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9" r:id="rId1"/>
  </p:sldMasterIdLst>
  <p:notesMasterIdLst>
    <p:notesMasterId r:id="rId36"/>
  </p:notesMasterIdLst>
  <p:sldIdLst>
    <p:sldId id="256" r:id="rId2"/>
    <p:sldId id="259" r:id="rId3"/>
    <p:sldId id="260" r:id="rId4"/>
    <p:sldId id="261" r:id="rId5"/>
    <p:sldId id="297" r:id="rId6"/>
    <p:sldId id="257" r:id="rId7"/>
    <p:sldId id="263" r:id="rId8"/>
    <p:sldId id="266" r:id="rId9"/>
    <p:sldId id="262" r:id="rId10"/>
    <p:sldId id="298" r:id="rId11"/>
    <p:sldId id="289" r:id="rId12"/>
    <p:sldId id="270" r:id="rId13"/>
    <p:sldId id="271" r:id="rId14"/>
    <p:sldId id="291" r:id="rId15"/>
    <p:sldId id="292" r:id="rId16"/>
    <p:sldId id="293" r:id="rId17"/>
    <p:sldId id="294" r:id="rId18"/>
    <p:sldId id="265" r:id="rId19"/>
    <p:sldId id="275" r:id="rId20"/>
    <p:sldId id="264" r:id="rId21"/>
    <p:sldId id="295" r:id="rId22"/>
    <p:sldId id="296" r:id="rId23"/>
    <p:sldId id="269" r:id="rId24"/>
    <p:sldId id="299" r:id="rId25"/>
    <p:sldId id="300" r:id="rId26"/>
    <p:sldId id="301" r:id="rId27"/>
    <p:sldId id="282" r:id="rId28"/>
    <p:sldId id="267" r:id="rId29"/>
    <p:sldId id="277" r:id="rId30"/>
    <p:sldId id="278" r:id="rId31"/>
    <p:sldId id="272" r:id="rId32"/>
    <p:sldId id="283" r:id="rId33"/>
    <p:sldId id="268" r:id="rId34"/>
    <p:sldId id="286" r:id="rId35"/>
  </p:sldIdLst>
  <p:sldSz cx="9144000" cy="5143500" type="screen16x9"/>
  <p:notesSz cx="6858000" cy="9144000"/>
  <p:embeddedFontLst>
    <p:embeddedFont>
      <p:font typeface="Wingdings 3" pitchFamily="18" charset="2"/>
      <p:regular r:id="rId37"/>
    </p:embeddedFont>
    <p:embeddedFont>
      <p:font typeface="Andalus" pitchFamily="18" charset="-78"/>
      <p:regular r:id="rId38"/>
    </p:embeddedFont>
    <p:embeddedFont>
      <p:font typeface="Browallia New" charset="-34"/>
      <p:regular r:id="rId39"/>
      <p:bold r:id="rId40"/>
      <p:italic r:id="rId41"/>
      <p:boldItalic r:id="rId42"/>
    </p:embeddedFont>
    <p:embeddedFont>
      <p:font typeface="Baskerville Old Face" pitchFamily="18" charset="0"/>
      <p:regular r:id="rId43"/>
    </p:embeddedFont>
    <p:embeddedFont>
      <p:font typeface="Roboto Condensed Light" charset="0"/>
      <p:regular r:id="rId44"/>
      <p:italic r:id="rId45"/>
    </p:embeddedFont>
    <p:embeddedFont>
      <p:font typeface="Arial Narrow" pitchFamily="34" charset="0"/>
      <p:regular r:id="rId46"/>
      <p:bold r:id="rId47"/>
      <p:italic r:id="rId48"/>
      <p:boldItalic r:id="rId49"/>
    </p:embeddedFont>
    <p:embeddedFont>
      <p:font typeface="Century Schoolbook" pitchFamily="18" charset="0"/>
      <p:regular r:id="rId50"/>
      <p:bold r:id="rId51"/>
      <p:italic r:id="rId52"/>
      <p:boldItalic r:id="rId53"/>
    </p:embeddedFont>
    <p:embeddedFont>
      <p:font typeface="Calibri" pitchFamily="34" charset="0"/>
      <p:regular r:id="rId54"/>
      <p:bold r:id="rId55"/>
      <p:italic r:id="rId56"/>
      <p:boldItalic r:id="rId57"/>
    </p:embeddedFont>
    <p:embeddedFont>
      <p:font typeface="Lora Regular" charset="0"/>
      <p:regular r:id="rId58"/>
      <p:bold r:id="rId59"/>
      <p:italic r:id="rId60"/>
      <p:boldItalic r:id="rId61"/>
    </p:embeddedFont>
    <p:embeddedFont>
      <p:font typeface="Angsana New" charset="-34"/>
      <p:regular r:id="rId62"/>
      <p:bold r:id="rId63"/>
      <p:italic r:id="rId64"/>
      <p:boldItalic r:id="rId65"/>
    </p:embeddedFont>
    <p:embeddedFont>
      <p:font typeface="PT Serif" charset="0"/>
      <p:regular r:id="rId66"/>
      <p:bold r:id="rId67"/>
      <p:italic r:id="rId68"/>
      <p:boldItalic r:id="rId69"/>
    </p:embeddedFont>
    <p:embeddedFont>
      <p:font typeface="Assistant" charset="-79"/>
      <p:regular r:id="rId70"/>
      <p:bold r:id="rId71"/>
    </p:embeddedFont>
    <p:embeddedFont>
      <p:font typeface="Cavolini" charset="0"/>
      <p:regular r:id="rId72"/>
      <p:bold r:id="rId73"/>
      <p:italic r:id="rId74"/>
      <p:boldItalic r:id="rId75"/>
    </p:embeddedFont>
    <p:embeddedFont>
      <p:font typeface="Cambria" pitchFamily="18" charset="0"/>
      <p:regular r:id="rId76"/>
      <p:bold r:id="rId77"/>
      <p:italic r:id="rId78"/>
      <p:boldItalic r:id="rId7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انتصار العبيدالله" initials="انتصار" lastIdx="1" clrIdx="0">
    <p:extLst>
      <p:ext uri="{19B8F6BF-5375-455C-9EA6-DF929625EA0E}">
        <p15:presenceInfo xmlns:p15="http://schemas.microsoft.com/office/powerpoint/2012/main" xmlns="" userId="8aed2520f586f6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99"/>
    <a:srgbClr val="FFD9FF"/>
    <a:srgbClr val="FFFFFF"/>
    <a:srgbClr val="800080"/>
    <a:srgbClr val="9FE9E7"/>
    <a:srgbClr val="65DCD9"/>
    <a:srgbClr val="33CCCC"/>
    <a:srgbClr val="009999"/>
    <a:srgbClr val="D60093"/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BFD81E8E-0AE6-4686-9B35-EDE69499AA61}">
  <a:tblStyle styleId="{BFD81E8E-0AE6-4686-9B35-EDE69499AA6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1E171933-4619-4E11-9A3F-F7608DF75F80}" styleName="نمط متوسط 1 - تمييز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0A1B5D5-9B99-4C35-A422-299274C87663}" styleName="نمط متوسط 1 - تمييز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D03447BB-5D67-496B-8E87-E561075AD55C}" styleName="نمط داكن 1 - تمييز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نمط داكن 1 - تمييز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F1AB2-1976-4502-BF36-3FF5EA218861}" styleName="نمط متوسط 4 - تمييز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301B821-A1FF-4177-AEE7-76D212191A09}" styleName="نمط متوسط 1 - تمييز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E8B1032C-EA38-4F05-BA0D-38AFFFC7BED3}" styleName="نمط فاتح 3 - تمييز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D083AE6-46FA-4A59-8FB0-9F97EB10719F}" styleName="نمط فاتح 3 - تمييز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505E3EF-67EA-436B-97B2-0124C06EBD24}" styleName="نمط متوسط 4 - تمييز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92" autoAdjust="0"/>
    <p:restoredTop sz="94660"/>
  </p:normalViewPr>
  <p:slideViewPr>
    <p:cSldViewPr snapToGrid="0">
      <p:cViewPr>
        <p:scale>
          <a:sx n="99" d="100"/>
          <a:sy n="99" d="100"/>
        </p:scale>
        <p:origin x="-300" y="10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font" Target="fonts/font19.fntdata"/><Relationship Id="rId63" Type="http://schemas.openxmlformats.org/officeDocument/2006/relationships/font" Target="fonts/font27.fntdata"/><Relationship Id="rId68" Type="http://schemas.openxmlformats.org/officeDocument/2006/relationships/font" Target="fonts/font32.fntdata"/><Relationship Id="rId76" Type="http://schemas.openxmlformats.org/officeDocument/2006/relationships/font" Target="fonts/font40.fntdata"/><Relationship Id="rId8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font" Target="fonts/font3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font" Target="fonts/font17.fntdata"/><Relationship Id="rId58" Type="http://schemas.openxmlformats.org/officeDocument/2006/relationships/font" Target="fonts/font22.fntdata"/><Relationship Id="rId66" Type="http://schemas.openxmlformats.org/officeDocument/2006/relationships/font" Target="fonts/font30.fntdata"/><Relationship Id="rId74" Type="http://schemas.openxmlformats.org/officeDocument/2006/relationships/font" Target="fonts/font38.fntdata"/><Relationship Id="rId79" Type="http://schemas.openxmlformats.org/officeDocument/2006/relationships/font" Target="fonts/font43.fntdata"/><Relationship Id="rId5" Type="http://schemas.openxmlformats.org/officeDocument/2006/relationships/slide" Target="slides/slide4.xml"/><Relationship Id="rId61" Type="http://schemas.openxmlformats.org/officeDocument/2006/relationships/font" Target="fonts/font25.fntdata"/><Relationship Id="rId82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52" Type="http://schemas.openxmlformats.org/officeDocument/2006/relationships/font" Target="fonts/font16.fntdata"/><Relationship Id="rId60" Type="http://schemas.openxmlformats.org/officeDocument/2006/relationships/font" Target="fonts/font24.fntdata"/><Relationship Id="rId65" Type="http://schemas.openxmlformats.org/officeDocument/2006/relationships/font" Target="fonts/font29.fntdata"/><Relationship Id="rId73" Type="http://schemas.openxmlformats.org/officeDocument/2006/relationships/font" Target="fonts/font37.fntdata"/><Relationship Id="rId78" Type="http://schemas.openxmlformats.org/officeDocument/2006/relationships/font" Target="fonts/font42.fntdata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font" Target="fonts/font20.fntdata"/><Relationship Id="rId64" Type="http://schemas.openxmlformats.org/officeDocument/2006/relationships/font" Target="fonts/font28.fntdata"/><Relationship Id="rId69" Type="http://schemas.openxmlformats.org/officeDocument/2006/relationships/font" Target="fonts/font33.fntdata"/><Relationship Id="rId77" Type="http://schemas.openxmlformats.org/officeDocument/2006/relationships/font" Target="fonts/font41.fntdata"/><Relationship Id="rId8" Type="http://schemas.openxmlformats.org/officeDocument/2006/relationships/slide" Target="slides/slide7.xml"/><Relationship Id="rId51" Type="http://schemas.openxmlformats.org/officeDocument/2006/relationships/font" Target="fonts/font15.fntdata"/><Relationship Id="rId72" Type="http://schemas.openxmlformats.org/officeDocument/2006/relationships/font" Target="fonts/font36.fntdata"/><Relationship Id="rId80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59" Type="http://schemas.openxmlformats.org/officeDocument/2006/relationships/font" Target="fonts/font23.fntdata"/><Relationship Id="rId67" Type="http://schemas.openxmlformats.org/officeDocument/2006/relationships/font" Target="fonts/font31.fntdata"/><Relationship Id="rId20" Type="http://schemas.openxmlformats.org/officeDocument/2006/relationships/slide" Target="slides/slide19.xml"/><Relationship Id="rId41" Type="http://schemas.openxmlformats.org/officeDocument/2006/relationships/font" Target="fonts/font5.fntdata"/><Relationship Id="rId54" Type="http://schemas.openxmlformats.org/officeDocument/2006/relationships/font" Target="fonts/font18.fntdata"/><Relationship Id="rId62" Type="http://schemas.openxmlformats.org/officeDocument/2006/relationships/font" Target="fonts/font26.fntdata"/><Relationship Id="rId70" Type="http://schemas.openxmlformats.org/officeDocument/2006/relationships/font" Target="fonts/font34.fntdata"/><Relationship Id="rId75" Type="http://schemas.openxmlformats.org/officeDocument/2006/relationships/font" Target="fonts/font39.fntdata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57" Type="http://schemas.openxmlformats.org/officeDocument/2006/relationships/font" Target="fonts/font2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3715462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6" name="Google Shape;622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27" name="Google Shape;622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2" name="Google Shape;6312;gbed7ad8646_0_16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13" name="Google Shape;6313;gbed7ad8646_0_16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43634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4" name="Google Shape;6454;gbfe14d0f61_0_23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55" name="Google Shape;6455;gbfe14d0f61_0_23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67527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4" name="Google Shape;6454;gbfe14d0f61_0_23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55" name="Google Shape;6455;gbfe14d0f61_0_23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1" name="Google Shape;6471;gbfe14d0f61_0_29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72" name="Google Shape;6472;gbfe14d0f61_0_29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1" name="Google Shape;6471;gbfe14d0f61_0_29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72" name="Google Shape;6472;gbfe14d0f61_0_29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267766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1" name="Google Shape;6471;gbfe14d0f61_0_29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72" name="Google Shape;6472;gbfe14d0f61_0_29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83199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1" name="Google Shape;6471;gbfe14d0f61_0_29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72" name="Google Shape;6472;gbfe14d0f61_0_29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40739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1" name="Google Shape;6471;gbfe14d0f61_0_29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72" name="Google Shape;6472;gbfe14d0f61_0_29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84936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1" name="Google Shape;6351;gbfe14d0f61_0_14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52" name="Google Shape;6352;gbfe14d0f61_0_14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8" name="Google Shape;6678;gbfe14d0f61_0_36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79" name="Google Shape;6679;gbfe14d0f61_0_36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6" name="Google Shape;6266;gbed7ad8646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67" name="Google Shape;6267;gbed7ad8646_0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4" name="Google Shape;6324;gbfe14d0f61_0_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25" name="Google Shape;6325;gbfe14d0f61_0_2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1" name="Google Shape;6471;gbfe14d0f61_0_29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72" name="Google Shape;6472;gbfe14d0f61_0_29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29740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1" name="Google Shape;6471;gbfe14d0f61_0_29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72" name="Google Shape;6472;gbfe14d0f61_0_29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460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1" name="Google Shape;6431;gbfe14d0f61_0_1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32" name="Google Shape;6432;gbfe14d0f61_0_1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1" name="Google Shape;6431;gbfe14d0f61_0_1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32" name="Google Shape;6432;gbfe14d0f61_0_1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46524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1" name="Google Shape;6431;gbfe14d0f61_0_1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32" name="Google Shape;6432;gbfe14d0f61_0_1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71059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1" name="Google Shape;6431;gbfe14d0f61_0_1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32" name="Google Shape;6432;gbfe14d0f61_0_1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38375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7" name="Google Shape;10067;gbfe14d0f61_0_94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68" name="Google Shape;10068;gbfe14d0f61_0_94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0" name="Google Shape;6400;gbfe14d0f61_0_2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01" name="Google Shape;6401;gbfe14d0f61_0_2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9" name="Google Shape;6689;gbfe14d0f61_0_39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90" name="Google Shape;6690;gbfe14d0f61_0_39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" name="Google Shape;6287;gbfe14d0f61_0_94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88" name="Google Shape;6288;gbfe14d0f61_0_94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6" name="Google Shape;9986;gbfe14d0f61_0_79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87" name="Google Shape;9987;gbfe14d0f61_0_79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7" name="Google Shape;6527;gbfe14d0f61_0_3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28" name="Google Shape;6528;gbfe14d0f61_0_31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8" name="Google Shape;10078;gbfe14d0f61_0_97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79" name="Google Shape;10079;gbfe14d0f61_0_97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9" name="Google Shape;6419;gbfe14d0f61_0_9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20" name="Google Shape;6420;gbfe14d0f61_0_9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0" name="Google Shape;10110;gbfe14d0f61_0_105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11" name="Google Shape;10111;gbfe14d0f61_0_105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3" name="Google Shape;6293;gbfe14d0f6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94" name="Google Shape;6294;gbfe14d0f6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3" name="Google Shape;6243;gc00113c23c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44" name="Google Shape;6244;gc00113c23c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755197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3" name="Google Shape;6243;gc00113c23c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44" name="Google Shape;6244;gc00113c23c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8" name="Google Shape;6318;gbfe14d0f61_0_88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19" name="Google Shape;6319;gbfe14d0f61_0_88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0" name="Google Shape;6370;gbfe14d0f61_0_9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71" name="Google Shape;6371;gbfe14d0f61_0_9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2" name="Google Shape;6312;gbed7ad8646_0_16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13" name="Google Shape;6313;gbed7ad8646_0_16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hyperlink" Target="http://bit.ly/2Tynxth" TargetMode="External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479915" y="-3547"/>
            <a:ext cx="8184169" cy="5159568"/>
            <a:chOff x="465570" y="-3547"/>
            <a:chExt cx="8184169" cy="5159568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465570" y="110725"/>
              <a:ext cx="2474111" cy="4931146"/>
              <a:chOff x="11000220" y="48775"/>
              <a:chExt cx="2474111" cy="4931146"/>
            </a:xfrm>
          </p:grpSpPr>
          <p:sp>
            <p:nvSpPr>
              <p:cNvPr id="11" name="Google Shape;11;p2"/>
              <p:cNvSpPr/>
              <p:nvPr/>
            </p:nvSpPr>
            <p:spPr>
              <a:xfrm>
                <a:off x="11617120" y="2666253"/>
                <a:ext cx="58185" cy="50259"/>
              </a:xfrm>
              <a:custGeom>
                <a:avLst/>
                <a:gdLst/>
                <a:ahLst/>
                <a:cxnLst/>
                <a:rect l="l" t="t" r="r" b="b"/>
                <a:pathLst>
                  <a:path w="903" h="780" extrusionOk="0">
                    <a:moveTo>
                      <a:pt x="462" y="0"/>
                    </a:moveTo>
                    <a:cubicBezTo>
                      <a:pt x="380" y="0"/>
                      <a:pt x="297" y="26"/>
                      <a:pt x="226" y="77"/>
                    </a:cubicBezTo>
                    <a:cubicBezTo>
                      <a:pt x="50" y="202"/>
                      <a:pt x="0" y="428"/>
                      <a:pt x="126" y="603"/>
                    </a:cubicBezTo>
                    <a:cubicBezTo>
                      <a:pt x="200" y="723"/>
                      <a:pt x="320" y="780"/>
                      <a:pt x="441" y="780"/>
                    </a:cubicBezTo>
                    <a:cubicBezTo>
                      <a:pt x="523" y="780"/>
                      <a:pt x="606" y="754"/>
                      <a:pt x="677" y="703"/>
                    </a:cubicBezTo>
                    <a:cubicBezTo>
                      <a:pt x="852" y="578"/>
                      <a:pt x="903" y="352"/>
                      <a:pt x="777" y="177"/>
                    </a:cubicBezTo>
                    <a:cubicBezTo>
                      <a:pt x="702" y="57"/>
                      <a:pt x="583" y="0"/>
                      <a:pt x="46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12;p2"/>
              <p:cNvSpPr/>
              <p:nvPr/>
            </p:nvSpPr>
            <p:spPr>
              <a:xfrm>
                <a:off x="11775373" y="1570021"/>
                <a:ext cx="63017" cy="56123"/>
              </a:xfrm>
              <a:custGeom>
                <a:avLst/>
                <a:gdLst/>
                <a:ahLst/>
                <a:cxnLst/>
                <a:rect l="l" t="t" r="r" b="b"/>
                <a:pathLst>
                  <a:path w="978" h="871" extrusionOk="0">
                    <a:moveTo>
                      <a:pt x="492" y="0"/>
                    </a:moveTo>
                    <a:cubicBezTo>
                      <a:pt x="309" y="0"/>
                      <a:pt x="136" y="117"/>
                      <a:pt x="76" y="298"/>
                    </a:cubicBezTo>
                    <a:cubicBezTo>
                      <a:pt x="0" y="523"/>
                      <a:pt x="126" y="774"/>
                      <a:pt x="351" y="849"/>
                    </a:cubicBezTo>
                    <a:cubicBezTo>
                      <a:pt x="396" y="864"/>
                      <a:pt x="441" y="871"/>
                      <a:pt x="486" y="871"/>
                    </a:cubicBezTo>
                    <a:cubicBezTo>
                      <a:pt x="669" y="871"/>
                      <a:pt x="842" y="755"/>
                      <a:pt x="903" y="573"/>
                    </a:cubicBezTo>
                    <a:cubicBezTo>
                      <a:pt x="978" y="348"/>
                      <a:pt x="853" y="97"/>
                      <a:pt x="627" y="22"/>
                    </a:cubicBezTo>
                    <a:cubicBezTo>
                      <a:pt x="583" y="7"/>
                      <a:pt x="537" y="0"/>
                      <a:pt x="49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11428132" y="1431099"/>
                <a:ext cx="64693" cy="56187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72" extrusionOk="0">
                    <a:moveTo>
                      <a:pt x="493" y="1"/>
                    </a:moveTo>
                    <a:cubicBezTo>
                      <a:pt x="310" y="1"/>
                      <a:pt x="137" y="117"/>
                      <a:pt x="76" y="298"/>
                    </a:cubicBezTo>
                    <a:cubicBezTo>
                      <a:pt x="1" y="524"/>
                      <a:pt x="126" y="775"/>
                      <a:pt x="352" y="850"/>
                    </a:cubicBezTo>
                    <a:cubicBezTo>
                      <a:pt x="396" y="865"/>
                      <a:pt x="442" y="872"/>
                      <a:pt x="487" y="872"/>
                    </a:cubicBezTo>
                    <a:cubicBezTo>
                      <a:pt x="670" y="872"/>
                      <a:pt x="848" y="755"/>
                      <a:pt x="928" y="574"/>
                    </a:cubicBezTo>
                    <a:cubicBezTo>
                      <a:pt x="1003" y="348"/>
                      <a:pt x="878" y="98"/>
                      <a:pt x="628" y="23"/>
                    </a:cubicBezTo>
                    <a:cubicBezTo>
                      <a:pt x="583" y="8"/>
                      <a:pt x="538" y="1"/>
                      <a:pt x="49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11772151" y="2166302"/>
                <a:ext cx="40401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58" extrusionOk="0">
                    <a:moveTo>
                      <a:pt x="308" y="1"/>
                    </a:moveTo>
                    <a:cubicBezTo>
                      <a:pt x="193" y="1"/>
                      <a:pt x="90" y="73"/>
                      <a:pt x="50" y="192"/>
                    </a:cubicBezTo>
                    <a:cubicBezTo>
                      <a:pt x="0" y="342"/>
                      <a:pt x="76" y="492"/>
                      <a:pt x="226" y="543"/>
                    </a:cubicBezTo>
                    <a:cubicBezTo>
                      <a:pt x="257" y="553"/>
                      <a:pt x="289" y="558"/>
                      <a:pt x="319" y="558"/>
                    </a:cubicBezTo>
                    <a:cubicBezTo>
                      <a:pt x="435" y="558"/>
                      <a:pt x="537" y="486"/>
                      <a:pt x="577" y="367"/>
                    </a:cubicBezTo>
                    <a:cubicBezTo>
                      <a:pt x="627" y="217"/>
                      <a:pt x="552" y="66"/>
                      <a:pt x="401" y="16"/>
                    </a:cubicBezTo>
                    <a:cubicBezTo>
                      <a:pt x="370" y="6"/>
                      <a:pt x="339" y="1"/>
                      <a:pt x="30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11620342" y="1643090"/>
                <a:ext cx="40465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8" h="558" extrusionOk="0">
                    <a:moveTo>
                      <a:pt x="318" y="0"/>
                    </a:moveTo>
                    <a:cubicBezTo>
                      <a:pt x="208" y="0"/>
                      <a:pt x="90" y="72"/>
                      <a:pt x="51" y="191"/>
                    </a:cubicBezTo>
                    <a:cubicBezTo>
                      <a:pt x="0" y="342"/>
                      <a:pt x="101" y="492"/>
                      <a:pt x="226" y="542"/>
                    </a:cubicBezTo>
                    <a:cubicBezTo>
                      <a:pt x="257" y="553"/>
                      <a:pt x="289" y="558"/>
                      <a:pt x="319" y="558"/>
                    </a:cubicBezTo>
                    <a:cubicBezTo>
                      <a:pt x="435" y="558"/>
                      <a:pt x="537" y="486"/>
                      <a:pt x="577" y="367"/>
                    </a:cubicBezTo>
                    <a:cubicBezTo>
                      <a:pt x="627" y="216"/>
                      <a:pt x="552" y="66"/>
                      <a:pt x="401" y="16"/>
                    </a:cubicBezTo>
                    <a:cubicBezTo>
                      <a:pt x="375" y="5"/>
                      <a:pt x="347" y="0"/>
                      <a:pt x="31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11833493" y="2040332"/>
                <a:ext cx="40465" cy="36019"/>
              </a:xfrm>
              <a:custGeom>
                <a:avLst/>
                <a:gdLst/>
                <a:ahLst/>
                <a:cxnLst/>
                <a:rect l="l" t="t" r="r" b="b"/>
                <a:pathLst>
                  <a:path w="628" h="559" extrusionOk="0">
                    <a:moveTo>
                      <a:pt x="318" y="1"/>
                    </a:moveTo>
                    <a:cubicBezTo>
                      <a:pt x="209" y="1"/>
                      <a:pt x="91" y="73"/>
                      <a:pt x="51" y="192"/>
                    </a:cubicBezTo>
                    <a:cubicBezTo>
                      <a:pt x="1" y="342"/>
                      <a:pt x="101" y="493"/>
                      <a:pt x="226" y="543"/>
                    </a:cubicBezTo>
                    <a:cubicBezTo>
                      <a:pt x="258" y="553"/>
                      <a:pt x="289" y="558"/>
                      <a:pt x="320" y="558"/>
                    </a:cubicBezTo>
                    <a:cubicBezTo>
                      <a:pt x="435" y="558"/>
                      <a:pt x="538" y="486"/>
                      <a:pt x="577" y="367"/>
                    </a:cubicBezTo>
                    <a:cubicBezTo>
                      <a:pt x="627" y="217"/>
                      <a:pt x="552" y="66"/>
                      <a:pt x="402" y="16"/>
                    </a:cubicBezTo>
                    <a:cubicBezTo>
                      <a:pt x="376" y="6"/>
                      <a:pt x="347" y="1"/>
                      <a:pt x="31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11575109" y="1896642"/>
                <a:ext cx="40465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8" h="558" extrusionOk="0">
                    <a:moveTo>
                      <a:pt x="308" y="0"/>
                    </a:moveTo>
                    <a:cubicBezTo>
                      <a:pt x="193" y="0"/>
                      <a:pt x="90" y="72"/>
                      <a:pt x="51" y="191"/>
                    </a:cubicBezTo>
                    <a:cubicBezTo>
                      <a:pt x="1" y="342"/>
                      <a:pt x="76" y="492"/>
                      <a:pt x="226" y="542"/>
                    </a:cubicBezTo>
                    <a:cubicBezTo>
                      <a:pt x="252" y="553"/>
                      <a:pt x="281" y="558"/>
                      <a:pt x="310" y="558"/>
                    </a:cubicBezTo>
                    <a:cubicBezTo>
                      <a:pt x="419" y="558"/>
                      <a:pt x="537" y="486"/>
                      <a:pt x="577" y="367"/>
                    </a:cubicBezTo>
                    <a:cubicBezTo>
                      <a:pt x="627" y="241"/>
                      <a:pt x="527" y="66"/>
                      <a:pt x="402" y="16"/>
                    </a:cubicBezTo>
                    <a:cubicBezTo>
                      <a:pt x="370" y="5"/>
                      <a:pt x="339" y="0"/>
                      <a:pt x="30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11176256" y="1802953"/>
                <a:ext cx="40401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58" extrusionOk="0">
                    <a:moveTo>
                      <a:pt x="318" y="1"/>
                    </a:moveTo>
                    <a:cubicBezTo>
                      <a:pt x="208" y="1"/>
                      <a:pt x="90" y="73"/>
                      <a:pt x="50" y="192"/>
                    </a:cubicBezTo>
                    <a:cubicBezTo>
                      <a:pt x="0" y="342"/>
                      <a:pt x="100" y="492"/>
                      <a:pt x="226" y="542"/>
                    </a:cubicBezTo>
                    <a:cubicBezTo>
                      <a:pt x="257" y="553"/>
                      <a:pt x="289" y="558"/>
                      <a:pt x="319" y="558"/>
                    </a:cubicBezTo>
                    <a:cubicBezTo>
                      <a:pt x="435" y="558"/>
                      <a:pt x="537" y="486"/>
                      <a:pt x="577" y="367"/>
                    </a:cubicBezTo>
                    <a:cubicBezTo>
                      <a:pt x="627" y="217"/>
                      <a:pt x="552" y="66"/>
                      <a:pt x="401" y="16"/>
                    </a:cubicBezTo>
                    <a:cubicBezTo>
                      <a:pt x="375" y="6"/>
                      <a:pt x="347" y="1"/>
                      <a:pt x="31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11200484" y="2384930"/>
                <a:ext cx="67850" cy="59989"/>
              </a:xfrm>
              <a:custGeom>
                <a:avLst/>
                <a:gdLst/>
                <a:ahLst/>
                <a:cxnLst/>
                <a:rect l="l" t="t" r="r" b="b"/>
                <a:pathLst>
                  <a:path w="1053" h="931" extrusionOk="0">
                    <a:moveTo>
                      <a:pt x="516" y="0"/>
                    </a:moveTo>
                    <a:cubicBezTo>
                      <a:pt x="325" y="0"/>
                      <a:pt x="154" y="131"/>
                      <a:pt x="75" y="307"/>
                    </a:cubicBezTo>
                    <a:cubicBezTo>
                      <a:pt x="0" y="558"/>
                      <a:pt x="125" y="834"/>
                      <a:pt x="376" y="909"/>
                    </a:cubicBezTo>
                    <a:cubicBezTo>
                      <a:pt x="425" y="924"/>
                      <a:pt x="474" y="931"/>
                      <a:pt x="521" y="931"/>
                    </a:cubicBezTo>
                    <a:cubicBezTo>
                      <a:pt x="719" y="931"/>
                      <a:pt x="897" y="810"/>
                      <a:pt x="978" y="608"/>
                    </a:cubicBezTo>
                    <a:cubicBezTo>
                      <a:pt x="1053" y="383"/>
                      <a:pt x="927" y="107"/>
                      <a:pt x="677" y="32"/>
                    </a:cubicBezTo>
                    <a:cubicBezTo>
                      <a:pt x="623" y="10"/>
                      <a:pt x="568" y="0"/>
                      <a:pt x="516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11911008" y="2406516"/>
                <a:ext cx="64693" cy="56187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72" extrusionOk="0">
                    <a:moveTo>
                      <a:pt x="492" y="1"/>
                    </a:moveTo>
                    <a:cubicBezTo>
                      <a:pt x="310" y="1"/>
                      <a:pt x="136" y="117"/>
                      <a:pt x="76" y="298"/>
                    </a:cubicBezTo>
                    <a:cubicBezTo>
                      <a:pt x="1" y="524"/>
                      <a:pt x="126" y="774"/>
                      <a:pt x="352" y="850"/>
                    </a:cubicBezTo>
                    <a:cubicBezTo>
                      <a:pt x="396" y="864"/>
                      <a:pt x="442" y="872"/>
                      <a:pt x="486" y="872"/>
                    </a:cubicBezTo>
                    <a:cubicBezTo>
                      <a:pt x="669" y="872"/>
                      <a:pt x="843" y="755"/>
                      <a:pt x="903" y="574"/>
                    </a:cubicBezTo>
                    <a:cubicBezTo>
                      <a:pt x="1003" y="348"/>
                      <a:pt x="878" y="98"/>
                      <a:pt x="627" y="23"/>
                    </a:cubicBezTo>
                    <a:cubicBezTo>
                      <a:pt x="583" y="8"/>
                      <a:pt x="537" y="1"/>
                      <a:pt x="492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11441084" y="4536737"/>
                <a:ext cx="58185" cy="50324"/>
              </a:xfrm>
              <a:custGeom>
                <a:avLst/>
                <a:gdLst/>
                <a:ahLst/>
                <a:cxnLst/>
                <a:rect l="l" t="t" r="r" b="b"/>
                <a:pathLst>
                  <a:path w="903" h="781" extrusionOk="0">
                    <a:moveTo>
                      <a:pt x="446" y="1"/>
                    </a:moveTo>
                    <a:cubicBezTo>
                      <a:pt x="369" y="1"/>
                      <a:pt x="292" y="23"/>
                      <a:pt x="226" y="71"/>
                    </a:cubicBezTo>
                    <a:cubicBezTo>
                      <a:pt x="51" y="196"/>
                      <a:pt x="0" y="421"/>
                      <a:pt x="126" y="622"/>
                    </a:cubicBezTo>
                    <a:cubicBezTo>
                      <a:pt x="203" y="730"/>
                      <a:pt x="327" y="781"/>
                      <a:pt x="452" y="781"/>
                    </a:cubicBezTo>
                    <a:cubicBezTo>
                      <a:pt x="531" y="781"/>
                      <a:pt x="610" y="761"/>
                      <a:pt x="677" y="722"/>
                    </a:cubicBezTo>
                    <a:cubicBezTo>
                      <a:pt x="853" y="597"/>
                      <a:pt x="903" y="346"/>
                      <a:pt x="777" y="171"/>
                    </a:cubicBezTo>
                    <a:cubicBezTo>
                      <a:pt x="699" y="62"/>
                      <a:pt x="573" y="1"/>
                      <a:pt x="446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11597725" y="3440053"/>
                <a:ext cx="64693" cy="56381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75" extrusionOk="0">
                    <a:moveTo>
                      <a:pt x="517" y="1"/>
                    </a:moveTo>
                    <a:cubicBezTo>
                      <a:pt x="334" y="1"/>
                      <a:pt x="156" y="117"/>
                      <a:pt x="76" y="298"/>
                    </a:cubicBezTo>
                    <a:cubicBezTo>
                      <a:pt x="1" y="524"/>
                      <a:pt x="126" y="775"/>
                      <a:pt x="351" y="850"/>
                    </a:cubicBezTo>
                    <a:cubicBezTo>
                      <a:pt x="406" y="866"/>
                      <a:pt x="461" y="874"/>
                      <a:pt x="513" y="874"/>
                    </a:cubicBezTo>
                    <a:cubicBezTo>
                      <a:pt x="703" y="874"/>
                      <a:pt x="869" y="770"/>
                      <a:pt x="928" y="574"/>
                    </a:cubicBezTo>
                    <a:cubicBezTo>
                      <a:pt x="1003" y="349"/>
                      <a:pt x="878" y="98"/>
                      <a:pt x="652" y="23"/>
                    </a:cubicBezTo>
                    <a:cubicBezTo>
                      <a:pt x="608" y="8"/>
                      <a:pt x="562" y="1"/>
                      <a:pt x="517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11252160" y="3301196"/>
                <a:ext cx="63017" cy="57025"/>
              </a:xfrm>
              <a:custGeom>
                <a:avLst/>
                <a:gdLst/>
                <a:ahLst/>
                <a:cxnLst/>
                <a:rect l="l" t="t" r="r" b="b"/>
                <a:pathLst>
                  <a:path w="978" h="885" extrusionOk="0">
                    <a:moveTo>
                      <a:pt x="492" y="0"/>
                    </a:moveTo>
                    <a:cubicBezTo>
                      <a:pt x="309" y="0"/>
                      <a:pt x="136" y="117"/>
                      <a:pt x="75" y="298"/>
                    </a:cubicBezTo>
                    <a:cubicBezTo>
                      <a:pt x="0" y="524"/>
                      <a:pt x="125" y="774"/>
                      <a:pt x="351" y="849"/>
                    </a:cubicBezTo>
                    <a:cubicBezTo>
                      <a:pt x="404" y="873"/>
                      <a:pt x="458" y="884"/>
                      <a:pt x="511" y="884"/>
                    </a:cubicBezTo>
                    <a:cubicBezTo>
                      <a:pt x="684" y="884"/>
                      <a:pt x="845" y="766"/>
                      <a:pt x="902" y="574"/>
                    </a:cubicBezTo>
                    <a:cubicBezTo>
                      <a:pt x="978" y="348"/>
                      <a:pt x="852" y="98"/>
                      <a:pt x="627" y="22"/>
                    </a:cubicBezTo>
                    <a:cubicBezTo>
                      <a:pt x="582" y="8"/>
                      <a:pt x="537" y="0"/>
                      <a:pt x="49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11596115" y="4036399"/>
                <a:ext cx="40465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8" h="558" extrusionOk="0">
                    <a:moveTo>
                      <a:pt x="308" y="0"/>
                    </a:moveTo>
                    <a:cubicBezTo>
                      <a:pt x="193" y="0"/>
                      <a:pt x="90" y="72"/>
                      <a:pt x="51" y="191"/>
                    </a:cubicBezTo>
                    <a:cubicBezTo>
                      <a:pt x="1" y="342"/>
                      <a:pt x="76" y="492"/>
                      <a:pt x="226" y="542"/>
                    </a:cubicBezTo>
                    <a:cubicBezTo>
                      <a:pt x="252" y="553"/>
                      <a:pt x="281" y="558"/>
                      <a:pt x="309" y="558"/>
                    </a:cubicBezTo>
                    <a:cubicBezTo>
                      <a:pt x="419" y="558"/>
                      <a:pt x="537" y="486"/>
                      <a:pt x="577" y="367"/>
                    </a:cubicBezTo>
                    <a:cubicBezTo>
                      <a:pt x="627" y="216"/>
                      <a:pt x="527" y="66"/>
                      <a:pt x="402" y="16"/>
                    </a:cubicBezTo>
                    <a:cubicBezTo>
                      <a:pt x="370" y="5"/>
                      <a:pt x="339" y="0"/>
                      <a:pt x="30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11444306" y="3513187"/>
                <a:ext cx="40465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8" h="558" extrusionOk="0">
                    <a:moveTo>
                      <a:pt x="308" y="0"/>
                    </a:moveTo>
                    <a:cubicBezTo>
                      <a:pt x="193" y="0"/>
                      <a:pt x="90" y="72"/>
                      <a:pt x="51" y="191"/>
                    </a:cubicBezTo>
                    <a:cubicBezTo>
                      <a:pt x="1" y="341"/>
                      <a:pt x="76" y="492"/>
                      <a:pt x="226" y="542"/>
                    </a:cubicBezTo>
                    <a:cubicBezTo>
                      <a:pt x="258" y="552"/>
                      <a:pt x="289" y="557"/>
                      <a:pt x="319" y="557"/>
                    </a:cubicBezTo>
                    <a:cubicBezTo>
                      <a:pt x="435" y="557"/>
                      <a:pt x="537" y="485"/>
                      <a:pt x="577" y="366"/>
                    </a:cubicBezTo>
                    <a:cubicBezTo>
                      <a:pt x="627" y="216"/>
                      <a:pt x="552" y="66"/>
                      <a:pt x="402" y="16"/>
                    </a:cubicBezTo>
                    <a:cubicBezTo>
                      <a:pt x="370" y="5"/>
                      <a:pt x="339" y="0"/>
                      <a:pt x="30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11657457" y="3910429"/>
                <a:ext cx="40465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8" h="558" extrusionOk="0">
                    <a:moveTo>
                      <a:pt x="309" y="1"/>
                    </a:moveTo>
                    <a:cubicBezTo>
                      <a:pt x="193" y="1"/>
                      <a:pt x="91" y="72"/>
                      <a:pt x="51" y="191"/>
                    </a:cubicBezTo>
                    <a:cubicBezTo>
                      <a:pt x="1" y="342"/>
                      <a:pt x="76" y="492"/>
                      <a:pt x="226" y="542"/>
                    </a:cubicBezTo>
                    <a:cubicBezTo>
                      <a:pt x="258" y="553"/>
                      <a:pt x="289" y="558"/>
                      <a:pt x="320" y="558"/>
                    </a:cubicBezTo>
                    <a:cubicBezTo>
                      <a:pt x="435" y="558"/>
                      <a:pt x="538" y="486"/>
                      <a:pt x="577" y="367"/>
                    </a:cubicBezTo>
                    <a:cubicBezTo>
                      <a:pt x="627" y="242"/>
                      <a:pt x="552" y="66"/>
                      <a:pt x="402" y="16"/>
                    </a:cubicBezTo>
                    <a:cubicBezTo>
                      <a:pt x="371" y="6"/>
                      <a:pt x="339" y="1"/>
                      <a:pt x="30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11399072" y="3767383"/>
                <a:ext cx="38854" cy="35310"/>
              </a:xfrm>
              <a:custGeom>
                <a:avLst/>
                <a:gdLst/>
                <a:ahLst/>
                <a:cxnLst/>
                <a:rect l="l" t="t" r="r" b="b"/>
                <a:pathLst>
                  <a:path w="603" h="548" extrusionOk="0">
                    <a:moveTo>
                      <a:pt x="326" y="1"/>
                    </a:moveTo>
                    <a:cubicBezTo>
                      <a:pt x="208" y="1"/>
                      <a:pt x="70" y="72"/>
                      <a:pt x="26" y="181"/>
                    </a:cubicBezTo>
                    <a:cubicBezTo>
                      <a:pt x="1" y="331"/>
                      <a:pt x="76" y="482"/>
                      <a:pt x="201" y="532"/>
                    </a:cubicBezTo>
                    <a:cubicBezTo>
                      <a:pt x="233" y="542"/>
                      <a:pt x="264" y="547"/>
                      <a:pt x="295" y="547"/>
                    </a:cubicBezTo>
                    <a:cubicBezTo>
                      <a:pt x="410" y="547"/>
                      <a:pt x="513" y="475"/>
                      <a:pt x="552" y="356"/>
                    </a:cubicBezTo>
                    <a:cubicBezTo>
                      <a:pt x="602" y="231"/>
                      <a:pt x="527" y="56"/>
                      <a:pt x="377" y="5"/>
                    </a:cubicBezTo>
                    <a:cubicBezTo>
                      <a:pt x="361" y="2"/>
                      <a:pt x="344" y="1"/>
                      <a:pt x="326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11000220" y="3673179"/>
                <a:ext cx="40401" cy="35826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56" extrusionOk="0">
                    <a:moveTo>
                      <a:pt x="321" y="1"/>
                    </a:moveTo>
                    <a:cubicBezTo>
                      <a:pt x="200" y="1"/>
                      <a:pt x="92" y="87"/>
                      <a:pt x="50" y="189"/>
                    </a:cubicBezTo>
                    <a:cubicBezTo>
                      <a:pt x="0" y="340"/>
                      <a:pt x="76" y="490"/>
                      <a:pt x="226" y="540"/>
                    </a:cubicBezTo>
                    <a:cubicBezTo>
                      <a:pt x="257" y="551"/>
                      <a:pt x="289" y="556"/>
                      <a:pt x="319" y="556"/>
                    </a:cubicBezTo>
                    <a:cubicBezTo>
                      <a:pt x="435" y="556"/>
                      <a:pt x="537" y="484"/>
                      <a:pt x="577" y="365"/>
                    </a:cubicBezTo>
                    <a:cubicBezTo>
                      <a:pt x="627" y="239"/>
                      <a:pt x="552" y="64"/>
                      <a:pt x="401" y="14"/>
                    </a:cubicBezTo>
                    <a:cubicBezTo>
                      <a:pt x="374" y="5"/>
                      <a:pt x="347" y="1"/>
                      <a:pt x="32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11024447" y="4255607"/>
                <a:ext cx="67850" cy="60053"/>
              </a:xfrm>
              <a:custGeom>
                <a:avLst/>
                <a:gdLst/>
                <a:ahLst/>
                <a:cxnLst/>
                <a:rect l="l" t="t" r="r" b="b"/>
                <a:pathLst>
                  <a:path w="1053" h="932" extrusionOk="0">
                    <a:moveTo>
                      <a:pt x="529" y="1"/>
                    </a:moveTo>
                    <a:cubicBezTo>
                      <a:pt x="327" y="1"/>
                      <a:pt x="136" y="121"/>
                      <a:pt x="75" y="323"/>
                    </a:cubicBezTo>
                    <a:cubicBezTo>
                      <a:pt x="0" y="549"/>
                      <a:pt x="126" y="824"/>
                      <a:pt x="376" y="900"/>
                    </a:cubicBezTo>
                    <a:cubicBezTo>
                      <a:pt x="425" y="921"/>
                      <a:pt x="476" y="931"/>
                      <a:pt x="527" y="931"/>
                    </a:cubicBezTo>
                    <a:cubicBezTo>
                      <a:pt x="712" y="931"/>
                      <a:pt x="894" y="801"/>
                      <a:pt x="953" y="624"/>
                    </a:cubicBezTo>
                    <a:cubicBezTo>
                      <a:pt x="1053" y="373"/>
                      <a:pt x="928" y="98"/>
                      <a:pt x="677" y="22"/>
                    </a:cubicBezTo>
                    <a:cubicBezTo>
                      <a:pt x="628" y="8"/>
                      <a:pt x="578" y="1"/>
                      <a:pt x="52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11734972" y="4276613"/>
                <a:ext cx="63082" cy="56961"/>
              </a:xfrm>
              <a:custGeom>
                <a:avLst/>
                <a:gdLst/>
                <a:ahLst/>
                <a:cxnLst/>
                <a:rect l="l" t="t" r="r" b="b"/>
                <a:pathLst>
                  <a:path w="979" h="884" extrusionOk="0">
                    <a:moveTo>
                      <a:pt x="493" y="0"/>
                    </a:moveTo>
                    <a:cubicBezTo>
                      <a:pt x="310" y="0"/>
                      <a:pt x="136" y="117"/>
                      <a:pt x="76" y="298"/>
                    </a:cubicBezTo>
                    <a:cubicBezTo>
                      <a:pt x="1" y="524"/>
                      <a:pt x="126" y="774"/>
                      <a:pt x="352" y="849"/>
                    </a:cubicBezTo>
                    <a:cubicBezTo>
                      <a:pt x="405" y="873"/>
                      <a:pt x="459" y="884"/>
                      <a:pt x="512" y="884"/>
                    </a:cubicBezTo>
                    <a:cubicBezTo>
                      <a:pt x="685" y="884"/>
                      <a:pt x="846" y="766"/>
                      <a:pt x="903" y="574"/>
                    </a:cubicBezTo>
                    <a:cubicBezTo>
                      <a:pt x="978" y="348"/>
                      <a:pt x="853" y="97"/>
                      <a:pt x="627" y="22"/>
                    </a:cubicBezTo>
                    <a:cubicBezTo>
                      <a:pt x="583" y="7"/>
                      <a:pt x="538" y="0"/>
                      <a:pt x="49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11342563" y="3919450"/>
                <a:ext cx="25903" cy="22810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54" extrusionOk="0">
                    <a:moveTo>
                      <a:pt x="194" y="0"/>
                    </a:moveTo>
                    <a:cubicBezTo>
                      <a:pt x="160" y="0"/>
                      <a:pt x="128" y="9"/>
                      <a:pt x="101" y="26"/>
                    </a:cubicBezTo>
                    <a:cubicBezTo>
                      <a:pt x="26" y="102"/>
                      <a:pt x="1" y="202"/>
                      <a:pt x="76" y="277"/>
                    </a:cubicBezTo>
                    <a:cubicBezTo>
                      <a:pt x="108" y="326"/>
                      <a:pt x="161" y="353"/>
                      <a:pt x="215" y="353"/>
                    </a:cubicBezTo>
                    <a:cubicBezTo>
                      <a:pt x="245" y="353"/>
                      <a:pt x="275" y="345"/>
                      <a:pt x="301" y="327"/>
                    </a:cubicBezTo>
                    <a:cubicBezTo>
                      <a:pt x="377" y="277"/>
                      <a:pt x="402" y="152"/>
                      <a:pt x="352" y="77"/>
                    </a:cubicBezTo>
                    <a:cubicBezTo>
                      <a:pt x="319" y="28"/>
                      <a:pt x="255" y="0"/>
                      <a:pt x="19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11271491" y="4398717"/>
                <a:ext cx="27514" cy="2513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0" extrusionOk="0">
                    <a:moveTo>
                      <a:pt x="225" y="1"/>
                    </a:moveTo>
                    <a:cubicBezTo>
                      <a:pt x="143" y="1"/>
                      <a:pt x="67" y="49"/>
                      <a:pt x="26" y="132"/>
                    </a:cubicBezTo>
                    <a:cubicBezTo>
                      <a:pt x="1" y="233"/>
                      <a:pt x="51" y="333"/>
                      <a:pt x="151" y="383"/>
                    </a:cubicBezTo>
                    <a:cubicBezTo>
                      <a:pt x="168" y="387"/>
                      <a:pt x="186" y="389"/>
                      <a:pt x="204" y="389"/>
                    </a:cubicBezTo>
                    <a:cubicBezTo>
                      <a:pt x="292" y="389"/>
                      <a:pt x="381" y="341"/>
                      <a:pt x="402" y="258"/>
                    </a:cubicBezTo>
                    <a:cubicBezTo>
                      <a:pt x="427" y="157"/>
                      <a:pt x="377" y="32"/>
                      <a:pt x="277" y="7"/>
                    </a:cubicBezTo>
                    <a:cubicBezTo>
                      <a:pt x="259" y="3"/>
                      <a:pt x="242" y="1"/>
                      <a:pt x="22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11423300" y="4459479"/>
                <a:ext cx="29125" cy="24936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87" extrusionOk="0">
                    <a:moveTo>
                      <a:pt x="211" y="0"/>
                    </a:moveTo>
                    <a:cubicBezTo>
                      <a:pt x="135" y="0"/>
                      <a:pt x="65" y="63"/>
                      <a:pt x="26" y="142"/>
                    </a:cubicBezTo>
                    <a:cubicBezTo>
                      <a:pt x="1" y="242"/>
                      <a:pt x="51" y="342"/>
                      <a:pt x="151" y="367"/>
                    </a:cubicBezTo>
                    <a:cubicBezTo>
                      <a:pt x="178" y="381"/>
                      <a:pt x="207" y="387"/>
                      <a:pt x="235" y="387"/>
                    </a:cubicBezTo>
                    <a:cubicBezTo>
                      <a:pt x="311" y="387"/>
                      <a:pt x="383" y="340"/>
                      <a:pt x="402" y="267"/>
                    </a:cubicBezTo>
                    <a:cubicBezTo>
                      <a:pt x="452" y="167"/>
                      <a:pt x="377" y="41"/>
                      <a:pt x="276" y="16"/>
                    </a:cubicBezTo>
                    <a:cubicBezTo>
                      <a:pt x="255" y="5"/>
                      <a:pt x="233" y="0"/>
                      <a:pt x="21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11282832" y="4145616"/>
                <a:ext cx="17848" cy="16173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1" extrusionOk="0">
                    <a:moveTo>
                      <a:pt x="176" y="0"/>
                    </a:moveTo>
                    <a:cubicBezTo>
                      <a:pt x="126" y="0"/>
                      <a:pt x="50" y="25"/>
                      <a:pt x="25" y="100"/>
                    </a:cubicBezTo>
                    <a:cubicBezTo>
                      <a:pt x="0" y="151"/>
                      <a:pt x="25" y="226"/>
                      <a:pt x="101" y="251"/>
                    </a:cubicBezTo>
                    <a:cubicBezTo>
                      <a:pt x="151" y="251"/>
                      <a:pt x="226" y="226"/>
                      <a:pt x="251" y="176"/>
                    </a:cubicBezTo>
                    <a:cubicBezTo>
                      <a:pt x="276" y="100"/>
                      <a:pt x="251" y="25"/>
                      <a:pt x="176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11349006" y="4375907"/>
                <a:ext cx="17848" cy="15658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3" extrusionOk="0">
                    <a:moveTo>
                      <a:pt x="135" y="1"/>
                    </a:moveTo>
                    <a:cubicBezTo>
                      <a:pt x="92" y="1"/>
                      <a:pt x="45" y="29"/>
                      <a:pt x="26" y="85"/>
                    </a:cubicBezTo>
                    <a:cubicBezTo>
                      <a:pt x="1" y="135"/>
                      <a:pt x="51" y="211"/>
                      <a:pt x="101" y="236"/>
                    </a:cubicBezTo>
                    <a:cubicBezTo>
                      <a:pt x="115" y="240"/>
                      <a:pt x="128" y="242"/>
                      <a:pt x="140" y="242"/>
                    </a:cubicBezTo>
                    <a:cubicBezTo>
                      <a:pt x="194" y="242"/>
                      <a:pt x="231" y="201"/>
                      <a:pt x="252" y="160"/>
                    </a:cubicBezTo>
                    <a:cubicBezTo>
                      <a:pt x="277" y="85"/>
                      <a:pt x="252" y="35"/>
                      <a:pt x="176" y="10"/>
                    </a:cubicBezTo>
                    <a:cubicBezTo>
                      <a:pt x="164" y="4"/>
                      <a:pt x="150" y="1"/>
                      <a:pt x="13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1255382" y="4201482"/>
                <a:ext cx="17784" cy="15658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3" extrusionOk="0">
                    <a:moveTo>
                      <a:pt x="135" y="1"/>
                    </a:moveTo>
                    <a:cubicBezTo>
                      <a:pt x="91" y="1"/>
                      <a:pt x="44" y="29"/>
                      <a:pt x="25" y="86"/>
                    </a:cubicBezTo>
                    <a:cubicBezTo>
                      <a:pt x="0" y="136"/>
                      <a:pt x="50" y="211"/>
                      <a:pt x="101" y="236"/>
                    </a:cubicBezTo>
                    <a:cubicBezTo>
                      <a:pt x="114" y="240"/>
                      <a:pt x="127" y="243"/>
                      <a:pt x="139" y="243"/>
                    </a:cubicBezTo>
                    <a:cubicBezTo>
                      <a:pt x="193" y="243"/>
                      <a:pt x="230" y="202"/>
                      <a:pt x="251" y="161"/>
                    </a:cubicBezTo>
                    <a:cubicBezTo>
                      <a:pt x="276" y="86"/>
                      <a:pt x="251" y="10"/>
                      <a:pt x="176" y="10"/>
                    </a:cubicBezTo>
                    <a:cubicBezTo>
                      <a:pt x="163" y="4"/>
                      <a:pt x="149" y="1"/>
                      <a:pt x="13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11370012" y="4264499"/>
                <a:ext cx="17848" cy="15593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2" extrusionOk="0">
                    <a:moveTo>
                      <a:pt x="121" y="0"/>
                    </a:moveTo>
                    <a:cubicBezTo>
                      <a:pt x="68" y="0"/>
                      <a:pt x="26" y="29"/>
                      <a:pt x="26" y="85"/>
                    </a:cubicBezTo>
                    <a:cubicBezTo>
                      <a:pt x="1" y="135"/>
                      <a:pt x="26" y="210"/>
                      <a:pt x="101" y="235"/>
                    </a:cubicBezTo>
                    <a:cubicBezTo>
                      <a:pt x="110" y="240"/>
                      <a:pt x="120" y="242"/>
                      <a:pt x="131" y="242"/>
                    </a:cubicBezTo>
                    <a:cubicBezTo>
                      <a:pt x="177" y="242"/>
                      <a:pt x="231" y="201"/>
                      <a:pt x="251" y="160"/>
                    </a:cubicBezTo>
                    <a:cubicBezTo>
                      <a:pt x="276" y="85"/>
                      <a:pt x="226" y="35"/>
                      <a:pt x="176" y="10"/>
                    </a:cubicBezTo>
                    <a:cubicBezTo>
                      <a:pt x="157" y="4"/>
                      <a:pt x="139" y="0"/>
                      <a:pt x="12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11544438" y="4305029"/>
                <a:ext cx="17848" cy="15658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3" extrusionOk="0">
                    <a:moveTo>
                      <a:pt x="137" y="1"/>
                    </a:moveTo>
                    <a:cubicBezTo>
                      <a:pt x="83" y="1"/>
                      <a:pt x="46" y="42"/>
                      <a:pt x="26" y="83"/>
                    </a:cubicBezTo>
                    <a:cubicBezTo>
                      <a:pt x="0" y="158"/>
                      <a:pt x="26" y="208"/>
                      <a:pt x="101" y="233"/>
                    </a:cubicBezTo>
                    <a:cubicBezTo>
                      <a:pt x="113" y="239"/>
                      <a:pt x="127" y="242"/>
                      <a:pt x="142" y="242"/>
                    </a:cubicBezTo>
                    <a:cubicBezTo>
                      <a:pt x="185" y="242"/>
                      <a:pt x="232" y="214"/>
                      <a:pt x="251" y="158"/>
                    </a:cubicBezTo>
                    <a:cubicBezTo>
                      <a:pt x="276" y="108"/>
                      <a:pt x="226" y="32"/>
                      <a:pt x="176" y="7"/>
                    </a:cubicBezTo>
                    <a:cubicBezTo>
                      <a:pt x="162" y="3"/>
                      <a:pt x="149" y="1"/>
                      <a:pt x="137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1521821" y="4038590"/>
                <a:ext cx="29125" cy="26741"/>
              </a:xfrm>
              <a:custGeom>
                <a:avLst/>
                <a:gdLst/>
                <a:ahLst/>
                <a:cxnLst/>
                <a:rect l="l" t="t" r="r" b="b"/>
                <a:pathLst>
                  <a:path w="452" h="415" extrusionOk="0">
                    <a:moveTo>
                      <a:pt x="250" y="1"/>
                    </a:moveTo>
                    <a:cubicBezTo>
                      <a:pt x="161" y="1"/>
                      <a:pt x="67" y="53"/>
                      <a:pt x="26" y="157"/>
                    </a:cubicBezTo>
                    <a:cubicBezTo>
                      <a:pt x="1" y="258"/>
                      <a:pt x="51" y="383"/>
                      <a:pt x="176" y="408"/>
                    </a:cubicBezTo>
                    <a:cubicBezTo>
                      <a:pt x="193" y="412"/>
                      <a:pt x="211" y="414"/>
                      <a:pt x="229" y="414"/>
                    </a:cubicBezTo>
                    <a:cubicBezTo>
                      <a:pt x="316" y="414"/>
                      <a:pt x="406" y="366"/>
                      <a:pt x="427" y="283"/>
                    </a:cubicBezTo>
                    <a:cubicBezTo>
                      <a:pt x="452" y="182"/>
                      <a:pt x="402" y="57"/>
                      <a:pt x="301" y="7"/>
                    </a:cubicBezTo>
                    <a:cubicBezTo>
                      <a:pt x="285" y="3"/>
                      <a:pt x="267" y="1"/>
                      <a:pt x="25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11211760" y="4031309"/>
                <a:ext cx="27514" cy="24936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87" extrusionOk="0">
                    <a:moveTo>
                      <a:pt x="197" y="0"/>
                    </a:moveTo>
                    <a:cubicBezTo>
                      <a:pt x="126" y="0"/>
                      <a:pt x="62" y="47"/>
                      <a:pt x="26" y="120"/>
                    </a:cubicBezTo>
                    <a:cubicBezTo>
                      <a:pt x="1" y="220"/>
                      <a:pt x="51" y="346"/>
                      <a:pt x="151" y="371"/>
                    </a:cubicBezTo>
                    <a:cubicBezTo>
                      <a:pt x="173" y="382"/>
                      <a:pt x="195" y="387"/>
                      <a:pt x="216" y="387"/>
                    </a:cubicBezTo>
                    <a:cubicBezTo>
                      <a:pt x="293" y="387"/>
                      <a:pt x="362" y="324"/>
                      <a:pt x="402" y="245"/>
                    </a:cubicBezTo>
                    <a:cubicBezTo>
                      <a:pt x="427" y="145"/>
                      <a:pt x="377" y="45"/>
                      <a:pt x="276" y="20"/>
                    </a:cubicBezTo>
                    <a:cubicBezTo>
                      <a:pt x="249" y="6"/>
                      <a:pt x="223" y="0"/>
                      <a:pt x="197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1424911" y="565801"/>
                <a:ext cx="37243" cy="32604"/>
              </a:xfrm>
              <a:custGeom>
                <a:avLst/>
                <a:gdLst/>
                <a:ahLst/>
                <a:cxnLst/>
                <a:rect l="l" t="t" r="r" b="b"/>
                <a:pathLst>
                  <a:path w="578" h="506" extrusionOk="0">
                    <a:moveTo>
                      <a:pt x="272" y="1"/>
                    </a:moveTo>
                    <a:cubicBezTo>
                      <a:pt x="224" y="1"/>
                      <a:pt x="173" y="15"/>
                      <a:pt x="126" y="43"/>
                    </a:cubicBezTo>
                    <a:cubicBezTo>
                      <a:pt x="26" y="118"/>
                      <a:pt x="1" y="269"/>
                      <a:pt x="76" y="394"/>
                    </a:cubicBezTo>
                    <a:cubicBezTo>
                      <a:pt x="120" y="467"/>
                      <a:pt x="189" y="506"/>
                      <a:pt x="264" y="506"/>
                    </a:cubicBezTo>
                    <a:cubicBezTo>
                      <a:pt x="318" y="506"/>
                      <a:pt x="375" y="486"/>
                      <a:pt x="427" y="444"/>
                    </a:cubicBezTo>
                    <a:cubicBezTo>
                      <a:pt x="527" y="369"/>
                      <a:pt x="577" y="218"/>
                      <a:pt x="477" y="118"/>
                    </a:cubicBezTo>
                    <a:cubicBezTo>
                      <a:pt x="430" y="40"/>
                      <a:pt x="354" y="1"/>
                      <a:pt x="272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11319946" y="1263568"/>
                <a:ext cx="40465" cy="37437"/>
              </a:xfrm>
              <a:custGeom>
                <a:avLst/>
                <a:gdLst/>
                <a:ahLst/>
                <a:cxnLst/>
                <a:rect l="l" t="t" r="r" b="b"/>
                <a:pathLst>
                  <a:path w="628" h="581" extrusionOk="0">
                    <a:moveTo>
                      <a:pt x="309" y="1"/>
                    </a:moveTo>
                    <a:cubicBezTo>
                      <a:pt x="193" y="1"/>
                      <a:pt x="91" y="73"/>
                      <a:pt x="51" y="192"/>
                    </a:cubicBezTo>
                    <a:cubicBezTo>
                      <a:pt x="1" y="342"/>
                      <a:pt x="76" y="517"/>
                      <a:pt x="226" y="567"/>
                    </a:cubicBezTo>
                    <a:cubicBezTo>
                      <a:pt x="253" y="577"/>
                      <a:pt x="281" y="581"/>
                      <a:pt x="307" y="581"/>
                    </a:cubicBezTo>
                    <a:cubicBezTo>
                      <a:pt x="428" y="581"/>
                      <a:pt x="536" y="495"/>
                      <a:pt x="577" y="392"/>
                    </a:cubicBezTo>
                    <a:cubicBezTo>
                      <a:pt x="627" y="242"/>
                      <a:pt x="552" y="66"/>
                      <a:pt x="402" y="16"/>
                    </a:cubicBezTo>
                    <a:cubicBezTo>
                      <a:pt x="370" y="6"/>
                      <a:pt x="339" y="1"/>
                      <a:pt x="30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11541216" y="1352424"/>
                <a:ext cx="42012" cy="37437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81" extrusionOk="0">
                    <a:moveTo>
                      <a:pt x="330" y="0"/>
                    </a:moveTo>
                    <a:cubicBezTo>
                      <a:pt x="208" y="0"/>
                      <a:pt x="90" y="72"/>
                      <a:pt x="50" y="191"/>
                    </a:cubicBezTo>
                    <a:cubicBezTo>
                      <a:pt x="0" y="341"/>
                      <a:pt x="76" y="517"/>
                      <a:pt x="226" y="567"/>
                    </a:cubicBezTo>
                    <a:cubicBezTo>
                      <a:pt x="253" y="576"/>
                      <a:pt x="281" y="580"/>
                      <a:pt x="309" y="580"/>
                    </a:cubicBezTo>
                    <a:cubicBezTo>
                      <a:pt x="435" y="580"/>
                      <a:pt x="561" y="494"/>
                      <a:pt x="602" y="392"/>
                    </a:cubicBezTo>
                    <a:cubicBezTo>
                      <a:pt x="652" y="241"/>
                      <a:pt x="577" y="66"/>
                      <a:pt x="426" y="16"/>
                    </a:cubicBezTo>
                    <a:cubicBezTo>
                      <a:pt x="395" y="5"/>
                      <a:pt x="363" y="0"/>
                      <a:pt x="33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11336119" y="895966"/>
                <a:ext cx="25903" cy="21908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40" extrusionOk="0">
                    <a:moveTo>
                      <a:pt x="223" y="0"/>
                    </a:moveTo>
                    <a:cubicBezTo>
                      <a:pt x="143" y="0"/>
                      <a:pt x="71" y="45"/>
                      <a:pt x="51" y="107"/>
                    </a:cubicBezTo>
                    <a:cubicBezTo>
                      <a:pt x="0" y="207"/>
                      <a:pt x="51" y="308"/>
                      <a:pt x="151" y="333"/>
                    </a:cubicBezTo>
                    <a:cubicBezTo>
                      <a:pt x="169" y="337"/>
                      <a:pt x="186" y="339"/>
                      <a:pt x="204" y="339"/>
                    </a:cubicBezTo>
                    <a:cubicBezTo>
                      <a:pt x="284" y="339"/>
                      <a:pt x="356" y="294"/>
                      <a:pt x="376" y="232"/>
                    </a:cubicBezTo>
                    <a:cubicBezTo>
                      <a:pt x="401" y="132"/>
                      <a:pt x="351" y="32"/>
                      <a:pt x="276" y="7"/>
                    </a:cubicBezTo>
                    <a:cubicBezTo>
                      <a:pt x="258" y="2"/>
                      <a:pt x="241" y="0"/>
                      <a:pt x="22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11433030" y="1230255"/>
                <a:ext cx="25903" cy="23519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65" extrusionOk="0">
                    <a:moveTo>
                      <a:pt x="225" y="0"/>
                    </a:moveTo>
                    <a:cubicBezTo>
                      <a:pt x="143" y="0"/>
                      <a:pt x="71" y="49"/>
                      <a:pt x="50" y="132"/>
                    </a:cubicBezTo>
                    <a:cubicBezTo>
                      <a:pt x="0" y="207"/>
                      <a:pt x="50" y="308"/>
                      <a:pt x="151" y="358"/>
                    </a:cubicBezTo>
                    <a:cubicBezTo>
                      <a:pt x="168" y="362"/>
                      <a:pt x="185" y="364"/>
                      <a:pt x="202" y="364"/>
                    </a:cubicBezTo>
                    <a:cubicBezTo>
                      <a:pt x="283" y="364"/>
                      <a:pt x="355" y="315"/>
                      <a:pt x="376" y="232"/>
                    </a:cubicBezTo>
                    <a:cubicBezTo>
                      <a:pt x="401" y="157"/>
                      <a:pt x="351" y="32"/>
                      <a:pt x="276" y="7"/>
                    </a:cubicBezTo>
                    <a:cubicBezTo>
                      <a:pt x="259" y="2"/>
                      <a:pt x="241" y="0"/>
                      <a:pt x="22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11297329" y="975865"/>
                <a:ext cx="25903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53" extrusionOk="0">
                    <a:moveTo>
                      <a:pt x="172" y="0"/>
                    </a:moveTo>
                    <a:cubicBezTo>
                      <a:pt x="103" y="0"/>
                      <a:pt x="44" y="47"/>
                      <a:pt x="26" y="120"/>
                    </a:cubicBezTo>
                    <a:cubicBezTo>
                      <a:pt x="1" y="220"/>
                      <a:pt x="51" y="321"/>
                      <a:pt x="126" y="346"/>
                    </a:cubicBezTo>
                    <a:cubicBezTo>
                      <a:pt x="144" y="350"/>
                      <a:pt x="162" y="352"/>
                      <a:pt x="179" y="352"/>
                    </a:cubicBezTo>
                    <a:cubicBezTo>
                      <a:pt x="260" y="352"/>
                      <a:pt x="331" y="307"/>
                      <a:pt x="352" y="246"/>
                    </a:cubicBezTo>
                    <a:cubicBezTo>
                      <a:pt x="402" y="145"/>
                      <a:pt x="352" y="45"/>
                      <a:pt x="252" y="20"/>
                    </a:cubicBezTo>
                    <a:cubicBezTo>
                      <a:pt x="225" y="7"/>
                      <a:pt x="198" y="0"/>
                      <a:pt x="17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11463701" y="1067170"/>
                <a:ext cx="25903" cy="23454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64" extrusionOk="0">
                    <a:moveTo>
                      <a:pt x="200" y="0"/>
                    </a:moveTo>
                    <a:cubicBezTo>
                      <a:pt x="119" y="0"/>
                      <a:pt x="46" y="49"/>
                      <a:pt x="25" y="132"/>
                    </a:cubicBezTo>
                    <a:cubicBezTo>
                      <a:pt x="0" y="232"/>
                      <a:pt x="50" y="332"/>
                      <a:pt x="126" y="357"/>
                    </a:cubicBezTo>
                    <a:cubicBezTo>
                      <a:pt x="143" y="362"/>
                      <a:pt x="160" y="364"/>
                      <a:pt x="177" y="364"/>
                    </a:cubicBezTo>
                    <a:cubicBezTo>
                      <a:pt x="258" y="364"/>
                      <a:pt x="330" y="315"/>
                      <a:pt x="351" y="232"/>
                    </a:cubicBezTo>
                    <a:cubicBezTo>
                      <a:pt x="401" y="157"/>
                      <a:pt x="351" y="57"/>
                      <a:pt x="251" y="6"/>
                    </a:cubicBezTo>
                    <a:cubicBezTo>
                      <a:pt x="234" y="2"/>
                      <a:pt x="217" y="0"/>
                      <a:pt x="20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11717252" y="1127674"/>
                <a:ext cx="25903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53" extrusionOk="0">
                    <a:moveTo>
                      <a:pt x="197" y="0"/>
                    </a:moveTo>
                    <a:cubicBezTo>
                      <a:pt x="127" y="0"/>
                      <a:pt x="69" y="47"/>
                      <a:pt x="50" y="120"/>
                    </a:cubicBezTo>
                    <a:cubicBezTo>
                      <a:pt x="0" y="220"/>
                      <a:pt x="50" y="321"/>
                      <a:pt x="151" y="346"/>
                    </a:cubicBezTo>
                    <a:cubicBezTo>
                      <a:pt x="168" y="350"/>
                      <a:pt x="186" y="352"/>
                      <a:pt x="203" y="352"/>
                    </a:cubicBezTo>
                    <a:cubicBezTo>
                      <a:pt x="284" y="352"/>
                      <a:pt x="356" y="307"/>
                      <a:pt x="376" y="245"/>
                    </a:cubicBezTo>
                    <a:cubicBezTo>
                      <a:pt x="401" y="145"/>
                      <a:pt x="351" y="45"/>
                      <a:pt x="276" y="20"/>
                    </a:cubicBezTo>
                    <a:cubicBezTo>
                      <a:pt x="249" y="6"/>
                      <a:pt x="222" y="0"/>
                      <a:pt x="197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11684906" y="738874"/>
                <a:ext cx="43687" cy="39048"/>
              </a:xfrm>
              <a:custGeom>
                <a:avLst/>
                <a:gdLst/>
                <a:ahLst/>
                <a:cxnLst/>
                <a:rect l="l" t="t" r="r" b="b"/>
                <a:pathLst>
                  <a:path w="678" h="606" extrusionOk="0">
                    <a:moveTo>
                      <a:pt x="346" y="1"/>
                    </a:moveTo>
                    <a:cubicBezTo>
                      <a:pt x="218" y="1"/>
                      <a:pt x="92" y="90"/>
                      <a:pt x="51" y="214"/>
                    </a:cubicBezTo>
                    <a:cubicBezTo>
                      <a:pt x="1" y="365"/>
                      <a:pt x="76" y="540"/>
                      <a:pt x="252" y="590"/>
                    </a:cubicBezTo>
                    <a:cubicBezTo>
                      <a:pt x="283" y="601"/>
                      <a:pt x="315" y="606"/>
                      <a:pt x="348" y="606"/>
                    </a:cubicBezTo>
                    <a:cubicBezTo>
                      <a:pt x="470" y="606"/>
                      <a:pt x="588" y="534"/>
                      <a:pt x="628" y="415"/>
                    </a:cubicBezTo>
                    <a:cubicBezTo>
                      <a:pt x="678" y="239"/>
                      <a:pt x="602" y="89"/>
                      <a:pt x="427" y="14"/>
                    </a:cubicBezTo>
                    <a:cubicBezTo>
                      <a:pt x="400" y="5"/>
                      <a:pt x="373" y="1"/>
                      <a:pt x="346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11232766" y="727404"/>
                <a:ext cx="40401" cy="37630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84" extrusionOk="0">
                    <a:moveTo>
                      <a:pt x="308" y="1"/>
                    </a:moveTo>
                    <a:cubicBezTo>
                      <a:pt x="193" y="1"/>
                      <a:pt x="90" y="73"/>
                      <a:pt x="51" y="192"/>
                    </a:cubicBezTo>
                    <a:cubicBezTo>
                      <a:pt x="0" y="342"/>
                      <a:pt x="76" y="518"/>
                      <a:pt x="226" y="568"/>
                    </a:cubicBezTo>
                    <a:cubicBezTo>
                      <a:pt x="257" y="578"/>
                      <a:pt x="289" y="583"/>
                      <a:pt x="319" y="583"/>
                    </a:cubicBezTo>
                    <a:cubicBezTo>
                      <a:pt x="435" y="583"/>
                      <a:pt x="537" y="511"/>
                      <a:pt x="577" y="392"/>
                    </a:cubicBezTo>
                    <a:cubicBezTo>
                      <a:pt x="627" y="242"/>
                      <a:pt x="552" y="66"/>
                      <a:pt x="401" y="16"/>
                    </a:cubicBezTo>
                    <a:cubicBezTo>
                      <a:pt x="370" y="6"/>
                      <a:pt x="339" y="1"/>
                      <a:pt x="30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11707523" y="3760102"/>
                <a:ext cx="37243" cy="32991"/>
              </a:xfrm>
              <a:custGeom>
                <a:avLst/>
                <a:gdLst/>
                <a:ahLst/>
                <a:cxnLst/>
                <a:rect l="l" t="t" r="r" b="b"/>
                <a:pathLst>
                  <a:path w="578" h="512" extrusionOk="0">
                    <a:moveTo>
                      <a:pt x="272" y="1"/>
                    </a:moveTo>
                    <a:cubicBezTo>
                      <a:pt x="224" y="1"/>
                      <a:pt x="173" y="15"/>
                      <a:pt x="126" y="43"/>
                    </a:cubicBezTo>
                    <a:cubicBezTo>
                      <a:pt x="26" y="118"/>
                      <a:pt x="1" y="294"/>
                      <a:pt x="76" y="394"/>
                    </a:cubicBezTo>
                    <a:cubicBezTo>
                      <a:pt x="123" y="472"/>
                      <a:pt x="199" y="512"/>
                      <a:pt x="281" y="512"/>
                    </a:cubicBezTo>
                    <a:cubicBezTo>
                      <a:pt x="329" y="512"/>
                      <a:pt x="380" y="498"/>
                      <a:pt x="427" y="469"/>
                    </a:cubicBezTo>
                    <a:cubicBezTo>
                      <a:pt x="552" y="394"/>
                      <a:pt x="577" y="219"/>
                      <a:pt x="477" y="118"/>
                    </a:cubicBezTo>
                    <a:cubicBezTo>
                      <a:pt x="430" y="40"/>
                      <a:pt x="354" y="1"/>
                      <a:pt x="272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11602558" y="4457868"/>
                <a:ext cx="40465" cy="37630"/>
              </a:xfrm>
              <a:custGeom>
                <a:avLst/>
                <a:gdLst/>
                <a:ahLst/>
                <a:cxnLst/>
                <a:rect l="l" t="t" r="r" b="b"/>
                <a:pathLst>
                  <a:path w="628" h="584" extrusionOk="0">
                    <a:moveTo>
                      <a:pt x="309" y="1"/>
                    </a:moveTo>
                    <a:cubicBezTo>
                      <a:pt x="193" y="1"/>
                      <a:pt x="91" y="73"/>
                      <a:pt x="51" y="192"/>
                    </a:cubicBezTo>
                    <a:cubicBezTo>
                      <a:pt x="1" y="342"/>
                      <a:pt x="76" y="518"/>
                      <a:pt x="226" y="568"/>
                    </a:cubicBezTo>
                    <a:cubicBezTo>
                      <a:pt x="258" y="578"/>
                      <a:pt x="289" y="583"/>
                      <a:pt x="320" y="583"/>
                    </a:cubicBezTo>
                    <a:cubicBezTo>
                      <a:pt x="435" y="583"/>
                      <a:pt x="538" y="511"/>
                      <a:pt x="577" y="392"/>
                    </a:cubicBezTo>
                    <a:cubicBezTo>
                      <a:pt x="627" y="242"/>
                      <a:pt x="552" y="66"/>
                      <a:pt x="402" y="16"/>
                    </a:cubicBezTo>
                    <a:cubicBezTo>
                      <a:pt x="370" y="6"/>
                      <a:pt x="339" y="1"/>
                      <a:pt x="30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11823828" y="4546853"/>
                <a:ext cx="42012" cy="37437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81" extrusionOk="0">
                    <a:moveTo>
                      <a:pt x="344" y="1"/>
                    </a:moveTo>
                    <a:cubicBezTo>
                      <a:pt x="217" y="1"/>
                      <a:pt x="92" y="86"/>
                      <a:pt x="50" y="189"/>
                    </a:cubicBezTo>
                    <a:cubicBezTo>
                      <a:pt x="0" y="340"/>
                      <a:pt x="101" y="515"/>
                      <a:pt x="226" y="565"/>
                    </a:cubicBezTo>
                    <a:cubicBezTo>
                      <a:pt x="257" y="576"/>
                      <a:pt x="290" y="581"/>
                      <a:pt x="322" y="581"/>
                    </a:cubicBezTo>
                    <a:cubicBezTo>
                      <a:pt x="444" y="581"/>
                      <a:pt x="562" y="509"/>
                      <a:pt x="602" y="390"/>
                    </a:cubicBezTo>
                    <a:cubicBezTo>
                      <a:pt x="652" y="239"/>
                      <a:pt x="577" y="64"/>
                      <a:pt x="426" y="14"/>
                    </a:cubicBezTo>
                    <a:cubicBezTo>
                      <a:pt x="399" y="5"/>
                      <a:pt x="371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11618731" y="4090267"/>
                <a:ext cx="25903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53" extrusionOk="0">
                    <a:moveTo>
                      <a:pt x="223" y="0"/>
                    </a:moveTo>
                    <a:cubicBezTo>
                      <a:pt x="143" y="0"/>
                      <a:pt x="71" y="45"/>
                      <a:pt x="51" y="107"/>
                    </a:cubicBezTo>
                    <a:cubicBezTo>
                      <a:pt x="0" y="208"/>
                      <a:pt x="51" y="308"/>
                      <a:pt x="151" y="333"/>
                    </a:cubicBezTo>
                    <a:cubicBezTo>
                      <a:pt x="178" y="346"/>
                      <a:pt x="204" y="352"/>
                      <a:pt x="230" y="352"/>
                    </a:cubicBezTo>
                    <a:cubicBezTo>
                      <a:pt x="299" y="352"/>
                      <a:pt x="358" y="306"/>
                      <a:pt x="376" y="233"/>
                    </a:cubicBezTo>
                    <a:cubicBezTo>
                      <a:pt x="401" y="132"/>
                      <a:pt x="351" y="32"/>
                      <a:pt x="276" y="7"/>
                    </a:cubicBezTo>
                    <a:cubicBezTo>
                      <a:pt x="258" y="3"/>
                      <a:pt x="241" y="0"/>
                      <a:pt x="22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11715641" y="4424556"/>
                <a:ext cx="25903" cy="23519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65" extrusionOk="0">
                    <a:moveTo>
                      <a:pt x="225" y="1"/>
                    </a:moveTo>
                    <a:cubicBezTo>
                      <a:pt x="143" y="1"/>
                      <a:pt x="71" y="49"/>
                      <a:pt x="50" y="132"/>
                    </a:cubicBezTo>
                    <a:cubicBezTo>
                      <a:pt x="0" y="233"/>
                      <a:pt x="50" y="333"/>
                      <a:pt x="151" y="358"/>
                    </a:cubicBezTo>
                    <a:cubicBezTo>
                      <a:pt x="168" y="362"/>
                      <a:pt x="185" y="364"/>
                      <a:pt x="202" y="364"/>
                    </a:cubicBezTo>
                    <a:cubicBezTo>
                      <a:pt x="283" y="364"/>
                      <a:pt x="355" y="316"/>
                      <a:pt x="376" y="233"/>
                    </a:cubicBezTo>
                    <a:cubicBezTo>
                      <a:pt x="401" y="157"/>
                      <a:pt x="351" y="57"/>
                      <a:pt x="276" y="7"/>
                    </a:cubicBezTo>
                    <a:cubicBezTo>
                      <a:pt x="259" y="3"/>
                      <a:pt x="241" y="1"/>
                      <a:pt x="22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11579941" y="4170875"/>
                <a:ext cx="25903" cy="22037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42" extrusionOk="0">
                    <a:moveTo>
                      <a:pt x="181" y="0"/>
                    </a:moveTo>
                    <a:cubicBezTo>
                      <a:pt x="108" y="0"/>
                      <a:pt x="45" y="33"/>
                      <a:pt x="26" y="109"/>
                    </a:cubicBezTo>
                    <a:cubicBezTo>
                      <a:pt x="1" y="210"/>
                      <a:pt x="51" y="310"/>
                      <a:pt x="126" y="335"/>
                    </a:cubicBezTo>
                    <a:cubicBezTo>
                      <a:pt x="144" y="339"/>
                      <a:pt x="162" y="341"/>
                      <a:pt x="179" y="341"/>
                    </a:cubicBezTo>
                    <a:cubicBezTo>
                      <a:pt x="260" y="341"/>
                      <a:pt x="331" y="297"/>
                      <a:pt x="352" y="235"/>
                    </a:cubicBezTo>
                    <a:cubicBezTo>
                      <a:pt x="402" y="134"/>
                      <a:pt x="352" y="34"/>
                      <a:pt x="252" y="9"/>
                    </a:cubicBezTo>
                    <a:cubicBezTo>
                      <a:pt x="228" y="3"/>
                      <a:pt x="204" y="0"/>
                      <a:pt x="18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11746312" y="4262244"/>
                <a:ext cx="25903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53" extrusionOk="0">
                    <a:moveTo>
                      <a:pt x="172" y="0"/>
                    </a:moveTo>
                    <a:cubicBezTo>
                      <a:pt x="102" y="0"/>
                      <a:pt x="44" y="47"/>
                      <a:pt x="25" y="120"/>
                    </a:cubicBezTo>
                    <a:cubicBezTo>
                      <a:pt x="0" y="220"/>
                      <a:pt x="50" y="320"/>
                      <a:pt x="126" y="346"/>
                    </a:cubicBezTo>
                    <a:cubicBezTo>
                      <a:pt x="143" y="350"/>
                      <a:pt x="161" y="352"/>
                      <a:pt x="179" y="352"/>
                    </a:cubicBezTo>
                    <a:cubicBezTo>
                      <a:pt x="259" y="352"/>
                      <a:pt x="331" y="307"/>
                      <a:pt x="351" y="245"/>
                    </a:cubicBezTo>
                    <a:cubicBezTo>
                      <a:pt x="401" y="145"/>
                      <a:pt x="351" y="45"/>
                      <a:pt x="251" y="20"/>
                    </a:cubicBezTo>
                    <a:cubicBezTo>
                      <a:pt x="224" y="6"/>
                      <a:pt x="197" y="0"/>
                      <a:pt x="17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12001475" y="4322813"/>
                <a:ext cx="24292" cy="22037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42" extrusionOk="0">
                    <a:moveTo>
                      <a:pt x="198" y="1"/>
                    </a:moveTo>
                    <a:cubicBezTo>
                      <a:pt x="117" y="1"/>
                      <a:pt x="46" y="45"/>
                      <a:pt x="25" y="107"/>
                    </a:cubicBezTo>
                    <a:cubicBezTo>
                      <a:pt x="0" y="208"/>
                      <a:pt x="25" y="308"/>
                      <a:pt x="126" y="333"/>
                    </a:cubicBezTo>
                    <a:cubicBezTo>
                      <a:pt x="149" y="339"/>
                      <a:pt x="173" y="342"/>
                      <a:pt x="196" y="342"/>
                    </a:cubicBezTo>
                    <a:cubicBezTo>
                      <a:pt x="269" y="342"/>
                      <a:pt x="332" y="309"/>
                      <a:pt x="351" y="233"/>
                    </a:cubicBezTo>
                    <a:cubicBezTo>
                      <a:pt x="376" y="132"/>
                      <a:pt x="326" y="32"/>
                      <a:pt x="251" y="7"/>
                    </a:cubicBezTo>
                    <a:cubicBezTo>
                      <a:pt x="233" y="3"/>
                      <a:pt x="215" y="1"/>
                      <a:pt x="19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11967518" y="3934656"/>
                <a:ext cx="43687" cy="37566"/>
              </a:xfrm>
              <a:custGeom>
                <a:avLst/>
                <a:gdLst/>
                <a:ahLst/>
                <a:cxnLst/>
                <a:rect l="l" t="t" r="r" b="b"/>
                <a:pathLst>
                  <a:path w="678" h="583" extrusionOk="0">
                    <a:moveTo>
                      <a:pt x="331" y="1"/>
                    </a:moveTo>
                    <a:cubicBezTo>
                      <a:pt x="209" y="1"/>
                      <a:pt x="91" y="72"/>
                      <a:pt x="51" y="191"/>
                    </a:cubicBezTo>
                    <a:cubicBezTo>
                      <a:pt x="1" y="342"/>
                      <a:pt x="101" y="517"/>
                      <a:pt x="252" y="567"/>
                    </a:cubicBezTo>
                    <a:cubicBezTo>
                      <a:pt x="283" y="578"/>
                      <a:pt x="315" y="583"/>
                      <a:pt x="348" y="583"/>
                    </a:cubicBezTo>
                    <a:cubicBezTo>
                      <a:pt x="470" y="583"/>
                      <a:pt x="588" y="511"/>
                      <a:pt x="628" y="392"/>
                    </a:cubicBezTo>
                    <a:cubicBezTo>
                      <a:pt x="678" y="242"/>
                      <a:pt x="602" y="66"/>
                      <a:pt x="427" y="16"/>
                    </a:cubicBezTo>
                    <a:cubicBezTo>
                      <a:pt x="396" y="6"/>
                      <a:pt x="363" y="1"/>
                      <a:pt x="3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11515377" y="3923380"/>
                <a:ext cx="40401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58" extrusionOk="0">
                    <a:moveTo>
                      <a:pt x="308" y="0"/>
                    </a:moveTo>
                    <a:cubicBezTo>
                      <a:pt x="193" y="0"/>
                      <a:pt x="90" y="72"/>
                      <a:pt x="50" y="191"/>
                    </a:cubicBezTo>
                    <a:cubicBezTo>
                      <a:pt x="0" y="341"/>
                      <a:pt x="76" y="492"/>
                      <a:pt x="226" y="542"/>
                    </a:cubicBezTo>
                    <a:cubicBezTo>
                      <a:pt x="257" y="552"/>
                      <a:pt x="289" y="557"/>
                      <a:pt x="319" y="557"/>
                    </a:cubicBezTo>
                    <a:cubicBezTo>
                      <a:pt x="435" y="557"/>
                      <a:pt x="537" y="485"/>
                      <a:pt x="577" y="366"/>
                    </a:cubicBezTo>
                    <a:cubicBezTo>
                      <a:pt x="627" y="216"/>
                      <a:pt x="552" y="66"/>
                      <a:pt x="401" y="16"/>
                    </a:cubicBezTo>
                    <a:cubicBezTo>
                      <a:pt x="370" y="5"/>
                      <a:pt x="339" y="0"/>
                      <a:pt x="30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11357125" y="3653526"/>
                <a:ext cx="35568" cy="32991"/>
              </a:xfrm>
              <a:custGeom>
                <a:avLst/>
                <a:gdLst/>
                <a:ahLst/>
                <a:cxnLst/>
                <a:rect l="l" t="t" r="r" b="b"/>
                <a:pathLst>
                  <a:path w="552" h="512" extrusionOk="0">
                    <a:moveTo>
                      <a:pt x="272" y="1"/>
                    </a:moveTo>
                    <a:cubicBezTo>
                      <a:pt x="223" y="1"/>
                      <a:pt x="173" y="15"/>
                      <a:pt x="126" y="43"/>
                    </a:cubicBezTo>
                    <a:cubicBezTo>
                      <a:pt x="25" y="118"/>
                      <a:pt x="0" y="269"/>
                      <a:pt x="75" y="394"/>
                    </a:cubicBezTo>
                    <a:cubicBezTo>
                      <a:pt x="122" y="472"/>
                      <a:pt x="199" y="511"/>
                      <a:pt x="280" y="511"/>
                    </a:cubicBezTo>
                    <a:cubicBezTo>
                      <a:pt x="329" y="511"/>
                      <a:pt x="379" y="497"/>
                      <a:pt x="426" y="469"/>
                    </a:cubicBezTo>
                    <a:cubicBezTo>
                      <a:pt x="527" y="369"/>
                      <a:pt x="552" y="219"/>
                      <a:pt x="476" y="118"/>
                    </a:cubicBezTo>
                    <a:cubicBezTo>
                      <a:pt x="429" y="40"/>
                      <a:pt x="353" y="1"/>
                      <a:pt x="272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11457257" y="2951185"/>
                <a:ext cx="40401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58" extrusionOk="0">
                    <a:moveTo>
                      <a:pt x="308" y="0"/>
                    </a:moveTo>
                    <a:cubicBezTo>
                      <a:pt x="192" y="0"/>
                      <a:pt x="90" y="72"/>
                      <a:pt x="50" y="191"/>
                    </a:cubicBezTo>
                    <a:cubicBezTo>
                      <a:pt x="0" y="342"/>
                      <a:pt x="75" y="492"/>
                      <a:pt x="226" y="542"/>
                    </a:cubicBezTo>
                    <a:cubicBezTo>
                      <a:pt x="257" y="553"/>
                      <a:pt x="288" y="558"/>
                      <a:pt x="319" y="558"/>
                    </a:cubicBezTo>
                    <a:cubicBezTo>
                      <a:pt x="434" y="558"/>
                      <a:pt x="537" y="486"/>
                      <a:pt x="577" y="367"/>
                    </a:cubicBezTo>
                    <a:cubicBezTo>
                      <a:pt x="627" y="216"/>
                      <a:pt x="551" y="66"/>
                      <a:pt x="401" y="16"/>
                    </a:cubicBezTo>
                    <a:cubicBezTo>
                      <a:pt x="370" y="5"/>
                      <a:pt x="338" y="0"/>
                      <a:pt x="30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11234376" y="2862329"/>
                <a:ext cx="42076" cy="36019"/>
              </a:xfrm>
              <a:custGeom>
                <a:avLst/>
                <a:gdLst/>
                <a:ahLst/>
                <a:cxnLst/>
                <a:rect l="l" t="t" r="r" b="b"/>
                <a:pathLst>
                  <a:path w="653" h="559" extrusionOk="0">
                    <a:moveTo>
                      <a:pt x="330" y="1"/>
                    </a:moveTo>
                    <a:cubicBezTo>
                      <a:pt x="208" y="1"/>
                      <a:pt x="90" y="73"/>
                      <a:pt x="51" y="192"/>
                    </a:cubicBezTo>
                    <a:cubicBezTo>
                      <a:pt x="0" y="342"/>
                      <a:pt x="101" y="492"/>
                      <a:pt x="226" y="543"/>
                    </a:cubicBezTo>
                    <a:cubicBezTo>
                      <a:pt x="257" y="553"/>
                      <a:pt x="290" y="558"/>
                      <a:pt x="322" y="558"/>
                    </a:cubicBezTo>
                    <a:cubicBezTo>
                      <a:pt x="444" y="558"/>
                      <a:pt x="562" y="486"/>
                      <a:pt x="602" y="367"/>
                    </a:cubicBezTo>
                    <a:cubicBezTo>
                      <a:pt x="652" y="217"/>
                      <a:pt x="577" y="66"/>
                      <a:pt x="427" y="16"/>
                    </a:cubicBezTo>
                    <a:cubicBezTo>
                      <a:pt x="395" y="6"/>
                      <a:pt x="363" y="1"/>
                      <a:pt x="3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11455646" y="3332898"/>
                <a:ext cx="25903" cy="23454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64" extrusionOk="0">
                    <a:moveTo>
                      <a:pt x="199" y="0"/>
                    </a:moveTo>
                    <a:cubicBezTo>
                      <a:pt x="118" y="0"/>
                      <a:pt x="46" y="49"/>
                      <a:pt x="25" y="132"/>
                    </a:cubicBezTo>
                    <a:cubicBezTo>
                      <a:pt x="0" y="207"/>
                      <a:pt x="50" y="307"/>
                      <a:pt x="150" y="357"/>
                    </a:cubicBezTo>
                    <a:cubicBezTo>
                      <a:pt x="163" y="362"/>
                      <a:pt x="177" y="364"/>
                      <a:pt x="191" y="364"/>
                    </a:cubicBezTo>
                    <a:cubicBezTo>
                      <a:pt x="258" y="364"/>
                      <a:pt x="330" y="315"/>
                      <a:pt x="351" y="232"/>
                    </a:cubicBezTo>
                    <a:cubicBezTo>
                      <a:pt x="401" y="157"/>
                      <a:pt x="351" y="57"/>
                      <a:pt x="251" y="7"/>
                    </a:cubicBezTo>
                    <a:cubicBezTo>
                      <a:pt x="233" y="2"/>
                      <a:pt x="216" y="0"/>
                      <a:pt x="19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11358736" y="2998609"/>
                <a:ext cx="25903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53" extrusionOk="0">
                    <a:moveTo>
                      <a:pt x="198" y="0"/>
                    </a:moveTo>
                    <a:cubicBezTo>
                      <a:pt x="117" y="0"/>
                      <a:pt x="46" y="45"/>
                      <a:pt x="25" y="107"/>
                    </a:cubicBezTo>
                    <a:cubicBezTo>
                      <a:pt x="0" y="207"/>
                      <a:pt x="50" y="307"/>
                      <a:pt x="151" y="332"/>
                    </a:cubicBezTo>
                    <a:cubicBezTo>
                      <a:pt x="171" y="346"/>
                      <a:pt x="193" y="352"/>
                      <a:pt x="215" y="352"/>
                    </a:cubicBezTo>
                    <a:cubicBezTo>
                      <a:pt x="276" y="352"/>
                      <a:pt x="340" y="306"/>
                      <a:pt x="376" y="232"/>
                    </a:cubicBezTo>
                    <a:cubicBezTo>
                      <a:pt x="401" y="132"/>
                      <a:pt x="351" y="32"/>
                      <a:pt x="251" y="7"/>
                    </a:cubicBezTo>
                    <a:cubicBezTo>
                      <a:pt x="233" y="2"/>
                      <a:pt x="215" y="0"/>
                      <a:pt x="19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11494372" y="3252869"/>
                <a:ext cx="25903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53" extrusionOk="0">
                    <a:moveTo>
                      <a:pt x="197" y="1"/>
                    </a:moveTo>
                    <a:cubicBezTo>
                      <a:pt x="128" y="1"/>
                      <a:pt x="69" y="47"/>
                      <a:pt x="51" y="121"/>
                    </a:cubicBezTo>
                    <a:cubicBezTo>
                      <a:pt x="1" y="221"/>
                      <a:pt x="51" y="321"/>
                      <a:pt x="151" y="346"/>
                    </a:cubicBezTo>
                    <a:cubicBezTo>
                      <a:pt x="169" y="351"/>
                      <a:pt x="186" y="353"/>
                      <a:pt x="204" y="353"/>
                    </a:cubicBezTo>
                    <a:cubicBezTo>
                      <a:pt x="284" y="353"/>
                      <a:pt x="356" y="308"/>
                      <a:pt x="376" y="246"/>
                    </a:cubicBezTo>
                    <a:cubicBezTo>
                      <a:pt x="402" y="146"/>
                      <a:pt x="351" y="46"/>
                      <a:pt x="276" y="20"/>
                    </a:cubicBezTo>
                    <a:cubicBezTo>
                      <a:pt x="249" y="7"/>
                      <a:pt x="223" y="1"/>
                      <a:pt x="197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11329676" y="3160856"/>
                <a:ext cx="24292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3" extrusionOk="0">
                    <a:moveTo>
                      <a:pt x="172" y="0"/>
                    </a:moveTo>
                    <a:cubicBezTo>
                      <a:pt x="102" y="0"/>
                      <a:pt x="44" y="47"/>
                      <a:pt x="25" y="120"/>
                    </a:cubicBezTo>
                    <a:cubicBezTo>
                      <a:pt x="0" y="220"/>
                      <a:pt x="50" y="321"/>
                      <a:pt x="125" y="346"/>
                    </a:cubicBezTo>
                    <a:cubicBezTo>
                      <a:pt x="143" y="350"/>
                      <a:pt x="161" y="352"/>
                      <a:pt x="178" y="352"/>
                    </a:cubicBezTo>
                    <a:cubicBezTo>
                      <a:pt x="259" y="352"/>
                      <a:pt x="330" y="307"/>
                      <a:pt x="351" y="245"/>
                    </a:cubicBezTo>
                    <a:cubicBezTo>
                      <a:pt x="376" y="145"/>
                      <a:pt x="326" y="45"/>
                      <a:pt x="251" y="20"/>
                    </a:cubicBezTo>
                    <a:cubicBezTo>
                      <a:pt x="224" y="6"/>
                      <a:pt x="197" y="0"/>
                      <a:pt x="17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11074513" y="3100352"/>
                <a:ext cx="25903" cy="23454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64" extrusionOk="0">
                    <a:moveTo>
                      <a:pt x="200" y="0"/>
                    </a:moveTo>
                    <a:cubicBezTo>
                      <a:pt x="118" y="0"/>
                      <a:pt x="46" y="49"/>
                      <a:pt x="25" y="132"/>
                    </a:cubicBezTo>
                    <a:cubicBezTo>
                      <a:pt x="0" y="232"/>
                      <a:pt x="50" y="332"/>
                      <a:pt x="126" y="357"/>
                    </a:cubicBezTo>
                    <a:cubicBezTo>
                      <a:pt x="143" y="362"/>
                      <a:pt x="160" y="364"/>
                      <a:pt x="177" y="364"/>
                    </a:cubicBezTo>
                    <a:cubicBezTo>
                      <a:pt x="258" y="364"/>
                      <a:pt x="330" y="315"/>
                      <a:pt x="351" y="232"/>
                    </a:cubicBezTo>
                    <a:cubicBezTo>
                      <a:pt x="401" y="157"/>
                      <a:pt x="351" y="57"/>
                      <a:pt x="251" y="7"/>
                    </a:cubicBezTo>
                    <a:cubicBezTo>
                      <a:pt x="234" y="2"/>
                      <a:pt x="216" y="0"/>
                      <a:pt x="20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11089011" y="3472915"/>
                <a:ext cx="43687" cy="39048"/>
              </a:xfrm>
              <a:custGeom>
                <a:avLst/>
                <a:gdLst/>
                <a:ahLst/>
                <a:cxnLst/>
                <a:rect l="l" t="t" r="r" b="b"/>
                <a:pathLst>
                  <a:path w="678" h="606" extrusionOk="0">
                    <a:moveTo>
                      <a:pt x="345" y="1"/>
                    </a:moveTo>
                    <a:cubicBezTo>
                      <a:pt x="218" y="1"/>
                      <a:pt x="92" y="91"/>
                      <a:pt x="51" y="215"/>
                    </a:cubicBezTo>
                    <a:cubicBezTo>
                      <a:pt x="1" y="365"/>
                      <a:pt x="76" y="540"/>
                      <a:pt x="251" y="590"/>
                    </a:cubicBezTo>
                    <a:cubicBezTo>
                      <a:pt x="283" y="601"/>
                      <a:pt x="315" y="606"/>
                      <a:pt x="347" y="606"/>
                    </a:cubicBezTo>
                    <a:cubicBezTo>
                      <a:pt x="470" y="606"/>
                      <a:pt x="588" y="534"/>
                      <a:pt x="627" y="415"/>
                    </a:cubicBezTo>
                    <a:cubicBezTo>
                      <a:pt x="677" y="240"/>
                      <a:pt x="602" y="89"/>
                      <a:pt x="427" y="14"/>
                    </a:cubicBezTo>
                    <a:cubicBezTo>
                      <a:pt x="400" y="5"/>
                      <a:pt x="373" y="1"/>
                      <a:pt x="3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11544438" y="3487348"/>
                <a:ext cx="40465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8" h="558" extrusionOk="0">
                    <a:moveTo>
                      <a:pt x="308" y="0"/>
                    </a:moveTo>
                    <a:cubicBezTo>
                      <a:pt x="193" y="0"/>
                      <a:pt x="90" y="72"/>
                      <a:pt x="51" y="191"/>
                    </a:cubicBezTo>
                    <a:cubicBezTo>
                      <a:pt x="0" y="341"/>
                      <a:pt x="76" y="492"/>
                      <a:pt x="226" y="542"/>
                    </a:cubicBezTo>
                    <a:cubicBezTo>
                      <a:pt x="257" y="552"/>
                      <a:pt x="289" y="557"/>
                      <a:pt x="319" y="557"/>
                    </a:cubicBezTo>
                    <a:cubicBezTo>
                      <a:pt x="435" y="557"/>
                      <a:pt x="537" y="485"/>
                      <a:pt x="577" y="366"/>
                    </a:cubicBezTo>
                    <a:cubicBezTo>
                      <a:pt x="627" y="216"/>
                      <a:pt x="552" y="66"/>
                      <a:pt x="402" y="16"/>
                    </a:cubicBezTo>
                    <a:cubicBezTo>
                      <a:pt x="370" y="5"/>
                      <a:pt x="339" y="0"/>
                      <a:pt x="30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12573142" y="4323457"/>
                <a:ext cx="63017" cy="57798"/>
              </a:xfrm>
              <a:custGeom>
                <a:avLst/>
                <a:gdLst/>
                <a:ahLst/>
                <a:cxnLst/>
                <a:rect l="l" t="t" r="r" b="b"/>
                <a:pathLst>
                  <a:path w="978" h="897" extrusionOk="0">
                    <a:moveTo>
                      <a:pt x="492" y="0"/>
                    </a:moveTo>
                    <a:cubicBezTo>
                      <a:pt x="309" y="0"/>
                      <a:pt x="136" y="117"/>
                      <a:pt x="76" y="298"/>
                    </a:cubicBezTo>
                    <a:cubicBezTo>
                      <a:pt x="0" y="548"/>
                      <a:pt x="126" y="799"/>
                      <a:pt x="351" y="874"/>
                    </a:cubicBezTo>
                    <a:cubicBezTo>
                      <a:pt x="396" y="889"/>
                      <a:pt x="441" y="896"/>
                      <a:pt x="486" y="896"/>
                    </a:cubicBezTo>
                    <a:cubicBezTo>
                      <a:pt x="669" y="896"/>
                      <a:pt x="842" y="780"/>
                      <a:pt x="903" y="599"/>
                    </a:cubicBezTo>
                    <a:cubicBezTo>
                      <a:pt x="978" y="373"/>
                      <a:pt x="878" y="122"/>
                      <a:pt x="627" y="22"/>
                    </a:cubicBezTo>
                    <a:cubicBezTo>
                      <a:pt x="583" y="7"/>
                      <a:pt x="537" y="0"/>
                      <a:pt x="49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12434285" y="4670633"/>
                <a:ext cx="64628" cy="57798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897" extrusionOk="0">
                    <a:moveTo>
                      <a:pt x="492" y="1"/>
                    </a:moveTo>
                    <a:cubicBezTo>
                      <a:pt x="309" y="1"/>
                      <a:pt x="136" y="117"/>
                      <a:pt x="75" y="298"/>
                    </a:cubicBezTo>
                    <a:cubicBezTo>
                      <a:pt x="0" y="524"/>
                      <a:pt x="125" y="774"/>
                      <a:pt x="351" y="875"/>
                    </a:cubicBezTo>
                    <a:cubicBezTo>
                      <a:pt x="395" y="890"/>
                      <a:pt x="441" y="897"/>
                      <a:pt x="486" y="897"/>
                    </a:cubicBezTo>
                    <a:cubicBezTo>
                      <a:pt x="669" y="897"/>
                      <a:pt x="842" y="780"/>
                      <a:pt x="902" y="599"/>
                    </a:cubicBezTo>
                    <a:cubicBezTo>
                      <a:pt x="1003" y="348"/>
                      <a:pt x="877" y="98"/>
                      <a:pt x="627" y="23"/>
                    </a:cubicBezTo>
                    <a:cubicBezTo>
                      <a:pt x="582" y="8"/>
                      <a:pt x="537" y="1"/>
                      <a:pt x="492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3170648" y="4349682"/>
                <a:ext cx="40465" cy="35826"/>
              </a:xfrm>
              <a:custGeom>
                <a:avLst/>
                <a:gdLst/>
                <a:ahLst/>
                <a:cxnLst/>
                <a:rect l="l" t="t" r="r" b="b"/>
                <a:pathLst>
                  <a:path w="628" h="556" extrusionOk="0">
                    <a:moveTo>
                      <a:pt x="308" y="1"/>
                    </a:moveTo>
                    <a:cubicBezTo>
                      <a:pt x="193" y="1"/>
                      <a:pt x="91" y="73"/>
                      <a:pt x="51" y="192"/>
                    </a:cubicBezTo>
                    <a:cubicBezTo>
                      <a:pt x="1" y="317"/>
                      <a:pt x="76" y="492"/>
                      <a:pt x="226" y="542"/>
                    </a:cubicBezTo>
                    <a:cubicBezTo>
                      <a:pt x="253" y="551"/>
                      <a:pt x="280" y="556"/>
                      <a:pt x="307" y="556"/>
                    </a:cubicBezTo>
                    <a:cubicBezTo>
                      <a:pt x="428" y="556"/>
                      <a:pt x="536" y="470"/>
                      <a:pt x="577" y="367"/>
                    </a:cubicBezTo>
                    <a:cubicBezTo>
                      <a:pt x="627" y="217"/>
                      <a:pt x="552" y="66"/>
                      <a:pt x="402" y="16"/>
                    </a:cubicBezTo>
                    <a:cubicBezTo>
                      <a:pt x="370" y="6"/>
                      <a:pt x="339" y="1"/>
                      <a:pt x="30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47436" y="4500009"/>
                <a:ext cx="40401" cy="35826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56" extrusionOk="0">
                    <a:moveTo>
                      <a:pt x="321" y="1"/>
                    </a:moveTo>
                    <a:cubicBezTo>
                      <a:pt x="200" y="1"/>
                      <a:pt x="92" y="87"/>
                      <a:pt x="51" y="189"/>
                    </a:cubicBezTo>
                    <a:cubicBezTo>
                      <a:pt x="0" y="340"/>
                      <a:pt x="76" y="490"/>
                      <a:pt x="226" y="540"/>
                    </a:cubicBezTo>
                    <a:cubicBezTo>
                      <a:pt x="257" y="551"/>
                      <a:pt x="289" y="556"/>
                      <a:pt x="319" y="556"/>
                    </a:cubicBezTo>
                    <a:cubicBezTo>
                      <a:pt x="435" y="556"/>
                      <a:pt x="537" y="484"/>
                      <a:pt x="577" y="365"/>
                    </a:cubicBezTo>
                    <a:cubicBezTo>
                      <a:pt x="627" y="240"/>
                      <a:pt x="552" y="64"/>
                      <a:pt x="401" y="14"/>
                    </a:cubicBezTo>
                    <a:cubicBezTo>
                      <a:pt x="374" y="5"/>
                      <a:pt x="347" y="1"/>
                      <a:pt x="32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3044678" y="4286729"/>
                <a:ext cx="40465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8" h="558" extrusionOk="0">
                    <a:moveTo>
                      <a:pt x="318" y="0"/>
                    </a:moveTo>
                    <a:cubicBezTo>
                      <a:pt x="209" y="0"/>
                      <a:pt x="91" y="72"/>
                      <a:pt x="51" y="191"/>
                    </a:cubicBezTo>
                    <a:cubicBezTo>
                      <a:pt x="1" y="341"/>
                      <a:pt x="76" y="492"/>
                      <a:pt x="226" y="542"/>
                    </a:cubicBezTo>
                    <a:cubicBezTo>
                      <a:pt x="258" y="552"/>
                      <a:pt x="289" y="557"/>
                      <a:pt x="320" y="557"/>
                    </a:cubicBezTo>
                    <a:cubicBezTo>
                      <a:pt x="435" y="557"/>
                      <a:pt x="538" y="486"/>
                      <a:pt x="577" y="367"/>
                    </a:cubicBezTo>
                    <a:cubicBezTo>
                      <a:pt x="627" y="241"/>
                      <a:pt x="552" y="66"/>
                      <a:pt x="402" y="16"/>
                    </a:cubicBezTo>
                    <a:cubicBezTo>
                      <a:pt x="376" y="5"/>
                      <a:pt x="347" y="0"/>
                      <a:pt x="31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2900988" y="4546724"/>
                <a:ext cx="40401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58" extrusionOk="0">
                    <a:moveTo>
                      <a:pt x="318" y="0"/>
                    </a:moveTo>
                    <a:cubicBezTo>
                      <a:pt x="208" y="0"/>
                      <a:pt x="90" y="72"/>
                      <a:pt x="50" y="191"/>
                    </a:cubicBezTo>
                    <a:cubicBezTo>
                      <a:pt x="0" y="342"/>
                      <a:pt x="100" y="492"/>
                      <a:pt x="226" y="542"/>
                    </a:cubicBezTo>
                    <a:cubicBezTo>
                      <a:pt x="257" y="553"/>
                      <a:pt x="289" y="558"/>
                      <a:pt x="319" y="558"/>
                    </a:cubicBezTo>
                    <a:cubicBezTo>
                      <a:pt x="435" y="558"/>
                      <a:pt x="537" y="486"/>
                      <a:pt x="577" y="367"/>
                    </a:cubicBezTo>
                    <a:cubicBezTo>
                      <a:pt x="627" y="216"/>
                      <a:pt x="552" y="66"/>
                      <a:pt x="401" y="16"/>
                    </a:cubicBezTo>
                    <a:cubicBezTo>
                      <a:pt x="375" y="5"/>
                      <a:pt x="347" y="0"/>
                      <a:pt x="31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2807299" y="4943966"/>
                <a:ext cx="40465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8" h="558" extrusionOk="0">
                    <a:moveTo>
                      <a:pt x="318" y="1"/>
                    </a:moveTo>
                    <a:cubicBezTo>
                      <a:pt x="209" y="1"/>
                      <a:pt x="90" y="73"/>
                      <a:pt x="51" y="192"/>
                    </a:cubicBezTo>
                    <a:cubicBezTo>
                      <a:pt x="1" y="342"/>
                      <a:pt x="76" y="492"/>
                      <a:pt x="226" y="543"/>
                    </a:cubicBezTo>
                    <a:cubicBezTo>
                      <a:pt x="258" y="553"/>
                      <a:pt x="289" y="558"/>
                      <a:pt x="319" y="558"/>
                    </a:cubicBezTo>
                    <a:cubicBezTo>
                      <a:pt x="435" y="558"/>
                      <a:pt x="537" y="486"/>
                      <a:pt x="577" y="367"/>
                    </a:cubicBezTo>
                    <a:cubicBezTo>
                      <a:pt x="627" y="242"/>
                      <a:pt x="552" y="66"/>
                      <a:pt x="402" y="16"/>
                    </a:cubicBezTo>
                    <a:cubicBezTo>
                      <a:pt x="375" y="6"/>
                      <a:pt x="347" y="1"/>
                      <a:pt x="31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3388696" y="4895124"/>
                <a:ext cx="67850" cy="60053"/>
              </a:xfrm>
              <a:custGeom>
                <a:avLst/>
                <a:gdLst/>
                <a:ahLst/>
                <a:cxnLst/>
                <a:rect l="l" t="t" r="r" b="b"/>
                <a:pathLst>
                  <a:path w="1053" h="932" extrusionOk="0">
                    <a:moveTo>
                      <a:pt x="529" y="1"/>
                    </a:moveTo>
                    <a:cubicBezTo>
                      <a:pt x="327" y="1"/>
                      <a:pt x="136" y="121"/>
                      <a:pt x="75" y="323"/>
                    </a:cubicBezTo>
                    <a:cubicBezTo>
                      <a:pt x="0" y="549"/>
                      <a:pt x="126" y="824"/>
                      <a:pt x="376" y="900"/>
                    </a:cubicBezTo>
                    <a:cubicBezTo>
                      <a:pt x="425" y="921"/>
                      <a:pt x="476" y="931"/>
                      <a:pt x="527" y="931"/>
                    </a:cubicBezTo>
                    <a:cubicBezTo>
                      <a:pt x="712" y="931"/>
                      <a:pt x="894" y="801"/>
                      <a:pt x="953" y="624"/>
                    </a:cubicBezTo>
                    <a:cubicBezTo>
                      <a:pt x="1053" y="373"/>
                      <a:pt x="902" y="98"/>
                      <a:pt x="677" y="22"/>
                    </a:cubicBezTo>
                    <a:cubicBezTo>
                      <a:pt x="628" y="8"/>
                      <a:pt x="578" y="1"/>
                      <a:pt x="52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13409702" y="4187757"/>
                <a:ext cx="64628" cy="57798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897" extrusionOk="0">
                    <a:moveTo>
                      <a:pt x="492" y="1"/>
                    </a:moveTo>
                    <a:cubicBezTo>
                      <a:pt x="309" y="1"/>
                      <a:pt x="136" y="117"/>
                      <a:pt x="75" y="299"/>
                    </a:cubicBezTo>
                    <a:cubicBezTo>
                      <a:pt x="0" y="524"/>
                      <a:pt x="125" y="775"/>
                      <a:pt x="351" y="875"/>
                    </a:cubicBezTo>
                    <a:cubicBezTo>
                      <a:pt x="395" y="890"/>
                      <a:pt x="441" y="897"/>
                      <a:pt x="486" y="897"/>
                    </a:cubicBezTo>
                    <a:cubicBezTo>
                      <a:pt x="669" y="897"/>
                      <a:pt x="842" y="780"/>
                      <a:pt x="902" y="599"/>
                    </a:cubicBezTo>
                    <a:cubicBezTo>
                      <a:pt x="1003" y="349"/>
                      <a:pt x="877" y="98"/>
                      <a:pt x="627" y="23"/>
                    </a:cubicBezTo>
                    <a:cubicBezTo>
                      <a:pt x="582" y="8"/>
                      <a:pt x="537" y="1"/>
                      <a:pt x="492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11570276" y="4700015"/>
                <a:ext cx="37179" cy="32991"/>
              </a:xfrm>
              <a:custGeom>
                <a:avLst/>
                <a:gdLst/>
                <a:ahLst/>
                <a:cxnLst/>
                <a:rect l="l" t="t" r="r" b="b"/>
                <a:pathLst>
                  <a:path w="577" h="512" extrusionOk="0">
                    <a:moveTo>
                      <a:pt x="280" y="1"/>
                    </a:moveTo>
                    <a:cubicBezTo>
                      <a:pt x="233" y="1"/>
                      <a:pt x="188" y="15"/>
                      <a:pt x="151" y="43"/>
                    </a:cubicBezTo>
                    <a:cubicBezTo>
                      <a:pt x="26" y="118"/>
                      <a:pt x="1" y="293"/>
                      <a:pt x="76" y="394"/>
                    </a:cubicBezTo>
                    <a:cubicBezTo>
                      <a:pt x="123" y="472"/>
                      <a:pt x="209" y="511"/>
                      <a:pt x="291" y="511"/>
                    </a:cubicBezTo>
                    <a:cubicBezTo>
                      <a:pt x="341" y="511"/>
                      <a:pt x="389" y="497"/>
                      <a:pt x="427" y="469"/>
                    </a:cubicBezTo>
                    <a:cubicBezTo>
                      <a:pt x="552" y="394"/>
                      <a:pt x="577" y="218"/>
                      <a:pt x="502" y="118"/>
                    </a:cubicBezTo>
                    <a:cubicBezTo>
                      <a:pt x="439" y="40"/>
                      <a:pt x="357" y="1"/>
                      <a:pt x="28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2267914" y="4800405"/>
                <a:ext cx="42076" cy="37437"/>
              </a:xfrm>
              <a:custGeom>
                <a:avLst/>
                <a:gdLst/>
                <a:ahLst/>
                <a:cxnLst/>
                <a:rect l="l" t="t" r="r" b="b"/>
                <a:pathLst>
                  <a:path w="653" h="581" extrusionOk="0">
                    <a:moveTo>
                      <a:pt x="344" y="0"/>
                    </a:moveTo>
                    <a:cubicBezTo>
                      <a:pt x="217" y="0"/>
                      <a:pt x="92" y="86"/>
                      <a:pt x="51" y="189"/>
                    </a:cubicBezTo>
                    <a:cubicBezTo>
                      <a:pt x="1" y="339"/>
                      <a:pt x="76" y="515"/>
                      <a:pt x="226" y="565"/>
                    </a:cubicBezTo>
                    <a:cubicBezTo>
                      <a:pt x="258" y="575"/>
                      <a:pt x="290" y="580"/>
                      <a:pt x="322" y="580"/>
                    </a:cubicBezTo>
                    <a:cubicBezTo>
                      <a:pt x="444" y="580"/>
                      <a:pt x="562" y="509"/>
                      <a:pt x="602" y="390"/>
                    </a:cubicBezTo>
                    <a:cubicBezTo>
                      <a:pt x="652" y="239"/>
                      <a:pt x="577" y="64"/>
                      <a:pt x="427" y="14"/>
                    </a:cubicBezTo>
                    <a:cubicBezTo>
                      <a:pt x="400" y="5"/>
                      <a:pt x="372" y="0"/>
                      <a:pt x="34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12356770" y="4579006"/>
                <a:ext cx="42012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8" extrusionOk="0">
                    <a:moveTo>
                      <a:pt x="330" y="1"/>
                    </a:moveTo>
                    <a:cubicBezTo>
                      <a:pt x="208" y="1"/>
                      <a:pt x="90" y="72"/>
                      <a:pt x="50" y="191"/>
                    </a:cubicBezTo>
                    <a:cubicBezTo>
                      <a:pt x="0" y="342"/>
                      <a:pt x="75" y="492"/>
                      <a:pt x="226" y="542"/>
                    </a:cubicBezTo>
                    <a:cubicBezTo>
                      <a:pt x="257" y="553"/>
                      <a:pt x="290" y="558"/>
                      <a:pt x="322" y="558"/>
                    </a:cubicBezTo>
                    <a:cubicBezTo>
                      <a:pt x="444" y="558"/>
                      <a:pt x="562" y="486"/>
                      <a:pt x="602" y="367"/>
                    </a:cubicBezTo>
                    <a:cubicBezTo>
                      <a:pt x="652" y="217"/>
                      <a:pt x="577" y="66"/>
                      <a:pt x="426" y="16"/>
                    </a:cubicBezTo>
                    <a:cubicBezTo>
                      <a:pt x="395" y="6"/>
                      <a:pt x="362" y="1"/>
                      <a:pt x="3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11901343" y="4798343"/>
                <a:ext cx="24292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3" extrusionOk="0">
                    <a:moveTo>
                      <a:pt x="172" y="1"/>
                    </a:moveTo>
                    <a:cubicBezTo>
                      <a:pt x="102" y="1"/>
                      <a:pt x="44" y="47"/>
                      <a:pt x="25" y="121"/>
                    </a:cubicBezTo>
                    <a:cubicBezTo>
                      <a:pt x="0" y="221"/>
                      <a:pt x="51" y="321"/>
                      <a:pt x="126" y="346"/>
                    </a:cubicBezTo>
                    <a:cubicBezTo>
                      <a:pt x="143" y="351"/>
                      <a:pt x="161" y="353"/>
                      <a:pt x="179" y="353"/>
                    </a:cubicBezTo>
                    <a:cubicBezTo>
                      <a:pt x="259" y="353"/>
                      <a:pt x="331" y="308"/>
                      <a:pt x="351" y="246"/>
                    </a:cubicBezTo>
                    <a:cubicBezTo>
                      <a:pt x="376" y="146"/>
                      <a:pt x="351" y="46"/>
                      <a:pt x="251" y="21"/>
                    </a:cubicBezTo>
                    <a:cubicBezTo>
                      <a:pt x="224" y="7"/>
                      <a:pt x="197" y="1"/>
                      <a:pt x="172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12235632" y="4701497"/>
                <a:ext cx="25903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53" extrusionOk="0">
                    <a:moveTo>
                      <a:pt x="187" y="0"/>
                    </a:moveTo>
                    <a:cubicBezTo>
                      <a:pt x="126" y="0"/>
                      <a:pt x="62" y="47"/>
                      <a:pt x="25" y="120"/>
                    </a:cubicBezTo>
                    <a:cubicBezTo>
                      <a:pt x="0" y="220"/>
                      <a:pt x="50" y="321"/>
                      <a:pt x="151" y="346"/>
                    </a:cubicBezTo>
                    <a:cubicBezTo>
                      <a:pt x="164" y="350"/>
                      <a:pt x="178" y="352"/>
                      <a:pt x="193" y="352"/>
                    </a:cubicBezTo>
                    <a:cubicBezTo>
                      <a:pt x="260" y="352"/>
                      <a:pt x="335" y="307"/>
                      <a:pt x="376" y="245"/>
                    </a:cubicBezTo>
                    <a:cubicBezTo>
                      <a:pt x="401" y="145"/>
                      <a:pt x="351" y="45"/>
                      <a:pt x="251" y="20"/>
                    </a:cubicBezTo>
                    <a:cubicBezTo>
                      <a:pt x="231" y="6"/>
                      <a:pt x="209" y="0"/>
                      <a:pt x="187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11980469" y="4837970"/>
                <a:ext cx="25903" cy="23519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65" extrusionOk="0">
                    <a:moveTo>
                      <a:pt x="225" y="1"/>
                    </a:moveTo>
                    <a:cubicBezTo>
                      <a:pt x="144" y="1"/>
                      <a:pt x="71" y="49"/>
                      <a:pt x="51" y="132"/>
                    </a:cubicBezTo>
                    <a:cubicBezTo>
                      <a:pt x="0" y="208"/>
                      <a:pt x="51" y="308"/>
                      <a:pt x="151" y="358"/>
                    </a:cubicBezTo>
                    <a:cubicBezTo>
                      <a:pt x="168" y="362"/>
                      <a:pt x="185" y="364"/>
                      <a:pt x="202" y="364"/>
                    </a:cubicBezTo>
                    <a:cubicBezTo>
                      <a:pt x="283" y="364"/>
                      <a:pt x="356" y="316"/>
                      <a:pt x="376" y="233"/>
                    </a:cubicBezTo>
                    <a:cubicBezTo>
                      <a:pt x="401" y="132"/>
                      <a:pt x="351" y="32"/>
                      <a:pt x="276" y="7"/>
                    </a:cubicBezTo>
                    <a:cubicBezTo>
                      <a:pt x="259" y="3"/>
                      <a:pt x="242" y="1"/>
                      <a:pt x="22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12072547" y="4671664"/>
                <a:ext cx="25903" cy="23454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64" extrusionOk="0">
                    <a:moveTo>
                      <a:pt x="224" y="0"/>
                    </a:moveTo>
                    <a:cubicBezTo>
                      <a:pt x="143" y="0"/>
                      <a:pt x="71" y="49"/>
                      <a:pt x="50" y="132"/>
                    </a:cubicBezTo>
                    <a:cubicBezTo>
                      <a:pt x="0" y="207"/>
                      <a:pt x="50" y="307"/>
                      <a:pt x="150" y="357"/>
                    </a:cubicBezTo>
                    <a:cubicBezTo>
                      <a:pt x="168" y="362"/>
                      <a:pt x="185" y="364"/>
                      <a:pt x="202" y="364"/>
                    </a:cubicBezTo>
                    <a:cubicBezTo>
                      <a:pt x="283" y="364"/>
                      <a:pt x="355" y="315"/>
                      <a:pt x="376" y="232"/>
                    </a:cubicBezTo>
                    <a:cubicBezTo>
                      <a:pt x="401" y="157"/>
                      <a:pt x="351" y="57"/>
                      <a:pt x="276" y="7"/>
                    </a:cubicBezTo>
                    <a:cubicBezTo>
                      <a:pt x="259" y="2"/>
                      <a:pt x="241" y="0"/>
                      <a:pt x="22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12133889" y="4417274"/>
                <a:ext cx="24292" cy="22681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2" extrusionOk="0">
                    <a:moveTo>
                      <a:pt x="172" y="0"/>
                    </a:moveTo>
                    <a:cubicBezTo>
                      <a:pt x="102" y="0"/>
                      <a:pt x="44" y="47"/>
                      <a:pt x="25" y="120"/>
                    </a:cubicBezTo>
                    <a:cubicBezTo>
                      <a:pt x="0" y="220"/>
                      <a:pt x="25" y="320"/>
                      <a:pt x="126" y="346"/>
                    </a:cubicBezTo>
                    <a:cubicBezTo>
                      <a:pt x="143" y="350"/>
                      <a:pt x="160" y="352"/>
                      <a:pt x="177" y="352"/>
                    </a:cubicBezTo>
                    <a:cubicBezTo>
                      <a:pt x="258" y="352"/>
                      <a:pt x="331" y="303"/>
                      <a:pt x="351" y="220"/>
                    </a:cubicBezTo>
                    <a:cubicBezTo>
                      <a:pt x="376" y="145"/>
                      <a:pt x="326" y="45"/>
                      <a:pt x="251" y="20"/>
                    </a:cubicBezTo>
                    <a:cubicBezTo>
                      <a:pt x="224" y="6"/>
                      <a:pt x="197" y="0"/>
                      <a:pt x="17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11743091" y="4433641"/>
                <a:ext cx="43622" cy="37630"/>
              </a:xfrm>
              <a:custGeom>
                <a:avLst/>
                <a:gdLst/>
                <a:ahLst/>
                <a:cxnLst/>
                <a:rect l="l" t="t" r="r" b="b"/>
                <a:pathLst>
                  <a:path w="677" h="584" extrusionOk="0">
                    <a:moveTo>
                      <a:pt x="355" y="1"/>
                    </a:moveTo>
                    <a:cubicBezTo>
                      <a:pt x="233" y="1"/>
                      <a:pt x="115" y="73"/>
                      <a:pt x="75" y="192"/>
                    </a:cubicBezTo>
                    <a:cubicBezTo>
                      <a:pt x="0" y="342"/>
                      <a:pt x="100" y="518"/>
                      <a:pt x="251" y="568"/>
                    </a:cubicBezTo>
                    <a:cubicBezTo>
                      <a:pt x="282" y="578"/>
                      <a:pt x="315" y="583"/>
                      <a:pt x="347" y="583"/>
                    </a:cubicBezTo>
                    <a:cubicBezTo>
                      <a:pt x="469" y="583"/>
                      <a:pt x="587" y="511"/>
                      <a:pt x="627" y="392"/>
                    </a:cubicBezTo>
                    <a:cubicBezTo>
                      <a:pt x="677" y="242"/>
                      <a:pt x="602" y="66"/>
                      <a:pt x="451" y="16"/>
                    </a:cubicBezTo>
                    <a:cubicBezTo>
                      <a:pt x="420" y="6"/>
                      <a:pt x="387" y="1"/>
                      <a:pt x="35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11731750" y="4887585"/>
                <a:ext cx="42076" cy="37437"/>
              </a:xfrm>
              <a:custGeom>
                <a:avLst/>
                <a:gdLst/>
                <a:ahLst/>
                <a:cxnLst/>
                <a:rect l="l" t="t" r="r" b="b"/>
                <a:pathLst>
                  <a:path w="653" h="581" extrusionOk="0">
                    <a:moveTo>
                      <a:pt x="344" y="1"/>
                    </a:moveTo>
                    <a:cubicBezTo>
                      <a:pt x="217" y="1"/>
                      <a:pt x="92" y="87"/>
                      <a:pt x="51" y="189"/>
                    </a:cubicBezTo>
                    <a:cubicBezTo>
                      <a:pt x="1" y="340"/>
                      <a:pt x="101" y="515"/>
                      <a:pt x="251" y="565"/>
                    </a:cubicBezTo>
                    <a:cubicBezTo>
                      <a:pt x="278" y="576"/>
                      <a:pt x="306" y="581"/>
                      <a:pt x="335" y="581"/>
                    </a:cubicBezTo>
                    <a:cubicBezTo>
                      <a:pt x="444" y="581"/>
                      <a:pt x="563" y="509"/>
                      <a:pt x="602" y="390"/>
                    </a:cubicBezTo>
                    <a:cubicBezTo>
                      <a:pt x="652" y="240"/>
                      <a:pt x="577" y="64"/>
                      <a:pt x="427" y="14"/>
                    </a:cubicBezTo>
                    <a:cubicBezTo>
                      <a:pt x="400" y="5"/>
                      <a:pt x="372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12573142" y="185828"/>
                <a:ext cx="63017" cy="56381"/>
              </a:xfrm>
              <a:custGeom>
                <a:avLst/>
                <a:gdLst/>
                <a:ahLst/>
                <a:cxnLst/>
                <a:rect l="l" t="t" r="r" b="b"/>
                <a:pathLst>
                  <a:path w="978" h="875" extrusionOk="0">
                    <a:moveTo>
                      <a:pt x="478" y="1"/>
                    </a:moveTo>
                    <a:cubicBezTo>
                      <a:pt x="301" y="1"/>
                      <a:pt x="135" y="105"/>
                      <a:pt x="76" y="301"/>
                    </a:cubicBezTo>
                    <a:cubicBezTo>
                      <a:pt x="0" y="526"/>
                      <a:pt x="126" y="777"/>
                      <a:pt x="351" y="852"/>
                    </a:cubicBezTo>
                    <a:cubicBezTo>
                      <a:pt x="396" y="867"/>
                      <a:pt x="441" y="874"/>
                      <a:pt x="486" y="874"/>
                    </a:cubicBezTo>
                    <a:cubicBezTo>
                      <a:pt x="669" y="874"/>
                      <a:pt x="842" y="758"/>
                      <a:pt x="903" y="577"/>
                    </a:cubicBezTo>
                    <a:cubicBezTo>
                      <a:pt x="978" y="351"/>
                      <a:pt x="878" y="100"/>
                      <a:pt x="627" y="25"/>
                    </a:cubicBezTo>
                    <a:cubicBezTo>
                      <a:pt x="578" y="9"/>
                      <a:pt x="528" y="1"/>
                      <a:pt x="47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12434285" y="531586"/>
                <a:ext cx="64628" cy="57798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897" extrusionOk="0">
                    <a:moveTo>
                      <a:pt x="492" y="1"/>
                    </a:moveTo>
                    <a:cubicBezTo>
                      <a:pt x="309" y="1"/>
                      <a:pt x="136" y="117"/>
                      <a:pt x="75" y="298"/>
                    </a:cubicBezTo>
                    <a:cubicBezTo>
                      <a:pt x="0" y="549"/>
                      <a:pt x="125" y="800"/>
                      <a:pt x="351" y="875"/>
                    </a:cubicBezTo>
                    <a:cubicBezTo>
                      <a:pt x="395" y="890"/>
                      <a:pt x="441" y="897"/>
                      <a:pt x="486" y="897"/>
                    </a:cubicBezTo>
                    <a:cubicBezTo>
                      <a:pt x="669" y="897"/>
                      <a:pt x="842" y="780"/>
                      <a:pt x="902" y="599"/>
                    </a:cubicBezTo>
                    <a:cubicBezTo>
                      <a:pt x="1003" y="374"/>
                      <a:pt x="877" y="123"/>
                      <a:pt x="627" y="23"/>
                    </a:cubicBezTo>
                    <a:cubicBezTo>
                      <a:pt x="582" y="8"/>
                      <a:pt x="537" y="1"/>
                      <a:pt x="492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13170648" y="210635"/>
                <a:ext cx="40465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8" h="558" extrusionOk="0">
                    <a:moveTo>
                      <a:pt x="308" y="1"/>
                    </a:moveTo>
                    <a:cubicBezTo>
                      <a:pt x="193" y="1"/>
                      <a:pt x="91" y="73"/>
                      <a:pt x="51" y="192"/>
                    </a:cubicBezTo>
                    <a:cubicBezTo>
                      <a:pt x="1" y="342"/>
                      <a:pt x="76" y="492"/>
                      <a:pt x="226" y="542"/>
                    </a:cubicBezTo>
                    <a:cubicBezTo>
                      <a:pt x="258" y="553"/>
                      <a:pt x="289" y="558"/>
                      <a:pt x="320" y="558"/>
                    </a:cubicBezTo>
                    <a:cubicBezTo>
                      <a:pt x="435" y="558"/>
                      <a:pt x="538" y="486"/>
                      <a:pt x="577" y="367"/>
                    </a:cubicBezTo>
                    <a:cubicBezTo>
                      <a:pt x="627" y="217"/>
                      <a:pt x="552" y="66"/>
                      <a:pt x="402" y="16"/>
                    </a:cubicBezTo>
                    <a:cubicBezTo>
                      <a:pt x="370" y="6"/>
                      <a:pt x="339" y="1"/>
                      <a:pt x="30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12647436" y="362444"/>
                <a:ext cx="40401" cy="35826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56" extrusionOk="0">
                    <a:moveTo>
                      <a:pt x="308" y="1"/>
                    </a:moveTo>
                    <a:cubicBezTo>
                      <a:pt x="193" y="1"/>
                      <a:pt x="90" y="73"/>
                      <a:pt x="51" y="192"/>
                    </a:cubicBezTo>
                    <a:cubicBezTo>
                      <a:pt x="0" y="317"/>
                      <a:pt x="76" y="492"/>
                      <a:pt x="226" y="542"/>
                    </a:cubicBezTo>
                    <a:cubicBezTo>
                      <a:pt x="253" y="551"/>
                      <a:pt x="280" y="556"/>
                      <a:pt x="307" y="556"/>
                    </a:cubicBezTo>
                    <a:cubicBezTo>
                      <a:pt x="427" y="556"/>
                      <a:pt x="536" y="470"/>
                      <a:pt x="577" y="367"/>
                    </a:cubicBezTo>
                    <a:cubicBezTo>
                      <a:pt x="627" y="217"/>
                      <a:pt x="552" y="66"/>
                      <a:pt x="401" y="16"/>
                    </a:cubicBezTo>
                    <a:cubicBezTo>
                      <a:pt x="370" y="6"/>
                      <a:pt x="339" y="1"/>
                      <a:pt x="30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13044678" y="149293"/>
                <a:ext cx="40465" cy="35246"/>
              </a:xfrm>
              <a:custGeom>
                <a:avLst/>
                <a:gdLst/>
                <a:ahLst/>
                <a:cxnLst/>
                <a:rect l="l" t="t" r="r" b="b"/>
                <a:pathLst>
                  <a:path w="628" h="547" extrusionOk="0">
                    <a:moveTo>
                      <a:pt x="318" y="0"/>
                    </a:moveTo>
                    <a:cubicBezTo>
                      <a:pt x="209" y="0"/>
                      <a:pt x="91" y="72"/>
                      <a:pt x="51" y="191"/>
                    </a:cubicBezTo>
                    <a:cubicBezTo>
                      <a:pt x="1" y="317"/>
                      <a:pt x="76" y="492"/>
                      <a:pt x="226" y="542"/>
                    </a:cubicBezTo>
                    <a:cubicBezTo>
                      <a:pt x="246" y="545"/>
                      <a:pt x="265" y="547"/>
                      <a:pt x="284" y="547"/>
                    </a:cubicBezTo>
                    <a:cubicBezTo>
                      <a:pt x="414" y="547"/>
                      <a:pt x="534" y="476"/>
                      <a:pt x="577" y="367"/>
                    </a:cubicBezTo>
                    <a:cubicBezTo>
                      <a:pt x="627" y="216"/>
                      <a:pt x="552" y="66"/>
                      <a:pt x="402" y="16"/>
                    </a:cubicBezTo>
                    <a:cubicBezTo>
                      <a:pt x="376" y="5"/>
                      <a:pt x="347" y="0"/>
                      <a:pt x="31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12900988" y="407678"/>
                <a:ext cx="40401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58" extrusionOk="0">
                    <a:moveTo>
                      <a:pt x="318" y="0"/>
                    </a:moveTo>
                    <a:cubicBezTo>
                      <a:pt x="208" y="0"/>
                      <a:pt x="90" y="72"/>
                      <a:pt x="50" y="191"/>
                    </a:cubicBezTo>
                    <a:cubicBezTo>
                      <a:pt x="0" y="342"/>
                      <a:pt x="100" y="492"/>
                      <a:pt x="226" y="542"/>
                    </a:cubicBezTo>
                    <a:cubicBezTo>
                      <a:pt x="257" y="553"/>
                      <a:pt x="289" y="558"/>
                      <a:pt x="319" y="558"/>
                    </a:cubicBezTo>
                    <a:cubicBezTo>
                      <a:pt x="435" y="558"/>
                      <a:pt x="537" y="486"/>
                      <a:pt x="577" y="367"/>
                    </a:cubicBezTo>
                    <a:cubicBezTo>
                      <a:pt x="627" y="241"/>
                      <a:pt x="552" y="66"/>
                      <a:pt x="401" y="16"/>
                    </a:cubicBezTo>
                    <a:cubicBezTo>
                      <a:pt x="375" y="5"/>
                      <a:pt x="347" y="0"/>
                      <a:pt x="31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12807299" y="806530"/>
                <a:ext cx="40465" cy="35310"/>
              </a:xfrm>
              <a:custGeom>
                <a:avLst/>
                <a:gdLst/>
                <a:ahLst/>
                <a:cxnLst/>
                <a:rect l="l" t="t" r="r" b="b"/>
                <a:pathLst>
                  <a:path w="628" h="548" extrusionOk="0">
                    <a:moveTo>
                      <a:pt x="318" y="1"/>
                    </a:moveTo>
                    <a:cubicBezTo>
                      <a:pt x="209" y="1"/>
                      <a:pt x="90" y="73"/>
                      <a:pt x="51" y="192"/>
                    </a:cubicBezTo>
                    <a:cubicBezTo>
                      <a:pt x="1" y="317"/>
                      <a:pt x="76" y="493"/>
                      <a:pt x="226" y="543"/>
                    </a:cubicBezTo>
                    <a:cubicBezTo>
                      <a:pt x="246" y="546"/>
                      <a:pt x="265" y="547"/>
                      <a:pt x="284" y="547"/>
                    </a:cubicBezTo>
                    <a:cubicBezTo>
                      <a:pt x="414" y="547"/>
                      <a:pt x="533" y="476"/>
                      <a:pt x="577" y="367"/>
                    </a:cubicBezTo>
                    <a:cubicBezTo>
                      <a:pt x="627" y="217"/>
                      <a:pt x="552" y="66"/>
                      <a:pt x="402" y="16"/>
                    </a:cubicBezTo>
                    <a:cubicBezTo>
                      <a:pt x="375" y="6"/>
                      <a:pt x="347" y="1"/>
                      <a:pt x="31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13388696" y="756078"/>
                <a:ext cx="67850" cy="61020"/>
              </a:xfrm>
              <a:custGeom>
                <a:avLst/>
                <a:gdLst/>
                <a:ahLst/>
                <a:cxnLst/>
                <a:rect l="l" t="t" r="r" b="b"/>
                <a:pathLst>
                  <a:path w="1053" h="947" extrusionOk="0">
                    <a:moveTo>
                      <a:pt x="529" y="1"/>
                    </a:moveTo>
                    <a:cubicBezTo>
                      <a:pt x="327" y="1"/>
                      <a:pt x="136" y="121"/>
                      <a:pt x="75" y="323"/>
                    </a:cubicBezTo>
                    <a:cubicBezTo>
                      <a:pt x="0" y="574"/>
                      <a:pt x="126" y="824"/>
                      <a:pt x="376" y="925"/>
                    </a:cubicBezTo>
                    <a:cubicBezTo>
                      <a:pt x="420" y="939"/>
                      <a:pt x="466" y="946"/>
                      <a:pt x="512" y="946"/>
                    </a:cubicBezTo>
                    <a:cubicBezTo>
                      <a:pt x="701" y="946"/>
                      <a:pt x="892" y="826"/>
                      <a:pt x="953" y="624"/>
                    </a:cubicBezTo>
                    <a:cubicBezTo>
                      <a:pt x="1053" y="373"/>
                      <a:pt x="902" y="123"/>
                      <a:pt x="677" y="22"/>
                    </a:cubicBezTo>
                    <a:cubicBezTo>
                      <a:pt x="628" y="8"/>
                      <a:pt x="578" y="1"/>
                      <a:pt x="52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13409702" y="48775"/>
                <a:ext cx="64628" cy="57734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896" extrusionOk="0">
                    <a:moveTo>
                      <a:pt x="492" y="0"/>
                    </a:moveTo>
                    <a:cubicBezTo>
                      <a:pt x="309" y="0"/>
                      <a:pt x="136" y="117"/>
                      <a:pt x="75" y="298"/>
                    </a:cubicBezTo>
                    <a:cubicBezTo>
                      <a:pt x="0" y="548"/>
                      <a:pt x="125" y="799"/>
                      <a:pt x="351" y="874"/>
                    </a:cubicBezTo>
                    <a:cubicBezTo>
                      <a:pt x="395" y="889"/>
                      <a:pt x="441" y="896"/>
                      <a:pt x="486" y="896"/>
                    </a:cubicBezTo>
                    <a:cubicBezTo>
                      <a:pt x="669" y="896"/>
                      <a:pt x="842" y="779"/>
                      <a:pt x="902" y="598"/>
                    </a:cubicBezTo>
                    <a:cubicBezTo>
                      <a:pt x="1003" y="373"/>
                      <a:pt x="877" y="122"/>
                      <a:pt x="627" y="22"/>
                    </a:cubicBezTo>
                    <a:cubicBezTo>
                      <a:pt x="582" y="7"/>
                      <a:pt x="537" y="0"/>
                      <a:pt x="49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11570276" y="561355"/>
                <a:ext cx="37179" cy="32604"/>
              </a:xfrm>
              <a:custGeom>
                <a:avLst/>
                <a:gdLst/>
                <a:ahLst/>
                <a:cxnLst/>
                <a:rect l="l" t="t" r="r" b="b"/>
                <a:pathLst>
                  <a:path w="577" h="506" extrusionOk="0">
                    <a:moveTo>
                      <a:pt x="295" y="0"/>
                    </a:moveTo>
                    <a:cubicBezTo>
                      <a:pt x="243" y="0"/>
                      <a:pt x="193" y="20"/>
                      <a:pt x="151" y="62"/>
                    </a:cubicBezTo>
                    <a:cubicBezTo>
                      <a:pt x="26" y="137"/>
                      <a:pt x="1" y="287"/>
                      <a:pt x="76" y="388"/>
                    </a:cubicBezTo>
                    <a:cubicBezTo>
                      <a:pt x="123" y="466"/>
                      <a:pt x="209" y="505"/>
                      <a:pt x="291" y="505"/>
                    </a:cubicBezTo>
                    <a:cubicBezTo>
                      <a:pt x="341" y="505"/>
                      <a:pt x="389" y="491"/>
                      <a:pt x="427" y="463"/>
                    </a:cubicBezTo>
                    <a:cubicBezTo>
                      <a:pt x="552" y="388"/>
                      <a:pt x="577" y="237"/>
                      <a:pt x="502" y="112"/>
                    </a:cubicBezTo>
                    <a:cubicBezTo>
                      <a:pt x="443" y="39"/>
                      <a:pt x="368" y="0"/>
                      <a:pt x="29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12267914" y="662840"/>
                <a:ext cx="42076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53" h="558" extrusionOk="0">
                    <a:moveTo>
                      <a:pt x="331" y="0"/>
                    </a:moveTo>
                    <a:cubicBezTo>
                      <a:pt x="209" y="0"/>
                      <a:pt x="90" y="72"/>
                      <a:pt x="51" y="191"/>
                    </a:cubicBezTo>
                    <a:cubicBezTo>
                      <a:pt x="1" y="342"/>
                      <a:pt x="76" y="492"/>
                      <a:pt x="226" y="542"/>
                    </a:cubicBezTo>
                    <a:cubicBezTo>
                      <a:pt x="258" y="553"/>
                      <a:pt x="290" y="558"/>
                      <a:pt x="322" y="558"/>
                    </a:cubicBezTo>
                    <a:cubicBezTo>
                      <a:pt x="444" y="558"/>
                      <a:pt x="562" y="486"/>
                      <a:pt x="602" y="367"/>
                    </a:cubicBezTo>
                    <a:cubicBezTo>
                      <a:pt x="652" y="216"/>
                      <a:pt x="577" y="66"/>
                      <a:pt x="427" y="16"/>
                    </a:cubicBezTo>
                    <a:cubicBezTo>
                      <a:pt x="395" y="5"/>
                      <a:pt x="363" y="0"/>
                      <a:pt x="33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12356770" y="439960"/>
                <a:ext cx="42012" cy="37437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81" extrusionOk="0">
                    <a:moveTo>
                      <a:pt x="330" y="1"/>
                    </a:moveTo>
                    <a:cubicBezTo>
                      <a:pt x="208" y="1"/>
                      <a:pt x="90" y="73"/>
                      <a:pt x="50" y="192"/>
                    </a:cubicBezTo>
                    <a:cubicBezTo>
                      <a:pt x="0" y="342"/>
                      <a:pt x="75" y="517"/>
                      <a:pt x="226" y="567"/>
                    </a:cubicBezTo>
                    <a:cubicBezTo>
                      <a:pt x="253" y="577"/>
                      <a:pt x="281" y="581"/>
                      <a:pt x="309" y="581"/>
                    </a:cubicBezTo>
                    <a:cubicBezTo>
                      <a:pt x="435" y="581"/>
                      <a:pt x="560" y="495"/>
                      <a:pt x="602" y="392"/>
                    </a:cubicBezTo>
                    <a:cubicBezTo>
                      <a:pt x="652" y="242"/>
                      <a:pt x="577" y="66"/>
                      <a:pt x="426" y="16"/>
                    </a:cubicBezTo>
                    <a:cubicBezTo>
                      <a:pt x="395" y="6"/>
                      <a:pt x="362" y="1"/>
                      <a:pt x="3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11901343" y="660198"/>
                <a:ext cx="24292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3" extrusionOk="0">
                    <a:moveTo>
                      <a:pt x="198" y="0"/>
                    </a:moveTo>
                    <a:cubicBezTo>
                      <a:pt x="118" y="0"/>
                      <a:pt x="46" y="45"/>
                      <a:pt x="25" y="107"/>
                    </a:cubicBezTo>
                    <a:cubicBezTo>
                      <a:pt x="0" y="207"/>
                      <a:pt x="51" y="307"/>
                      <a:pt x="126" y="332"/>
                    </a:cubicBezTo>
                    <a:cubicBezTo>
                      <a:pt x="153" y="346"/>
                      <a:pt x="179" y="352"/>
                      <a:pt x="205" y="352"/>
                    </a:cubicBezTo>
                    <a:cubicBezTo>
                      <a:pt x="274" y="352"/>
                      <a:pt x="333" y="306"/>
                      <a:pt x="351" y="232"/>
                    </a:cubicBezTo>
                    <a:cubicBezTo>
                      <a:pt x="376" y="132"/>
                      <a:pt x="351" y="32"/>
                      <a:pt x="251" y="7"/>
                    </a:cubicBezTo>
                    <a:cubicBezTo>
                      <a:pt x="233" y="2"/>
                      <a:pt x="215" y="0"/>
                      <a:pt x="19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12235632" y="563288"/>
                <a:ext cx="25903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53" extrusionOk="0">
                    <a:moveTo>
                      <a:pt x="209" y="0"/>
                    </a:moveTo>
                    <a:cubicBezTo>
                      <a:pt x="142" y="0"/>
                      <a:pt x="67" y="45"/>
                      <a:pt x="25" y="107"/>
                    </a:cubicBezTo>
                    <a:cubicBezTo>
                      <a:pt x="0" y="207"/>
                      <a:pt x="50" y="308"/>
                      <a:pt x="151" y="333"/>
                    </a:cubicBezTo>
                    <a:cubicBezTo>
                      <a:pt x="171" y="346"/>
                      <a:pt x="193" y="352"/>
                      <a:pt x="215" y="352"/>
                    </a:cubicBezTo>
                    <a:cubicBezTo>
                      <a:pt x="276" y="352"/>
                      <a:pt x="340" y="306"/>
                      <a:pt x="376" y="232"/>
                    </a:cubicBezTo>
                    <a:cubicBezTo>
                      <a:pt x="401" y="132"/>
                      <a:pt x="351" y="32"/>
                      <a:pt x="251" y="7"/>
                    </a:cubicBezTo>
                    <a:cubicBezTo>
                      <a:pt x="238" y="2"/>
                      <a:pt x="224" y="0"/>
                      <a:pt x="20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11980469" y="699697"/>
                <a:ext cx="25903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53" extrusionOk="0">
                    <a:moveTo>
                      <a:pt x="197" y="1"/>
                    </a:moveTo>
                    <a:cubicBezTo>
                      <a:pt x="128" y="1"/>
                      <a:pt x="69" y="47"/>
                      <a:pt x="51" y="120"/>
                    </a:cubicBezTo>
                    <a:cubicBezTo>
                      <a:pt x="0" y="221"/>
                      <a:pt x="51" y="321"/>
                      <a:pt x="151" y="346"/>
                    </a:cubicBezTo>
                    <a:cubicBezTo>
                      <a:pt x="168" y="350"/>
                      <a:pt x="185" y="352"/>
                      <a:pt x="202" y="352"/>
                    </a:cubicBezTo>
                    <a:cubicBezTo>
                      <a:pt x="283" y="352"/>
                      <a:pt x="356" y="304"/>
                      <a:pt x="376" y="221"/>
                    </a:cubicBezTo>
                    <a:cubicBezTo>
                      <a:pt x="401" y="146"/>
                      <a:pt x="351" y="45"/>
                      <a:pt x="276" y="20"/>
                    </a:cubicBezTo>
                    <a:cubicBezTo>
                      <a:pt x="249" y="7"/>
                      <a:pt x="222" y="1"/>
                      <a:pt x="197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12072547" y="533390"/>
                <a:ext cx="25903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53" extrusionOk="0">
                    <a:moveTo>
                      <a:pt x="197" y="0"/>
                    </a:moveTo>
                    <a:cubicBezTo>
                      <a:pt x="127" y="0"/>
                      <a:pt x="69" y="47"/>
                      <a:pt x="50" y="120"/>
                    </a:cubicBezTo>
                    <a:cubicBezTo>
                      <a:pt x="0" y="220"/>
                      <a:pt x="50" y="320"/>
                      <a:pt x="150" y="346"/>
                    </a:cubicBezTo>
                    <a:cubicBezTo>
                      <a:pt x="168" y="350"/>
                      <a:pt x="186" y="352"/>
                      <a:pt x="203" y="352"/>
                    </a:cubicBezTo>
                    <a:cubicBezTo>
                      <a:pt x="284" y="352"/>
                      <a:pt x="355" y="307"/>
                      <a:pt x="376" y="245"/>
                    </a:cubicBezTo>
                    <a:cubicBezTo>
                      <a:pt x="401" y="145"/>
                      <a:pt x="351" y="45"/>
                      <a:pt x="276" y="20"/>
                    </a:cubicBezTo>
                    <a:cubicBezTo>
                      <a:pt x="249" y="6"/>
                      <a:pt x="222" y="0"/>
                      <a:pt x="197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12133889" y="279065"/>
                <a:ext cx="24292" cy="21908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40" extrusionOk="0">
                    <a:moveTo>
                      <a:pt x="198" y="0"/>
                    </a:moveTo>
                    <a:cubicBezTo>
                      <a:pt x="118" y="0"/>
                      <a:pt x="46" y="45"/>
                      <a:pt x="25" y="107"/>
                    </a:cubicBezTo>
                    <a:cubicBezTo>
                      <a:pt x="0" y="207"/>
                      <a:pt x="25" y="308"/>
                      <a:pt x="126" y="333"/>
                    </a:cubicBezTo>
                    <a:cubicBezTo>
                      <a:pt x="143" y="337"/>
                      <a:pt x="161" y="339"/>
                      <a:pt x="179" y="339"/>
                    </a:cubicBezTo>
                    <a:cubicBezTo>
                      <a:pt x="259" y="339"/>
                      <a:pt x="331" y="294"/>
                      <a:pt x="351" y="232"/>
                    </a:cubicBezTo>
                    <a:cubicBezTo>
                      <a:pt x="376" y="132"/>
                      <a:pt x="326" y="32"/>
                      <a:pt x="251" y="7"/>
                    </a:cubicBezTo>
                    <a:cubicBezTo>
                      <a:pt x="233" y="2"/>
                      <a:pt x="216" y="0"/>
                      <a:pt x="19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2"/>
              <p:cNvSpPr/>
              <p:nvPr/>
            </p:nvSpPr>
            <p:spPr>
              <a:xfrm>
                <a:off x="11743091" y="294659"/>
                <a:ext cx="43622" cy="38983"/>
              </a:xfrm>
              <a:custGeom>
                <a:avLst/>
                <a:gdLst/>
                <a:ahLst/>
                <a:cxnLst/>
                <a:rect l="l" t="t" r="r" b="b"/>
                <a:pathLst>
                  <a:path w="677" h="605" extrusionOk="0">
                    <a:moveTo>
                      <a:pt x="357" y="0"/>
                    </a:moveTo>
                    <a:cubicBezTo>
                      <a:pt x="235" y="0"/>
                      <a:pt x="115" y="76"/>
                      <a:pt x="75" y="216"/>
                    </a:cubicBezTo>
                    <a:cubicBezTo>
                      <a:pt x="0" y="366"/>
                      <a:pt x="100" y="542"/>
                      <a:pt x="251" y="592"/>
                    </a:cubicBezTo>
                    <a:cubicBezTo>
                      <a:pt x="277" y="601"/>
                      <a:pt x="305" y="605"/>
                      <a:pt x="332" y="605"/>
                    </a:cubicBezTo>
                    <a:cubicBezTo>
                      <a:pt x="459" y="605"/>
                      <a:pt x="586" y="515"/>
                      <a:pt x="627" y="391"/>
                    </a:cubicBezTo>
                    <a:cubicBezTo>
                      <a:pt x="677" y="241"/>
                      <a:pt x="602" y="66"/>
                      <a:pt x="451" y="15"/>
                    </a:cubicBezTo>
                    <a:cubicBezTo>
                      <a:pt x="421" y="5"/>
                      <a:pt x="389" y="0"/>
                      <a:pt x="357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2"/>
              <p:cNvSpPr/>
              <p:nvPr/>
            </p:nvSpPr>
            <p:spPr>
              <a:xfrm>
                <a:off x="11731750" y="750021"/>
                <a:ext cx="42076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53" h="558" extrusionOk="0">
                    <a:moveTo>
                      <a:pt x="331" y="1"/>
                    </a:moveTo>
                    <a:cubicBezTo>
                      <a:pt x="209" y="1"/>
                      <a:pt x="91" y="73"/>
                      <a:pt x="51" y="192"/>
                    </a:cubicBezTo>
                    <a:cubicBezTo>
                      <a:pt x="1" y="342"/>
                      <a:pt x="101" y="492"/>
                      <a:pt x="251" y="542"/>
                    </a:cubicBezTo>
                    <a:cubicBezTo>
                      <a:pt x="278" y="553"/>
                      <a:pt x="306" y="558"/>
                      <a:pt x="335" y="558"/>
                    </a:cubicBezTo>
                    <a:cubicBezTo>
                      <a:pt x="444" y="558"/>
                      <a:pt x="563" y="486"/>
                      <a:pt x="602" y="367"/>
                    </a:cubicBezTo>
                    <a:cubicBezTo>
                      <a:pt x="652" y="217"/>
                      <a:pt x="577" y="66"/>
                      <a:pt x="427" y="16"/>
                    </a:cubicBezTo>
                    <a:cubicBezTo>
                      <a:pt x="395" y="6"/>
                      <a:pt x="363" y="1"/>
                      <a:pt x="3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9" name="Google Shape;109;p2"/>
            <p:cNvGrpSpPr/>
            <p:nvPr/>
          </p:nvGrpSpPr>
          <p:grpSpPr>
            <a:xfrm>
              <a:off x="6154622" y="-3547"/>
              <a:ext cx="2495117" cy="5159568"/>
              <a:chOff x="13669697" y="-3547"/>
              <a:chExt cx="2495117" cy="5159568"/>
            </a:xfrm>
          </p:grpSpPr>
          <p:sp>
            <p:nvSpPr>
              <p:cNvPr id="110" name="Google Shape;110;p2"/>
              <p:cNvSpPr/>
              <p:nvPr/>
            </p:nvSpPr>
            <p:spPr>
              <a:xfrm>
                <a:off x="15756167" y="2666253"/>
                <a:ext cx="58185" cy="50259"/>
              </a:xfrm>
              <a:custGeom>
                <a:avLst/>
                <a:gdLst/>
                <a:ahLst/>
                <a:cxnLst/>
                <a:rect l="l" t="t" r="r" b="b"/>
                <a:pathLst>
                  <a:path w="903" h="780" extrusionOk="0">
                    <a:moveTo>
                      <a:pt x="462" y="0"/>
                    </a:moveTo>
                    <a:cubicBezTo>
                      <a:pt x="379" y="0"/>
                      <a:pt x="297" y="26"/>
                      <a:pt x="226" y="77"/>
                    </a:cubicBezTo>
                    <a:cubicBezTo>
                      <a:pt x="50" y="202"/>
                      <a:pt x="0" y="428"/>
                      <a:pt x="126" y="603"/>
                    </a:cubicBezTo>
                    <a:cubicBezTo>
                      <a:pt x="200" y="723"/>
                      <a:pt x="320" y="780"/>
                      <a:pt x="441" y="780"/>
                    </a:cubicBezTo>
                    <a:cubicBezTo>
                      <a:pt x="523" y="780"/>
                      <a:pt x="606" y="754"/>
                      <a:pt x="677" y="703"/>
                    </a:cubicBezTo>
                    <a:cubicBezTo>
                      <a:pt x="852" y="578"/>
                      <a:pt x="903" y="352"/>
                      <a:pt x="777" y="177"/>
                    </a:cubicBezTo>
                    <a:cubicBezTo>
                      <a:pt x="702" y="57"/>
                      <a:pt x="583" y="0"/>
                      <a:pt x="46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15912808" y="1570021"/>
                <a:ext cx="64628" cy="56123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871" extrusionOk="0">
                    <a:moveTo>
                      <a:pt x="517" y="0"/>
                    </a:moveTo>
                    <a:cubicBezTo>
                      <a:pt x="333" y="0"/>
                      <a:pt x="156" y="117"/>
                      <a:pt x="76" y="298"/>
                    </a:cubicBezTo>
                    <a:cubicBezTo>
                      <a:pt x="0" y="523"/>
                      <a:pt x="126" y="774"/>
                      <a:pt x="351" y="849"/>
                    </a:cubicBezTo>
                    <a:cubicBezTo>
                      <a:pt x="401" y="864"/>
                      <a:pt x="450" y="871"/>
                      <a:pt x="498" y="871"/>
                    </a:cubicBezTo>
                    <a:cubicBezTo>
                      <a:pt x="694" y="871"/>
                      <a:pt x="867" y="755"/>
                      <a:pt x="928" y="573"/>
                    </a:cubicBezTo>
                    <a:cubicBezTo>
                      <a:pt x="1003" y="348"/>
                      <a:pt x="878" y="97"/>
                      <a:pt x="652" y="22"/>
                    </a:cubicBezTo>
                    <a:cubicBezTo>
                      <a:pt x="607" y="7"/>
                      <a:pt x="562" y="0"/>
                      <a:pt x="517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15567179" y="1431099"/>
                <a:ext cx="63082" cy="56187"/>
              </a:xfrm>
              <a:custGeom>
                <a:avLst/>
                <a:gdLst/>
                <a:ahLst/>
                <a:cxnLst/>
                <a:rect l="l" t="t" r="r" b="b"/>
                <a:pathLst>
                  <a:path w="979" h="872" extrusionOk="0">
                    <a:moveTo>
                      <a:pt x="493" y="1"/>
                    </a:moveTo>
                    <a:cubicBezTo>
                      <a:pt x="310" y="1"/>
                      <a:pt x="136" y="117"/>
                      <a:pt x="76" y="298"/>
                    </a:cubicBezTo>
                    <a:cubicBezTo>
                      <a:pt x="1" y="524"/>
                      <a:pt x="126" y="775"/>
                      <a:pt x="352" y="850"/>
                    </a:cubicBezTo>
                    <a:cubicBezTo>
                      <a:pt x="396" y="865"/>
                      <a:pt x="442" y="872"/>
                      <a:pt x="487" y="872"/>
                    </a:cubicBezTo>
                    <a:cubicBezTo>
                      <a:pt x="669" y="872"/>
                      <a:pt x="843" y="755"/>
                      <a:pt x="903" y="574"/>
                    </a:cubicBezTo>
                    <a:cubicBezTo>
                      <a:pt x="978" y="348"/>
                      <a:pt x="853" y="98"/>
                      <a:pt x="627" y="23"/>
                    </a:cubicBezTo>
                    <a:cubicBezTo>
                      <a:pt x="583" y="8"/>
                      <a:pt x="538" y="1"/>
                      <a:pt x="49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15911198" y="2166302"/>
                <a:ext cx="40401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58" extrusionOk="0">
                    <a:moveTo>
                      <a:pt x="308" y="1"/>
                    </a:moveTo>
                    <a:cubicBezTo>
                      <a:pt x="193" y="1"/>
                      <a:pt x="90" y="73"/>
                      <a:pt x="50" y="192"/>
                    </a:cubicBezTo>
                    <a:cubicBezTo>
                      <a:pt x="0" y="342"/>
                      <a:pt x="75" y="492"/>
                      <a:pt x="226" y="543"/>
                    </a:cubicBezTo>
                    <a:cubicBezTo>
                      <a:pt x="252" y="553"/>
                      <a:pt x="280" y="558"/>
                      <a:pt x="309" y="558"/>
                    </a:cubicBezTo>
                    <a:cubicBezTo>
                      <a:pt x="419" y="558"/>
                      <a:pt x="537" y="486"/>
                      <a:pt x="577" y="367"/>
                    </a:cubicBezTo>
                    <a:cubicBezTo>
                      <a:pt x="627" y="217"/>
                      <a:pt x="527" y="66"/>
                      <a:pt x="401" y="16"/>
                    </a:cubicBezTo>
                    <a:cubicBezTo>
                      <a:pt x="370" y="6"/>
                      <a:pt x="339" y="1"/>
                      <a:pt x="30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15759389" y="1643090"/>
                <a:ext cx="40401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58" extrusionOk="0">
                    <a:moveTo>
                      <a:pt x="308" y="0"/>
                    </a:moveTo>
                    <a:cubicBezTo>
                      <a:pt x="193" y="0"/>
                      <a:pt x="90" y="72"/>
                      <a:pt x="51" y="191"/>
                    </a:cubicBezTo>
                    <a:cubicBezTo>
                      <a:pt x="0" y="342"/>
                      <a:pt x="76" y="492"/>
                      <a:pt x="226" y="542"/>
                    </a:cubicBezTo>
                    <a:cubicBezTo>
                      <a:pt x="257" y="553"/>
                      <a:pt x="289" y="558"/>
                      <a:pt x="319" y="558"/>
                    </a:cubicBezTo>
                    <a:cubicBezTo>
                      <a:pt x="435" y="558"/>
                      <a:pt x="537" y="486"/>
                      <a:pt x="577" y="367"/>
                    </a:cubicBezTo>
                    <a:cubicBezTo>
                      <a:pt x="627" y="216"/>
                      <a:pt x="552" y="66"/>
                      <a:pt x="401" y="16"/>
                    </a:cubicBezTo>
                    <a:cubicBezTo>
                      <a:pt x="370" y="5"/>
                      <a:pt x="339" y="0"/>
                      <a:pt x="30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>
                <a:off x="15972540" y="2040332"/>
                <a:ext cx="40465" cy="36019"/>
              </a:xfrm>
              <a:custGeom>
                <a:avLst/>
                <a:gdLst/>
                <a:ahLst/>
                <a:cxnLst/>
                <a:rect l="l" t="t" r="r" b="b"/>
                <a:pathLst>
                  <a:path w="628" h="559" extrusionOk="0">
                    <a:moveTo>
                      <a:pt x="308" y="1"/>
                    </a:moveTo>
                    <a:cubicBezTo>
                      <a:pt x="193" y="1"/>
                      <a:pt x="90" y="73"/>
                      <a:pt x="51" y="192"/>
                    </a:cubicBezTo>
                    <a:cubicBezTo>
                      <a:pt x="1" y="342"/>
                      <a:pt x="76" y="493"/>
                      <a:pt x="226" y="543"/>
                    </a:cubicBezTo>
                    <a:cubicBezTo>
                      <a:pt x="258" y="553"/>
                      <a:pt x="289" y="558"/>
                      <a:pt x="319" y="558"/>
                    </a:cubicBezTo>
                    <a:cubicBezTo>
                      <a:pt x="435" y="558"/>
                      <a:pt x="537" y="486"/>
                      <a:pt x="577" y="367"/>
                    </a:cubicBezTo>
                    <a:cubicBezTo>
                      <a:pt x="627" y="217"/>
                      <a:pt x="552" y="66"/>
                      <a:pt x="402" y="16"/>
                    </a:cubicBezTo>
                    <a:cubicBezTo>
                      <a:pt x="370" y="6"/>
                      <a:pt x="339" y="1"/>
                      <a:pt x="30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>
                <a:off x="15712544" y="1896642"/>
                <a:ext cx="40465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8" h="558" extrusionOk="0">
                    <a:moveTo>
                      <a:pt x="318" y="0"/>
                    </a:moveTo>
                    <a:cubicBezTo>
                      <a:pt x="208" y="0"/>
                      <a:pt x="90" y="72"/>
                      <a:pt x="51" y="191"/>
                    </a:cubicBezTo>
                    <a:cubicBezTo>
                      <a:pt x="1" y="342"/>
                      <a:pt x="101" y="492"/>
                      <a:pt x="226" y="542"/>
                    </a:cubicBezTo>
                    <a:cubicBezTo>
                      <a:pt x="258" y="553"/>
                      <a:pt x="289" y="558"/>
                      <a:pt x="319" y="558"/>
                    </a:cubicBezTo>
                    <a:cubicBezTo>
                      <a:pt x="435" y="558"/>
                      <a:pt x="537" y="486"/>
                      <a:pt x="577" y="367"/>
                    </a:cubicBezTo>
                    <a:cubicBezTo>
                      <a:pt x="627" y="241"/>
                      <a:pt x="552" y="66"/>
                      <a:pt x="402" y="16"/>
                    </a:cubicBezTo>
                    <a:cubicBezTo>
                      <a:pt x="375" y="5"/>
                      <a:pt x="347" y="0"/>
                      <a:pt x="31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>
                <a:off x="15315303" y="1802953"/>
                <a:ext cx="40401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58" extrusionOk="0">
                    <a:moveTo>
                      <a:pt x="308" y="1"/>
                    </a:moveTo>
                    <a:cubicBezTo>
                      <a:pt x="192" y="1"/>
                      <a:pt x="90" y="73"/>
                      <a:pt x="50" y="192"/>
                    </a:cubicBezTo>
                    <a:cubicBezTo>
                      <a:pt x="0" y="342"/>
                      <a:pt x="75" y="492"/>
                      <a:pt x="226" y="542"/>
                    </a:cubicBezTo>
                    <a:cubicBezTo>
                      <a:pt x="257" y="553"/>
                      <a:pt x="288" y="558"/>
                      <a:pt x="319" y="558"/>
                    </a:cubicBezTo>
                    <a:cubicBezTo>
                      <a:pt x="434" y="558"/>
                      <a:pt x="537" y="486"/>
                      <a:pt x="577" y="367"/>
                    </a:cubicBezTo>
                    <a:cubicBezTo>
                      <a:pt x="627" y="217"/>
                      <a:pt x="551" y="66"/>
                      <a:pt x="401" y="16"/>
                    </a:cubicBezTo>
                    <a:cubicBezTo>
                      <a:pt x="370" y="6"/>
                      <a:pt x="338" y="1"/>
                      <a:pt x="30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>
                <a:off x="15339530" y="2384930"/>
                <a:ext cx="67850" cy="59989"/>
              </a:xfrm>
              <a:custGeom>
                <a:avLst/>
                <a:gdLst/>
                <a:ahLst/>
                <a:cxnLst/>
                <a:rect l="l" t="t" r="r" b="b"/>
                <a:pathLst>
                  <a:path w="1053" h="931" extrusionOk="0">
                    <a:moveTo>
                      <a:pt x="513" y="0"/>
                    </a:moveTo>
                    <a:cubicBezTo>
                      <a:pt x="316" y="0"/>
                      <a:pt x="134" y="131"/>
                      <a:pt x="75" y="307"/>
                    </a:cubicBezTo>
                    <a:cubicBezTo>
                      <a:pt x="0" y="558"/>
                      <a:pt x="125" y="834"/>
                      <a:pt x="376" y="909"/>
                    </a:cubicBezTo>
                    <a:cubicBezTo>
                      <a:pt x="420" y="924"/>
                      <a:pt x="466" y="931"/>
                      <a:pt x="512" y="931"/>
                    </a:cubicBezTo>
                    <a:cubicBezTo>
                      <a:pt x="701" y="931"/>
                      <a:pt x="892" y="810"/>
                      <a:pt x="952" y="608"/>
                    </a:cubicBezTo>
                    <a:cubicBezTo>
                      <a:pt x="1053" y="383"/>
                      <a:pt x="902" y="107"/>
                      <a:pt x="677" y="32"/>
                    </a:cubicBezTo>
                    <a:cubicBezTo>
                      <a:pt x="623" y="10"/>
                      <a:pt x="567" y="0"/>
                      <a:pt x="51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2"/>
              <p:cNvSpPr/>
              <p:nvPr/>
            </p:nvSpPr>
            <p:spPr>
              <a:xfrm>
                <a:off x="16050055" y="2406516"/>
                <a:ext cx="63082" cy="56187"/>
              </a:xfrm>
              <a:custGeom>
                <a:avLst/>
                <a:gdLst/>
                <a:ahLst/>
                <a:cxnLst/>
                <a:rect l="l" t="t" r="r" b="b"/>
                <a:pathLst>
                  <a:path w="979" h="872" extrusionOk="0">
                    <a:moveTo>
                      <a:pt x="492" y="1"/>
                    </a:moveTo>
                    <a:cubicBezTo>
                      <a:pt x="310" y="1"/>
                      <a:pt x="136" y="117"/>
                      <a:pt x="76" y="298"/>
                    </a:cubicBezTo>
                    <a:cubicBezTo>
                      <a:pt x="1" y="524"/>
                      <a:pt x="126" y="774"/>
                      <a:pt x="352" y="850"/>
                    </a:cubicBezTo>
                    <a:cubicBezTo>
                      <a:pt x="396" y="864"/>
                      <a:pt x="442" y="872"/>
                      <a:pt x="486" y="872"/>
                    </a:cubicBezTo>
                    <a:cubicBezTo>
                      <a:pt x="669" y="872"/>
                      <a:pt x="843" y="755"/>
                      <a:pt x="903" y="574"/>
                    </a:cubicBezTo>
                    <a:cubicBezTo>
                      <a:pt x="978" y="348"/>
                      <a:pt x="853" y="98"/>
                      <a:pt x="627" y="23"/>
                    </a:cubicBezTo>
                    <a:cubicBezTo>
                      <a:pt x="583" y="8"/>
                      <a:pt x="537" y="1"/>
                      <a:pt x="492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>
                <a:off x="15580131" y="4536737"/>
                <a:ext cx="56574" cy="50324"/>
              </a:xfrm>
              <a:custGeom>
                <a:avLst/>
                <a:gdLst/>
                <a:ahLst/>
                <a:cxnLst/>
                <a:rect l="l" t="t" r="r" b="b"/>
                <a:pathLst>
                  <a:path w="878" h="781" extrusionOk="0">
                    <a:moveTo>
                      <a:pt x="438" y="1"/>
                    </a:moveTo>
                    <a:cubicBezTo>
                      <a:pt x="366" y="1"/>
                      <a:pt x="292" y="23"/>
                      <a:pt x="226" y="71"/>
                    </a:cubicBezTo>
                    <a:cubicBezTo>
                      <a:pt x="25" y="196"/>
                      <a:pt x="0" y="421"/>
                      <a:pt x="126" y="622"/>
                    </a:cubicBezTo>
                    <a:cubicBezTo>
                      <a:pt x="203" y="730"/>
                      <a:pt x="318" y="781"/>
                      <a:pt x="436" y="781"/>
                    </a:cubicBezTo>
                    <a:cubicBezTo>
                      <a:pt x="509" y="781"/>
                      <a:pt x="584" y="761"/>
                      <a:pt x="652" y="722"/>
                    </a:cubicBezTo>
                    <a:cubicBezTo>
                      <a:pt x="853" y="597"/>
                      <a:pt x="878" y="346"/>
                      <a:pt x="752" y="171"/>
                    </a:cubicBezTo>
                    <a:cubicBezTo>
                      <a:pt x="674" y="62"/>
                      <a:pt x="557" y="1"/>
                      <a:pt x="43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15736772" y="3440053"/>
                <a:ext cx="64693" cy="56381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75" extrusionOk="0">
                    <a:moveTo>
                      <a:pt x="505" y="1"/>
                    </a:moveTo>
                    <a:cubicBezTo>
                      <a:pt x="309" y="1"/>
                      <a:pt x="136" y="117"/>
                      <a:pt x="76" y="298"/>
                    </a:cubicBezTo>
                    <a:cubicBezTo>
                      <a:pt x="1" y="524"/>
                      <a:pt x="126" y="775"/>
                      <a:pt x="351" y="850"/>
                    </a:cubicBezTo>
                    <a:cubicBezTo>
                      <a:pt x="400" y="866"/>
                      <a:pt x="451" y="874"/>
                      <a:pt x="500" y="874"/>
                    </a:cubicBezTo>
                    <a:cubicBezTo>
                      <a:pt x="679" y="874"/>
                      <a:pt x="849" y="770"/>
                      <a:pt x="928" y="574"/>
                    </a:cubicBezTo>
                    <a:cubicBezTo>
                      <a:pt x="1003" y="349"/>
                      <a:pt x="878" y="98"/>
                      <a:pt x="652" y="23"/>
                    </a:cubicBezTo>
                    <a:cubicBezTo>
                      <a:pt x="603" y="8"/>
                      <a:pt x="553" y="1"/>
                      <a:pt x="50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15389596" y="3301196"/>
                <a:ext cx="64628" cy="57025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885" extrusionOk="0">
                    <a:moveTo>
                      <a:pt x="517" y="0"/>
                    </a:moveTo>
                    <a:cubicBezTo>
                      <a:pt x="333" y="0"/>
                      <a:pt x="156" y="117"/>
                      <a:pt x="75" y="298"/>
                    </a:cubicBezTo>
                    <a:cubicBezTo>
                      <a:pt x="0" y="524"/>
                      <a:pt x="125" y="774"/>
                      <a:pt x="351" y="849"/>
                    </a:cubicBezTo>
                    <a:cubicBezTo>
                      <a:pt x="410" y="873"/>
                      <a:pt x="468" y="884"/>
                      <a:pt x="525" y="884"/>
                    </a:cubicBezTo>
                    <a:cubicBezTo>
                      <a:pt x="709" y="884"/>
                      <a:pt x="870" y="766"/>
                      <a:pt x="927" y="574"/>
                    </a:cubicBezTo>
                    <a:cubicBezTo>
                      <a:pt x="1003" y="348"/>
                      <a:pt x="877" y="98"/>
                      <a:pt x="652" y="22"/>
                    </a:cubicBezTo>
                    <a:cubicBezTo>
                      <a:pt x="607" y="8"/>
                      <a:pt x="562" y="0"/>
                      <a:pt x="517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15733550" y="4036399"/>
                <a:ext cx="40401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58" extrusionOk="0">
                    <a:moveTo>
                      <a:pt x="318" y="0"/>
                    </a:moveTo>
                    <a:cubicBezTo>
                      <a:pt x="208" y="0"/>
                      <a:pt x="90" y="72"/>
                      <a:pt x="51" y="191"/>
                    </a:cubicBezTo>
                    <a:cubicBezTo>
                      <a:pt x="0" y="342"/>
                      <a:pt x="101" y="492"/>
                      <a:pt x="226" y="542"/>
                    </a:cubicBezTo>
                    <a:cubicBezTo>
                      <a:pt x="257" y="553"/>
                      <a:pt x="289" y="558"/>
                      <a:pt x="319" y="558"/>
                    </a:cubicBezTo>
                    <a:cubicBezTo>
                      <a:pt x="435" y="558"/>
                      <a:pt x="537" y="486"/>
                      <a:pt x="577" y="367"/>
                    </a:cubicBezTo>
                    <a:cubicBezTo>
                      <a:pt x="627" y="216"/>
                      <a:pt x="552" y="66"/>
                      <a:pt x="401" y="16"/>
                    </a:cubicBezTo>
                    <a:cubicBezTo>
                      <a:pt x="375" y="5"/>
                      <a:pt x="347" y="0"/>
                      <a:pt x="31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15583352" y="3513187"/>
                <a:ext cx="40465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8" h="558" extrusionOk="0">
                    <a:moveTo>
                      <a:pt x="308" y="0"/>
                    </a:moveTo>
                    <a:cubicBezTo>
                      <a:pt x="193" y="0"/>
                      <a:pt x="90" y="72"/>
                      <a:pt x="51" y="191"/>
                    </a:cubicBezTo>
                    <a:cubicBezTo>
                      <a:pt x="1" y="341"/>
                      <a:pt x="76" y="492"/>
                      <a:pt x="226" y="542"/>
                    </a:cubicBezTo>
                    <a:cubicBezTo>
                      <a:pt x="252" y="552"/>
                      <a:pt x="281" y="557"/>
                      <a:pt x="310" y="557"/>
                    </a:cubicBezTo>
                    <a:cubicBezTo>
                      <a:pt x="419" y="557"/>
                      <a:pt x="537" y="485"/>
                      <a:pt x="577" y="366"/>
                    </a:cubicBezTo>
                    <a:cubicBezTo>
                      <a:pt x="627" y="216"/>
                      <a:pt x="552" y="66"/>
                      <a:pt x="402" y="16"/>
                    </a:cubicBezTo>
                    <a:cubicBezTo>
                      <a:pt x="370" y="5"/>
                      <a:pt x="339" y="0"/>
                      <a:pt x="30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>
                <a:off x="15796503" y="3910429"/>
                <a:ext cx="40465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8" h="558" extrusionOk="0">
                    <a:moveTo>
                      <a:pt x="309" y="1"/>
                    </a:moveTo>
                    <a:cubicBezTo>
                      <a:pt x="193" y="1"/>
                      <a:pt x="91" y="72"/>
                      <a:pt x="51" y="191"/>
                    </a:cubicBezTo>
                    <a:cubicBezTo>
                      <a:pt x="1" y="342"/>
                      <a:pt x="76" y="492"/>
                      <a:pt x="226" y="542"/>
                    </a:cubicBezTo>
                    <a:cubicBezTo>
                      <a:pt x="253" y="553"/>
                      <a:pt x="281" y="558"/>
                      <a:pt x="310" y="558"/>
                    </a:cubicBezTo>
                    <a:cubicBezTo>
                      <a:pt x="419" y="558"/>
                      <a:pt x="538" y="486"/>
                      <a:pt x="577" y="367"/>
                    </a:cubicBezTo>
                    <a:cubicBezTo>
                      <a:pt x="627" y="242"/>
                      <a:pt x="552" y="66"/>
                      <a:pt x="402" y="16"/>
                    </a:cubicBezTo>
                    <a:cubicBezTo>
                      <a:pt x="370" y="6"/>
                      <a:pt x="339" y="1"/>
                      <a:pt x="30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6;p2"/>
              <p:cNvSpPr/>
              <p:nvPr/>
            </p:nvSpPr>
            <p:spPr>
              <a:xfrm>
                <a:off x="15536508" y="3767383"/>
                <a:ext cx="40465" cy="35310"/>
              </a:xfrm>
              <a:custGeom>
                <a:avLst/>
                <a:gdLst/>
                <a:ahLst/>
                <a:cxnLst/>
                <a:rect l="l" t="t" r="r" b="b"/>
                <a:pathLst>
                  <a:path w="628" h="548" extrusionOk="0">
                    <a:moveTo>
                      <a:pt x="344" y="1"/>
                    </a:moveTo>
                    <a:cubicBezTo>
                      <a:pt x="214" y="1"/>
                      <a:pt x="94" y="72"/>
                      <a:pt x="51" y="181"/>
                    </a:cubicBezTo>
                    <a:cubicBezTo>
                      <a:pt x="1" y="331"/>
                      <a:pt x="76" y="482"/>
                      <a:pt x="226" y="532"/>
                    </a:cubicBezTo>
                    <a:cubicBezTo>
                      <a:pt x="258" y="542"/>
                      <a:pt x="289" y="547"/>
                      <a:pt x="320" y="547"/>
                    </a:cubicBezTo>
                    <a:cubicBezTo>
                      <a:pt x="435" y="547"/>
                      <a:pt x="537" y="475"/>
                      <a:pt x="577" y="356"/>
                    </a:cubicBezTo>
                    <a:cubicBezTo>
                      <a:pt x="627" y="231"/>
                      <a:pt x="552" y="56"/>
                      <a:pt x="402" y="5"/>
                    </a:cubicBezTo>
                    <a:cubicBezTo>
                      <a:pt x="382" y="2"/>
                      <a:pt x="363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27;p2"/>
              <p:cNvSpPr/>
              <p:nvPr/>
            </p:nvSpPr>
            <p:spPr>
              <a:xfrm>
                <a:off x="15139266" y="3673179"/>
                <a:ext cx="40401" cy="35826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56" extrusionOk="0">
                    <a:moveTo>
                      <a:pt x="321" y="1"/>
                    </a:moveTo>
                    <a:cubicBezTo>
                      <a:pt x="200" y="1"/>
                      <a:pt x="91" y="87"/>
                      <a:pt x="50" y="189"/>
                    </a:cubicBezTo>
                    <a:cubicBezTo>
                      <a:pt x="0" y="340"/>
                      <a:pt x="75" y="490"/>
                      <a:pt x="226" y="540"/>
                    </a:cubicBezTo>
                    <a:cubicBezTo>
                      <a:pt x="252" y="551"/>
                      <a:pt x="280" y="556"/>
                      <a:pt x="309" y="556"/>
                    </a:cubicBezTo>
                    <a:cubicBezTo>
                      <a:pt x="419" y="556"/>
                      <a:pt x="537" y="484"/>
                      <a:pt x="577" y="365"/>
                    </a:cubicBezTo>
                    <a:cubicBezTo>
                      <a:pt x="627" y="239"/>
                      <a:pt x="552" y="64"/>
                      <a:pt x="401" y="14"/>
                    </a:cubicBezTo>
                    <a:cubicBezTo>
                      <a:pt x="374" y="5"/>
                      <a:pt x="347" y="1"/>
                      <a:pt x="32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2"/>
              <p:cNvSpPr/>
              <p:nvPr/>
            </p:nvSpPr>
            <p:spPr>
              <a:xfrm>
                <a:off x="15161883" y="4255607"/>
                <a:ext cx="67850" cy="60053"/>
              </a:xfrm>
              <a:custGeom>
                <a:avLst/>
                <a:gdLst/>
                <a:ahLst/>
                <a:cxnLst/>
                <a:rect l="l" t="t" r="r" b="b"/>
                <a:pathLst>
                  <a:path w="1053" h="932" extrusionOk="0">
                    <a:moveTo>
                      <a:pt x="541" y="1"/>
                    </a:moveTo>
                    <a:cubicBezTo>
                      <a:pt x="352" y="1"/>
                      <a:pt x="161" y="121"/>
                      <a:pt x="100" y="323"/>
                    </a:cubicBezTo>
                    <a:cubicBezTo>
                      <a:pt x="0" y="549"/>
                      <a:pt x="151" y="824"/>
                      <a:pt x="376" y="900"/>
                    </a:cubicBezTo>
                    <a:cubicBezTo>
                      <a:pt x="430" y="921"/>
                      <a:pt x="486" y="931"/>
                      <a:pt x="540" y="931"/>
                    </a:cubicBezTo>
                    <a:cubicBezTo>
                      <a:pt x="737" y="931"/>
                      <a:pt x="919" y="801"/>
                      <a:pt x="978" y="624"/>
                    </a:cubicBezTo>
                    <a:cubicBezTo>
                      <a:pt x="1053" y="373"/>
                      <a:pt x="927" y="98"/>
                      <a:pt x="677" y="22"/>
                    </a:cubicBezTo>
                    <a:cubicBezTo>
                      <a:pt x="633" y="8"/>
                      <a:pt x="587" y="1"/>
                      <a:pt x="54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2"/>
              <p:cNvSpPr/>
              <p:nvPr/>
            </p:nvSpPr>
            <p:spPr>
              <a:xfrm>
                <a:off x="15872408" y="4276613"/>
                <a:ext cx="64693" cy="56961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84" extrusionOk="0">
                    <a:moveTo>
                      <a:pt x="517" y="0"/>
                    </a:moveTo>
                    <a:cubicBezTo>
                      <a:pt x="334" y="0"/>
                      <a:pt x="156" y="117"/>
                      <a:pt x="76" y="298"/>
                    </a:cubicBezTo>
                    <a:cubicBezTo>
                      <a:pt x="1" y="524"/>
                      <a:pt x="126" y="774"/>
                      <a:pt x="352" y="849"/>
                    </a:cubicBezTo>
                    <a:cubicBezTo>
                      <a:pt x="410" y="873"/>
                      <a:pt x="469" y="884"/>
                      <a:pt x="526" y="884"/>
                    </a:cubicBezTo>
                    <a:cubicBezTo>
                      <a:pt x="710" y="884"/>
                      <a:pt x="871" y="766"/>
                      <a:pt x="928" y="574"/>
                    </a:cubicBezTo>
                    <a:cubicBezTo>
                      <a:pt x="1003" y="348"/>
                      <a:pt x="878" y="97"/>
                      <a:pt x="652" y="22"/>
                    </a:cubicBezTo>
                    <a:cubicBezTo>
                      <a:pt x="608" y="7"/>
                      <a:pt x="562" y="0"/>
                      <a:pt x="517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2"/>
              <p:cNvSpPr/>
              <p:nvPr/>
            </p:nvSpPr>
            <p:spPr>
              <a:xfrm>
                <a:off x="15481609" y="3919450"/>
                <a:ext cx="25903" cy="22810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54" extrusionOk="0">
                    <a:moveTo>
                      <a:pt x="188" y="0"/>
                    </a:moveTo>
                    <a:cubicBezTo>
                      <a:pt x="157" y="0"/>
                      <a:pt x="127" y="9"/>
                      <a:pt x="101" y="26"/>
                    </a:cubicBezTo>
                    <a:cubicBezTo>
                      <a:pt x="26" y="102"/>
                      <a:pt x="1" y="202"/>
                      <a:pt x="51" y="277"/>
                    </a:cubicBezTo>
                    <a:cubicBezTo>
                      <a:pt x="83" y="326"/>
                      <a:pt x="147" y="353"/>
                      <a:pt x="208" y="353"/>
                    </a:cubicBezTo>
                    <a:cubicBezTo>
                      <a:pt x="242" y="353"/>
                      <a:pt x="275" y="345"/>
                      <a:pt x="301" y="327"/>
                    </a:cubicBezTo>
                    <a:cubicBezTo>
                      <a:pt x="377" y="277"/>
                      <a:pt x="402" y="152"/>
                      <a:pt x="351" y="77"/>
                    </a:cubicBezTo>
                    <a:cubicBezTo>
                      <a:pt x="303" y="28"/>
                      <a:pt x="244" y="0"/>
                      <a:pt x="18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2"/>
              <p:cNvSpPr/>
              <p:nvPr/>
            </p:nvSpPr>
            <p:spPr>
              <a:xfrm>
                <a:off x="15408927" y="4398717"/>
                <a:ext cx="29125" cy="2513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0" extrusionOk="0">
                    <a:moveTo>
                      <a:pt x="248" y="1"/>
                    </a:moveTo>
                    <a:cubicBezTo>
                      <a:pt x="161" y="1"/>
                      <a:pt x="72" y="49"/>
                      <a:pt x="51" y="132"/>
                    </a:cubicBezTo>
                    <a:cubicBezTo>
                      <a:pt x="1" y="233"/>
                      <a:pt x="76" y="333"/>
                      <a:pt x="176" y="383"/>
                    </a:cubicBezTo>
                    <a:cubicBezTo>
                      <a:pt x="193" y="387"/>
                      <a:pt x="211" y="389"/>
                      <a:pt x="228" y="389"/>
                    </a:cubicBezTo>
                    <a:cubicBezTo>
                      <a:pt x="309" y="389"/>
                      <a:pt x="385" y="341"/>
                      <a:pt x="427" y="258"/>
                    </a:cubicBezTo>
                    <a:cubicBezTo>
                      <a:pt x="452" y="157"/>
                      <a:pt x="402" y="32"/>
                      <a:pt x="302" y="7"/>
                    </a:cubicBezTo>
                    <a:cubicBezTo>
                      <a:pt x="284" y="3"/>
                      <a:pt x="266" y="1"/>
                      <a:pt x="24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2"/>
              <p:cNvSpPr/>
              <p:nvPr/>
            </p:nvSpPr>
            <p:spPr>
              <a:xfrm>
                <a:off x="15562347" y="4459479"/>
                <a:ext cx="27514" cy="24936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87" extrusionOk="0">
                    <a:moveTo>
                      <a:pt x="211" y="0"/>
                    </a:moveTo>
                    <a:cubicBezTo>
                      <a:pt x="135" y="0"/>
                      <a:pt x="65" y="63"/>
                      <a:pt x="26" y="142"/>
                    </a:cubicBezTo>
                    <a:cubicBezTo>
                      <a:pt x="1" y="242"/>
                      <a:pt x="51" y="342"/>
                      <a:pt x="151" y="367"/>
                    </a:cubicBezTo>
                    <a:cubicBezTo>
                      <a:pt x="178" y="381"/>
                      <a:pt x="205" y="387"/>
                      <a:pt x="231" y="387"/>
                    </a:cubicBezTo>
                    <a:cubicBezTo>
                      <a:pt x="301" y="387"/>
                      <a:pt x="365" y="340"/>
                      <a:pt x="402" y="267"/>
                    </a:cubicBezTo>
                    <a:cubicBezTo>
                      <a:pt x="427" y="167"/>
                      <a:pt x="377" y="41"/>
                      <a:pt x="276" y="16"/>
                    </a:cubicBezTo>
                    <a:cubicBezTo>
                      <a:pt x="254" y="5"/>
                      <a:pt x="232" y="0"/>
                      <a:pt x="21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2"/>
              <p:cNvSpPr/>
              <p:nvPr/>
            </p:nvSpPr>
            <p:spPr>
              <a:xfrm>
                <a:off x="15421878" y="4145616"/>
                <a:ext cx="17784" cy="16173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51" extrusionOk="0">
                    <a:moveTo>
                      <a:pt x="176" y="0"/>
                    </a:moveTo>
                    <a:cubicBezTo>
                      <a:pt x="101" y="0"/>
                      <a:pt x="25" y="25"/>
                      <a:pt x="25" y="100"/>
                    </a:cubicBezTo>
                    <a:cubicBezTo>
                      <a:pt x="0" y="151"/>
                      <a:pt x="25" y="226"/>
                      <a:pt x="101" y="251"/>
                    </a:cubicBezTo>
                    <a:cubicBezTo>
                      <a:pt x="151" y="251"/>
                      <a:pt x="226" y="226"/>
                      <a:pt x="251" y="176"/>
                    </a:cubicBezTo>
                    <a:cubicBezTo>
                      <a:pt x="276" y="100"/>
                      <a:pt x="226" y="25"/>
                      <a:pt x="176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2"/>
              <p:cNvSpPr/>
              <p:nvPr/>
            </p:nvSpPr>
            <p:spPr>
              <a:xfrm>
                <a:off x="15488053" y="4375907"/>
                <a:ext cx="17848" cy="15658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3" extrusionOk="0">
                    <a:moveTo>
                      <a:pt x="125" y="1"/>
                    </a:moveTo>
                    <a:cubicBezTo>
                      <a:pt x="78" y="1"/>
                      <a:pt x="45" y="29"/>
                      <a:pt x="26" y="85"/>
                    </a:cubicBezTo>
                    <a:cubicBezTo>
                      <a:pt x="1" y="135"/>
                      <a:pt x="26" y="211"/>
                      <a:pt x="101" y="236"/>
                    </a:cubicBezTo>
                    <a:cubicBezTo>
                      <a:pt x="110" y="240"/>
                      <a:pt x="120" y="242"/>
                      <a:pt x="131" y="242"/>
                    </a:cubicBezTo>
                    <a:cubicBezTo>
                      <a:pt x="177" y="242"/>
                      <a:pt x="231" y="201"/>
                      <a:pt x="251" y="160"/>
                    </a:cubicBezTo>
                    <a:cubicBezTo>
                      <a:pt x="277" y="85"/>
                      <a:pt x="226" y="35"/>
                      <a:pt x="176" y="10"/>
                    </a:cubicBezTo>
                    <a:cubicBezTo>
                      <a:pt x="157" y="4"/>
                      <a:pt x="140" y="1"/>
                      <a:pt x="12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2"/>
              <p:cNvSpPr/>
              <p:nvPr/>
            </p:nvSpPr>
            <p:spPr>
              <a:xfrm>
                <a:off x="15394429" y="4201482"/>
                <a:ext cx="17784" cy="15658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3" extrusionOk="0">
                    <a:moveTo>
                      <a:pt x="124" y="1"/>
                    </a:moveTo>
                    <a:cubicBezTo>
                      <a:pt x="77" y="1"/>
                      <a:pt x="44" y="29"/>
                      <a:pt x="25" y="86"/>
                    </a:cubicBezTo>
                    <a:cubicBezTo>
                      <a:pt x="0" y="136"/>
                      <a:pt x="25" y="211"/>
                      <a:pt x="100" y="236"/>
                    </a:cubicBezTo>
                    <a:cubicBezTo>
                      <a:pt x="110" y="240"/>
                      <a:pt x="120" y="243"/>
                      <a:pt x="130" y="243"/>
                    </a:cubicBezTo>
                    <a:cubicBezTo>
                      <a:pt x="176" y="243"/>
                      <a:pt x="230" y="202"/>
                      <a:pt x="251" y="161"/>
                    </a:cubicBezTo>
                    <a:cubicBezTo>
                      <a:pt x="276" y="86"/>
                      <a:pt x="226" y="10"/>
                      <a:pt x="176" y="10"/>
                    </a:cubicBezTo>
                    <a:cubicBezTo>
                      <a:pt x="157" y="4"/>
                      <a:pt x="140" y="1"/>
                      <a:pt x="12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2"/>
              <p:cNvSpPr/>
              <p:nvPr/>
            </p:nvSpPr>
            <p:spPr>
              <a:xfrm>
                <a:off x="15507448" y="4264499"/>
                <a:ext cx="17848" cy="15593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2" extrusionOk="0">
                    <a:moveTo>
                      <a:pt x="135" y="0"/>
                    </a:moveTo>
                    <a:cubicBezTo>
                      <a:pt x="91" y="0"/>
                      <a:pt x="44" y="29"/>
                      <a:pt x="26" y="85"/>
                    </a:cubicBezTo>
                    <a:cubicBezTo>
                      <a:pt x="1" y="135"/>
                      <a:pt x="51" y="210"/>
                      <a:pt x="101" y="235"/>
                    </a:cubicBezTo>
                    <a:cubicBezTo>
                      <a:pt x="115" y="240"/>
                      <a:pt x="128" y="242"/>
                      <a:pt x="142" y="242"/>
                    </a:cubicBezTo>
                    <a:cubicBezTo>
                      <a:pt x="201" y="242"/>
                      <a:pt x="251" y="201"/>
                      <a:pt x="251" y="160"/>
                    </a:cubicBezTo>
                    <a:cubicBezTo>
                      <a:pt x="276" y="85"/>
                      <a:pt x="251" y="35"/>
                      <a:pt x="176" y="10"/>
                    </a:cubicBezTo>
                    <a:cubicBezTo>
                      <a:pt x="163" y="4"/>
                      <a:pt x="149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15683484" y="4305029"/>
                <a:ext cx="16238" cy="15658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43" extrusionOk="0">
                    <a:moveTo>
                      <a:pt x="135" y="1"/>
                    </a:moveTo>
                    <a:cubicBezTo>
                      <a:pt x="75" y="1"/>
                      <a:pt x="21" y="42"/>
                      <a:pt x="0" y="83"/>
                    </a:cubicBezTo>
                    <a:cubicBezTo>
                      <a:pt x="0" y="158"/>
                      <a:pt x="25" y="208"/>
                      <a:pt x="101" y="233"/>
                    </a:cubicBezTo>
                    <a:cubicBezTo>
                      <a:pt x="113" y="239"/>
                      <a:pt x="127" y="242"/>
                      <a:pt x="142" y="242"/>
                    </a:cubicBezTo>
                    <a:cubicBezTo>
                      <a:pt x="185" y="242"/>
                      <a:pt x="232" y="214"/>
                      <a:pt x="251" y="158"/>
                    </a:cubicBezTo>
                    <a:cubicBezTo>
                      <a:pt x="251" y="108"/>
                      <a:pt x="226" y="32"/>
                      <a:pt x="176" y="7"/>
                    </a:cubicBezTo>
                    <a:cubicBezTo>
                      <a:pt x="162" y="3"/>
                      <a:pt x="148" y="1"/>
                      <a:pt x="13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2"/>
              <p:cNvSpPr/>
              <p:nvPr/>
            </p:nvSpPr>
            <p:spPr>
              <a:xfrm>
                <a:off x="15660868" y="4038590"/>
                <a:ext cx="29125" cy="26741"/>
              </a:xfrm>
              <a:custGeom>
                <a:avLst/>
                <a:gdLst/>
                <a:ahLst/>
                <a:cxnLst/>
                <a:rect l="l" t="t" r="r" b="b"/>
                <a:pathLst>
                  <a:path w="452" h="415" extrusionOk="0">
                    <a:moveTo>
                      <a:pt x="241" y="1"/>
                    </a:moveTo>
                    <a:cubicBezTo>
                      <a:pt x="144" y="1"/>
                      <a:pt x="67" y="53"/>
                      <a:pt x="26" y="157"/>
                    </a:cubicBezTo>
                    <a:cubicBezTo>
                      <a:pt x="1" y="258"/>
                      <a:pt x="51" y="383"/>
                      <a:pt x="151" y="408"/>
                    </a:cubicBezTo>
                    <a:cubicBezTo>
                      <a:pt x="172" y="412"/>
                      <a:pt x="193" y="414"/>
                      <a:pt x="213" y="414"/>
                    </a:cubicBezTo>
                    <a:cubicBezTo>
                      <a:pt x="309" y="414"/>
                      <a:pt x="385" y="366"/>
                      <a:pt x="427" y="283"/>
                    </a:cubicBezTo>
                    <a:cubicBezTo>
                      <a:pt x="452" y="182"/>
                      <a:pt x="402" y="57"/>
                      <a:pt x="301" y="7"/>
                    </a:cubicBezTo>
                    <a:cubicBezTo>
                      <a:pt x="280" y="3"/>
                      <a:pt x="260" y="1"/>
                      <a:pt x="24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2"/>
              <p:cNvSpPr/>
              <p:nvPr/>
            </p:nvSpPr>
            <p:spPr>
              <a:xfrm>
                <a:off x="15349196" y="4031309"/>
                <a:ext cx="29125" cy="24936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87" extrusionOk="0">
                    <a:moveTo>
                      <a:pt x="218" y="0"/>
                    </a:moveTo>
                    <a:cubicBezTo>
                      <a:pt x="141" y="0"/>
                      <a:pt x="69" y="47"/>
                      <a:pt x="51" y="120"/>
                    </a:cubicBezTo>
                    <a:cubicBezTo>
                      <a:pt x="0" y="220"/>
                      <a:pt x="76" y="346"/>
                      <a:pt x="176" y="371"/>
                    </a:cubicBezTo>
                    <a:cubicBezTo>
                      <a:pt x="198" y="382"/>
                      <a:pt x="220" y="387"/>
                      <a:pt x="241" y="387"/>
                    </a:cubicBezTo>
                    <a:cubicBezTo>
                      <a:pt x="318" y="387"/>
                      <a:pt x="387" y="324"/>
                      <a:pt x="427" y="245"/>
                    </a:cubicBezTo>
                    <a:cubicBezTo>
                      <a:pt x="452" y="145"/>
                      <a:pt x="401" y="45"/>
                      <a:pt x="301" y="20"/>
                    </a:cubicBezTo>
                    <a:cubicBezTo>
                      <a:pt x="274" y="6"/>
                      <a:pt x="246" y="0"/>
                      <a:pt x="21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2"/>
              <p:cNvSpPr/>
              <p:nvPr/>
            </p:nvSpPr>
            <p:spPr>
              <a:xfrm>
                <a:off x="15562347" y="565801"/>
                <a:ext cx="37243" cy="32604"/>
              </a:xfrm>
              <a:custGeom>
                <a:avLst/>
                <a:gdLst/>
                <a:ahLst/>
                <a:cxnLst/>
                <a:rect l="l" t="t" r="r" b="b"/>
                <a:pathLst>
                  <a:path w="578" h="506" extrusionOk="0">
                    <a:moveTo>
                      <a:pt x="297" y="1"/>
                    </a:moveTo>
                    <a:cubicBezTo>
                      <a:pt x="249" y="1"/>
                      <a:pt x="198" y="15"/>
                      <a:pt x="151" y="43"/>
                    </a:cubicBezTo>
                    <a:cubicBezTo>
                      <a:pt x="51" y="118"/>
                      <a:pt x="1" y="269"/>
                      <a:pt x="101" y="394"/>
                    </a:cubicBezTo>
                    <a:cubicBezTo>
                      <a:pt x="145" y="467"/>
                      <a:pt x="214" y="506"/>
                      <a:pt x="289" y="506"/>
                    </a:cubicBezTo>
                    <a:cubicBezTo>
                      <a:pt x="343" y="506"/>
                      <a:pt x="400" y="486"/>
                      <a:pt x="452" y="444"/>
                    </a:cubicBezTo>
                    <a:cubicBezTo>
                      <a:pt x="552" y="369"/>
                      <a:pt x="577" y="218"/>
                      <a:pt x="502" y="118"/>
                    </a:cubicBezTo>
                    <a:cubicBezTo>
                      <a:pt x="455" y="40"/>
                      <a:pt x="379" y="1"/>
                      <a:pt x="297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2"/>
              <p:cNvSpPr/>
              <p:nvPr/>
            </p:nvSpPr>
            <p:spPr>
              <a:xfrm>
                <a:off x="15458993" y="1263568"/>
                <a:ext cx="40465" cy="37437"/>
              </a:xfrm>
              <a:custGeom>
                <a:avLst/>
                <a:gdLst/>
                <a:ahLst/>
                <a:cxnLst/>
                <a:rect l="l" t="t" r="r" b="b"/>
                <a:pathLst>
                  <a:path w="628" h="581" extrusionOk="0">
                    <a:moveTo>
                      <a:pt x="308" y="1"/>
                    </a:moveTo>
                    <a:cubicBezTo>
                      <a:pt x="193" y="1"/>
                      <a:pt x="90" y="73"/>
                      <a:pt x="51" y="192"/>
                    </a:cubicBezTo>
                    <a:cubicBezTo>
                      <a:pt x="1" y="342"/>
                      <a:pt x="76" y="517"/>
                      <a:pt x="226" y="567"/>
                    </a:cubicBezTo>
                    <a:cubicBezTo>
                      <a:pt x="249" y="577"/>
                      <a:pt x="273" y="581"/>
                      <a:pt x="298" y="581"/>
                    </a:cubicBezTo>
                    <a:cubicBezTo>
                      <a:pt x="411" y="581"/>
                      <a:pt x="536" y="495"/>
                      <a:pt x="577" y="392"/>
                    </a:cubicBezTo>
                    <a:cubicBezTo>
                      <a:pt x="627" y="242"/>
                      <a:pt x="552" y="66"/>
                      <a:pt x="402" y="16"/>
                    </a:cubicBezTo>
                    <a:cubicBezTo>
                      <a:pt x="370" y="6"/>
                      <a:pt x="339" y="1"/>
                      <a:pt x="30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2"/>
              <p:cNvSpPr/>
              <p:nvPr/>
            </p:nvSpPr>
            <p:spPr>
              <a:xfrm>
                <a:off x="15680263" y="1352424"/>
                <a:ext cx="40401" cy="37437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81" extrusionOk="0">
                    <a:moveTo>
                      <a:pt x="308" y="0"/>
                    </a:moveTo>
                    <a:cubicBezTo>
                      <a:pt x="193" y="0"/>
                      <a:pt x="90" y="72"/>
                      <a:pt x="50" y="191"/>
                    </a:cubicBezTo>
                    <a:cubicBezTo>
                      <a:pt x="0" y="341"/>
                      <a:pt x="75" y="517"/>
                      <a:pt x="226" y="567"/>
                    </a:cubicBezTo>
                    <a:cubicBezTo>
                      <a:pt x="253" y="576"/>
                      <a:pt x="280" y="580"/>
                      <a:pt x="307" y="580"/>
                    </a:cubicBezTo>
                    <a:cubicBezTo>
                      <a:pt x="427" y="580"/>
                      <a:pt x="536" y="494"/>
                      <a:pt x="577" y="392"/>
                    </a:cubicBezTo>
                    <a:cubicBezTo>
                      <a:pt x="627" y="241"/>
                      <a:pt x="552" y="66"/>
                      <a:pt x="401" y="16"/>
                    </a:cubicBezTo>
                    <a:cubicBezTo>
                      <a:pt x="370" y="5"/>
                      <a:pt x="339" y="0"/>
                      <a:pt x="30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2"/>
              <p:cNvSpPr/>
              <p:nvPr/>
            </p:nvSpPr>
            <p:spPr>
              <a:xfrm>
                <a:off x="15475166" y="895966"/>
                <a:ext cx="25903" cy="21908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40" extrusionOk="0">
                    <a:moveTo>
                      <a:pt x="209" y="0"/>
                    </a:moveTo>
                    <a:cubicBezTo>
                      <a:pt x="142" y="0"/>
                      <a:pt x="67" y="45"/>
                      <a:pt x="25" y="107"/>
                    </a:cubicBezTo>
                    <a:cubicBezTo>
                      <a:pt x="0" y="207"/>
                      <a:pt x="50" y="308"/>
                      <a:pt x="151" y="333"/>
                    </a:cubicBezTo>
                    <a:cubicBezTo>
                      <a:pt x="164" y="337"/>
                      <a:pt x="178" y="339"/>
                      <a:pt x="193" y="339"/>
                    </a:cubicBezTo>
                    <a:cubicBezTo>
                      <a:pt x="260" y="339"/>
                      <a:pt x="335" y="294"/>
                      <a:pt x="376" y="232"/>
                    </a:cubicBezTo>
                    <a:cubicBezTo>
                      <a:pt x="401" y="132"/>
                      <a:pt x="351" y="32"/>
                      <a:pt x="251" y="7"/>
                    </a:cubicBezTo>
                    <a:cubicBezTo>
                      <a:pt x="238" y="2"/>
                      <a:pt x="224" y="0"/>
                      <a:pt x="20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2"/>
              <p:cNvSpPr/>
              <p:nvPr/>
            </p:nvSpPr>
            <p:spPr>
              <a:xfrm>
                <a:off x="15572076" y="1230255"/>
                <a:ext cx="25903" cy="23519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65" extrusionOk="0">
                    <a:moveTo>
                      <a:pt x="210" y="0"/>
                    </a:moveTo>
                    <a:cubicBezTo>
                      <a:pt x="143" y="0"/>
                      <a:pt x="67" y="49"/>
                      <a:pt x="25" y="132"/>
                    </a:cubicBezTo>
                    <a:cubicBezTo>
                      <a:pt x="0" y="207"/>
                      <a:pt x="50" y="308"/>
                      <a:pt x="150" y="358"/>
                    </a:cubicBezTo>
                    <a:cubicBezTo>
                      <a:pt x="163" y="362"/>
                      <a:pt x="177" y="364"/>
                      <a:pt x="191" y="364"/>
                    </a:cubicBezTo>
                    <a:cubicBezTo>
                      <a:pt x="259" y="364"/>
                      <a:pt x="335" y="315"/>
                      <a:pt x="376" y="232"/>
                    </a:cubicBezTo>
                    <a:cubicBezTo>
                      <a:pt x="401" y="157"/>
                      <a:pt x="351" y="32"/>
                      <a:pt x="251" y="7"/>
                    </a:cubicBezTo>
                    <a:cubicBezTo>
                      <a:pt x="238" y="2"/>
                      <a:pt x="224" y="0"/>
                      <a:pt x="21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2"/>
              <p:cNvSpPr/>
              <p:nvPr/>
            </p:nvSpPr>
            <p:spPr>
              <a:xfrm>
                <a:off x="15436376" y="975865"/>
                <a:ext cx="24292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3" extrusionOk="0">
                    <a:moveTo>
                      <a:pt x="172" y="0"/>
                    </a:moveTo>
                    <a:cubicBezTo>
                      <a:pt x="103" y="0"/>
                      <a:pt x="44" y="47"/>
                      <a:pt x="26" y="120"/>
                    </a:cubicBezTo>
                    <a:cubicBezTo>
                      <a:pt x="1" y="220"/>
                      <a:pt x="26" y="321"/>
                      <a:pt x="126" y="346"/>
                    </a:cubicBezTo>
                    <a:cubicBezTo>
                      <a:pt x="144" y="350"/>
                      <a:pt x="162" y="352"/>
                      <a:pt x="179" y="352"/>
                    </a:cubicBezTo>
                    <a:cubicBezTo>
                      <a:pt x="260" y="352"/>
                      <a:pt x="331" y="307"/>
                      <a:pt x="352" y="246"/>
                    </a:cubicBezTo>
                    <a:cubicBezTo>
                      <a:pt x="377" y="145"/>
                      <a:pt x="327" y="45"/>
                      <a:pt x="251" y="20"/>
                    </a:cubicBezTo>
                    <a:cubicBezTo>
                      <a:pt x="225" y="7"/>
                      <a:pt x="198" y="0"/>
                      <a:pt x="17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2"/>
              <p:cNvSpPr/>
              <p:nvPr/>
            </p:nvSpPr>
            <p:spPr>
              <a:xfrm>
                <a:off x="15601136" y="1067170"/>
                <a:ext cx="25903" cy="23454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64" extrusionOk="0">
                    <a:moveTo>
                      <a:pt x="225" y="0"/>
                    </a:moveTo>
                    <a:cubicBezTo>
                      <a:pt x="143" y="0"/>
                      <a:pt x="71" y="49"/>
                      <a:pt x="50" y="132"/>
                    </a:cubicBezTo>
                    <a:cubicBezTo>
                      <a:pt x="0" y="232"/>
                      <a:pt x="50" y="332"/>
                      <a:pt x="151" y="357"/>
                    </a:cubicBezTo>
                    <a:cubicBezTo>
                      <a:pt x="168" y="362"/>
                      <a:pt x="185" y="364"/>
                      <a:pt x="202" y="364"/>
                    </a:cubicBezTo>
                    <a:cubicBezTo>
                      <a:pt x="283" y="364"/>
                      <a:pt x="355" y="315"/>
                      <a:pt x="376" y="232"/>
                    </a:cubicBezTo>
                    <a:cubicBezTo>
                      <a:pt x="401" y="157"/>
                      <a:pt x="351" y="57"/>
                      <a:pt x="276" y="6"/>
                    </a:cubicBezTo>
                    <a:cubicBezTo>
                      <a:pt x="259" y="2"/>
                      <a:pt x="242" y="0"/>
                      <a:pt x="22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2"/>
              <p:cNvSpPr/>
              <p:nvPr/>
            </p:nvSpPr>
            <p:spPr>
              <a:xfrm>
                <a:off x="15856299" y="1127674"/>
                <a:ext cx="25903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53" extrusionOk="0">
                    <a:moveTo>
                      <a:pt x="186" y="0"/>
                    </a:moveTo>
                    <a:cubicBezTo>
                      <a:pt x="125" y="0"/>
                      <a:pt x="62" y="47"/>
                      <a:pt x="25" y="120"/>
                    </a:cubicBezTo>
                    <a:cubicBezTo>
                      <a:pt x="0" y="220"/>
                      <a:pt x="50" y="321"/>
                      <a:pt x="151" y="346"/>
                    </a:cubicBezTo>
                    <a:cubicBezTo>
                      <a:pt x="168" y="350"/>
                      <a:pt x="186" y="352"/>
                      <a:pt x="203" y="352"/>
                    </a:cubicBezTo>
                    <a:cubicBezTo>
                      <a:pt x="284" y="352"/>
                      <a:pt x="355" y="307"/>
                      <a:pt x="376" y="245"/>
                    </a:cubicBezTo>
                    <a:cubicBezTo>
                      <a:pt x="401" y="145"/>
                      <a:pt x="351" y="45"/>
                      <a:pt x="251" y="20"/>
                    </a:cubicBezTo>
                    <a:cubicBezTo>
                      <a:pt x="231" y="6"/>
                      <a:pt x="209" y="0"/>
                      <a:pt x="186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2"/>
              <p:cNvSpPr/>
              <p:nvPr/>
            </p:nvSpPr>
            <p:spPr>
              <a:xfrm>
                <a:off x="15823953" y="738874"/>
                <a:ext cx="43687" cy="39048"/>
              </a:xfrm>
              <a:custGeom>
                <a:avLst/>
                <a:gdLst/>
                <a:ahLst/>
                <a:cxnLst/>
                <a:rect l="l" t="t" r="r" b="b"/>
                <a:pathLst>
                  <a:path w="678" h="606" extrusionOk="0">
                    <a:moveTo>
                      <a:pt x="346" y="1"/>
                    </a:moveTo>
                    <a:cubicBezTo>
                      <a:pt x="218" y="1"/>
                      <a:pt x="92" y="90"/>
                      <a:pt x="51" y="214"/>
                    </a:cubicBezTo>
                    <a:cubicBezTo>
                      <a:pt x="1" y="365"/>
                      <a:pt x="76" y="540"/>
                      <a:pt x="226" y="590"/>
                    </a:cubicBezTo>
                    <a:cubicBezTo>
                      <a:pt x="263" y="601"/>
                      <a:pt x="299" y="606"/>
                      <a:pt x="333" y="606"/>
                    </a:cubicBezTo>
                    <a:cubicBezTo>
                      <a:pt x="461" y="606"/>
                      <a:pt x="568" y="534"/>
                      <a:pt x="627" y="415"/>
                    </a:cubicBezTo>
                    <a:cubicBezTo>
                      <a:pt x="678" y="239"/>
                      <a:pt x="577" y="89"/>
                      <a:pt x="427" y="14"/>
                    </a:cubicBezTo>
                    <a:cubicBezTo>
                      <a:pt x="400" y="5"/>
                      <a:pt x="373" y="1"/>
                      <a:pt x="346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2"/>
              <p:cNvSpPr/>
              <p:nvPr/>
            </p:nvSpPr>
            <p:spPr>
              <a:xfrm>
                <a:off x="15371812" y="727404"/>
                <a:ext cx="40401" cy="37630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84" extrusionOk="0">
                    <a:moveTo>
                      <a:pt x="308" y="1"/>
                    </a:moveTo>
                    <a:cubicBezTo>
                      <a:pt x="193" y="1"/>
                      <a:pt x="90" y="73"/>
                      <a:pt x="50" y="192"/>
                    </a:cubicBezTo>
                    <a:cubicBezTo>
                      <a:pt x="0" y="342"/>
                      <a:pt x="76" y="518"/>
                      <a:pt x="226" y="568"/>
                    </a:cubicBezTo>
                    <a:cubicBezTo>
                      <a:pt x="257" y="578"/>
                      <a:pt x="289" y="583"/>
                      <a:pt x="319" y="583"/>
                    </a:cubicBezTo>
                    <a:cubicBezTo>
                      <a:pt x="435" y="583"/>
                      <a:pt x="537" y="511"/>
                      <a:pt x="577" y="392"/>
                    </a:cubicBezTo>
                    <a:cubicBezTo>
                      <a:pt x="627" y="242"/>
                      <a:pt x="552" y="66"/>
                      <a:pt x="401" y="16"/>
                    </a:cubicBezTo>
                    <a:cubicBezTo>
                      <a:pt x="370" y="6"/>
                      <a:pt x="339" y="1"/>
                      <a:pt x="30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2"/>
              <p:cNvSpPr/>
              <p:nvPr/>
            </p:nvSpPr>
            <p:spPr>
              <a:xfrm>
                <a:off x="15846569" y="3760102"/>
                <a:ext cx="35633" cy="32991"/>
              </a:xfrm>
              <a:custGeom>
                <a:avLst/>
                <a:gdLst/>
                <a:ahLst/>
                <a:cxnLst/>
                <a:rect l="l" t="t" r="r" b="b"/>
                <a:pathLst>
                  <a:path w="553" h="512" extrusionOk="0">
                    <a:moveTo>
                      <a:pt x="272" y="1"/>
                    </a:moveTo>
                    <a:cubicBezTo>
                      <a:pt x="224" y="1"/>
                      <a:pt x="173" y="15"/>
                      <a:pt x="126" y="43"/>
                    </a:cubicBezTo>
                    <a:cubicBezTo>
                      <a:pt x="26" y="118"/>
                      <a:pt x="1" y="294"/>
                      <a:pt x="76" y="394"/>
                    </a:cubicBezTo>
                    <a:cubicBezTo>
                      <a:pt x="123" y="472"/>
                      <a:pt x="199" y="512"/>
                      <a:pt x="281" y="512"/>
                    </a:cubicBezTo>
                    <a:cubicBezTo>
                      <a:pt x="329" y="512"/>
                      <a:pt x="380" y="498"/>
                      <a:pt x="427" y="469"/>
                    </a:cubicBezTo>
                    <a:cubicBezTo>
                      <a:pt x="527" y="394"/>
                      <a:pt x="552" y="219"/>
                      <a:pt x="477" y="118"/>
                    </a:cubicBezTo>
                    <a:cubicBezTo>
                      <a:pt x="430" y="40"/>
                      <a:pt x="354" y="1"/>
                      <a:pt x="272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2"/>
              <p:cNvSpPr/>
              <p:nvPr/>
            </p:nvSpPr>
            <p:spPr>
              <a:xfrm>
                <a:off x="15741605" y="4457868"/>
                <a:ext cx="40465" cy="37630"/>
              </a:xfrm>
              <a:custGeom>
                <a:avLst/>
                <a:gdLst/>
                <a:ahLst/>
                <a:cxnLst/>
                <a:rect l="l" t="t" r="r" b="b"/>
                <a:pathLst>
                  <a:path w="628" h="584" extrusionOk="0">
                    <a:moveTo>
                      <a:pt x="308" y="1"/>
                    </a:moveTo>
                    <a:cubicBezTo>
                      <a:pt x="193" y="1"/>
                      <a:pt x="90" y="73"/>
                      <a:pt x="51" y="192"/>
                    </a:cubicBezTo>
                    <a:cubicBezTo>
                      <a:pt x="1" y="342"/>
                      <a:pt x="76" y="518"/>
                      <a:pt x="226" y="568"/>
                    </a:cubicBezTo>
                    <a:cubicBezTo>
                      <a:pt x="258" y="578"/>
                      <a:pt x="289" y="583"/>
                      <a:pt x="320" y="583"/>
                    </a:cubicBezTo>
                    <a:cubicBezTo>
                      <a:pt x="435" y="583"/>
                      <a:pt x="537" y="511"/>
                      <a:pt x="577" y="392"/>
                    </a:cubicBezTo>
                    <a:cubicBezTo>
                      <a:pt x="627" y="242"/>
                      <a:pt x="552" y="66"/>
                      <a:pt x="402" y="16"/>
                    </a:cubicBezTo>
                    <a:cubicBezTo>
                      <a:pt x="370" y="6"/>
                      <a:pt x="339" y="1"/>
                      <a:pt x="30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52;p2"/>
              <p:cNvSpPr/>
              <p:nvPr/>
            </p:nvSpPr>
            <p:spPr>
              <a:xfrm>
                <a:off x="15962874" y="4546853"/>
                <a:ext cx="40401" cy="37437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81" extrusionOk="0">
                    <a:moveTo>
                      <a:pt x="330" y="1"/>
                    </a:moveTo>
                    <a:cubicBezTo>
                      <a:pt x="217" y="1"/>
                      <a:pt x="92" y="86"/>
                      <a:pt x="50" y="189"/>
                    </a:cubicBezTo>
                    <a:cubicBezTo>
                      <a:pt x="0" y="340"/>
                      <a:pt x="75" y="515"/>
                      <a:pt x="226" y="565"/>
                    </a:cubicBezTo>
                    <a:cubicBezTo>
                      <a:pt x="257" y="576"/>
                      <a:pt x="289" y="581"/>
                      <a:pt x="319" y="581"/>
                    </a:cubicBezTo>
                    <a:cubicBezTo>
                      <a:pt x="435" y="581"/>
                      <a:pt x="537" y="509"/>
                      <a:pt x="577" y="390"/>
                    </a:cubicBezTo>
                    <a:cubicBezTo>
                      <a:pt x="627" y="239"/>
                      <a:pt x="552" y="64"/>
                      <a:pt x="401" y="14"/>
                    </a:cubicBezTo>
                    <a:cubicBezTo>
                      <a:pt x="379" y="5"/>
                      <a:pt x="355" y="1"/>
                      <a:pt x="3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53;p2"/>
              <p:cNvSpPr/>
              <p:nvPr/>
            </p:nvSpPr>
            <p:spPr>
              <a:xfrm>
                <a:off x="15757778" y="4090267"/>
                <a:ext cx="25903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53" extrusionOk="0">
                    <a:moveTo>
                      <a:pt x="209" y="0"/>
                    </a:moveTo>
                    <a:cubicBezTo>
                      <a:pt x="142" y="0"/>
                      <a:pt x="67" y="45"/>
                      <a:pt x="25" y="107"/>
                    </a:cubicBezTo>
                    <a:cubicBezTo>
                      <a:pt x="0" y="208"/>
                      <a:pt x="50" y="308"/>
                      <a:pt x="151" y="333"/>
                    </a:cubicBezTo>
                    <a:cubicBezTo>
                      <a:pt x="171" y="346"/>
                      <a:pt x="193" y="352"/>
                      <a:pt x="215" y="352"/>
                    </a:cubicBezTo>
                    <a:cubicBezTo>
                      <a:pt x="276" y="352"/>
                      <a:pt x="340" y="306"/>
                      <a:pt x="376" y="233"/>
                    </a:cubicBezTo>
                    <a:cubicBezTo>
                      <a:pt x="401" y="132"/>
                      <a:pt x="351" y="32"/>
                      <a:pt x="251" y="7"/>
                    </a:cubicBezTo>
                    <a:cubicBezTo>
                      <a:pt x="238" y="3"/>
                      <a:pt x="224" y="0"/>
                      <a:pt x="20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54;p2"/>
              <p:cNvSpPr/>
              <p:nvPr/>
            </p:nvSpPr>
            <p:spPr>
              <a:xfrm>
                <a:off x="15854688" y="4424556"/>
                <a:ext cx="25903" cy="23519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65" extrusionOk="0">
                    <a:moveTo>
                      <a:pt x="210" y="1"/>
                    </a:moveTo>
                    <a:cubicBezTo>
                      <a:pt x="143" y="1"/>
                      <a:pt x="67" y="49"/>
                      <a:pt x="25" y="132"/>
                    </a:cubicBezTo>
                    <a:cubicBezTo>
                      <a:pt x="0" y="233"/>
                      <a:pt x="50" y="333"/>
                      <a:pt x="150" y="358"/>
                    </a:cubicBezTo>
                    <a:cubicBezTo>
                      <a:pt x="163" y="362"/>
                      <a:pt x="177" y="364"/>
                      <a:pt x="191" y="364"/>
                    </a:cubicBezTo>
                    <a:cubicBezTo>
                      <a:pt x="259" y="364"/>
                      <a:pt x="335" y="316"/>
                      <a:pt x="376" y="233"/>
                    </a:cubicBezTo>
                    <a:cubicBezTo>
                      <a:pt x="401" y="157"/>
                      <a:pt x="351" y="57"/>
                      <a:pt x="251" y="7"/>
                    </a:cubicBezTo>
                    <a:cubicBezTo>
                      <a:pt x="238" y="3"/>
                      <a:pt x="224" y="1"/>
                      <a:pt x="21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5;p2"/>
              <p:cNvSpPr/>
              <p:nvPr/>
            </p:nvSpPr>
            <p:spPr>
              <a:xfrm>
                <a:off x="15718988" y="4170875"/>
                <a:ext cx="24292" cy="22037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42" extrusionOk="0">
                    <a:moveTo>
                      <a:pt x="181" y="0"/>
                    </a:moveTo>
                    <a:cubicBezTo>
                      <a:pt x="108" y="0"/>
                      <a:pt x="45" y="33"/>
                      <a:pt x="26" y="109"/>
                    </a:cubicBezTo>
                    <a:cubicBezTo>
                      <a:pt x="1" y="210"/>
                      <a:pt x="51" y="310"/>
                      <a:pt x="126" y="335"/>
                    </a:cubicBezTo>
                    <a:cubicBezTo>
                      <a:pt x="144" y="339"/>
                      <a:pt x="162" y="341"/>
                      <a:pt x="179" y="341"/>
                    </a:cubicBezTo>
                    <a:cubicBezTo>
                      <a:pt x="260" y="341"/>
                      <a:pt x="331" y="297"/>
                      <a:pt x="352" y="235"/>
                    </a:cubicBezTo>
                    <a:cubicBezTo>
                      <a:pt x="377" y="134"/>
                      <a:pt x="327" y="34"/>
                      <a:pt x="251" y="9"/>
                    </a:cubicBezTo>
                    <a:cubicBezTo>
                      <a:pt x="228" y="3"/>
                      <a:pt x="204" y="0"/>
                      <a:pt x="18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2"/>
              <p:cNvSpPr/>
              <p:nvPr/>
            </p:nvSpPr>
            <p:spPr>
              <a:xfrm>
                <a:off x="15883748" y="4262244"/>
                <a:ext cx="25903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53" extrusionOk="0">
                    <a:moveTo>
                      <a:pt x="197" y="0"/>
                    </a:moveTo>
                    <a:cubicBezTo>
                      <a:pt x="127" y="0"/>
                      <a:pt x="69" y="47"/>
                      <a:pt x="50" y="120"/>
                    </a:cubicBezTo>
                    <a:cubicBezTo>
                      <a:pt x="0" y="220"/>
                      <a:pt x="50" y="320"/>
                      <a:pt x="151" y="346"/>
                    </a:cubicBezTo>
                    <a:cubicBezTo>
                      <a:pt x="168" y="350"/>
                      <a:pt x="186" y="352"/>
                      <a:pt x="203" y="352"/>
                    </a:cubicBezTo>
                    <a:cubicBezTo>
                      <a:pt x="284" y="352"/>
                      <a:pt x="356" y="307"/>
                      <a:pt x="376" y="245"/>
                    </a:cubicBezTo>
                    <a:cubicBezTo>
                      <a:pt x="401" y="145"/>
                      <a:pt x="351" y="45"/>
                      <a:pt x="276" y="20"/>
                    </a:cubicBezTo>
                    <a:cubicBezTo>
                      <a:pt x="249" y="6"/>
                      <a:pt x="222" y="0"/>
                      <a:pt x="197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2"/>
              <p:cNvSpPr/>
              <p:nvPr/>
            </p:nvSpPr>
            <p:spPr>
              <a:xfrm>
                <a:off x="16138911" y="4322813"/>
                <a:ext cx="25903" cy="22037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42" extrusionOk="0">
                    <a:moveTo>
                      <a:pt x="209" y="1"/>
                    </a:moveTo>
                    <a:cubicBezTo>
                      <a:pt x="142" y="1"/>
                      <a:pt x="66" y="45"/>
                      <a:pt x="25" y="107"/>
                    </a:cubicBezTo>
                    <a:cubicBezTo>
                      <a:pt x="0" y="208"/>
                      <a:pt x="50" y="308"/>
                      <a:pt x="151" y="333"/>
                    </a:cubicBezTo>
                    <a:cubicBezTo>
                      <a:pt x="174" y="339"/>
                      <a:pt x="198" y="342"/>
                      <a:pt x="221" y="342"/>
                    </a:cubicBezTo>
                    <a:cubicBezTo>
                      <a:pt x="294" y="342"/>
                      <a:pt x="357" y="309"/>
                      <a:pt x="376" y="233"/>
                    </a:cubicBezTo>
                    <a:cubicBezTo>
                      <a:pt x="401" y="132"/>
                      <a:pt x="351" y="32"/>
                      <a:pt x="251" y="7"/>
                    </a:cubicBezTo>
                    <a:cubicBezTo>
                      <a:pt x="237" y="3"/>
                      <a:pt x="223" y="1"/>
                      <a:pt x="20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2"/>
              <p:cNvSpPr/>
              <p:nvPr/>
            </p:nvSpPr>
            <p:spPr>
              <a:xfrm>
                <a:off x="16106565" y="3934656"/>
                <a:ext cx="43687" cy="37566"/>
              </a:xfrm>
              <a:custGeom>
                <a:avLst/>
                <a:gdLst/>
                <a:ahLst/>
                <a:cxnLst/>
                <a:rect l="l" t="t" r="r" b="b"/>
                <a:pathLst>
                  <a:path w="678" h="583" extrusionOk="0">
                    <a:moveTo>
                      <a:pt x="331" y="1"/>
                    </a:moveTo>
                    <a:cubicBezTo>
                      <a:pt x="209" y="1"/>
                      <a:pt x="91" y="72"/>
                      <a:pt x="51" y="191"/>
                    </a:cubicBezTo>
                    <a:cubicBezTo>
                      <a:pt x="1" y="342"/>
                      <a:pt x="76" y="517"/>
                      <a:pt x="226" y="567"/>
                    </a:cubicBezTo>
                    <a:cubicBezTo>
                      <a:pt x="263" y="578"/>
                      <a:pt x="299" y="583"/>
                      <a:pt x="333" y="583"/>
                    </a:cubicBezTo>
                    <a:cubicBezTo>
                      <a:pt x="461" y="583"/>
                      <a:pt x="568" y="511"/>
                      <a:pt x="627" y="392"/>
                    </a:cubicBezTo>
                    <a:cubicBezTo>
                      <a:pt x="678" y="242"/>
                      <a:pt x="577" y="66"/>
                      <a:pt x="427" y="16"/>
                    </a:cubicBezTo>
                    <a:cubicBezTo>
                      <a:pt x="396" y="6"/>
                      <a:pt x="363" y="1"/>
                      <a:pt x="3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2"/>
              <p:cNvSpPr/>
              <p:nvPr/>
            </p:nvSpPr>
            <p:spPr>
              <a:xfrm>
                <a:off x="15654424" y="3923380"/>
                <a:ext cx="40401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58" extrusionOk="0">
                    <a:moveTo>
                      <a:pt x="308" y="0"/>
                    </a:moveTo>
                    <a:cubicBezTo>
                      <a:pt x="193" y="0"/>
                      <a:pt x="90" y="72"/>
                      <a:pt x="50" y="191"/>
                    </a:cubicBezTo>
                    <a:cubicBezTo>
                      <a:pt x="0" y="341"/>
                      <a:pt x="75" y="492"/>
                      <a:pt x="226" y="542"/>
                    </a:cubicBezTo>
                    <a:cubicBezTo>
                      <a:pt x="257" y="552"/>
                      <a:pt x="289" y="557"/>
                      <a:pt x="319" y="557"/>
                    </a:cubicBezTo>
                    <a:cubicBezTo>
                      <a:pt x="435" y="557"/>
                      <a:pt x="537" y="485"/>
                      <a:pt x="577" y="366"/>
                    </a:cubicBezTo>
                    <a:cubicBezTo>
                      <a:pt x="627" y="216"/>
                      <a:pt x="552" y="66"/>
                      <a:pt x="401" y="16"/>
                    </a:cubicBezTo>
                    <a:cubicBezTo>
                      <a:pt x="370" y="5"/>
                      <a:pt x="339" y="0"/>
                      <a:pt x="30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0;p2"/>
              <p:cNvSpPr/>
              <p:nvPr/>
            </p:nvSpPr>
            <p:spPr>
              <a:xfrm>
                <a:off x="15494561" y="3653526"/>
                <a:ext cx="37179" cy="32991"/>
              </a:xfrm>
              <a:custGeom>
                <a:avLst/>
                <a:gdLst/>
                <a:ahLst/>
                <a:cxnLst/>
                <a:rect l="l" t="t" r="r" b="b"/>
                <a:pathLst>
                  <a:path w="577" h="512" extrusionOk="0">
                    <a:moveTo>
                      <a:pt x="286" y="1"/>
                    </a:moveTo>
                    <a:cubicBezTo>
                      <a:pt x="236" y="1"/>
                      <a:pt x="188" y="15"/>
                      <a:pt x="150" y="43"/>
                    </a:cubicBezTo>
                    <a:cubicBezTo>
                      <a:pt x="25" y="118"/>
                      <a:pt x="0" y="269"/>
                      <a:pt x="75" y="394"/>
                    </a:cubicBezTo>
                    <a:cubicBezTo>
                      <a:pt x="138" y="472"/>
                      <a:pt x="220" y="511"/>
                      <a:pt x="298" y="511"/>
                    </a:cubicBezTo>
                    <a:cubicBezTo>
                      <a:pt x="344" y="511"/>
                      <a:pt x="389" y="497"/>
                      <a:pt x="426" y="469"/>
                    </a:cubicBezTo>
                    <a:cubicBezTo>
                      <a:pt x="551" y="369"/>
                      <a:pt x="577" y="219"/>
                      <a:pt x="501" y="118"/>
                    </a:cubicBezTo>
                    <a:cubicBezTo>
                      <a:pt x="454" y="40"/>
                      <a:pt x="368" y="1"/>
                      <a:pt x="286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2"/>
              <p:cNvSpPr/>
              <p:nvPr/>
            </p:nvSpPr>
            <p:spPr>
              <a:xfrm>
                <a:off x="15596304" y="2951185"/>
                <a:ext cx="40401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58" extrusionOk="0">
                    <a:moveTo>
                      <a:pt x="308" y="0"/>
                    </a:moveTo>
                    <a:cubicBezTo>
                      <a:pt x="192" y="0"/>
                      <a:pt x="90" y="72"/>
                      <a:pt x="50" y="191"/>
                    </a:cubicBezTo>
                    <a:cubicBezTo>
                      <a:pt x="0" y="342"/>
                      <a:pt x="75" y="492"/>
                      <a:pt x="226" y="542"/>
                    </a:cubicBezTo>
                    <a:cubicBezTo>
                      <a:pt x="257" y="553"/>
                      <a:pt x="288" y="558"/>
                      <a:pt x="319" y="558"/>
                    </a:cubicBezTo>
                    <a:cubicBezTo>
                      <a:pt x="434" y="558"/>
                      <a:pt x="537" y="486"/>
                      <a:pt x="576" y="367"/>
                    </a:cubicBezTo>
                    <a:cubicBezTo>
                      <a:pt x="627" y="216"/>
                      <a:pt x="551" y="66"/>
                      <a:pt x="401" y="16"/>
                    </a:cubicBezTo>
                    <a:cubicBezTo>
                      <a:pt x="370" y="5"/>
                      <a:pt x="338" y="0"/>
                      <a:pt x="30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2"/>
              <p:cNvSpPr/>
              <p:nvPr/>
            </p:nvSpPr>
            <p:spPr>
              <a:xfrm>
                <a:off x="15373423" y="2862329"/>
                <a:ext cx="42012" cy="36019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18" y="1"/>
                    </a:moveTo>
                    <a:cubicBezTo>
                      <a:pt x="208" y="1"/>
                      <a:pt x="90" y="73"/>
                      <a:pt x="51" y="192"/>
                    </a:cubicBezTo>
                    <a:cubicBezTo>
                      <a:pt x="0" y="342"/>
                      <a:pt x="76" y="492"/>
                      <a:pt x="226" y="543"/>
                    </a:cubicBezTo>
                    <a:cubicBezTo>
                      <a:pt x="257" y="553"/>
                      <a:pt x="289" y="558"/>
                      <a:pt x="319" y="558"/>
                    </a:cubicBezTo>
                    <a:cubicBezTo>
                      <a:pt x="435" y="558"/>
                      <a:pt x="537" y="486"/>
                      <a:pt x="577" y="367"/>
                    </a:cubicBezTo>
                    <a:cubicBezTo>
                      <a:pt x="652" y="217"/>
                      <a:pt x="552" y="66"/>
                      <a:pt x="401" y="16"/>
                    </a:cubicBezTo>
                    <a:cubicBezTo>
                      <a:pt x="375" y="6"/>
                      <a:pt x="347" y="1"/>
                      <a:pt x="31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2"/>
              <p:cNvSpPr/>
              <p:nvPr/>
            </p:nvSpPr>
            <p:spPr>
              <a:xfrm>
                <a:off x="15594628" y="3332898"/>
                <a:ext cx="24292" cy="23454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64" extrusionOk="0">
                    <a:moveTo>
                      <a:pt x="200" y="0"/>
                    </a:moveTo>
                    <a:cubicBezTo>
                      <a:pt x="119" y="0"/>
                      <a:pt x="47" y="49"/>
                      <a:pt x="26" y="132"/>
                    </a:cubicBezTo>
                    <a:cubicBezTo>
                      <a:pt x="1" y="207"/>
                      <a:pt x="51" y="307"/>
                      <a:pt x="126" y="357"/>
                    </a:cubicBezTo>
                    <a:cubicBezTo>
                      <a:pt x="143" y="362"/>
                      <a:pt x="161" y="364"/>
                      <a:pt x="178" y="364"/>
                    </a:cubicBezTo>
                    <a:cubicBezTo>
                      <a:pt x="259" y="364"/>
                      <a:pt x="331" y="315"/>
                      <a:pt x="352" y="232"/>
                    </a:cubicBezTo>
                    <a:cubicBezTo>
                      <a:pt x="377" y="157"/>
                      <a:pt x="327" y="57"/>
                      <a:pt x="252" y="7"/>
                    </a:cubicBezTo>
                    <a:cubicBezTo>
                      <a:pt x="234" y="2"/>
                      <a:pt x="217" y="0"/>
                      <a:pt x="20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2"/>
              <p:cNvSpPr/>
              <p:nvPr/>
            </p:nvSpPr>
            <p:spPr>
              <a:xfrm>
                <a:off x="15497783" y="2998609"/>
                <a:ext cx="24292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3" extrusionOk="0">
                    <a:moveTo>
                      <a:pt x="198" y="0"/>
                    </a:moveTo>
                    <a:cubicBezTo>
                      <a:pt x="117" y="0"/>
                      <a:pt x="46" y="45"/>
                      <a:pt x="25" y="107"/>
                    </a:cubicBezTo>
                    <a:cubicBezTo>
                      <a:pt x="0" y="207"/>
                      <a:pt x="50" y="307"/>
                      <a:pt x="126" y="332"/>
                    </a:cubicBezTo>
                    <a:cubicBezTo>
                      <a:pt x="152" y="346"/>
                      <a:pt x="179" y="352"/>
                      <a:pt x="205" y="352"/>
                    </a:cubicBezTo>
                    <a:cubicBezTo>
                      <a:pt x="274" y="352"/>
                      <a:pt x="333" y="306"/>
                      <a:pt x="351" y="232"/>
                    </a:cubicBezTo>
                    <a:cubicBezTo>
                      <a:pt x="376" y="132"/>
                      <a:pt x="326" y="32"/>
                      <a:pt x="251" y="7"/>
                    </a:cubicBezTo>
                    <a:cubicBezTo>
                      <a:pt x="233" y="2"/>
                      <a:pt x="215" y="0"/>
                      <a:pt x="19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2"/>
              <p:cNvSpPr/>
              <p:nvPr/>
            </p:nvSpPr>
            <p:spPr>
              <a:xfrm>
                <a:off x="15633418" y="3252869"/>
                <a:ext cx="25903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53" extrusionOk="0">
                    <a:moveTo>
                      <a:pt x="187" y="1"/>
                    </a:moveTo>
                    <a:cubicBezTo>
                      <a:pt x="126" y="1"/>
                      <a:pt x="62" y="47"/>
                      <a:pt x="26" y="121"/>
                    </a:cubicBezTo>
                    <a:cubicBezTo>
                      <a:pt x="0" y="221"/>
                      <a:pt x="51" y="321"/>
                      <a:pt x="151" y="346"/>
                    </a:cubicBezTo>
                    <a:cubicBezTo>
                      <a:pt x="164" y="351"/>
                      <a:pt x="178" y="353"/>
                      <a:pt x="193" y="353"/>
                    </a:cubicBezTo>
                    <a:cubicBezTo>
                      <a:pt x="260" y="353"/>
                      <a:pt x="335" y="308"/>
                      <a:pt x="376" y="246"/>
                    </a:cubicBezTo>
                    <a:cubicBezTo>
                      <a:pt x="401" y="146"/>
                      <a:pt x="351" y="46"/>
                      <a:pt x="251" y="20"/>
                    </a:cubicBezTo>
                    <a:cubicBezTo>
                      <a:pt x="231" y="7"/>
                      <a:pt x="209" y="1"/>
                      <a:pt x="187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2"/>
              <p:cNvSpPr/>
              <p:nvPr/>
            </p:nvSpPr>
            <p:spPr>
              <a:xfrm>
                <a:off x="15467112" y="3160856"/>
                <a:ext cx="25903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53" extrusionOk="0">
                    <a:moveTo>
                      <a:pt x="187" y="0"/>
                    </a:moveTo>
                    <a:cubicBezTo>
                      <a:pt x="127" y="0"/>
                      <a:pt x="68" y="47"/>
                      <a:pt x="50" y="120"/>
                    </a:cubicBezTo>
                    <a:cubicBezTo>
                      <a:pt x="0" y="220"/>
                      <a:pt x="50" y="321"/>
                      <a:pt x="150" y="346"/>
                    </a:cubicBezTo>
                    <a:cubicBezTo>
                      <a:pt x="168" y="350"/>
                      <a:pt x="186" y="352"/>
                      <a:pt x="203" y="352"/>
                    </a:cubicBezTo>
                    <a:cubicBezTo>
                      <a:pt x="284" y="352"/>
                      <a:pt x="355" y="307"/>
                      <a:pt x="376" y="245"/>
                    </a:cubicBezTo>
                    <a:cubicBezTo>
                      <a:pt x="401" y="145"/>
                      <a:pt x="351" y="45"/>
                      <a:pt x="251" y="20"/>
                    </a:cubicBezTo>
                    <a:cubicBezTo>
                      <a:pt x="230" y="6"/>
                      <a:pt x="209" y="0"/>
                      <a:pt x="187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2"/>
              <p:cNvSpPr/>
              <p:nvPr/>
            </p:nvSpPr>
            <p:spPr>
              <a:xfrm>
                <a:off x="15211949" y="3100352"/>
                <a:ext cx="25903" cy="23454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64" extrusionOk="0">
                    <a:moveTo>
                      <a:pt x="225" y="0"/>
                    </a:moveTo>
                    <a:cubicBezTo>
                      <a:pt x="143" y="0"/>
                      <a:pt x="71" y="49"/>
                      <a:pt x="50" y="132"/>
                    </a:cubicBezTo>
                    <a:cubicBezTo>
                      <a:pt x="0" y="232"/>
                      <a:pt x="50" y="332"/>
                      <a:pt x="150" y="357"/>
                    </a:cubicBezTo>
                    <a:cubicBezTo>
                      <a:pt x="168" y="362"/>
                      <a:pt x="185" y="364"/>
                      <a:pt x="202" y="364"/>
                    </a:cubicBezTo>
                    <a:cubicBezTo>
                      <a:pt x="283" y="364"/>
                      <a:pt x="355" y="315"/>
                      <a:pt x="376" y="232"/>
                    </a:cubicBezTo>
                    <a:cubicBezTo>
                      <a:pt x="401" y="157"/>
                      <a:pt x="351" y="57"/>
                      <a:pt x="276" y="7"/>
                    </a:cubicBezTo>
                    <a:cubicBezTo>
                      <a:pt x="259" y="2"/>
                      <a:pt x="241" y="0"/>
                      <a:pt x="22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2"/>
              <p:cNvSpPr/>
              <p:nvPr/>
            </p:nvSpPr>
            <p:spPr>
              <a:xfrm>
                <a:off x="15228058" y="3472915"/>
                <a:ext cx="43687" cy="39048"/>
              </a:xfrm>
              <a:custGeom>
                <a:avLst/>
                <a:gdLst/>
                <a:ahLst/>
                <a:cxnLst/>
                <a:rect l="l" t="t" r="r" b="b"/>
                <a:pathLst>
                  <a:path w="678" h="606" extrusionOk="0">
                    <a:moveTo>
                      <a:pt x="345" y="1"/>
                    </a:moveTo>
                    <a:cubicBezTo>
                      <a:pt x="218" y="1"/>
                      <a:pt x="92" y="91"/>
                      <a:pt x="51" y="215"/>
                    </a:cubicBezTo>
                    <a:cubicBezTo>
                      <a:pt x="1" y="365"/>
                      <a:pt x="76" y="540"/>
                      <a:pt x="226" y="590"/>
                    </a:cubicBezTo>
                    <a:cubicBezTo>
                      <a:pt x="263" y="601"/>
                      <a:pt x="298" y="606"/>
                      <a:pt x="332" y="606"/>
                    </a:cubicBezTo>
                    <a:cubicBezTo>
                      <a:pt x="461" y="606"/>
                      <a:pt x="568" y="534"/>
                      <a:pt x="627" y="415"/>
                    </a:cubicBezTo>
                    <a:cubicBezTo>
                      <a:pt x="677" y="240"/>
                      <a:pt x="577" y="89"/>
                      <a:pt x="427" y="14"/>
                    </a:cubicBezTo>
                    <a:cubicBezTo>
                      <a:pt x="400" y="5"/>
                      <a:pt x="373" y="1"/>
                      <a:pt x="3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2"/>
              <p:cNvSpPr/>
              <p:nvPr/>
            </p:nvSpPr>
            <p:spPr>
              <a:xfrm>
                <a:off x="15683484" y="3487348"/>
                <a:ext cx="40401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58" extrusionOk="0">
                    <a:moveTo>
                      <a:pt x="308" y="0"/>
                    </a:moveTo>
                    <a:cubicBezTo>
                      <a:pt x="193" y="0"/>
                      <a:pt x="90" y="72"/>
                      <a:pt x="51" y="191"/>
                    </a:cubicBezTo>
                    <a:cubicBezTo>
                      <a:pt x="0" y="341"/>
                      <a:pt x="76" y="492"/>
                      <a:pt x="226" y="542"/>
                    </a:cubicBezTo>
                    <a:cubicBezTo>
                      <a:pt x="257" y="552"/>
                      <a:pt x="289" y="557"/>
                      <a:pt x="319" y="557"/>
                    </a:cubicBezTo>
                    <a:cubicBezTo>
                      <a:pt x="435" y="557"/>
                      <a:pt x="537" y="485"/>
                      <a:pt x="577" y="366"/>
                    </a:cubicBezTo>
                    <a:cubicBezTo>
                      <a:pt x="627" y="216"/>
                      <a:pt x="552" y="66"/>
                      <a:pt x="401" y="16"/>
                    </a:cubicBezTo>
                    <a:cubicBezTo>
                      <a:pt x="370" y="5"/>
                      <a:pt x="339" y="0"/>
                      <a:pt x="30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2"/>
              <p:cNvSpPr/>
              <p:nvPr/>
            </p:nvSpPr>
            <p:spPr>
              <a:xfrm>
                <a:off x="13669697" y="4487895"/>
                <a:ext cx="56574" cy="50259"/>
              </a:xfrm>
              <a:custGeom>
                <a:avLst/>
                <a:gdLst/>
                <a:ahLst/>
                <a:cxnLst/>
                <a:rect l="l" t="t" r="r" b="b"/>
                <a:pathLst>
                  <a:path w="878" h="780" extrusionOk="0">
                    <a:moveTo>
                      <a:pt x="461" y="0"/>
                    </a:moveTo>
                    <a:cubicBezTo>
                      <a:pt x="379" y="0"/>
                      <a:pt x="296" y="26"/>
                      <a:pt x="226" y="77"/>
                    </a:cubicBezTo>
                    <a:cubicBezTo>
                      <a:pt x="50" y="202"/>
                      <a:pt x="0" y="428"/>
                      <a:pt x="125" y="603"/>
                    </a:cubicBezTo>
                    <a:cubicBezTo>
                      <a:pt x="200" y="723"/>
                      <a:pt x="311" y="780"/>
                      <a:pt x="430" y="780"/>
                    </a:cubicBezTo>
                    <a:cubicBezTo>
                      <a:pt x="511" y="780"/>
                      <a:pt x="596" y="754"/>
                      <a:pt x="677" y="703"/>
                    </a:cubicBezTo>
                    <a:cubicBezTo>
                      <a:pt x="852" y="578"/>
                      <a:pt x="877" y="352"/>
                      <a:pt x="777" y="177"/>
                    </a:cubicBezTo>
                    <a:cubicBezTo>
                      <a:pt x="702" y="57"/>
                      <a:pt x="583" y="0"/>
                      <a:pt x="46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2"/>
              <p:cNvSpPr/>
              <p:nvPr/>
            </p:nvSpPr>
            <p:spPr>
              <a:xfrm>
                <a:off x="15539730" y="4664318"/>
                <a:ext cx="58249" cy="51033"/>
              </a:xfrm>
              <a:custGeom>
                <a:avLst/>
                <a:gdLst/>
                <a:ahLst/>
                <a:cxnLst/>
                <a:rect l="l" t="t" r="r" b="b"/>
                <a:pathLst>
                  <a:path w="904" h="792" extrusionOk="0">
                    <a:moveTo>
                      <a:pt x="446" y="1"/>
                    </a:moveTo>
                    <a:cubicBezTo>
                      <a:pt x="370" y="1"/>
                      <a:pt x="293" y="23"/>
                      <a:pt x="226" y="70"/>
                    </a:cubicBezTo>
                    <a:cubicBezTo>
                      <a:pt x="51" y="196"/>
                      <a:pt x="1" y="446"/>
                      <a:pt x="126" y="622"/>
                    </a:cubicBezTo>
                    <a:cubicBezTo>
                      <a:pt x="204" y="731"/>
                      <a:pt x="331" y="792"/>
                      <a:pt x="457" y="792"/>
                    </a:cubicBezTo>
                    <a:cubicBezTo>
                      <a:pt x="534" y="792"/>
                      <a:pt x="611" y="769"/>
                      <a:pt x="678" y="722"/>
                    </a:cubicBezTo>
                    <a:cubicBezTo>
                      <a:pt x="853" y="597"/>
                      <a:pt x="903" y="346"/>
                      <a:pt x="778" y="171"/>
                    </a:cubicBezTo>
                    <a:cubicBezTo>
                      <a:pt x="700" y="62"/>
                      <a:pt x="573" y="1"/>
                      <a:pt x="446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2"/>
              <p:cNvSpPr/>
              <p:nvPr/>
            </p:nvSpPr>
            <p:spPr>
              <a:xfrm>
                <a:off x="14443239" y="4500911"/>
                <a:ext cx="64628" cy="56316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874" extrusionOk="0">
                    <a:moveTo>
                      <a:pt x="478" y="1"/>
                    </a:moveTo>
                    <a:cubicBezTo>
                      <a:pt x="300" y="1"/>
                      <a:pt x="134" y="105"/>
                      <a:pt x="75" y="301"/>
                    </a:cubicBezTo>
                    <a:cubicBezTo>
                      <a:pt x="0" y="526"/>
                      <a:pt x="126" y="777"/>
                      <a:pt x="351" y="852"/>
                    </a:cubicBezTo>
                    <a:cubicBezTo>
                      <a:pt x="396" y="867"/>
                      <a:pt x="441" y="874"/>
                      <a:pt x="486" y="874"/>
                    </a:cubicBezTo>
                    <a:cubicBezTo>
                      <a:pt x="669" y="874"/>
                      <a:pt x="842" y="757"/>
                      <a:pt x="902" y="576"/>
                    </a:cubicBezTo>
                    <a:cubicBezTo>
                      <a:pt x="1003" y="351"/>
                      <a:pt x="877" y="100"/>
                      <a:pt x="627" y="25"/>
                    </a:cubicBezTo>
                    <a:cubicBezTo>
                      <a:pt x="578" y="9"/>
                      <a:pt x="527" y="1"/>
                      <a:pt x="47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2"/>
              <p:cNvSpPr/>
              <p:nvPr/>
            </p:nvSpPr>
            <p:spPr>
              <a:xfrm>
                <a:off x="14304318" y="4846669"/>
                <a:ext cx="64693" cy="57798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97" extrusionOk="0">
                    <a:moveTo>
                      <a:pt x="493" y="1"/>
                    </a:moveTo>
                    <a:cubicBezTo>
                      <a:pt x="310" y="1"/>
                      <a:pt x="136" y="117"/>
                      <a:pt x="76" y="298"/>
                    </a:cubicBezTo>
                    <a:cubicBezTo>
                      <a:pt x="1" y="549"/>
                      <a:pt x="126" y="799"/>
                      <a:pt x="352" y="875"/>
                    </a:cubicBezTo>
                    <a:cubicBezTo>
                      <a:pt x="396" y="889"/>
                      <a:pt x="442" y="896"/>
                      <a:pt x="487" y="896"/>
                    </a:cubicBezTo>
                    <a:cubicBezTo>
                      <a:pt x="670" y="896"/>
                      <a:pt x="848" y="780"/>
                      <a:pt x="928" y="599"/>
                    </a:cubicBezTo>
                    <a:cubicBezTo>
                      <a:pt x="1003" y="373"/>
                      <a:pt x="878" y="123"/>
                      <a:pt x="627" y="22"/>
                    </a:cubicBezTo>
                    <a:cubicBezTo>
                      <a:pt x="583" y="8"/>
                      <a:pt x="537" y="1"/>
                      <a:pt x="49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2"/>
              <p:cNvSpPr/>
              <p:nvPr/>
            </p:nvSpPr>
            <p:spPr>
              <a:xfrm>
                <a:off x="15040745" y="4525718"/>
                <a:ext cx="40401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58" extrusionOk="0">
                    <a:moveTo>
                      <a:pt x="308" y="0"/>
                    </a:moveTo>
                    <a:cubicBezTo>
                      <a:pt x="193" y="0"/>
                      <a:pt x="90" y="72"/>
                      <a:pt x="51" y="191"/>
                    </a:cubicBezTo>
                    <a:cubicBezTo>
                      <a:pt x="0" y="342"/>
                      <a:pt x="76" y="492"/>
                      <a:pt x="226" y="542"/>
                    </a:cubicBezTo>
                    <a:cubicBezTo>
                      <a:pt x="257" y="553"/>
                      <a:pt x="289" y="558"/>
                      <a:pt x="319" y="558"/>
                    </a:cubicBezTo>
                    <a:cubicBezTo>
                      <a:pt x="435" y="558"/>
                      <a:pt x="537" y="486"/>
                      <a:pt x="577" y="367"/>
                    </a:cubicBezTo>
                    <a:cubicBezTo>
                      <a:pt x="627" y="216"/>
                      <a:pt x="552" y="66"/>
                      <a:pt x="401" y="16"/>
                    </a:cubicBezTo>
                    <a:cubicBezTo>
                      <a:pt x="370" y="5"/>
                      <a:pt x="339" y="0"/>
                      <a:pt x="30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2"/>
              <p:cNvSpPr/>
              <p:nvPr/>
            </p:nvSpPr>
            <p:spPr>
              <a:xfrm>
                <a:off x="14517533" y="4677527"/>
                <a:ext cx="40401" cy="35246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47" extrusionOk="0">
                    <a:moveTo>
                      <a:pt x="308" y="0"/>
                    </a:moveTo>
                    <a:cubicBezTo>
                      <a:pt x="192" y="0"/>
                      <a:pt x="90" y="72"/>
                      <a:pt x="50" y="191"/>
                    </a:cubicBezTo>
                    <a:cubicBezTo>
                      <a:pt x="0" y="317"/>
                      <a:pt x="75" y="492"/>
                      <a:pt x="226" y="542"/>
                    </a:cubicBezTo>
                    <a:cubicBezTo>
                      <a:pt x="245" y="545"/>
                      <a:pt x="265" y="547"/>
                      <a:pt x="284" y="547"/>
                    </a:cubicBezTo>
                    <a:cubicBezTo>
                      <a:pt x="413" y="547"/>
                      <a:pt x="533" y="476"/>
                      <a:pt x="577" y="367"/>
                    </a:cubicBezTo>
                    <a:cubicBezTo>
                      <a:pt x="627" y="216"/>
                      <a:pt x="551" y="66"/>
                      <a:pt x="401" y="16"/>
                    </a:cubicBezTo>
                    <a:cubicBezTo>
                      <a:pt x="370" y="5"/>
                      <a:pt x="338" y="0"/>
                      <a:pt x="30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2"/>
              <p:cNvSpPr/>
              <p:nvPr/>
            </p:nvSpPr>
            <p:spPr>
              <a:xfrm>
                <a:off x="14914775" y="4464376"/>
                <a:ext cx="40465" cy="34344"/>
              </a:xfrm>
              <a:custGeom>
                <a:avLst/>
                <a:gdLst/>
                <a:ahLst/>
                <a:cxnLst/>
                <a:rect l="l" t="t" r="r" b="b"/>
                <a:pathLst>
                  <a:path w="628" h="533" extrusionOk="0">
                    <a:moveTo>
                      <a:pt x="318" y="0"/>
                    </a:moveTo>
                    <a:cubicBezTo>
                      <a:pt x="208" y="0"/>
                      <a:pt x="90" y="72"/>
                      <a:pt x="51" y="191"/>
                    </a:cubicBezTo>
                    <a:cubicBezTo>
                      <a:pt x="1" y="316"/>
                      <a:pt x="101" y="492"/>
                      <a:pt x="226" y="517"/>
                    </a:cubicBezTo>
                    <a:cubicBezTo>
                      <a:pt x="258" y="528"/>
                      <a:pt x="290" y="533"/>
                      <a:pt x="322" y="533"/>
                    </a:cubicBezTo>
                    <a:cubicBezTo>
                      <a:pt x="436" y="533"/>
                      <a:pt x="538" y="465"/>
                      <a:pt x="577" y="366"/>
                    </a:cubicBezTo>
                    <a:cubicBezTo>
                      <a:pt x="627" y="216"/>
                      <a:pt x="552" y="66"/>
                      <a:pt x="402" y="16"/>
                    </a:cubicBezTo>
                    <a:cubicBezTo>
                      <a:pt x="375" y="5"/>
                      <a:pt x="347" y="0"/>
                      <a:pt x="31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2"/>
              <p:cNvSpPr/>
              <p:nvPr/>
            </p:nvSpPr>
            <p:spPr>
              <a:xfrm>
                <a:off x="14772696" y="4722761"/>
                <a:ext cx="38790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58" extrusionOk="0">
                    <a:moveTo>
                      <a:pt x="308" y="0"/>
                    </a:moveTo>
                    <a:cubicBezTo>
                      <a:pt x="192" y="0"/>
                      <a:pt x="90" y="72"/>
                      <a:pt x="50" y="191"/>
                    </a:cubicBezTo>
                    <a:cubicBezTo>
                      <a:pt x="0" y="341"/>
                      <a:pt x="75" y="492"/>
                      <a:pt x="201" y="542"/>
                    </a:cubicBezTo>
                    <a:cubicBezTo>
                      <a:pt x="232" y="552"/>
                      <a:pt x="263" y="557"/>
                      <a:pt x="294" y="557"/>
                    </a:cubicBezTo>
                    <a:cubicBezTo>
                      <a:pt x="409" y="557"/>
                      <a:pt x="512" y="485"/>
                      <a:pt x="551" y="366"/>
                    </a:cubicBezTo>
                    <a:cubicBezTo>
                      <a:pt x="602" y="241"/>
                      <a:pt x="526" y="66"/>
                      <a:pt x="401" y="16"/>
                    </a:cubicBezTo>
                    <a:cubicBezTo>
                      <a:pt x="370" y="5"/>
                      <a:pt x="338" y="0"/>
                      <a:pt x="30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2"/>
              <p:cNvSpPr/>
              <p:nvPr/>
            </p:nvSpPr>
            <p:spPr>
              <a:xfrm>
                <a:off x="14679007" y="5121613"/>
                <a:ext cx="38790" cy="34408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34" extrusionOk="0">
                    <a:moveTo>
                      <a:pt x="293" y="1"/>
                    </a:moveTo>
                    <a:cubicBezTo>
                      <a:pt x="184" y="1"/>
                      <a:pt x="70" y="73"/>
                      <a:pt x="51" y="192"/>
                    </a:cubicBezTo>
                    <a:cubicBezTo>
                      <a:pt x="0" y="317"/>
                      <a:pt x="76" y="492"/>
                      <a:pt x="201" y="517"/>
                    </a:cubicBezTo>
                    <a:cubicBezTo>
                      <a:pt x="233" y="528"/>
                      <a:pt x="265" y="533"/>
                      <a:pt x="296" y="533"/>
                    </a:cubicBezTo>
                    <a:cubicBezTo>
                      <a:pt x="411" y="533"/>
                      <a:pt x="512" y="466"/>
                      <a:pt x="552" y="367"/>
                    </a:cubicBezTo>
                    <a:cubicBezTo>
                      <a:pt x="602" y="217"/>
                      <a:pt x="527" y="66"/>
                      <a:pt x="376" y="16"/>
                    </a:cubicBezTo>
                    <a:cubicBezTo>
                      <a:pt x="350" y="6"/>
                      <a:pt x="322" y="1"/>
                      <a:pt x="29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79;p2"/>
              <p:cNvSpPr/>
              <p:nvPr/>
            </p:nvSpPr>
            <p:spPr>
              <a:xfrm>
                <a:off x="15258729" y="5071161"/>
                <a:ext cx="67914" cy="61020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947" extrusionOk="0">
                    <a:moveTo>
                      <a:pt x="530" y="1"/>
                    </a:moveTo>
                    <a:cubicBezTo>
                      <a:pt x="327" y="1"/>
                      <a:pt x="137" y="121"/>
                      <a:pt x="76" y="323"/>
                    </a:cubicBezTo>
                    <a:cubicBezTo>
                      <a:pt x="1" y="574"/>
                      <a:pt x="126" y="824"/>
                      <a:pt x="377" y="924"/>
                    </a:cubicBezTo>
                    <a:cubicBezTo>
                      <a:pt x="421" y="939"/>
                      <a:pt x="467" y="946"/>
                      <a:pt x="512" y="946"/>
                    </a:cubicBezTo>
                    <a:cubicBezTo>
                      <a:pt x="702" y="946"/>
                      <a:pt x="893" y="826"/>
                      <a:pt x="953" y="624"/>
                    </a:cubicBezTo>
                    <a:cubicBezTo>
                      <a:pt x="1054" y="373"/>
                      <a:pt x="903" y="122"/>
                      <a:pt x="678" y="22"/>
                    </a:cubicBezTo>
                    <a:cubicBezTo>
                      <a:pt x="629" y="8"/>
                      <a:pt x="579" y="1"/>
                      <a:pt x="5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2"/>
              <p:cNvSpPr/>
              <p:nvPr/>
            </p:nvSpPr>
            <p:spPr>
              <a:xfrm>
                <a:off x="15279735" y="4363793"/>
                <a:ext cx="64693" cy="57798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97" extrusionOk="0">
                    <a:moveTo>
                      <a:pt x="492" y="1"/>
                    </a:moveTo>
                    <a:cubicBezTo>
                      <a:pt x="310" y="1"/>
                      <a:pt x="136" y="117"/>
                      <a:pt x="76" y="298"/>
                    </a:cubicBezTo>
                    <a:cubicBezTo>
                      <a:pt x="1" y="549"/>
                      <a:pt x="126" y="800"/>
                      <a:pt x="352" y="875"/>
                    </a:cubicBezTo>
                    <a:cubicBezTo>
                      <a:pt x="396" y="890"/>
                      <a:pt x="442" y="897"/>
                      <a:pt x="487" y="897"/>
                    </a:cubicBezTo>
                    <a:cubicBezTo>
                      <a:pt x="670" y="897"/>
                      <a:pt x="848" y="780"/>
                      <a:pt x="928" y="599"/>
                    </a:cubicBezTo>
                    <a:cubicBezTo>
                      <a:pt x="1003" y="374"/>
                      <a:pt x="878" y="123"/>
                      <a:pt x="627" y="23"/>
                    </a:cubicBezTo>
                    <a:cubicBezTo>
                      <a:pt x="583" y="8"/>
                      <a:pt x="537" y="1"/>
                      <a:pt x="492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p2"/>
              <p:cNvSpPr/>
              <p:nvPr/>
            </p:nvSpPr>
            <p:spPr>
              <a:xfrm>
                <a:off x="14924440" y="4792673"/>
                <a:ext cx="25903" cy="22037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42" extrusionOk="0">
                    <a:moveTo>
                      <a:pt x="211" y="0"/>
                    </a:moveTo>
                    <a:cubicBezTo>
                      <a:pt x="172" y="0"/>
                      <a:pt x="132" y="13"/>
                      <a:pt x="101" y="33"/>
                    </a:cubicBezTo>
                    <a:cubicBezTo>
                      <a:pt x="26" y="84"/>
                      <a:pt x="1" y="184"/>
                      <a:pt x="76" y="259"/>
                    </a:cubicBezTo>
                    <a:cubicBezTo>
                      <a:pt x="105" y="318"/>
                      <a:pt x="152" y="342"/>
                      <a:pt x="201" y="342"/>
                    </a:cubicBezTo>
                    <a:cubicBezTo>
                      <a:pt x="235" y="342"/>
                      <a:pt x="271" y="330"/>
                      <a:pt x="302" y="309"/>
                    </a:cubicBezTo>
                    <a:cubicBezTo>
                      <a:pt x="377" y="259"/>
                      <a:pt x="402" y="159"/>
                      <a:pt x="352" y="84"/>
                    </a:cubicBezTo>
                    <a:cubicBezTo>
                      <a:pt x="322" y="25"/>
                      <a:pt x="267" y="0"/>
                      <a:pt x="21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2"/>
              <p:cNvSpPr/>
              <p:nvPr/>
            </p:nvSpPr>
            <p:spPr>
              <a:xfrm>
                <a:off x="15404094" y="4861618"/>
                <a:ext cx="27514" cy="24936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87" extrusionOk="0">
                    <a:moveTo>
                      <a:pt x="211" y="0"/>
                    </a:moveTo>
                    <a:cubicBezTo>
                      <a:pt x="134" y="0"/>
                      <a:pt x="65" y="63"/>
                      <a:pt x="26" y="141"/>
                    </a:cubicBezTo>
                    <a:cubicBezTo>
                      <a:pt x="1" y="242"/>
                      <a:pt x="51" y="342"/>
                      <a:pt x="151" y="367"/>
                    </a:cubicBezTo>
                    <a:cubicBezTo>
                      <a:pt x="178" y="380"/>
                      <a:pt x="205" y="387"/>
                      <a:pt x="231" y="387"/>
                    </a:cubicBezTo>
                    <a:cubicBezTo>
                      <a:pt x="301" y="387"/>
                      <a:pt x="365" y="340"/>
                      <a:pt x="402" y="267"/>
                    </a:cubicBezTo>
                    <a:cubicBezTo>
                      <a:pt x="427" y="166"/>
                      <a:pt x="377" y="41"/>
                      <a:pt x="276" y="16"/>
                    </a:cubicBezTo>
                    <a:cubicBezTo>
                      <a:pt x="254" y="5"/>
                      <a:pt x="232" y="0"/>
                      <a:pt x="21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2"/>
              <p:cNvSpPr/>
              <p:nvPr/>
            </p:nvSpPr>
            <p:spPr>
              <a:xfrm>
                <a:off x="15465436" y="4708778"/>
                <a:ext cx="27578" cy="25710"/>
              </a:xfrm>
              <a:custGeom>
                <a:avLst/>
                <a:gdLst/>
                <a:ahLst/>
                <a:cxnLst/>
                <a:rect l="l" t="t" r="r" b="b"/>
                <a:pathLst>
                  <a:path w="428" h="399" extrusionOk="0">
                    <a:moveTo>
                      <a:pt x="223" y="1"/>
                    </a:moveTo>
                    <a:cubicBezTo>
                      <a:pt x="136" y="1"/>
                      <a:pt x="47" y="49"/>
                      <a:pt x="26" y="132"/>
                    </a:cubicBezTo>
                    <a:cubicBezTo>
                      <a:pt x="1" y="233"/>
                      <a:pt x="51" y="358"/>
                      <a:pt x="151" y="383"/>
                    </a:cubicBezTo>
                    <a:cubicBezTo>
                      <a:pt x="173" y="394"/>
                      <a:pt x="195" y="399"/>
                      <a:pt x="217" y="399"/>
                    </a:cubicBezTo>
                    <a:cubicBezTo>
                      <a:pt x="293" y="399"/>
                      <a:pt x="363" y="336"/>
                      <a:pt x="402" y="258"/>
                    </a:cubicBezTo>
                    <a:cubicBezTo>
                      <a:pt x="427" y="157"/>
                      <a:pt x="377" y="57"/>
                      <a:pt x="277" y="7"/>
                    </a:cubicBezTo>
                    <a:cubicBezTo>
                      <a:pt x="259" y="3"/>
                      <a:pt x="242" y="1"/>
                      <a:pt x="22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2"/>
              <p:cNvSpPr/>
              <p:nvPr/>
            </p:nvSpPr>
            <p:spPr>
              <a:xfrm>
                <a:off x="15152153" y="4860394"/>
                <a:ext cx="17848" cy="15658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3" extrusionOk="0">
                    <a:moveTo>
                      <a:pt x="121" y="1"/>
                    </a:moveTo>
                    <a:cubicBezTo>
                      <a:pt x="68" y="1"/>
                      <a:pt x="26" y="29"/>
                      <a:pt x="26" y="85"/>
                    </a:cubicBezTo>
                    <a:cubicBezTo>
                      <a:pt x="1" y="135"/>
                      <a:pt x="26" y="210"/>
                      <a:pt x="101" y="236"/>
                    </a:cubicBezTo>
                    <a:cubicBezTo>
                      <a:pt x="110" y="240"/>
                      <a:pt x="120" y="242"/>
                      <a:pt x="131" y="242"/>
                    </a:cubicBezTo>
                    <a:cubicBezTo>
                      <a:pt x="177" y="242"/>
                      <a:pt x="231" y="201"/>
                      <a:pt x="251" y="160"/>
                    </a:cubicBezTo>
                    <a:cubicBezTo>
                      <a:pt x="276" y="85"/>
                      <a:pt x="226" y="10"/>
                      <a:pt x="176" y="10"/>
                    </a:cubicBezTo>
                    <a:cubicBezTo>
                      <a:pt x="157" y="4"/>
                      <a:pt x="139" y="1"/>
                      <a:pt x="12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2"/>
              <p:cNvSpPr/>
              <p:nvPr/>
            </p:nvSpPr>
            <p:spPr>
              <a:xfrm>
                <a:off x="15381477" y="4793188"/>
                <a:ext cx="17848" cy="16173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1" extrusionOk="0">
                    <a:moveTo>
                      <a:pt x="176" y="0"/>
                    </a:moveTo>
                    <a:cubicBezTo>
                      <a:pt x="101" y="0"/>
                      <a:pt x="51" y="25"/>
                      <a:pt x="26" y="76"/>
                    </a:cubicBezTo>
                    <a:cubicBezTo>
                      <a:pt x="1" y="151"/>
                      <a:pt x="26" y="226"/>
                      <a:pt x="101" y="251"/>
                    </a:cubicBezTo>
                    <a:cubicBezTo>
                      <a:pt x="151" y="251"/>
                      <a:pt x="226" y="226"/>
                      <a:pt x="251" y="176"/>
                    </a:cubicBezTo>
                    <a:cubicBezTo>
                      <a:pt x="276" y="101"/>
                      <a:pt x="226" y="25"/>
                      <a:pt x="176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2"/>
              <p:cNvSpPr/>
              <p:nvPr/>
            </p:nvSpPr>
            <p:spPr>
              <a:xfrm>
                <a:off x="15207052" y="4886812"/>
                <a:ext cx="17848" cy="16238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2" extrusionOk="0">
                    <a:moveTo>
                      <a:pt x="176" y="1"/>
                    </a:moveTo>
                    <a:cubicBezTo>
                      <a:pt x="101" y="1"/>
                      <a:pt x="51" y="26"/>
                      <a:pt x="26" y="76"/>
                    </a:cubicBezTo>
                    <a:cubicBezTo>
                      <a:pt x="1" y="151"/>
                      <a:pt x="26" y="227"/>
                      <a:pt x="101" y="252"/>
                    </a:cubicBezTo>
                    <a:cubicBezTo>
                      <a:pt x="151" y="252"/>
                      <a:pt x="226" y="227"/>
                      <a:pt x="252" y="176"/>
                    </a:cubicBezTo>
                    <a:cubicBezTo>
                      <a:pt x="277" y="101"/>
                      <a:pt x="226" y="26"/>
                      <a:pt x="176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2"/>
              <p:cNvSpPr/>
              <p:nvPr/>
            </p:nvSpPr>
            <p:spPr>
              <a:xfrm>
                <a:off x="15270069" y="4773213"/>
                <a:ext cx="17848" cy="15787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5" extrusionOk="0">
                    <a:moveTo>
                      <a:pt x="124" y="0"/>
                    </a:moveTo>
                    <a:cubicBezTo>
                      <a:pt x="77" y="0"/>
                      <a:pt x="44" y="28"/>
                      <a:pt x="25" y="85"/>
                    </a:cubicBezTo>
                    <a:cubicBezTo>
                      <a:pt x="0" y="135"/>
                      <a:pt x="25" y="210"/>
                      <a:pt x="101" y="235"/>
                    </a:cubicBezTo>
                    <a:cubicBezTo>
                      <a:pt x="113" y="241"/>
                      <a:pt x="127" y="245"/>
                      <a:pt x="142" y="245"/>
                    </a:cubicBezTo>
                    <a:cubicBezTo>
                      <a:pt x="185" y="245"/>
                      <a:pt x="232" y="216"/>
                      <a:pt x="251" y="160"/>
                    </a:cubicBezTo>
                    <a:cubicBezTo>
                      <a:pt x="276" y="85"/>
                      <a:pt x="226" y="35"/>
                      <a:pt x="176" y="10"/>
                    </a:cubicBezTo>
                    <a:cubicBezTo>
                      <a:pt x="157" y="3"/>
                      <a:pt x="140" y="0"/>
                      <a:pt x="12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2"/>
              <p:cNvSpPr/>
              <p:nvPr/>
            </p:nvSpPr>
            <p:spPr>
              <a:xfrm>
                <a:off x="15310406" y="4598788"/>
                <a:ext cx="17848" cy="15593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2" extrusionOk="0">
                    <a:moveTo>
                      <a:pt x="135" y="0"/>
                    </a:moveTo>
                    <a:cubicBezTo>
                      <a:pt x="92" y="0"/>
                      <a:pt x="45" y="29"/>
                      <a:pt x="26" y="85"/>
                    </a:cubicBezTo>
                    <a:cubicBezTo>
                      <a:pt x="1" y="135"/>
                      <a:pt x="51" y="210"/>
                      <a:pt x="101" y="235"/>
                    </a:cubicBezTo>
                    <a:cubicBezTo>
                      <a:pt x="115" y="240"/>
                      <a:pt x="129" y="242"/>
                      <a:pt x="142" y="242"/>
                    </a:cubicBezTo>
                    <a:cubicBezTo>
                      <a:pt x="201" y="242"/>
                      <a:pt x="252" y="201"/>
                      <a:pt x="252" y="160"/>
                    </a:cubicBezTo>
                    <a:cubicBezTo>
                      <a:pt x="277" y="85"/>
                      <a:pt x="252" y="35"/>
                      <a:pt x="176" y="10"/>
                    </a:cubicBezTo>
                    <a:cubicBezTo>
                      <a:pt x="164" y="4"/>
                      <a:pt x="150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2"/>
              <p:cNvSpPr/>
              <p:nvPr/>
            </p:nvSpPr>
            <p:spPr>
              <a:xfrm>
                <a:off x="15043967" y="4609484"/>
                <a:ext cx="30735" cy="26547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12" extrusionOk="0">
                    <a:moveTo>
                      <a:pt x="221" y="0"/>
                    </a:moveTo>
                    <a:cubicBezTo>
                      <a:pt x="143" y="0"/>
                      <a:pt x="69" y="52"/>
                      <a:pt x="51" y="145"/>
                    </a:cubicBezTo>
                    <a:cubicBezTo>
                      <a:pt x="1" y="245"/>
                      <a:pt x="51" y="370"/>
                      <a:pt x="176" y="395"/>
                    </a:cubicBezTo>
                    <a:cubicBezTo>
                      <a:pt x="198" y="406"/>
                      <a:pt x="221" y="411"/>
                      <a:pt x="244" y="411"/>
                    </a:cubicBezTo>
                    <a:cubicBezTo>
                      <a:pt x="326" y="411"/>
                      <a:pt x="407" y="348"/>
                      <a:pt x="427" y="270"/>
                    </a:cubicBezTo>
                    <a:cubicBezTo>
                      <a:pt x="477" y="170"/>
                      <a:pt x="402" y="44"/>
                      <a:pt x="301" y="19"/>
                    </a:cubicBezTo>
                    <a:cubicBezTo>
                      <a:pt x="275" y="6"/>
                      <a:pt x="248" y="0"/>
                      <a:pt x="22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2"/>
              <p:cNvSpPr/>
              <p:nvPr/>
            </p:nvSpPr>
            <p:spPr>
              <a:xfrm>
                <a:off x="15035913" y="4921349"/>
                <a:ext cx="29125" cy="24936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87" extrusionOk="0">
                    <a:moveTo>
                      <a:pt x="223" y="0"/>
                    </a:moveTo>
                    <a:cubicBezTo>
                      <a:pt x="135" y="0"/>
                      <a:pt x="70" y="63"/>
                      <a:pt x="50" y="142"/>
                    </a:cubicBezTo>
                    <a:cubicBezTo>
                      <a:pt x="0" y="242"/>
                      <a:pt x="50" y="342"/>
                      <a:pt x="151" y="367"/>
                    </a:cubicBezTo>
                    <a:cubicBezTo>
                      <a:pt x="184" y="381"/>
                      <a:pt x="216" y="387"/>
                      <a:pt x="245" y="387"/>
                    </a:cubicBezTo>
                    <a:cubicBezTo>
                      <a:pt x="324" y="387"/>
                      <a:pt x="383" y="340"/>
                      <a:pt x="401" y="267"/>
                    </a:cubicBezTo>
                    <a:cubicBezTo>
                      <a:pt x="451" y="167"/>
                      <a:pt x="401" y="41"/>
                      <a:pt x="301" y="16"/>
                    </a:cubicBezTo>
                    <a:cubicBezTo>
                      <a:pt x="274" y="5"/>
                      <a:pt x="247" y="0"/>
                      <a:pt x="22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2"/>
              <p:cNvSpPr/>
              <p:nvPr/>
            </p:nvSpPr>
            <p:spPr>
              <a:xfrm>
                <a:off x="14764577" y="4417403"/>
                <a:ext cx="37243" cy="32991"/>
              </a:xfrm>
              <a:custGeom>
                <a:avLst/>
                <a:gdLst/>
                <a:ahLst/>
                <a:cxnLst/>
                <a:rect l="l" t="t" r="r" b="b"/>
                <a:pathLst>
                  <a:path w="578" h="512" extrusionOk="0">
                    <a:moveTo>
                      <a:pt x="286" y="1"/>
                    </a:moveTo>
                    <a:cubicBezTo>
                      <a:pt x="237" y="1"/>
                      <a:pt x="189" y="15"/>
                      <a:pt x="151" y="43"/>
                    </a:cubicBezTo>
                    <a:cubicBezTo>
                      <a:pt x="26" y="118"/>
                      <a:pt x="1" y="293"/>
                      <a:pt x="76" y="394"/>
                    </a:cubicBezTo>
                    <a:cubicBezTo>
                      <a:pt x="123" y="472"/>
                      <a:pt x="209" y="511"/>
                      <a:pt x="292" y="511"/>
                    </a:cubicBezTo>
                    <a:cubicBezTo>
                      <a:pt x="341" y="511"/>
                      <a:pt x="389" y="497"/>
                      <a:pt x="427" y="469"/>
                    </a:cubicBezTo>
                    <a:cubicBezTo>
                      <a:pt x="552" y="394"/>
                      <a:pt x="577" y="218"/>
                      <a:pt x="502" y="118"/>
                    </a:cubicBezTo>
                    <a:cubicBezTo>
                      <a:pt x="455" y="40"/>
                      <a:pt x="369" y="1"/>
                      <a:pt x="286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2"/>
              <p:cNvSpPr/>
              <p:nvPr/>
            </p:nvSpPr>
            <p:spPr>
              <a:xfrm>
                <a:off x="15462215" y="4517793"/>
                <a:ext cx="42076" cy="37437"/>
              </a:xfrm>
              <a:custGeom>
                <a:avLst/>
                <a:gdLst/>
                <a:ahLst/>
                <a:cxnLst/>
                <a:rect l="l" t="t" r="r" b="b"/>
                <a:pathLst>
                  <a:path w="653" h="581" extrusionOk="0">
                    <a:moveTo>
                      <a:pt x="344" y="0"/>
                    </a:moveTo>
                    <a:cubicBezTo>
                      <a:pt x="217" y="0"/>
                      <a:pt x="92" y="86"/>
                      <a:pt x="51" y="189"/>
                    </a:cubicBezTo>
                    <a:cubicBezTo>
                      <a:pt x="1" y="339"/>
                      <a:pt x="101" y="515"/>
                      <a:pt x="251" y="565"/>
                    </a:cubicBezTo>
                    <a:cubicBezTo>
                      <a:pt x="278" y="575"/>
                      <a:pt x="306" y="580"/>
                      <a:pt x="335" y="580"/>
                    </a:cubicBezTo>
                    <a:cubicBezTo>
                      <a:pt x="445" y="580"/>
                      <a:pt x="563" y="509"/>
                      <a:pt x="602" y="390"/>
                    </a:cubicBezTo>
                    <a:cubicBezTo>
                      <a:pt x="652" y="239"/>
                      <a:pt x="577" y="64"/>
                      <a:pt x="427" y="14"/>
                    </a:cubicBezTo>
                    <a:cubicBezTo>
                      <a:pt x="400" y="5"/>
                      <a:pt x="372" y="0"/>
                      <a:pt x="34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2"/>
              <p:cNvSpPr/>
              <p:nvPr/>
            </p:nvSpPr>
            <p:spPr>
              <a:xfrm>
                <a:off x="15551070" y="4296394"/>
                <a:ext cx="42012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8" extrusionOk="0">
                    <a:moveTo>
                      <a:pt x="333" y="1"/>
                    </a:moveTo>
                    <a:cubicBezTo>
                      <a:pt x="218" y="1"/>
                      <a:pt x="115" y="72"/>
                      <a:pt x="75" y="191"/>
                    </a:cubicBezTo>
                    <a:cubicBezTo>
                      <a:pt x="0" y="342"/>
                      <a:pt x="101" y="492"/>
                      <a:pt x="251" y="542"/>
                    </a:cubicBezTo>
                    <a:cubicBezTo>
                      <a:pt x="277" y="553"/>
                      <a:pt x="305" y="558"/>
                      <a:pt x="334" y="558"/>
                    </a:cubicBezTo>
                    <a:cubicBezTo>
                      <a:pt x="444" y="558"/>
                      <a:pt x="562" y="486"/>
                      <a:pt x="602" y="367"/>
                    </a:cubicBezTo>
                    <a:cubicBezTo>
                      <a:pt x="652" y="217"/>
                      <a:pt x="577" y="66"/>
                      <a:pt x="426" y="16"/>
                    </a:cubicBezTo>
                    <a:cubicBezTo>
                      <a:pt x="395" y="6"/>
                      <a:pt x="364" y="1"/>
                      <a:pt x="33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2"/>
              <p:cNvSpPr/>
              <p:nvPr/>
            </p:nvSpPr>
            <p:spPr>
              <a:xfrm>
                <a:off x="15095644" y="4515731"/>
                <a:ext cx="25903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53" extrusionOk="0">
                    <a:moveTo>
                      <a:pt x="172" y="1"/>
                    </a:moveTo>
                    <a:cubicBezTo>
                      <a:pt x="103" y="1"/>
                      <a:pt x="44" y="47"/>
                      <a:pt x="26" y="121"/>
                    </a:cubicBezTo>
                    <a:cubicBezTo>
                      <a:pt x="1" y="221"/>
                      <a:pt x="51" y="321"/>
                      <a:pt x="126" y="346"/>
                    </a:cubicBezTo>
                    <a:cubicBezTo>
                      <a:pt x="144" y="351"/>
                      <a:pt x="161" y="353"/>
                      <a:pt x="179" y="353"/>
                    </a:cubicBezTo>
                    <a:cubicBezTo>
                      <a:pt x="259" y="353"/>
                      <a:pt x="331" y="308"/>
                      <a:pt x="351" y="246"/>
                    </a:cubicBezTo>
                    <a:cubicBezTo>
                      <a:pt x="402" y="146"/>
                      <a:pt x="351" y="46"/>
                      <a:pt x="251" y="21"/>
                    </a:cubicBezTo>
                    <a:cubicBezTo>
                      <a:pt x="224" y="7"/>
                      <a:pt x="197" y="1"/>
                      <a:pt x="172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2"/>
              <p:cNvSpPr/>
              <p:nvPr/>
            </p:nvSpPr>
            <p:spPr>
              <a:xfrm>
                <a:off x="15429933" y="4418885"/>
                <a:ext cx="25903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53" extrusionOk="0">
                    <a:moveTo>
                      <a:pt x="187" y="0"/>
                    </a:moveTo>
                    <a:cubicBezTo>
                      <a:pt x="128" y="0"/>
                      <a:pt x="69" y="47"/>
                      <a:pt x="51" y="120"/>
                    </a:cubicBezTo>
                    <a:cubicBezTo>
                      <a:pt x="1" y="220"/>
                      <a:pt x="51" y="321"/>
                      <a:pt x="151" y="346"/>
                    </a:cubicBezTo>
                    <a:cubicBezTo>
                      <a:pt x="169" y="350"/>
                      <a:pt x="186" y="352"/>
                      <a:pt x="204" y="352"/>
                    </a:cubicBezTo>
                    <a:cubicBezTo>
                      <a:pt x="284" y="352"/>
                      <a:pt x="356" y="307"/>
                      <a:pt x="377" y="245"/>
                    </a:cubicBezTo>
                    <a:cubicBezTo>
                      <a:pt x="402" y="145"/>
                      <a:pt x="351" y="45"/>
                      <a:pt x="251" y="20"/>
                    </a:cubicBezTo>
                    <a:cubicBezTo>
                      <a:pt x="231" y="6"/>
                      <a:pt x="209" y="0"/>
                      <a:pt x="187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2"/>
              <p:cNvSpPr/>
              <p:nvPr/>
            </p:nvSpPr>
            <p:spPr>
              <a:xfrm>
                <a:off x="15176381" y="4555359"/>
                <a:ext cx="24292" cy="23519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65" extrusionOk="0">
                    <a:moveTo>
                      <a:pt x="200" y="1"/>
                    </a:moveTo>
                    <a:cubicBezTo>
                      <a:pt x="119" y="1"/>
                      <a:pt x="47" y="49"/>
                      <a:pt x="26" y="132"/>
                    </a:cubicBezTo>
                    <a:cubicBezTo>
                      <a:pt x="1" y="208"/>
                      <a:pt x="51" y="308"/>
                      <a:pt x="126" y="358"/>
                    </a:cubicBezTo>
                    <a:cubicBezTo>
                      <a:pt x="143" y="362"/>
                      <a:pt x="160" y="364"/>
                      <a:pt x="177" y="364"/>
                    </a:cubicBezTo>
                    <a:cubicBezTo>
                      <a:pt x="258" y="364"/>
                      <a:pt x="331" y="316"/>
                      <a:pt x="352" y="233"/>
                    </a:cubicBezTo>
                    <a:cubicBezTo>
                      <a:pt x="377" y="132"/>
                      <a:pt x="327" y="32"/>
                      <a:pt x="251" y="7"/>
                    </a:cubicBezTo>
                    <a:cubicBezTo>
                      <a:pt x="234" y="3"/>
                      <a:pt x="217" y="1"/>
                      <a:pt x="20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2"/>
              <p:cNvSpPr/>
              <p:nvPr/>
            </p:nvSpPr>
            <p:spPr>
              <a:xfrm>
                <a:off x="15268458" y="4389052"/>
                <a:ext cx="24292" cy="23454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64" extrusionOk="0">
                    <a:moveTo>
                      <a:pt x="200" y="0"/>
                    </a:moveTo>
                    <a:cubicBezTo>
                      <a:pt x="118" y="0"/>
                      <a:pt x="46" y="49"/>
                      <a:pt x="25" y="132"/>
                    </a:cubicBezTo>
                    <a:cubicBezTo>
                      <a:pt x="0" y="207"/>
                      <a:pt x="50" y="307"/>
                      <a:pt x="126" y="357"/>
                    </a:cubicBezTo>
                    <a:cubicBezTo>
                      <a:pt x="143" y="362"/>
                      <a:pt x="160" y="364"/>
                      <a:pt x="177" y="364"/>
                    </a:cubicBezTo>
                    <a:cubicBezTo>
                      <a:pt x="258" y="364"/>
                      <a:pt x="330" y="315"/>
                      <a:pt x="351" y="232"/>
                    </a:cubicBezTo>
                    <a:cubicBezTo>
                      <a:pt x="376" y="157"/>
                      <a:pt x="326" y="57"/>
                      <a:pt x="251" y="7"/>
                    </a:cubicBezTo>
                    <a:cubicBezTo>
                      <a:pt x="234" y="2"/>
                      <a:pt x="217" y="0"/>
                      <a:pt x="20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8;p2"/>
              <p:cNvSpPr/>
              <p:nvPr/>
            </p:nvSpPr>
            <p:spPr>
              <a:xfrm>
                <a:off x="15328190" y="4134662"/>
                <a:ext cx="25903" cy="22681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52" extrusionOk="0">
                    <a:moveTo>
                      <a:pt x="172" y="0"/>
                    </a:moveTo>
                    <a:cubicBezTo>
                      <a:pt x="103" y="0"/>
                      <a:pt x="44" y="47"/>
                      <a:pt x="26" y="120"/>
                    </a:cubicBezTo>
                    <a:cubicBezTo>
                      <a:pt x="1" y="220"/>
                      <a:pt x="51" y="321"/>
                      <a:pt x="126" y="346"/>
                    </a:cubicBezTo>
                    <a:cubicBezTo>
                      <a:pt x="143" y="350"/>
                      <a:pt x="160" y="352"/>
                      <a:pt x="177" y="352"/>
                    </a:cubicBezTo>
                    <a:cubicBezTo>
                      <a:pt x="258" y="352"/>
                      <a:pt x="331" y="303"/>
                      <a:pt x="351" y="220"/>
                    </a:cubicBezTo>
                    <a:cubicBezTo>
                      <a:pt x="402" y="145"/>
                      <a:pt x="351" y="45"/>
                      <a:pt x="251" y="20"/>
                    </a:cubicBezTo>
                    <a:cubicBezTo>
                      <a:pt x="224" y="6"/>
                      <a:pt x="198" y="0"/>
                      <a:pt x="17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9;p2"/>
              <p:cNvSpPr/>
              <p:nvPr/>
            </p:nvSpPr>
            <p:spPr>
              <a:xfrm>
                <a:off x="14939002" y="4151029"/>
                <a:ext cx="43687" cy="37630"/>
              </a:xfrm>
              <a:custGeom>
                <a:avLst/>
                <a:gdLst/>
                <a:ahLst/>
                <a:cxnLst/>
                <a:rect l="l" t="t" r="r" b="b"/>
                <a:pathLst>
                  <a:path w="678" h="584" extrusionOk="0">
                    <a:moveTo>
                      <a:pt x="330" y="1"/>
                    </a:moveTo>
                    <a:cubicBezTo>
                      <a:pt x="208" y="1"/>
                      <a:pt x="90" y="73"/>
                      <a:pt x="51" y="192"/>
                    </a:cubicBezTo>
                    <a:cubicBezTo>
                      <a:pt x="0" y="342"/>
                      <a:pt x="76" y="518"/>
                      <a:pt x="226" y="568"/>
                    </a:cubicBezTo>
                    <a:cubicBezTo>
                      <a:pt x="263" y="578"/>
                      <a:pt x="298" y="583"/>
                      <a:pt x="332" y="583"/>
                    </a:cubicBezTo>
                    <a:cubicBezTo>
                      <a:pt x="460" y="583"/>
                      <a:pt x="562" y="511"/>
                      <a:pt x="602" y="392"/>
                    </a:cubicBezTo>
                    <a:cubicBezTo>
                      <a:pt x="677" y="242"/>
                      <a:pt x="577" y="67"/>
                      <a:pt x="427" y="16"/>
                    </a:cubicBezTo>
                    <a:cubicBezTo>
                      <a:pt x="395" y="6"/>
                      <a:pt x="363" y="1"/>
                      <a:pt x="3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2"/>
              <p:cNvSpPr/>
              <p:nvPr/>
            </p:nvSpPr>
            <p:spPr>
              <a:xfrm>
                <a:off x="14927726" y="4604845"/>
                <a:ext cx="40401" cy="37566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83" extrusionOk="0">
                    <a:moveTo>
                      <a:pt x="308" y="1"/>
                    </a:moveTo>
                    <a:cubicBezTo>
                      <a:pt x="192" y="1"/>
                      <a:pt x="90" y="72"/>
                      <a:pt x="50" y="191"/>
                    </a:cubicBezTo>
                    <a:cubicBezTo>
                      <a:pt x="0" y="342"/>
                      <a:pt x="75" y="517"/>
                      <a:pt x="226" y="567"/>
                    </a:cubicBezTo>
                    <a:cubicBezTo>
                      <a:pt x="257" y="578"/>
                      <a:pt x="288" y="583"/>
                      <a:pt x="319" y="583"/>
                    </a:cubicBezTo>
                    <a:cubicBezTo>
                      <a:pt x="434" y="583"/>
                      <a:pt x="537" y="511"/>
                      <a:pt x="576" y="392"/>
                    </a:cubicBezTo>
                    <a:cubicBezTo>
                      <a:pt x="627" y="242"/>
                      <a:pt x="551" y="66"/>
                      <a:pt x="401" y="16"/>
                    </a:cubicBezTo>
                    <a:cubicBezTo>
                      <a:pt x="370" y="6"/>
                      <a:pt x="338" y="1"/>
                      <a:pt x="30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2"/>
              <p:cNvSpPr/>
              <p:nvPr/>
            </p:nvSpPr>
            <p:spPr>
              <a:xfrm>
                <a:off x="14658001" y="4767865"/>
                <a:ext cx="37179" cy="32926"/>
              </a:xfrm>
              <a:custGeom>
                <a:avLst/>
                <a:gdLst/>
                <a:ahLst/>
                <a:cxnLst/>
                <a:rect l="l" t="t" r="r" b="b"/>
                <a:pathLst>
                  <a:path w="577" h="511" extrusionOk="0">
                    <a:moveTo>
                      <a:pt x="280" y="0"/>
                    </a:moveTo>
                    <a:cubicBezTo>
                      <a:pt x="233" y="0"/>
                      <a:pt x="189" y="14"/>
                      <a:pt x="151" y="42"/>
                    </a:cubicBezTo>
                    <a:cubicBezTo>
                      <a:pt x="26" y="143"/>
                      <a:pt x="1" y="293"/>
                      <a:pt x="76" y="393"/>
                    </a:cubicBezTo>
                    <a:cubicBezTo>
                      <a:pt x="123" y="472"/>
                      <a:pt x="209" y="511"/>
                      <a:pt x="291" y="511"/>
                    </a:cubicBezTo>
                    <a:cubicBezTo>
                      <a:pt x="341" y="511"/>
                      <a:pt x="389" y="497"/>
                      <a:pt x="427" y="469"/>
                    </a:cubicBezTo>
                    <a:cubicBezTo>
                      <a:pt x="552" y="393"/>
                      <a:pt x="577" y="243"/>
                      <a:pt x="502" y="118"/>
                    </a:cubicBezTo>
                    <a:cubicBezTo>
                      <a:pt x="439" y="39"/>
                      <a:pt x="357" y="0"/>
                      <a:pt x="28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2"/>
              <p:cNvSpPr/>
              <p:nvPr/>
            </p:nvSpPr>
            <p:spPr>
              <a:xfrm>
                <a:off x="13955531" y="4662965"/>
                <a:ext cx="40401" cy="37630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84" extrusionOk="0">
                    <a:moveTo>
                      <a:pt x="308" y="1"/>
                    </a:moveTo>
                    <a:cubicBezTo>
                      <a:pt x="192" y="1"/>
                      <a:pt x="90" y="73"/>
                      <a:pt x="50" y="192"/>
                    </a:cubicBezTo>
                    <a:cubicBezTo>
                      <a:pt x="0" y="342"/>
                      <a:pt x="75" y="518"/>
                      <a:pt x="226" y="568"/>
                    </a:cubicBezTo>
                    <a:cubicBezTo>
                      <a:pt x="257" y="578"/>
                      <a:pt x="289" y="583"/>
                      <a:pt x="319" y="583"/>
                    </a:cubicBezTo>
                    <a:cubicBezTo>
                      <a:pt x="435" y="583"/>
                      <a:pt x="537" y="511"/>
                      <a:pt x="577" y="392"/>
                    </a:cubicBezTo>
                    <a:cubicBezTo>
                      <a:pt x="627" y="242"/>
                      <a:pt x="552" y="66"/>
                      <a:pt x="401" y="16"/>
                    </a:cubicBezTo>
                    <a:cubicBezTo>
                      <a:pt x="370" y="6"/>
                      <a:pt x="338" y="1"/>
                      <a:pt x="30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03;p2"/>
              <p:cNvSpPr/>
              <p:nvPr/>
            </p:nvSpPr>
            <p:spPr>
              <a:xfrm>
                <a:off x="13866675" y="4885846"/>
                <a:ext cx="40465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8" h="558" extrusionOk="0">
                    <a:moveTo>
                      <a:pt x="309" y="0"/>
                    </a:moveTo>
                    <a:cubicBezTo>
                      <a:pt x="193" y="0"/>
                      <a:pt x="91" y="72"/>
                      <a:pt x="51" y="191"/>
                    </a:cubicBezTo>
                    <a:cubicBezTo>
                      <a:pt x="1" y="342"/>
                      <a:pt x="76" y="492"/>
                      <a:pt x="226" y="542"/>
                    </a:cubicBezTo>
                    <a:cubicBezTo>
                      <a:pt x="258" y="553"/>
                      <a:pt x="289" y="558"/>
                      <a:pt x="320" y="558"/>
                    </a:cubicBezTo>
                    <a:cubicBezTo>
                      <a:pt x="435" y="558"/>
                      <a:pt x="538" y="486"/>
                      <a:pt x="577" y="367"/>
                    </a:cubicBezTo>
                    <a:cubicBezTo>
                      <a:pt x="627" y="216"/>
                      <a:pt x="552" y="66"/>
                      <a:pt x="402" y="16"/>
                    </a:cubicBezTo>
                    <a:cubicBezTo>
                      <a:pt x="370" y="5"/>
                      <a:pt x="339" y="0"/>
                      <a:pt x="30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04;p2"/>
              <p:cNvSpPr/>
              <p:nvPr/>
            </p:nvSpPr>
            <p:spPr>
              <a:xfrm>
                <a:off x="14338275" y="4679718"/>
                <a:ext cx="25903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53" extrusionOk="0">
                    <a:moveTo>
                      <a:pt x="210" y="1"/>
                    </a:moveTo>
                    <a:cubicBezTo>
                      <a:pt x="143" y="1"/>
                      <a:pt x="67" y="49"/>
                      <a:pt x="25" y="132"/>
                    </a:cubicBezTo>
                    <a:cubicBezTo>
                      <a:pt x="0" y="207"/>
                      <a:pt x="50" y="308"/>
                      <a:pt x="151" y="333"/>
                    </a:cubicBezTo>
                    <a:cubicBezTo>
                      <a:pt x="177" y="346"/>
                      <a:pt x="204" y="352"/>
                      <a:pt x="230" y="352"/>
                    </a:cubicBezTo>
                    <a:cubicBezTo>
                      <a:pt x="299" y="352"/>
                      <a:pt x="358" y="306"/>
                      <a:pt x="376" y="232"/>
                    </a:cubicBezTo>
                    <a:cubicBezTo>
                      <a:pt x="401" y="132"/>
                      <a:pt x="351" y="32"/>
                      <a:pt x="251" y="7"/>
                    </a:cubicBezTo>
                    <a:cubicBezTo>
                      <a:pt x="238" y="3"/>
                      <a:pt x="224" y="1"/>
                      <a:pt x="21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2"/>
              <p:cNvSpPr/>
              <p:nvPr/>
            </p:nvSpPr>
            <p:spPr>
              <a:xfrm>
                <a:off x="14003986" y="4776628"/>
                <a:ext cx="25903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53" extrusionOk="0">
                    <a:moveTo>
                      <a:pt x="200" y="0"/>
                    </a:moveTo>
                    <a:cubicBezTo>
                      <a:pt x="118" y="0"/>
                      <a:pt x="46" y="49"/>
                      <a:pt x="25" y="132"/>
                    </a:cubicBezTo>
                    <a:cubicBezTo>
                      <a:pt x="0" y="207"/>
                      <a:pt x="50" y="307"/>
                      <a:pt x="125" y="333"/>
                    </a:cubicBezTo>
                    <a:cubicBezTo>
                      <a:pt x="152" y="346"/>
                      <a:pt x="179" y="352"/>
                      <a:pt x="205" y="352"/>
                    </a:cubicBezTo>
                    <a:cubicBezTo>
                      <a:pt x="274" y="352"/>
                      <a:pt x="333" y="306"/>
                      <a:pt x="351" y="232"/>
                    </a:cubicBezTo>
                    <a:cubicBezTo>
                      <a:pt x="401" y="132"/>
                      <a:pt x="351" y="32"/>
                      <a:pt x="251" y="7"/>
                    </a:cubicBezTo>
                    <a:cubicBezTo>
                      <a:pt x="234" y="2"/>
                      <a:pt x="216" y="0"/>
                      <a:pt x="20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2"/>
              <p:cNvSpPr/>
              <p:nvPr/>
            </p:nvSpPr>
            <p:spPr>
              <a:xfrm>
                <a:off x="14257473" y="4640091"/>
                <a:ext cx="25903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53" extrusionOk="0">
                    <a:moveTo>
                      <a:pt x="198" y="1"/>
                    </a:moveTo>
                    <a:cubicBezTo>
                      <a:pt x="128" y="1"/>
                      <a:pt x="69" y="47"/>
                      <a:pt x="51" y="121"/>
                    </a:cubicBezTo>
                    <a:cubicBezTo>
                      <a:pt x="1" y="221"/>
                      <a:pt x="51" y="321"/>
                      <a:pt x="151" y="346"/>
                    </a:cubicBezTo>
                    <a:cubicBezTo>
                      <a:pt x="169" y="351"/>
                      <a:pt x="187" y="353"/>
                      <a:pt x="204" y="353"/>
                    </a:cubicBezTo>
                    <a:cubicBezTo>
                      <a:pt x="285" y="353"/>
                      <a:pt x="356" y="308"/>
                      <a:pt x="377" y="246"/>
                    </a:cubicBezTo>
                    <a:cubicBezTo>
                      <a:pt x="402" y="146"/>
                      <a:pt x="352" y="45"/>
                      <a:pt x="277" y="20"/>
                    </a:cubicBezTo>
                    <a:cubicBezTo>
                      <a:pt x="250" y="7"/>
                      <a:pt x="223" y="1"/>
                      <a:pt x="19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p2"/>
              <p:cNvSpPr/>
              <p:nvPr/>
            </p:nvSpPr>
            <p:spPr>
              <a:xfrm>
                <a:off x="14167071" y="4805689"/>
                <a:ext cx="24292" cy="23519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65" extrusionOk="0">
                    <a:moveTo>
                      <a:pt x="200" y="0"/>
                    </a:moveTo>
                    <a:cubicBezTo>
                      <a:pt x="119" y="0"/>
                      <a:pt x="46" y="49"/>
                      <a:pt x="26" y="132"/>
                    </a:cubicBezTo>
                    <a:cubicBezTo>
                      <a:pt x="0" y="232"/>
                      <a:pt x="26" y="333"/>
                      <a:pt x="126" y="358"/>
                    </a:cubicBezTo>
                    <a:cubicBezTo>
                      <a:pt x="143" y="362"/>
                      <a:pt x="160" y="364"/>
                      <a:pt x="177" y="364"/>
                    </a:cubicBezTo>
                    <a:cubicBezTo>
                      <a:pt x="258" y="364"/>
                      <a:pt x="331" y="315"/>
                      <a:pt x="351" y="232"/>
                    </a:cubicBezTo>
                    <a:cubicBezTo>
                      <a:pt x="376" y="157"/>
                      <a:pt x="326" y="57"/>
                      <a:pt x="251" y="7"/>
                    </a:cubicBezTo>
                    <a:cubicBezTo>
                      <a:pt x="234" y="3"/>
                      <a:pt x="217" y="0"/>
                      <a:pt x="20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08;p2"/>
              <p:cNvSpPr/>
              <p:nvPr/>
            </p:nvSpPr>
            <p:spPr>
              <a:xfrm>
                <a:off x="14105729" y="5060851"/>
                <a:ext cx="25903" cy="23454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64" extrusionOk="0">
                    <a:moveTo>
                      <a:pt x="225" y="0"/>
                    </a:moveTo>
                    <a:cubicBezTo>
                      <a:pt x="143" y="0"/>
                      <a:pt x="71" y="49"/>
                      <a:pt x="50" y="132"/>
                    </a:cubicBezTo>
                    <a:cubicBezTo>
                      <a:pt x="0" y="207"/>
                      <a:pt x="50" y="307"/>
                      <a:pt x="150" y="358"/>
                    </a:cubicBezTo>
                    <a:cubicBezTo>
                      <a:pt x="168" y="362"/>
                      <a:pt x="185" y="364"/>
                      <a:pt x="202" y="364"/>
                    </a:cubicBezTo>
                    <a:cubicBezTo>
                      <a:pt x="283" y="364"/>
                      <a:pt x="355" y="315"/>
                      <a:pt x="376" y="232"/>
                    </a:cubicBezTo>
                    <a:cubicBezTo>
                      <a:pt x="401" y="157"/>
                      <a:pt x="351" y="57"/>
                      <a:pt x="276" y="7"/>
                    </a:cubicBezTo>
                    <a:cubicBezTo>
                      <a:pt x="259" y="2"/>
                      <a:pt x="241" y="0"/>
                      <a:pt x="22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2"/>
              <p:cNvSpPr/>
              <p:nvPr/>
            </p:nvSpPr>
            <p:spPr>
              <a:xfrm>
                <a:off x="14477132" y="5029600"/>
                <a:ext cx="43687" cy="38210"/>
              </a:xfrm>
              <a:custGeom>
                <a:avLst/>
                <a:gdLst/>
                <a:ahLst/>
                <a:cxnLst/>
                <a:rect l="l" t="t" r="r" b="b"/>
                <a:pathLst>
                  <a:path w="678" h="593" extrusionOk="0">
                    <a:moveTo>
                      <a:pt x="346" y="0"/>
                    </a:moveTo>
                    <a:cubicBezTo>
                      <a:pt x="217" y="0"/>
                      <a:pt x="110" y="72"/>
                      <a:pt x="51" y="191"/>
                    </a:cubicBezTo>
                    <a:cubicBezTo>
                      <a:pt x="1" y="341"/>
                      <a:pt x="101" y="517"/>
                      <a:pt x="251" y="567"/>
                    </a:cubicBezTo>
                    <a:cubicBezTo>
                      <a:pt x="286" y="585"/>
                      <a:pt x="323" y="592"/>
                      <a:pt x="359" y="592"/>
                    </a:cubicBezTo>
                    <a:cubicBezTo>
                      <a:pt x="477" y="592"/>
                      <a:pt x="589" y="507"/>
                      <a:pt x="627" y="391"/>
                    </a:cubicBezTo>
                    <a:cubicBezTo>
                      <a:pt x="677" y="241"/>
                      <a:pt x="602" y="66"/>
                      <a:pt x="452" y="16"/>
                    </a:cubicBezTo>
                    <a:cubicBezTo>
                      <a:pt x="415" y="5"/>
                      <a:pt x="380" y="0"/>
                      <a:pt x="346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2"/>
              <p:cNvSpPr/>
              <p:nvPr/>
            </p:nvSpPr>
            <p:spPr>
              <a:xfrm>
                <a:off x="14491695" y="4575784"/>
                <a:ext cx="40401" cy="37566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83" extrusionOk="0">
                    <a:moveTo>
                      <a:pt x="308" y="0"/>
                    </a:moveTo>
                    <a:cubicBezTo>
                      <a:pt x="192" y="0"/>
                      <a:pt x="90" y="72"/>
                      <a:pt x="50" y="191"/>
                    </a:cubicBezTo>
                    <a:cubicBezTo>
                      <a:pt x="0" y="342"/>
                      <a:pt x="75" y="517"/>
                      <a:pt x="226" y="567"/>
                    </a:cubicBezTo>
                    <a:cubicBezTo>
                      <a:pt x="257" y="578"/>
                      <a:pt x="288" y="583"/>
                      <a:pt x="319" y="583"/>
                    </a:cubicBezTo>
                    <a:cubicBezTo>
                      <a:pt x="434" y="583"/>
                      <a:pt x="537" y="511"/>
                      <a:pt x="577" y="392"/>
                    </a:cubicBezTo>
                    <a:cubicBezTo>
                      <a:pt x="627" y="241"/>
                      <a:pt x="551" y="66"/>
                      <a:pt x="401" y="16"/>
                    </a:cubicBezTo>
                    <a:cubicBezTo>
                      <a:pt x="370" y="5"/>
                      <a:pt x="338" y="0"/>
                      <a:pt x="30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2"/>
              <p:cNvSpPr/>
              <p:nvPr/>
            </p:nvSpPr>
            <p:spPr>
              <a:xfrm>
                <a:off x="13669697" y="349299"/>
                <a:ext cx="56574" cy="50968"/>
              </a:xfrm>
              <a:custGeom>
                <a:avLst/>
                <a:gdLst/>
                <a:ahLst/>
                <a:cxnLst/>
                <a:rect l="l" t="t" r="r" b="b"/>
                <a:pathLst>
                  <a:path w="878" h="791" extrusionOk="0">
                    <a:moveTo>
                      <a:pt x="446" y="0"/>
                    </a:moveTo>
                    <a:cubicBezTo>
                      <a:pt x="369" y="0"/>
                      <a:pt x="292" y="22"/>
                      <a:pt x="226" y="70"/>
                    </a:cubicBezTo>
                    <a:cubicBezTo>
                      <a:pt x="50" y="195"/>
                      <a:pt x="0" y="446"/>
                      <a:pt x="125" y="621"/>
                    </a:cubicBezTo>
                    <a:cubicBezTo>
                      <a:pt x="203" y="730"/>
                      <a:pt x="320" y="791"/>
                      <a:pt x="446" y="791"/>
                    </a:cubicBezTo>
                    <a:cubicBezTo>
                      <a:pt x="522" y="791"/>
                      <a:pt x="601" y="769"/>
                      <a:pt x="677" y="721"/>
                    </a:cubicBezTo>
                    <a:cubicBezTo>
                      <a:pt x="852" y="596"/>
                      <a:pt x="877" y="345"/>
                      <a:pt x="777" y="170"/>
                    </a:cubicBezTo>
                    <a:cubicBezTo>
                      <a:pt x="699" y="61"/>
                      <a:pt x="573" y="0"/>
                      <a:pt x="446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2"/>
              <p:cNvSpPr/>
              <p:nvPr/>
            </p:nvSpPr>
            <p:spPr>
              <a:xfrm>
                <a:off x="15539730" y="525271"/>
                <a:ext cx="58249" cy="51033"/>
              </a:xfrm>
              <a:custGeom>
                <a:avLst/>
                <a:gdLst/>
                <a:ahLst/>
                <a:cxnLst/>
                <a:rect l="l" t="t" r="r" b="b"/>
                <a:pathLst>
                  <a:path w="904" h="792" extrusionOk="0">
                    <a:moveTo>
                      <a:pt x="446" y="1"/>
                    </a:moveTo>
                    <a:cubicBezTo>
                      <a:pt x="370" y="1"/>
                      <a:pt x="293" y="23"/>
                      <a:pt x="226" y="71"/>
                    </a:cubicBezTo>
                    <a:cubicBezTo>
                      <a:pt x="51" y="196"/>
                      <a:pt x="1" y="446"/>
                      <a:pt x="126" y="622"/>
                    </a:cubicBezTo>
                    <a:cubicBezTo>
                      <a:pt x="204" y="731"/>
                      <a:pt x="331" y="792"/>
                      <a:pt x="457" y="792"/>
                    </a:cubicBezTo>
                    <a:cubicBezTo>
                      <a:pt x="534" y="792"/>
                      <a:pt x="611" y="769"/>
                      <a:pt x="678" y="722"/>
                    </a:cubicBezTo>
                    <a:cubicBezTo>
                      <a:pt x="853" y="597"/>
                      <a:pt x="903" y="346"/>
                      <a:pt x="778" y="171"/>
                    </a:cubicBezTo>
                    <a:cubicBezTo>
                      <a:pt x="700" y="62"/>
                      <a:pt x="573" y="1"/>
                      <a:pt x="446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2"/>
              <p:cNvSpPr/>
              <p:nvPr/>
            </p:nvSpPr>
            <p:spPr>
              <a:xfrm>
                <a:off x="14443239" y="362058"/>
                <a:ext cx="64628" cy="56961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884" extrusionOk="0">
                    <a:moveTo>
                      <a:pt x="492" y="0"/>
                    </a:moveTo>
                    <a:cubicBezTo>
                      <a:pt x="309" y="0"/>
                      <a:pt x="136" y="117"/>
                      <a:pt x="75" y="298"/>
                    </a:cubicBezTo>
                    <a:cubicBezTo>
                      <a:pt x="0" y="523"/>
                      <a:pt x="126" y="774"/>
                      <a:pt x="351" y="849"/>
                    </a:cubicBezTo>
                    <a:cubicBezTo>
                      <a:pt x="404" y="873"/>
                      <a:pt x="458" y="884"/>
                      <a:pt x="511" y="884"/>
                    </a:cubicBezTo>
                    <a:cubicBezTo>
                      <a:pt x="685" y="884"/>
                      <a:pt x="845" y="765"/>
                      <a:pt x="902" y="573"/>
                    </a:cubicBezTo>
                    <a:cubicBezTo>
                      <a:pt x="1003" y="348"/>
                      <a:pt x="877" y="97"/>
                      <a:pt x="627" y="22"/>
                    </a:cubicBezTo>
                    <a:cubicBezTo>
                      <a:pt x="582" y="7"/>
                      <a:pt x="537" y="0"/>
                      <a:pt x="49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2"/>
              <p:cNvSpPr/>
              <p:nvPr/>
            </p:nvSpPr>
            <p:spPr>
              <a:xfrm>
                <a:off x="14304318" y="709233"/>
                <a:ext cx="64693" cy="56187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72" extrusionOk="0">
                    <a:moveTo>
                      <a:pt x="493" y="1"/>
                    </a:moveTo>
                    <a:cubicBezTo>
                      <a:pt x="310" y="1"/>
                      <a:pt x="136" y="117"/>
                      <a:pt x="76" y="298"/>
                    </a:cubicBezTo>
                    <a:cubicBezTo>
                      <a:pt x="1" y="524"/>
                      <a:pt x="126" y="774"/>
                      <a:pt x="352" y="850"/>
                    </a:cubicBezTo>
                    <a:cubicBezTo>
                      <a:pt x="396" y="864"/>
                      <a:pt x="442" y="872"/>
                      <a:pt x="487" y="872"/>
                    </a:cubicBezTo>
                    <a:cubicBezTo>
                      <a:pt x="670" y="872"/>
                      <a:pt x="848" y="755"/>
                      <a:pt x="928" y="574"/>
                    </a:cubicBezTo>
                    <a:cubicBezTo>
                      <a:pt x="1003" y="348"/>
                      <a:pt x="878" y="98"/>
                      <a:pt x="627" y="23"/>
                    </a:cubicBezTo>
                    <a:cubicBezTo>
                      <a:pt x="583" y="8"/>
                      <a:pt x="537" y="1"/>
                      <a:pt x="49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5;p2"/>
              <p:cNvSpPr/>
              <p:nvPr/>
            </p:nvSpPr>
            <p:spPr>
              <a:xfrm>
                <a:off x="15040745" y="386672"/>
                <a:ext cx="40401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58" extrusionOk="0">
                    <a:moveTo>
                      <a:pt x="308" y="1"/>
                    </a:moveTo>
                    <a:cubicBezTo>
                      <a:pt x="193" y="1"/>
                      <a:pt x="90" y="72"/>
                      <a:pt x="51" y="191"/>
                    </a:cubicBezTo>
                    <a:cubicBezTo>
                      <a:pt x="0" y="342"/>
                      <a:pt x="76" y="492"/>
                      <a:pt x="226" y="542"/>
                    </a:cubicBezTo>
                    <a:cubicBezTo>
                      <a:pt x="257" y="553"/>
                      <a:pt x="289" y="558"/>
                      <a:pt x="319" y="558"/>
                    </a:cubicBezTo>
                    <a:cubicBezTo>
                      <a:pt x="435" y="558"/>
                      <a:pt x="537" y="486"/>
                      <a:pt x="577" y="367"/>
                    </a:cubicBezTo>
                    <a:cubicBezTo>
                      <a:pt x="627" y="242"/>
                      <a:pt x="552" y="66"/>
                      <a:pt x="401" y="16"/>
                    </a:cubicBezTo>
                    <a:cubicBezTo>
                      <a:pt x="370" y="6"/>
                      <a:pt x="339" y="1"/>
                      <a:pt x="30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2"/>
              <p:cNvSpPr/>
              <p:nvPr/>
            </p:nvSpPr>
            <p:spPr>
              <a:xfrm>
                <a:off x="14517533" y="538481"/>
                <a:ext cx="40401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58" extrusionOk="0">
                    <a:moveTo>
                      <a:pt x="308" y="0"/>
                    </a:moveTo>
                    <a:cubicBezTo>
                      <a:pt x="192" y="0"/>
                      <a:pt x="90" y="72"/>
                      <a:pt x="50" y="191"/>
                    </a:cubicBezTo>
                    <a:cubicBezTo>
                      <a:pt x="0" y="342"/>
                      <a:pt x="75" y="492"/>
                      <a:pt x="226" y="542"/>
                    </a:cubicBezTo>
                    <a:cubicBezTo>
                      <a:pt x="257" y="553"/>
                      <a:pt x="288" y="558"/>
                      <a:pt x="319" y="558"/>
                    </a:cubicBezTo>
                    <a:cubicBezTo>
                      <a:pt x="434" y="558"/>
                      <a:pt x="537" y="486"/>
                      <a:pt x="577" y="367"/>
                    </a:cubicBezTo>
                    <a:cubicBezTo>
                      <a:pt x="627" y="216"/>
                      <a:pt x="551" y="66"/>
                      <a:pt x="401" y="16"/>
                    </a:cubicBezTo>
                    <a:cubicBezTo>
                      <a:pt x="370" y="5"/>
                      <a:pt x="338" y="0"/>
                      <a:pt x="30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2"/>
              <p:cNvSpPr/>
              <p:nvPr/>
            </p:nvSpPr>
            <p:spPr>
              <a:xfrm>
                <a:off x="14914775" y="325330"/>
                <a:ext cx="40465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8" h="558" extrusionOk="0">
                    <a:moveTo>
                      <a:pt x="318" y="0"/>
                    </a:moveTo>
                    <a:cubicBezTo>
                      <a:pt x="208" y="0"/>
                      <a:pt x="90" y="72"/>
                      <a:pt x="51" y="191"/>
                    </a:cubicBezTo>
                    <a:cubicBezTo>
                      <a:pt x="1" y="341"/>
                      <a:pt x="101" y="492"/>
                      <a:pt x="226" y="542"/>
                    </a:cubicBezTo>
                    <a:cubicBezTo>
                      <a:pt x="257" y="552"/>
                      <a:pt x="289" y="557"/>
                      <a:pt x="319" y="557"/>
                    </a:cubicBezTo>
                    <a:cubicBezTo>
                      <a:pt x="435" y="557"/>
                      <a:pt x="537" y="485"/>
                      <a:pt x="577" y="367"/>
                    </a:cubicBezTo>
                    <a:cubicBezTo>
                      <a:pt x="627" y="216"/>
                      <a:pt x="552" y="66"/>
                      <a:pt x="402" y="16"/>
                    </a:cubicBezTo>
                    <a:cubicBezTo>
                      <a:pt x="375" y="5"/>
                      <a:pt x="347" y="0"/>
                      <a:pt x="31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2"/>
              <p:cNvSpPr/>
              <p:nvPr/>
            </p:nvSpPr>
            <p:spPr>
              <a:xfrm>
                <a:off x="14772696" y="585325"/>
                <a:ext cx="38790" cy="34344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33" extrusionOk="0">
                    <a:moveTo>
                      <a:pt x="308" y="0"/>
                    </a:moveTo>
                    <a:cubicBezTo>
                      <a:pt x="192" y="0"/>
                      <a:pt x="90" y="72"/>
                      <a:pt x="50" y="191"/>
                    </a:cubicBezTo>
                    <a:cubicBezTo>
                      <a:pt x="0" y="316"/>
                      <a:pt x="75" y="492"/>
                      <a:pt x="201" y="517"/>
                    </a:cubicBezTo>
                    <a:cubicBezTo>
                      <a:pt x="233" y="528"/>
                      <a:pt x="265" y="533"/>
                      <a:pt x="296" y="533"/>
                    </a:cubicBezTo>
                    <a:cubicBezTo>
                      <a:pt x="411" y="533"/>
                      <a:pt x="512" y="465"/>
                      <a:pt x="551" y="367"/>
                    </a:cubicBezTo>
                    <a:cubicBezTo>
                      <a:pt x="602" y="216"/>
                      <a:pt x="526" y="66"/>
                      <a:pt x="401" y="16"/>
                    </a:cubicBezTo>
                    <a:cubicBezTo>
                      <a:pt x="370" y="5"/>
                      <a:pt x="338" y="0"/>
                      <a:pt x="30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2"/>
              <p:cNvSpPr/>
              <p:nvPr/>
            </p:nvSpPr>
            <p:spPr>
              <a:xfrm>
                <a:off x="14679007" y="982567"/>
                <a:ext cx="38790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58" extrusionOk="0">
                    <a:moveTo>
                      <a:pt x="293" y="1"/>
                    </a:moveTo>
                    <a:cubicBezTo>
                      <a:pt x="184" y="1"/>
                      <a:pt x="70" y="73"/>
                      <a:pt x="51" y="192"/>
                    </a:cubicBezTo>
                    <a:cubicBezTo>
                      <a:pt x="0" y="342"/>
                      <a:pt x="76" y="492"/>
                      <a:pt x="201" y="543"/>
                    </a:cubicBezTo>
                    <a:cubicBezTo>
                      <a:pt x="232" y="553"/>
                      <a:pt x="264" y="558"/>
                      <a:pt x="294" y="558"/>
                    </a:cubicBezTo>
                    <a:cubicBezTo>
                      <a:pt x="410" y="558"/>
                      <a:pt x="512" y="486"/>
                      <a:pt x="552" y="367"/>
                    </a:cubicBezTo>
                    <a:cubicBezTo>
                      <a:pt x="602" y="217"/>
                      <a:pt x="527" y="66"/>
                      <a:pt x="376" y="16"/>
                    </a:cubicBezTo>
                    <a:cubicBezTo>
                      <a:pt x="350" y="6"/>
                      <a:pt x="322" y="1"/>
                      <a:pt x="29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2"/>
              <p:cNvSpPr/>
              <p:nvPr/>
            </p:nvSpPr>
            <p:spPr>
              <a:xfrm>
                <a:off x="15258729" y="932887"/>
                <a:ext cx="67914" cy="60247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935" extrusionOk="0">
                    <a:moveTo>
                      <a:pt x="500" y="1"/>
                    </a:moveTo>
                    <a:cubicBezTo>
                      <a:pt x="309" y="1"/>
                      <a:pt x="134" y="119"/>
                      <a:pt x="76" y="311"/>
                    </a:cubicBezTo>
                    <a:cubicBezTo>
                      <a:pt x="1" y="562"/>
                      <a:pt x="126" y="837"/>
                      <a:pt x="377" y="913"/>
                    </a:cubicBezTo>
                    <a:cubicBezTo>
                      <a:pt x="421" y="927"/>
                      <a:pt x="467" y="934"/>
                      <a:pt x="512" y="934"/>
                    </a:cubicBezTo>
                    <a:cubicBezTo>
                      <a:pt x="702" y="934"/>
                      <a:pt x="893" y="814"/>
                      <a:pt x="953" y="612"/>
                    </a:cubicBezTo>
                    <a:cubicBezTo>
                      <a:pt x="1054" y="386"/>
                      <a:pt x="903" y="110"/>
                      <a:pt x="678" y="35"/>
                    </a:cubicBezTo>
                    <a:cubicBezTo>
                      <a:pt x="619" y="12"/>
                      <a:pt x="559" y="1"/>
                      <a:pt x="50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2"/>
              <p:cNvSpPr/>
              <p:nvPr/>
            </p:nvSpPr>
            <p:spPr>
              <a:xfrm>
                <a:off x="15279735" y="226358"/>
                <a:ext cx="64693" cy="56187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72" extrusionOk="0">
                    <a:moveTo>
                      <a:pt x="492" y="1"/>
                    </a:moveTo>
                    <a:cubicBezTo>
                      <a:pt x="310" y="1"/>
                      <a:pt x="136" y="117"/>
                      <a:pt x="76" y="298"/>
                    </a:cubicBezTo>
                    <a:cubicBezTo>
                      <a:pt x="1" y="524"/>
                      <a:pt x="126" y="775"/>
                      <a:pt x="352" y="850"/>
                    </a:cubicBezTo>
                    <a:cubicBezTo>
                      <a:pt x="396" y="865"/>
                      <a:pt x="442" y="872"/>
                      <a:pt x="487" y="872"/>
                    </a:cubicBezTo>
                    <a:cubicBezTo>
                      <a:pt x="670" y="872"/>
                      <a:pt x="848" y="755"/>
                      <a:pt x="928" y="574"/>
                    </a:cubicBezTo>
                    <a:cubicBezTo>
                      <a:pt x="1003" y="349"/>
                      <a:pt x="878" y="98"/>
                      <a:pt x="627" y="23"/>
                    </a:cubicBezTo>
                    <a:cubicBezTo>
                      <a:pt x="583" y="8"/>
                      <a:pt x="537" y="1"/>
                      <a:pt x="492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2"/>
              <p:cNvSpPr/>
              <p:nvPr/>
            </p:nvSpPr>
            <p:spPr>
              <a:xfrm>
                <a:off x="14924440" y="654077"/>
                <a:ext cx="25903" cy="22423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48" extrusionOk="0">
                    <a:moveTo>
                      <a:pt x="194" y="0"/>
                    </a:moveTo>
                    <a:cubicBezTo>
                      <a:pt x="161" y="0"/>
                      <a:pt x="128" y="9"/>
                      <a:pt x="101" y="26"/>
                    </a:cubicBezTo>
                    <a:cubicBezTo>
                      <a:pt x="26" y="77"/>
                      <a:pt x="1" y="202"/>
                      <a:pt x="76" y="277"/>
                    </a:cubicBezTo>
                    <a:cubicBezTo>
                      <a:pt x="105" y="321"/>
                      <a:pt x="151" y="348"/>
                      <a:pt x="200" y="348"/>
                    </a:cubicBezTo>
                    <a:cubicBezTo>
                      <a:pt x="234" y="348"/>
                      <a:pt x="270" y="334"/>
                      <a:pt x="302" y="302"/>
                    </a:cubicBezTo>
                    <a:cubicBezTo>
                      <a:pt x="377" y="252"/>
                      <a:pt x="402" y="152"/>
                      <a:pt x="352" y="77"/>
                    </a:cubicBezTo>
                    <a:cubicBezTo>
                      <a:pt x="319" y="28"/>
                      <a:pt x="256" y="0"/>
                      <a:pt x="19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2"/>
              <p:cNvSpPr/>
              <p:nvPr/>
            </p:nvSpPr>
            <p:spPr>
              <a:xfrm>
                <a:off x="15404094" y="723151"/>
                <a:ext cx="27514" cy="2513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0" extrusionOk="0">
                    <a:moveTo>
                      <a:pt x="225" y="1"/>
                    </a:moveTo>
                    <a:cubicBezTo>
                      <a:pt x="143" y="1"/>
                      <a:pt x="67" y="49"/>
                      <a:pt x="26" y="132"/>
                    </a:cubicBezTo>
                    <a:cubicBezTo>
                      <a:pt x="1" y="233"/>
                      <a:pt x="51" y="333"/>
                      <a:pt x="151" y="383"/>
                    </a:cubicBezTo>
                    <a:cubicBezTo>
                      <a:pt x="168" y="387"/>
                      <a:pt x="185" y="389"/>
                      <a:pt x="202" y="389"/>
                    </a:cubicBezTo>
                    <a:cubicBezTo>
                      <a:pt x="284" y="389"/>
                      <a:pt x="360" y="341"/>
                      <a:pt x="402" y="258"/>
                    </a:cubicBezTo>
                    <a:cubicBezTo>
                      <a:pt x="427" y="157"/>
                      <a:pt x="377" y="32"/>
                      <a:pt x="276" y="7"/>
                    </a:cubicBezTo>
                    <a:cubicBezTo>
                      <a:pt x="259" y="3"/>
                      <a:pt x="242" y="1"/>
                      <a:pt x="22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24;p2"/>
              <p:cNvSpPr/>
              <p:nvPr/>
            </p:nvSpPr>
            <p:spPr>
              <a:xfrm>
                <a:off x="15465436" y="570763"/>
                <a:ext cx="27578" cy="24936"/>
              </a:xfrm>
              <a:custGeom>
                <a:avLst/>
                <a:gdLst/>
                <a:ahLst/>
                <a:cxnLst/>
                <a:rect l="l" t="t" r="r" b="b"/>
                <a:pathLst>
                  <a:path w="428" h="387" extrusionOk="0">
                    <a:moveTo>
                      <a:pt x="208" y="0"/>
                    </a:moveTo>
                    <a:cubicBezTo>
                      <a:pt x="126" y="0"/>
                      <a:pt x="46" y="63"/>
                      <a:pt x="26" y="141"/>
                    </a:cubicBezTo>
                    <a:cubicBezTo>
                      <a:pt x="1" y="242"/>
                      <a:pt x="51" y="342"/>
                      <a:pt x="151" y="367"/>
                    </a:cubicBezTo>
                    <a:cubicBezTo>
                      <a:pt x="178" y="380"/>
                      <a:pt x="205" y="387"/>
                      <a:pt x="231" y="387"/>
                    </a:cubicBezTo>
                    <a:cubicBezTo>
                      <a:pt x="302" y="387"/>
                      <a:pt x="365" y="340"/>
                      <a:pt x="402" y="267"/>
                    </a:cubicBezTo>
                    <a:cubicBezTo>
                      <a:pt x="427" y="167"/>
                      <a:pt x="377" y="41"/>
                      <a:pt x="277" y="16"/>
                    </a:cubicBezTo>
                    <a:cubicBezTo>
                      <a:pt x="255" y="5"/>
                      <a:pt x="231" y="0"/>
                      <a:pt x="20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2"/>
              <p:cNvSpPr/>
              <p:nvPr/>
            </p:nvSpPr>
            <p:spPr>
              <a:xfrm>
                <a:off x="15152153" y="721347"/>
                <a:ext cx="17848" cy="15787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5" extrusionOk="0">
                    <a:moveTo>
                      <a:pt x="121" y="1"/>
                    </a:moveTo>
                    <a:cubicBezTo>
                      <a:pt x="68" y="1"/>
                      <a:pt x="26" y="29"/>
                      <a:pt x="26" y="85"/>
                    </a:cubicBezTo>
                    <a:cubicBezTo>
                      <a:pt x="1" y="135"/>
                      <a:pt x="26" y="211"/>
                      <a:pt x="101" y="236"/>
                    </a:cubicBezTo>
                    <a:cubicBezTo>
                      <a:pt x="114" y="242"/>
                      <a:pt x="128" y="245"/>
                      <a:pt x="142" y="245"/>
                    </a:cubicBezTo>
                    <a:cubicBezTo>
                      <a:pt x="186" y="245"/>
                      <a:pt x="233" y="217"/>
                      <a:pt x="251" y="160"/>
                    </a:cubicBezTo>
                    <a:cubicBezTo>
                      <a:pt x="276" y="85"/>
                      <a:pt x="226" y="35"/>
                      <a:pt x="176" y="10"/>
                    </a:cubicBezTo>
                    <a:cubicBezTo>
                      <a:pt x="157" y="4"/>
                      <a:pt x="139" y="1"/>
                      <a:pt x="12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2"/>
              <p:cNvSpPr/>
              <p:nvPr/>
            </p:nvSpPr>
            <p:spPr>
              <a:xfrm>
                <a:off x="15381477" y="655172"/>
                <a:ext cx="17848" cy="15593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2" extrusionOk="0">
                    <a:moveTo>
                      <a:pt x="124" y="0"/>
                    </a:moveTo>
                    <a:cubicBezTo>
                      <a:pt x="77" y="0"/>
                      <a:pt x="45" y="28"/>
                      <a:pt x="26" y="85"/>
                    </a:cubicBezTo>
                    <a:cubicBezTo>
                      <a:pt x="1" y="135"/>
                      <a:pt x="26" y="210"/>
                      <a:pt x="101" y="235"/>
                    </a:cubicBezTo>
                    <a:cubicBezTo>
                      <a:pt x="110" y="240"/>
                      <a:pt x="120" y="242"/>
                      <a:pt x="131" y="242"/>
                    </a:cubicBezTo>
                    <a:cubicBezTo>
                      <a:pt x="177" y="242"/>
                      <a:pt x="231" y="201"/>
                      <a:pt x="251" y="160"/>
                    </a:cubicBezTo>
                    <a:cubicBezTo>
                      <a:pt x="276" y="85"/>
                      <a:pt x="226" y="35"/>
                      <a:pt x="176" y="9"/>
                    </a:cubicBezTo>
                    <a:cubicBezTo>
                      <a:pt x="157" y="3"/>
                      <a:pt x="140" y="0"/>
                      <a:pt x="12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2"/>
              <p:cNvSpPr/>
              <p:nvPr/>
            </p:nvSpPr>
            <p:spPr>
              <a:xfrm>
                <a:off x="15207052" y="748796"/>
                <a:ext cx="17848" cy="15658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3" extrusionOk="0">
                    <a:moveTo>
                      <a:pt x="125" y="1"/>
                    </a:moveTo>
                    <a:cubicBezTo>
                      <a:pt x="78" y="1"/>
                      <a:pt x="45" y="29"/>
                      <a:pt x="26" y="85"/>
                    </a:cubicBezTo>
                    <a:cubicBezTo>
                      <a:pt x="1" y="135"/>
                      <a:pt x="26" y="211"/>
                      <a:pt x="101" y="236"/>
                    </a:cubicBezTo>
                    <a:cubicBezTo>
                      <a:pt x="110" y="240"/>
                      <a:pt x="120" y="242"/>
                      <a:pt x="131" y="242"/>
                    </a:cubicBezTo>
                    <a:cubicBezTo>
                      <a:pt x="177" y="242"/>
                      <a:pt x="231" y="201"/>
                      <a:pt x="252" y="160"/>
                    </a:cubicBezTo>
                    <a:cubicBezTo>
                      <a:pt x="277" y="85"/>
                      <a:pt x="226" y="35"/>
                      <a:pt x="176" y="10"/>
                    </a:cubicBezTo>
                    <a:cubicBezTo>
                      <a:pt x="158" y="4"/>
                      <a:pt x="140" y="1"/>
                      <a:pt x="12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28;p2"/>
              <p:cNvSpPr/>
              <p:nvPr/>
            </p:nvSpPr>
            <p:spPr>
              <a:xfrm>
                <a:off x="15270069" y="634296"/>
                <a:ext cx="17848" cy="15658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3" extrusionOk="0">
                    <a:moveTo>
                      <a:pt x="137" y="1"/>
                    </a:moveTo>
                    <a:cubicBezTo>
                      <a:pt x="83" y="1"/>
                      <a:pt x="46" y="42"/>
                      <a:pt x="25" y="83"/>
                    </a:cubicBezTo>
                    <a:cubicBezTo>
                      <a:pt x="0" y="158"/>
                      <a:pt x="25" y="208"/>
                      <a:pt x="101" y="233"/>
                    </a:cubicBezTo>
                    <a:cubicBezTo>
                      <a:pt x="113" y="239"/>
                      <a:pt x="127" y="243"/>
                      <a:pt x="142" y="243"/>
                    </a:cubicBezTo>
                    <a:cubicBezTo>
                      <a:pt x="185" y="243"/>
                      <a:pt x="232" y="214"/>
                      <a:pt x="251" y="158"/>
                    </a:cubicBezTo>
                    <a:cubicBezTo>
                      <a:pt x="276" y="108"/>
                      <a:pt x="226" y="33"/>
                      <a:pt x="176" y="8"/>
                    </a:cubicBezTo>
                    <a:cubicBezTo>
                      <a:pt x="162" y="3"/>
                      <a:pt x="149" y="1"/>
                      <a:pt x="137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2"/>
              <p:cNvSpPr/>
              <p:nvPr/>
            </p:nvSpPr>
            <p:spPr>
              <a:xfrm>
                <a:off x="15310406" y="459741"/>
                <a:ext cx="17848" cy="15787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5" extrusionOk="0">
                    <a:moveTo>
                      <a:pt x="135" y="0"/>
                    </a:moveTo>
                    <a:cubicBezTo>
                      <a:pt x="92" y="0"/>
                      <a:pt x="45" y="29"/>
                      <a:pt x="26" y="85"/>
                    </a:cubicBezTo>
                    <a:cubicBezTo>
                      <a:pt x="1" y="160"/>
                      <a:pt x="51" y="210"/>
                      <a:pt x="101" y="235"/>
                    </a:cubicBezTo>
                    <a:cubicBezTo>
                      <a:pt x="120" y="242"/>
                      <a:pt x="139" y="245"/>
                      <a:pt x="156" y="245"/>
                    </a:cubicBezTo>
                    <a:cubicBezTo>
                      <a:pt x="209" y="245"/>
                      <a:pt x="252" y="217"/>
                      <a:pt x="252" y="160"/>
                    </a:cubicBezTo>
                    <a:cubicBezTo>
                      <a:pt x="277" y="110"/>
                      <a:pt x="252" y="35"/>
                      <a:pt x="176" y="10"/>
                    </a:cubicBezTo>
                    <a:cubicBezTo>
                      <a:pt x="164" y="4"/>
                      <a:pt x="150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2"/>
              <p:cNvSpPr/>
              <p:nvPr/>
            </p:nvSpPr>
            <p:spPr>
              <a:xfrm>
                <a:off x="15043967" y="471211"/>
                <a:ext cx="30735" cy="26741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15" extrusionOk="0">
                    <a:moveTo>
                      <a:pt x="248" y="1"/>
                    </a:moveTo>
                    <a:cubicBezTo>
                      <a:pt x="161" y="1"/>
                      <a:pt x="71" y="50"/>
                      <a:pt x="51" y="133"/>
                    </a:cubicBezTo>
                    <a:cubicBezTo>
                      <a:pt x="1" y="233"/>
                      <a:pt x="51" y="358"/>
                      <a:pt x="176" y="408"/>
                    </a:cubicBezTo>
                    <a:cubicBezTo>
                      <a:pt x="193" y="412"/>
                      <a:pt x="210" y="415"/>
                      <a:pt x="228" y="415"/>
                    </a:cubicBezTo>
                    <a:cubicBezTo>
                      <a:pt x="315" y="415"/>
                      <a:pt x="406" y="362"/>
                      <a:pt x="427" y="258"/>
                    </a:cubicBezTo>
                    <a:cubicBezTo>
                      <a:pt x="477" y="158"/>
                      <a:pt x="402" y="32"/>
                      <a:pt x="301" y="7"/>
                    </a:cubicBezTo>
                    <a:cubicBezTo>
                      <a:pt x="284" y="3"/>
                      <a:pt x="266" y="1"/>
                      <a:pt x="24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2"/>
              <p:cNvSpPr/>
              <p:nvPr/>
            </p:nvSpPr>
            <p:spPr>
              <a:xfrm>
                <a:off x="15035913" y="782947"/>
                <a:ext cx="29125" cy="2506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89" extrusionOk="0">
                    <a:moveTo>
                      <a:pt x="239" y="0"/>
                    </a:moveTo>
                    <a:cubicBezTo>
                      <a:pt x="144" y="0"/>
                      <a:pt x="71" y="49"/>
                      <a:pt x="50" y="132"/>
                    </a:cubicBezTo>
                    <a:cubicBezTo>
                      <a:pt x="0" y="232"/>
                      <a:pt x="50" y="332"/>
                      <a:pt x="151" y="382"/>
                    </a:cubicBezTo>
                    <a:cubicBezTo>
                      <a:pt x="172" y="387"/>
                      <a:pt x="193" y="389"/>
                      <a:pt x="213" y="389"/>
                    </a:cubicBezTo>
                    <a:cubicBezTo>
                      <a:pt x="308" y="389"/>
                      <a:pt x="380" y="340"/>
                      <a:pt x="401" y="257"/>
                    </a:cubicBezTo>
                    <a:cubicBezTo>
                      <a:pt x="451" y="157"/>
                      <a:pt x="401" y="31"/>
                      <a:pt x="301" y="6"/>
                    </a:cubicBezTo>
                    <a:cubicBezTo>
                      <a:pt x="280" y="2"/>
                      <a:pt x="259" y="0"/>
                      <a:pt x="23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2"/>
              <p:cNvSpPr/>
              <p:nvPr/>
            </p:nvSpPr>
            <p:spPr>
              <a:xfrm>
                <a:off x="14764577" y="278357"/>
                <a:ext cx="37243" cy="32991"/>
              </a:xfrm>
              <a:custGeom>
                <a:avLst/>
                <a:gdLst/>
                <a:ahLst/>
                <a:cxnLst/>
                <a:rect l="l" t="t" r="r" b="b"/>
                <a:pathLst>
                  <a:path w="578" h="512" extrusionOk="0">
                    <a:moveTo>
                      <a:pt x="286" y="1"/>
                    </a:moveTo>
                    <a:cubicBezTo>
                      <a:pt x="237" y="1"/>
                      <a:pt x="189" y="15"/>
                      <a:pt x="151" y="43"/>
                    </a:cubicBezTo>
                    <a:cubicBezTo>
                      <a:pt x="26" y="143"/>
                      <a:pt x="1" y="293"/>
                      <a:pt x="76" y="394"/>
                    </a:cubicBezTo>
                    <a:cubicBezTo>
                      <a:pt x="123" y="472"/>
                      <a:pt x="209" y="511"/>
                      <a:pt x="292" y="511"/>
                    </a:cubicBezTo>
                    <a:cubicBezTo>
                      <a:pt x="341" y="511"/>
                      <a:pt x="389" y="497"/>
                      <a:pt x="427" y="469"/>
                    </a:cubicBezTo>
                    <a:cubicBezTo>
                      <a:pt x="552" y="394"/>
                      <a:pt x="577" y="243"/>
                      <a:pt x="502" y="118"/>
                    </a:cubicBezTo>
                    <a:cubicBezTo>
                      <a:pt x="455" y="40"/>
                      <a:pt x="369" y="1"/>
                      <a:pt x="286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33;p2"/>
              <p:cNvSpPr/>
              <p:nvPr/>
            </p:nvSpPr>
            <p:spPr>
              <a:xfrm>
                <a:off x="15462215" y="380228"/>
                <a:ext cx="42076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53" h="558" extrusionOk="0">
                    <a:moveTo>
                      <a:pt x="331" y="0"/>
                    </a:moveTo>
                    <a:cubicBezTo>
                      <a:pt x="209" y="0"/>
                      <a:pt x="91" y="72"/>
                      <a:pt x="51" y="191"/>
                    </a:cubicBezTo>
                    <a:cubicBezTo>
                      <a:pt x="1" y="342"/>
                      <a:pt x="101" y="492"/>
                      <a:pt x="251" y="542"/>
                    </a:cubicBezTo>
                    <a:cubicBezTo>
                      <a:pt x="278" y="553"/>
                      <a:pt x="306" y="558"/>
                      <a:pt x="335" y="558"/>
                    </a:cubicBezTo>
                    <a:cubicBezTo>
                      <a:pt x="445" y="558"/>
                      <a:pt x="563" y="486"/>
                      <a:pt x="602" y="367"/>
                    </a:cubicBezTo>
                    <a:cubicBezTo>
                      <a:pt x="652" y="216"/>
                      <a:pt x="577" y="66"/>
                      <a:pt x="427" y="16"/>
                    </a:cubicBezTo>
                    <a:cubicBezTo>
                      <a:pt x="396" y="5"/>
                      <a:pt x="363" y="0"/>
                      <a:pt x="33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34;p2"/>
              <p:cNvSpPr/>
              <p:nvPr/>
            </p:nvSpPr>
            <p:spPr>
              <a:xfrm>
                <a:off x="15551070" y="157348"/>
                <a:ext cx="42012" cy="37437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81" extrusionOk="0">
                    <a:moveTo>
                      <a:pt x="333" y="1"/>
                    </a:moveTo>
                    <a:cubicBezTo>
                      <a:pt x="218" y="1"/>
                      <a:pt x="115" y="73"/>
                      <a:pt x="75" y="192"/>
                    </a:cubicBezTo>
                    <a:cubicBezTo>
                      <a:pt x="0" y="342"/>
                      <a:pt x="101" y="517"/>
                      <a:pt x="251" y="567"/>
                    </a:cubicBezTo>
                    <a:cubicBezTo>
                      <a:pt x="273" y="577"/>
                      <a:pt x="298" y="581"/>
                      <a:pt x="323" y="581"/>
                    </a:cubicBezTo>
                    <a:cubicBezTo>
                      <a:pt x="435" y="581"/>
                      <a:pt x="561" y="495"/>
                      <a:pt x="602" y="392"/>
                    </a:cubicBezTo>
                    <a:cubicBezTo>
                      <a:pt x="652" y="242"/>
                      <a:pt x="577" y="66"/>
                      <a:pt x="426" y="16"/>
                    </a:cubicBezTo>
                    <a:cubicBezTo>
                      <a:pt x="395" y="6"/>
                      <a:pt x="364" y="1"/>
                      <a:pt x="33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235;p2"/>
              <p:cNvSpPr/>
              <p:nvPr/>
            </p:nvSpPr>
            <p:spPr>
              <a:xfrm>
                <a:off x="15095644" y="377586"/>
                <a:ext cx="25903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53" extrusionOk="0">
                    <a:moveTo>
                      <a:pt x="198" y="0"/>
                    </a:moveTo>
                    <a:cubicBezTo>
                      <a:pt x="118" y="0"/>
                      <a:pt x="46" y="45"/>
                      <a:pt x="26" y="107"/>
                    </a:cubicBezTo>
                    <a:cubicBezTo>
                      <a:pt x="1" y="207"/>
                      <a:pt x="51" y="307"/>
                      <a:pt x="126" y="332"/>
                    </a:cubicBezTo>
                    <a:cubicBezTo>
                      <a:pt x="153" y="346"/>
                      <a:pt x="180" y="352"/>
                      <a:pt x="205" y="352"/>
                    </a:cubicBezTo>
                    <a:cubicBezTo>
                      <a:pt x="274" y="352"/>
                      <a:pt x="333" y="306"/>
                      <a:pt x="351" y="232"/>
                    </a:cubicBezTo>
                    <a:cubicBezTo>
                      <a:pt x="402" y="132"/>
                      <a:pt x="351" y="32"/>
                      <a:pt x="251" y="7"/>
                    </a:cubicBezTo>
                    <a:cubicBezTo>
                      <a:pt x="233" y="2"/>
                      <a:pt x="216" y="0"/>
                      <a:pt x="19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36;p2"/>
              <p:cNvSpPr/>
              <p:nvPr/>
            </p:nvSpPr>
            <p:spPr>
              <a:xfrm>
                <a:off x="15429933" y="280676"/>
                <a:ext cx="25903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53" extrusionOk="0">
                    <a:moveTo>
                      <a:pt x="209" y="0"/>
                    </a:moveTo>
                    <a:cubicBezTo>
                      <a:pt x="143" y="0"/>
                      <a:pt x="71" y="45"/>
                      <a:pt x="51" y="107"/>
                    </a:cubicBezTo>
                    <a:cubicBezTo>
                      <a:pt x="1" y="207"/>
                      <a:pt x="51" y="308"/>
                      <a:pt x="151" y="333"/>
                    </a:cubicBezTo>
                    <a:cubicBezTo>
                      <a:pt x="178" y="346"/>
                      <a:pt x="205" y="352"/>
                      <a:pt x="230" y="352"/>
                    </a:cubicBezTo>
                    <a:cubicBezTo>
                      <a:pt x="300" y="352"/>
                      <a:pt x="358" y="306"/>
                      <a:pt x="377" y="232"/>
                    </a:cubicBezTo>
                    <a:cubicBezTo>
                      <a:pt x="402" y="132"/>
                      <a:pt x="351" y="32"/>
                      <a:pt x="251" y="7"/>
                    </a:cubicBezTo>
                    <a:cubicBezTo>
                      <a:pt x="238" y="2"/>
                      <a:pt x="224" y="0"/>
                      <a:pt x="20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37;p2"/>
              <p:cNvSpPr/>
              <p:nvPr/>
            </p:nvSpPr>
            <p:spPr>
              <a:xfrm>
                <a:off x="15176381" y="417085"/>
                <a:ext cx="24292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3" extrusionOk="0">
                    <a:moveTo>
                      <a:pt x="172" y="1"/>
                    </a:moveTo>
                    <a:cubicBezTo>
                      <a:pt x="103" y="1"/>
                      <a:pt x="44" y="47"/>
                      <a:pt x="26" y="120"/>
                    </a:cubicBezTo>
                    <a:cubicBezTo>
                      <a:pt x="1" y="221"/>
                      <a:pt x="51" y="321"/>
                      <a:pt x="126" y="346"/>
                    </a:cubicBezTo>
                    <a:cubicBezTo>
                      <a:pt x="143" y="350"/>
                      <a:pt x="160" y="352"/>
                      <a:pt x="177" y="352"/>
                    </a:cubicBezTo>
                    <a:cubicBezTo>
                      <a:pt x="258" y="352"/>
                      <a:pt x="331" y="304"/>
                      <a:pt x="352" y="221"/>
                    </a:cubicBezTo>
                    <a:cubicBezTo>
                      <a:pt x="377" y="146"/>
                      <a:pt x="327" y="45"/>
                      <a:pt x="251" y="20"/>
                    </a:cubicBezTo>
                    <a:cubicBezTo>
                      <a:pt x="224" y="7"/>
                      <a:pt x="198" y="1"/>
                      <a:pt x="172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38;p2"/>
              <p:cNvSpPr/>
              <p:nvPr/>
            </p:nvSpPr>
            <p:spPr>
              <a:xfrm>
                <a:off x="15268458" y="250778"/>
                <a:ext cx="24292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3" extrusionOk="0">
                    <a:moveTo>
                      <a:pt x="172" y="0"/>
                    </a:moveTo>
                    <a:cubicBezTo>
                      <a:pt x="102" y="0"/>
                      <a:pt x="44" y="47"/>
                      <a:pt x="25" y="120"/>
                    </a:cubicBezTo>
                    <a:cubicBezTo>
                      <a:pt x="0" y="220"/>
                      <a:pt x="50" y="320"/>
                      <a:pt x="126" y="346"/>
                    </a:cubicBezTo>
                    <a:cubicBezTo>
                      <a:pt x="143" y="350"/>
                      <a:pt x="161" y="352"/>
                      <a:pt x="178" y="352"/>
                    </a:cubicBezTo>
                    <a:cubicBezTo>
                      <a:pt x="259" y="352"/>
                      <a:pt x="331" y="307"/>
                      <a:pt x="351" y="245"/>
                    </a:cubicBezTo>
                    <a:cubicBezTo>
                      <a:pt x="376" y="145"/>
                      <a:pt x="326" y="45"/>
                      <a:pt x="251" y="20"/>
                    </a:cubicBezTo>
                    <a:cubicBezTo>
                      <a:pt x="224" y="6"/>
                      <a:pt x="197" y="0"/>
                      <a:pt x="17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239;p2"/>
              <p:cNvSpPr/>
              <p:nvPr/>
            </p:nvSpPr>
            <p:spPr>
              <a:xfrm>
                <a:off x="15328190" y="-3547"/>
                <a:ext cx="25903" cy="21908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40" extrusionOk="0">
                    <a:moveTo>
                      <a:pt x="198" y="0"/>
                    </a:moveTo>
                    <a:cubicBezTo>
                      <a:pt x="118" y="0"/>
                      <a:pt x="46" y="45"/>
                      <a:pt x="26" y="107"/>
                    </a:cubicBezTo>
                    <a:cubicBezTo>
                      <a:pt x="1" y="207"/>
                      <a:pt x="51" y="308"/>
                      <a:pt x="126" y="333"/>
                    </a:cubicBezTo>
                    <a:cubicBezTo>
                      <a:pt x="144" y="337"/>
                      <a:pt x="161" y="339"/>
                      <a:pt x="179" y="339"/>
                    </a:cubicBezTo>
                    <a:cubicBezTo>
                      <a:pt x="259" y="339"/>
                      <a:pt x="331" y="294"/>
                      <a:pt x="351" y="232"/>
                    </a:cubicBezTo>
                    <a:cubicBezTo>
                      <a:pt x="402" y="132"/>
                      <a:pt x="351" y="32"/>
                      <a:pt x="251" y="7"/>
                    </a:cubicBezTo>
                    <a:cubicBezTo>
                      <a:pt x="233" y="2"/>
                      <a:pt x="216" y="0"/>
                      <a:pt x="19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240;p2"/>
              <p:cNvSpPr/>
              <p:nvPr/>
            </p:nvSpPr>
            <p:spPr>
              <a:xfrm>
                <a:off x="14939002" y="11982"/>
                <a:ext cx="43687" cy="39048"/>
              </a:xfrm>
              <a:custGeom>
                <a:avLst/>
                <a:gdLst/>
                <a:ahLst/>
                <a:cxnLst/>
                <a:rect l="l" t="t" r="r" b="b"/>
                <a:pathLst>
                  <a:path w="678" h="606" extrusionOk="0">
                    <a:moveTo>
                      <a:pt x="330" y="1"/>
                    </a:moveTo>
                    <a:cubicBezTo>
                      <a:pt x="208" y="1"/>
                      <a:pt x="90" y="73"/>
                      <a:pt x="51" y="192"/>
                    </a:cubicBezTo>
                    <a:cubicBezTo>
                      <a:pt x="0" y="367"/>
                      <a:pt x="76" y="543"/>
                      <a:pt x="226" y="593"/>
                    </a:cubicBezTo>
                    <a:cubicBezTo>
                      <a:pt x="257" y="602"/>
                      <a:pt x="287" y="606"/>
                      <a:pt x="316" y="606"/>
                    </a:cubicBezTo>
                    <a:cubicBezTo>
                      <a:pt x="452" y="606"/>
                      <a:pt x="561" y="516"/>
                      <a:pt x="602" y="392"/>
                    </a:cubicBezTo>
                    <a:cubicBezTo>
                      <a:pt x="677" y="242"/>
                      <a:pt x="577" y="67"/>
                      <a:pt x="427" y="16"/>
                    </a:cubicBezTo>
                    <a:cubicBezTo>
                      <a:pt x="395" y="6"/>
                      <a:pt x="363" y="1"/>
                      <a:pt x="3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41;p2"/>
              <p:cNvSpPr/>
              <p:nvPr/>
            </p:nvSpPr>
            <p:spPr>
              <a:xfrm>
                <a:off x="14927726" y="467409"/>
                <a:ext cx="40401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58" extrusionOk="0">
                    <a:moveTo>
                      <a:pt x="308" y="1"/>
                    </a:moveTo>
                    <a:cubicBezTo>
                      <a:pt x="192" y="1"/>
                      <a:pt x="90" y="73"/>
                      <a:pt x="50" y="192"/>
                    </a:cubicBezTo>
                    <a:cubicBezTo>
                      <a:pt x="0" y="342"/>
                      <a:pt x="75" y="492"/>
                      <a:pt x="226" y="542"/>
                    </a:cubicBezTo>
                    <a:cubicBezTo>
                      <a:pt x="257" y="553"/>
                      <a:pt x="288" y="558"/>
                      <a:pt x="319" y="558"/>
                    </a:cubicBezTo>
                    <a:cubicBezTo>
                      <a:pt x="434" y="558"/>
                      <a:pt x="537" y="486"/>
                      <a:pt x="576" y="367"/>
                    </a:cubicBezTo>
                    <a:cubicBezTo>
                      <a:pt x="627" y="217"/>
                      <a:pt x="551" y="66"/>
                      <a:pt x="401" y="16"/>
                    </a:cubicBezTo>
                    <a:cubicBezTo>
                      <a:pt x="370" y="6"/>
                      <a:pt x="338" y="1"/>
                      <a:pt x="30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42;p2"/>
              <p:cNvSpPr/>
              <p:nvPr/>
            </p:nvSpPr>
            <p:spPr>
              <a:xfrm>
                <a:off x="14658001" y="630301"/>
                <a:ext cx="37179" cy="31573"/>
              </a:xfrm>
              <a:custGeom>
                <a:avLst/>
                <a:gdLst/>
                <a:ahLst/>
                <a:cxnLst/>
                <a:rect l="l" t="t" r="r" b="b"/>
                <a:pathLst>
                  <a:path w="577" h="490" extrusionOk="0">
                    <a:moveTo>
                      <a:pt x="287" y="1"/>
                    </a:moveTo>
                    <a:cubicBezTo>
                      <a:pt x="238" y="1"/>
                      <a:pt x="190" y="15"/>
                      <a:pt x="151" y="45"/>
                    </a:cubicBezTo>
                    <a:cubicBezTo>
                      <a:pt x="26" y="120"/>
                      <a:pt x="1" y="270"/>
                      <a:pt x="76" y="395"/>
                    </a:cubicBezTo>
                    <a:cubicBezTo>
                      <a:pt x="121" y="456"/>
                      <a:pt x="204" y="489"/>
                      <a:pt x="284" y="489"/>
                    </a:cubicBezTo>
                    <a:cubicBezTo>
                      <a:pt x="336" y="489"/>
                      <a:pt x="387" y="475"/>
                      <a:pt x="427" y="446"/>
                    </a:cubicBezTo>
                    <a:cubicBezTo>
                      <a:pt x="552" y="370"/>
                      <a:pt x="577" y="220"/>
                      <a:pt x="502" y="95"/>
                    </a:cubicBezTo>
                    <a:cubicBezTo>
                      <a:pt x="441" y="34"/>
                      <a:pt x="362" y="1"/>
                      <a:pt x="287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243;p2"/>
              <p:cNvSpPr/>
              <p:nvPr/>
            </p:nvSpPr>
            <p:spPr>
              <a:xfrm>
                <a:off x="13955531" y="525529"/>
                <a:ext cx="40401" cy="36019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59" extrusionOk="0">
                    <a:moveTo>
                      <a:pt x="308" y="1"/>
                    </a:moveTo>
                    <a:cubicBezTo>
                      <a:pt x="192" y="1"/>
                      <a:pt x="90" y="73"/>
                      <a:pt x="50" y="192"/>
                    </a:cubicBezTo>
                    <a:cubicBezTo>
                      <a:pt x="0" y="342"/>
                      <a:pt x="75" y="493"/>
                      <a:pt x="226" y="543"/>
                    </a:cubicBezTo>
                    <a:cubicBezTo>
                      <a:pt x="257" y="553"/>
                      <a:pt x="289" y="558"/>
                      <a:pt x="319" y="558"/>
                    </a:cubicBezTo>
                    <a:cubicBezTo>
                      <a:pt x="435" y="558"/>
                      <a:pt x="537" y="486"/>
                      <a:pt x="577" y="367"/>
                    </a:cubicBezTo>
                    <a:cubicBezTo>
                      <a:pt x="627" y="217"/>
                      <a:pt x="552" y="67"/>
                      <a:pt x="401" y="16"/>
                    </a:cubicBezTo>
                    <a:cubicBezTo>
                      <a:pt x="370" y="6"/>
                      <a:pt x="338" y="1"/>
                      <a:pt x="30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44;p2"/>
              <p:cNvSpPr/>
              <p:nvPr/>
            </p:nvSpPr>
            <p:spPr>
              <a:xfrm>
                <a:off x="13866675" y="746799"/>
                <a:ext cx="40465" cy="37437"/>
              </a:xfrm>
              <a:custGeom>
                <a:avLst/>
                <a:gdLst/>
                <a:ahLst/>
                <a:cxnLst/>
                <a:rect l="l" t="t" r="r" b="b"/>
                <a:pathLst>
                  <a:path w="628" h="581" extrusionOk="0">
                    <a:moveTo>
                      <a:pt x="309" y="1"/>
                    </a:moveTo>
                    <a:cubicBezTo>
                      <a:pt x="193" y="1"/>
                      <a:pt x="91" y="72"/>
                      <a:pt x="51" y="191"/>
                    </a:cubicBezTo>
                    <a:cubicBezTo>
                      <a:pt x="1" y="342"/>
                      <a:pt x="76" y="517"/>
                      <a:pt x="226" y="567"/>
                    </a:cubicBezTo>
                    <a:cubicBezTo>
                      <a:pt x="253" y="576"/>
                      <a:pt x="281" y="581"/>
                      <a:pt x="307" y="581"/>
                    </a:cubicBezTo>
                    <a:cubicBezTo>
                      <a:pt x="428" y="581"/>
                      <a:pt x="536" y="495"/>
                      <a:pt x="577" y="392"/>
                    </a:cubicBezTo>
                    <a:cubicBezTo>
                      <a:pt x="627" y="242"/>
                      <a:pt x="552" y="66"/>
                      <a:pt x="402" y="16"/>
                    </a:cubicBezTo>
                    <a:cubicBezTo>
                      <a:pt x="370" y="6"/>
                      <a:pt x="339" y="1"/>
                      <a:pt x="30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45;p2"/>
              <p:cNvSpPr/>
              <p:nvPr/>
            </p:nvSpPr>
            <p:spPr>
              <a:xfrm>
                <a:off x="14338275" y="540671"/>
                <a:ext cx="25903" cy="23519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65" extrusionOk="0">
                    <a:moveTo>
                      <a:pt x="210" y="1"/>
                    </a:moveTo>
                    <a:cubicBezTo>
                      <a:pt x="143" y="1"/>
                      <a:pt x="67" y="49"/>
                      <a:pt x="25" y="132"/>
                    </a:cubicBezTo>
                    <a:cubicBezTo>
                      <a:pt x="0" y="233"/>
                      <a:pt x="50" y="333"/>
                      <a:pt x="151" y="358"/>
                    </a:cubicBezTo>
                    <a:cubicBezTo>
                      <a:pt x="168" y="362"/>
                      <a:pt x="185" y="364"/>
                      <a:pt x="202" y="364"/>
                    </a:cubicBezTo>
                    <a:cubicBezTo>
                      <a:pt x="283" y="364"/>
                      <a:pt x="355" y="316"/>
                      <a:pt x="376" y="233"/>
                    </a:cubicBezTo>
                    <a:cubicBezTo>
                      <a:pt x="401" y="157"/>
                      <a:pt x="351" y="57"/>
                      <a:pt x="251" y="7"/>
                    </a:cubicBezTo>
                    <a:cubicBezTo>
                      <a:pt x="238" y="3"/>
                      <a:pt x="224" y="1"/>
                      <a:pt x="21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46;p2"/>
              <p:cNvSpPr/>
              <p:nvPr/>
            </p:nvSpPr>
            <p:spPr>
              <a:xfrm>
                <a:off x="14003986" y="637582"/>
                <a:ext cx="25903" cy="23519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65" extrusionOk="0">
                    <a:moveTo>
                      <a:pt x="200" y="0"/>
                    </a:moveTo>
                    <a:cubicBezTo>
                      <a:pt x="118" y="0"/>
                      <a:pt x="46" y="49"/>
                      <a:pt x="25" y="132"/>
                    </a:cubicBezTo>
                    <a:cubicBezTo>
                      <a:pt x="0" y="232"/>
                      <a:pt x="50" y="333"/>
                      <a:pt x="125" y="358"/>
                    </a:cubicBezTo>
                    <a:cubicBezTo>
                      <a:pt x="143" y="362"/>
                      <a:pt x="160" y="364"/>
                      <a:pt x="177" y="364"/>
                    </a:cubicBezTo>
                    <a:cubicBezTo>
                      <a:pt x="258" y="364"/>
                      <a:pt x="330" y="315"/>
                      <a:pt x="351" y="232"/>
                    </a:cubicBezTo>
                    <a:cubicBezTo>
                      <a:pt x="401" y="157"/>
                      <a:pt x="351" y="57"/>
                      <a:pt x="251" y="7"/>
                    </a:cubicBezTo>
                    <a:cubicBezTo>
                      <a:pt x="234" y="2"/>
                      <a:pt x="216" y="0"/>
                      <a:pt x="20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2"/>
              <p:cNvSpPr/>
              <p:nvPr/>
            </p:nvSpPr>
            <p:spPr>
              <a:xfrm>
                <a:off x="14257473" y="501882"/>
                <a:ext cx="25903" cy="22101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43" extrusionOk="0">
                    <a:moveTo>
                      <a:pt x="224" y="1"/>
                    </a:moveTo>
                    <a:cubicBezTo>
                      <a:pt x="143" y="1"/>
                      <a:pt x="72" y="46"/>
                      <a:pt x="51" y="108"/>
                    </a:cubicBezTo>
                    <a:cubicBezTo>
                      <a:pt x="1" y="208"/>
                      <a:pt x="51" y="308"/>
                      <a:pt x="151" y="333"/>
                    </a:cubicBezTo>
                    <a:cubicBezTo>
                      <a:pt x="175" y="339"/>
                      <a:pt x="199" y="342"/>
                      <a:pt x="221" y="342"/>
                    </a:cubicBezTo>
                    <a:cubicBezTo>
                      <a:pt x="295" y="342"/>
                      <a:pt x="358" y="310"/>
                      <a:pt x="377" y="233"/>
                    </a:cubicBezTo>
                    <a:cubicBezTo>
                      <a:pt x="402" y="133"/>
                      <a:pt x="352" y="33"/>
                      <a:pt x="277" y="7"/>
                    </a:cubicBezTo>
                    <a:cubicBezTo>
                      <a:pt x="259" y="3"/>
                      <a:pt x="241" y="1"/>
                      <a:pt x="22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48;p2"/>
              <p:cNvSpPr/>
              <p:nvPr/>
            </p:nvSpPr>
            <p:spPr>
              <a:xfrm>
                <a:off x="14167071" y="668253"/>
                <a:ext cx="24292" cy="21908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40" extrusionOk="0">
                    <a:moveTo>
                      <a:pt x="198" y="0"/>
                    </a:moveTo>
                    <a:cubicBezTo>
                      <a:pt x="118" y="0"/>
                      <a:pt x="46" y="45"/>
                      <a:pt x="26" y="107"/>
                    </a:cubicBezTo>
                    <a:cubicBezTo>
                      <a:pt x="0" y="207"/>
                      <a:pt x="26" y="308"/>
                      <a:pt x="126" y="333"/>
                    </a:cubicBezTo>
                    <a:cubicBezTo>
                      <a:pt x="144" y="337"/>
                      <a:pt x="161" y="339"/>
                      <a:pt x="179" y="339"/>
                    </a:cubicBezTo>
                    <a:cubicBezTo>
                      <a:pt x="259" y="339"/>
                      <a:pt x="331" y="294"/>
                      <a:pt x="351" y="233"/>
                    </a:cubicBezTo>
                    <a:cubicBezTo>
                      <a:pt x="376" y="132"/>
                      <a:pt x="326" y="32"/>
                      <a:pt x="251" y="7"/>
                    </a:cubicBezTo>
                    <a:cubicBezTo>
                      <a:pt x="233" y="3"/>
                      <a:pt x="216" y="0"/>
                      <a:pt x="19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49;p2"/>
              <p:cNvSpPr/>
              <p:nvPr/>
            </p:nvSpPr>
            <p:spPr>
              <a:xfrm>
                <a:off x="14105729" y="922578"/>
                <a:ext cx="25903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53" extrusionOk="0">
                    <a:moveTo>
                      <a:pt x="197" y="0"/>
                    </a:moveTo>
                    <a:cubicBezTo>
                      <a:pt x="127" y="0"/>
                      <a:pt x="69" y="47"/>
                      <a:pt x="50" y="120"/>
                    </a:cubicBezTo>
                    <a:cubicBezTo>
                      <a:pt x="0" y="220"/>
                      <a:pt x="50" y="321"/>
                      <a:pt x="150" y="346"/>
                    </a:cubicBezTo>
                    <a:cubicBezTo>
                      <a:pt x="168" y="350"/>
                      <a:pt x="185" y="352"/>
                      <a:pt x="202" y="352"/>
                    </a:cubicBezTo>
                    <a:cubicBezTo>
                      <a:pt x="283" y="352"/>
                      <a:pt x="355" y="303"/>
                      <a:pt x="376" y="220"/>
                    </a:cubicBezTo>
                    <a:cubicBezTo>
                      <a:pt x="401" y="145"/>
                      <a:pt x="351" y="45"/>
                      <a:pt x="276" y="20"/>
                    </a:cubicBezTo>
                    <a:cubicBezTo>
                      <a:pt x="249" y="6"/>
                      <a:pt x="222" y="0"/>
                      <a:pt x="197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50;p2"/>
              <p:cNvSpPr/>
              <p:nvPr/>
            </p:nvSpPr>
            <p:spPr>
              <a:xfrm>
                <a:off x="14477132" y="890553"/>
                <a:ext cx="43687" cy="39176"/>
              </a:xfrm>
              <a:custGeom>
                <a:avLst/>
                <a:gdLst/>
                <a:ahLst/>
                <a:cxnLst/>
                <a:rect l="l" t="t" r="r" b="b"/>
                <a:pathLst>
                  <a:path w="678" h="608" extrusionOk="0">
                    <a:moveTo>
                      <a:pt x="348" y="0"/>
                    </a:moveTo>
                    <a:cubicBezTo>
                      <a:pt x="218" y="0"/>
                      <a:pt x="110" y="76"/>
                      <a:pt x="51" y="216"/>
                    </a:cubicBezTo>
                    <a:cubicBezTo>
                      <a:pt x="1" y="366"/>
                      <a:pt x="101" y="542"/>
                      <a:pt x="251" y="592"/>
                    </a:cubicBezTo>
                    <a:cubicBezTo>
                      <a:pt x="282" y="602"/>
                      <a:pt x="314" y="607"/>
                      <a:pt x="345" y="607"/>
                    </a:cubicBezTo>
                    <a:cubicBezTo>
                      <a:pt x="468" y="607"/>
                      <a:pt x="587" y="531"/>
                      <a:pt x="627" y="392"/>
                    </a:cubicBezTo>
                    <a:cubicBezTo>
                      <a:pt x="677" y="241"/>
                      <a:pt x="602" y="66"/>
                      <a:pt x="452" y="16"/>
                    </a:cubicBezTo>
                    <a:cubicBezTo>
                      <a:pt x="416" y="5"/>
                      <a:pt x="381" y="0"/>
                      <a:pt x="34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2"/>
              <p:cNvSpPr/>
              <p:nvPr/>
            </p:nvSpPr>
            <p:spPr>
              <a:xfrm>
                <a:off x="14491695" y="438349"/>
                <a:ext cx="40401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58" extrusionOk="0">
                    <a:moveTo>
                      <a:pt x="308" y="1"/>
                    </a:moveTo>
                    <a:cubicBezTo>
                      <a:pt x="192" y="1"/>
                      <a:pt x="90" y="72"/>
                      <a:pt x="50" y="191"/>
                    </a:cubicBezTo>
                    <a:cubicBezTo>
                      <a:pt x="0" y="342"/>
                      <a:pt x="75" y="492"/>
                      <a:pt x="226" y="542"/>
                    </a:cubicBezTo>
                    <a:cubicBezTo>
                      <a:pt x="257" y="553"/>
                      <a:pt x="288" y="558"/>
                      <a:pt x="319" y="558"/>
                    </a:cubicBezTo>
                    <a:cubicBezTo>
                      <a:pt x="434" y="558"/>
                      <a:pt x="537" y="486"/>
                      <a:pt x="577" y="367"/>
                    </a:cubicBezTo>
                    <a:cubicBezTo>
                      <a:pt x="627" y="217"/>
                      <a:pt x="551" y="66"/>
                      <a:pt x="401" y="16"/>
                    </a:cubicBezTo>
                    <a:cubicBezTo>
                      <a:pt x="370" y="6"/>
                      <a:pt x="338" y="1"/>
                      <a:pt x="30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52" name="Google Shape;252;p2"/>
          <p:cNvSpPr/>
          <p:nvPr/>
        </p:nvSpPr>
        <p:spPr>
          <a:xfrm>
            <a:off x="1186200" y="-780000"/>
            <a:ext cx="6771600" cy="6727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3" name="Google Shape;253;p2"/>
          <p:cNvGrpSpPr/>
          <p:nvPr/>
        </p:nvGrpSpPr>
        <p:grpSpPr>
          <a:xfrm>
            <a:off x="-543961" y="-807880"/>
            <a:ext cx="10231922" cy="6759259"/>
            <a:chOff x="0" y="0"/>
            <a:chExt cx="1997525" cy="1319575"/>
          </a:xfrm>
        </p:grpSpPr>
        <p:sp>
          <p:nvSpPr>
            <p:cNvPr id="254" name="Google Shape;254;p2"/>
            <p:cNvSpPr/>
            <p:nvPr/>
          </p:nvSpPr>
          <p:spPr>
            <a:xfrm rot="5400000">
              <a:off x="1963350" y="626875"/>
              <a:ext cx="25" cy="68325"/>
            </a:xfrm>
            <a:custGeom>
              <a:avLst/>
              <a:gdLst/>
              <a:ahLst/>
              <a:cxnLst/>
              <a:rect l="l" t="t" r="r" b="b"/>
              <a:pathLst>
                <a:path w="1" h="2733" fill="none" extrusionOk="0">
                  <a:moveTo>
                    <a:pt x="1" y="1"/>
                  </a:moveTo>
                  <a:lnTo>
                    <a:pt x="1" y="2732"/>
                  </a:lnTo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"/>
            <p:cNvSpPr/>
            <p:nvPr/>
          </p:nvSpPr>
          <p:spPr>
            <a:xfrm rot="5400000">
              <a:off x="34150" y="627525"/>
              <a:ext cx="25" cy="68325"/>
            </a:xfrm>
            <a:custGeom>
              <a:avLst/>
              <a:gdLst/>
              <a:ahLst/>
              <a:cxnLst/>
              <a:rect l="l" t="t" r="r" b="b"/>
              <a:pathLst>
                <a:path w="1" h="2733" fill="none" extrusionOk="0">
                  <a:moveTo>
                    <a:pt x="0" y="1"/>
                  </a:moveTo>
                  <a:lnTo>
                    <a:pt x="0" y="2733"/>
                  </a:lnTo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"/>
            <p:cNvSpPr/>
            <p:nvPr/>
          </p:nvSpPr>
          <p:spPr>
            <a:xfrm rot="5400000">
              <a:off x="204263" y="1001263"/>
              <a:ext cx="203650" cy="203675"/>
            </a:xfrm>
            <a:custGeom>
              <a:avLst/>
              <a:gdLst/>
              <a:ahLst/>
              <a:cxnLst/>
              <a:rect l="l" t="t" r="r" b="b"/>
              <a:pathLst>
                <a:path w="8146" h="8147" fill="none" extrusionOk="0">
                  <a:moveTo>
                    <a:pt x="8145" y="8146"/>
                  </a:moveTo>
                  <a:lnTo>
                    <a:pt x="0" y="1"/>
                  </a:lnTo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"/>
            <p:cNvSpPr/>
            <p:nvPr/>
          </p:nvSpPr>
          <p:spPr>
            <a:xfrm rot="5400000">
              <a:off x="1589600" y="1001275"/>
              <a:ext cx="203650" cy="203650"/>
            </a:xfrm>
            <a:custGeom>
              <a:avLst/>
              <a:gdLst/>
              <a:ahLst/>
              <a:cxnLst/>
              <a:rect l="l" t="t" r="r" b="b"/>
              <a:pathLst>
                <a:path w="8146" h="8146" fill="none" extrusionOk="0">
                  <a:moveTo>
                    <a:pt x="8145" y="0"/>
                  </a:moveTo>
                  <a:lnTo>
                    <a:pt x="0" y="8145"/>
                  </a:lnTo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"/>
            <p:cNvSpPr/>
            <p:nvPr/>
          </p:nvSpPr>
          <p:spPr>
            <a:xfrm rot="5400000">
              <a:off x="1589600" y="117800"/>
              <a:ext cx="203650" cy="203650"/>
            </a:xfrm>
            <a:custGeom>
              <a:avLst/>
              <a:gdLst/>
              <a:ahLst/>
              <a:cxnLst/>
              <a:rect l="l" t="t" r="r" b="b"/>
              <a:pathLst>
                <a:path w="8146" h="8146" fill="none" extrusionOk="0">
                  <a:moveTo>
                    <a:pt x="1" y="0"/>
                  </a:moveTo>
                  <a:lnTo>
                    <a:pt x="8146" y="8145"/>
                  </a:lnTo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"/>
            <p:cNvSpPr/>
            <p:nvPr/>
          </p:nvSpPr>
          <p:spPr>
            <a:xfrm rot="5400000">
              <a:off x="204263" y="117788"/>
              <a:ext cx="203650" cy="203675"/>
            </a:xfrm>
            <a:custGeom>
              <a:avLst/>
              <a:gdLst/>
              <a:ahLst/>
              <a:cxnLst/>
              <a:rect l="l" t="t" r="r" b="b"/>
              <a:pathLst>
                <a:path w="8146" h="8147" fill="none" extrusionOk="0">
                  <a:moveTo>
                    <a:pt x="1" y="8146"/>
                  </a:moveTo>
                  <a:lnTo>
                    <a:pt x="8146" y="1"/>
                  </a:lnTo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"/>
            <p:cNvSpPr/>
            <p:nvPr/>
          </p:nvSpPr>
          <p:spPr>
            <a:xfrm rot="5400000">
              <a:off x="455188" y="-133137"/>
              <a:ext cx="1087125" cy="1589000"/>
            </a:xfrm>
            <a:custGeom>
              <a:avLst/>
              <a:gdLst/>
              <a:ahLst/>
              <a:cxnLst/>
              <a:rect l="l" t="t" r="r" b="b"/>
              <a:pathLst>
                <a:path w="43485" h="63560" fill="none" extrusionOk="0">
                  <a:moveTo>
                    <a:pt x="43484" y="63559"/>
                  </a:moveTo>
                  <a:lnTo>
                    <a:pt x="1" y="63559"/>
                  </a:lnTo>
                  <a:lnTo>
                    <a:pt x="1" y="0"/>
                  </a:lnTo>
                  <a:lnTo>
                    <a:pt x="43484" y="0"/>
                  </a:ln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"/>
            <p:cNvSpPr/>
            <p:nvPr/>
          </p:nvSpPr>
          <p:spPr>
            <a:xfrm rot="5400000">
              <a:off x="338975" y="-270675"/>
              <a:ext cx="1319575" cy="1860925"/>
            </a:xfrm>
            <a:custGeom>
              <a:avLst/>
              <a:gdLst/>
              <a:ahLst/>
              <a:cxnLst/>
              <a:rect l="l" t="t" r="r" b="b"/>
              <a:pathLst>
                <a:path w="52783" h="74437" fill="none" extrusionOk="0">
                  <a:moveTo>
                    <a:pt x="52783" y="26316"/>
                  </a:moveTo>
                  <a:lnTo>
                    <a:pt x="26467" y="0"/>
                  </a:lnTo>
                  <a:lnTo>
                    <a:pt x="1" y="26442"/>
                  </a:lnTo>
                  <a:lnTo>
                    <a:pt x="1" y="47996"/>
                  </a:lnTo>
                  <a:lnTo>
                    <a:pt x="26467" y="74437"/>
                  </a:lnTo>
                  <a:lnTo>
                    <a:pt x="52783" y="48121"/>
                  </a:ln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"/>
            <p:cNvSpPr/>
            <p:nvPr/>
          </p:nvSpPr>
          <p:spPr>
            <a:xfrm rot="5400000">
              <a:off x="455200" y="325"/>
              <a:ext cx="1087125" cy="1322075"/>
            </a:xfrm>
            <a:custGeom>
              <a:avLst/>
              <a:gdLst/>
              <a:ahLst/>
              <a:cxnLst/>
              <a:rect l="l" t="t" r="r" b="b"/>
              <a:pathLst>
                <a:path w="43485" h="52883" fill="none" extrusionOk="0">
                  <a:moveTo>
                    <a:pt x="21755" y="0"/>
                  </a:moveTo>
                  <a:cubicBezTo>
                    <a:pt x="12732" y="0"/>
                    <a:pt x="4762" y="4512"/>
                    <a:pt x="1" y="11404"/>
                  </a:cubicBezTo>
                  <a:lnTo>
                    <a:pt x="1" y="41479"/>
                  </a:lnTo>
                  <a:cubicBezTo>
                    <a:pt x="4762" y="48372"/>
                    <a:pt x="12732" y="52883"/>
                    <a:pt x="21755" y="52883"/>
                  </a:cubicBezTo>
                  <a:cubicBezTo>
                    <a:pt x="30753" y="52883"/>
                    <a:pt x="38723" y="48372"/>
                    <a:pt x="43484" y="41479"/>
                  </a:cubicBezTo>
                  <a:lnTo>
                    <a:pt x="43484" y="11404"/>
                  </a:lnTo>
                  <a:cubicBezTo>
                    <a:pt x="38723" y="4512"/>
                    <a:pt x="30753" y="0"/>
                    <a:pt x="21755" y="0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"/>
            <p:cNvSpPr/>
            <p:nvPr/>
          </p:nvSpPr>
          <p:spPr>
            <a:xfrm rot="5400000">
              <a:off x="340863" y="-337087"/>
              <a:ext cx="1315800" cy="1997525"/>
            </a:xfrm>
            <a:custGeom>
              <a:avLst/>
              <a:gdLst/>
              <a:ahLst/>
              <a:cxnLst/>
              <a:rect l="l" t="t" r="r" b="b"/>
              <a:pathLst>
                <a:path w="52632" h="79901" fill="none" extrusionOk="0">
                  <a:moveTo>
                    <a:pt x="52632" y="79901"/>
                  </a:moveTo>
                  <a:lnTo>
                    <a:pt x="0" y="79901"/>
                  </a:lnTo>
                  <a:lnTo>
                    <a:pt x="0" y="1"/>
                  </a:lnTo>
                  <a:lnTo>
                    <a:pt x="52632" y="1"/>
                  </a:ln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64" name="Google Shape;264;p2"/>
          <p:cNvPicPr preferRelativeResize="0"/>
          <p:nvPr/>
        </p:nvPicPr>
        <p:blipFill rotWithShape="1">
          <a:blip r:embed="rId3">
            <a:alphaModFix/>
          </a:blip>
          <a:srcRect l="12961" t="9062" r="37508" b="28948"/>
          <a:stretch/>
        </p:blipFill>
        <p:spPr>
          <a:xfrm>
            <a:off x="6708599" y="-96375"/>
            <a:ext cx="897501" cy="74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2"/>
          <p:cNvPicPr preferRelativeResize="0"/>
          <p:nvPr/>
        </p:nvPicPr>
        <p:blipFill rotWithShape="1">
          <a:blip r:embed="rId3">
            <a:alphaModFix/>
          </a:blip>
          <a:srcRect l="12961" t="9062" r="37508" b="28948"/>
          <a:stretch/>
        </p:blipFill>
        <p:spPr>
          <a:xfrm>
            <a:off x="6587944" y="4423150"/>
            <a:ext cx="1138804" cy="95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2"/>
          <p:cNvPicPr preferRelativeResize="0"/>
          <p:nvPr/>
        </p:nvPicPr>
        <p:blipFill rotWithShape="1">
          <a:blip r:embed="rId3">
            <a:alphaModFix/>
          </a:blip>
          <a:srcRect l="12961" t="9062" r="37508" b="28948"/>
          <a:stretch/>
        </p:blipFill>
        <p:spPr>
          <a:xfrm>
            <a:off x="720001" y="-698650"/>
            <a:ext cx="2341189" cy="195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2"/>
          <p:cNvPicPr preferRelativeResize="0"/>
          <p:nvPr/>
        </p:nvPicPr>
        <p:blipFill rotWithShape="1">
          <a:blip r:embed="rId4">
            <a:alphaModFix/>
          </a:blip>
          <a:srcRect l="61858" t="6889" r="10416" b="52222"/>
          <a:stretch/>
        </p:blipFill>
        <p:spPr>
          <a:xfrm rot="-5400000">
            <a:off x="7916050" y="1063051"/>
            <a:ext cx="2008499" cy="1666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2"/>
          <p:cNvPicPr preferRelativeResize="0"/>
          <p:nvPr/>
        </p:nvPicPr>
        <p:blipFill rotWithShape="1">
          <a:blip r:embed="rId4">
            <a:alphaModFix/>
          </a:blip>
          <a:srcRect l="6532" r="65742" b="47243"/>
          <a:stretch/>
        </p:blipFill>
        <p:spPr>
          <a:xfrm rot="-5400000">
            <a:off x="-1062247" y="2893651"/>
            <a:ext cx="2497121" cy="2673077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2"/>
          <p:cNvSpPr txBox="1">
            <a:spLocks noGrp="1"/>
          </p:cNvSpPr>
          <p:nvPr>
            <p:ph type="ctrTitle"/>
          </p:nvPr>
        </p:nvSpPr>
        <p:spPr>
          <a:xfrm>
            <a:off x="1649100" y="1808900"/>
            <a:ext cx="5845800" cy="153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46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70" name="Google Shape;270;p2"/>
          <p:cNvSpPr txBox="1">
            <a:spLocks noGrp="1"/>
          </p:cNvSpPr>
          <p:nvPr>
            <p:ph type="subTitle" idx="1"/>
          </p:nvPr>
        </p:nvSpPr>
        <p:spPr>
          <a:xfrm>
            <a:off x="2428050" y="3343700"/>
            <a:ext cx="4287900" cy="535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pic>
        <p:nvPicPr>
          <p:cNvPr id="271" name="Google Shape;271;p2"/>
          <p:cNvPicPr preferRelativeResize="0"/>
          <p:nvPr/>
        </p:nvPicPr>
        <p:blipFill rotWithShape="1">
          <a:blip r:embed="rId5">
            <a:alphaModFix/>
          </a:blip>
          <a:srcRect l="31365" t="27174" r="39875" b="46788"/>
          <a:stretch/>
        </p:blipFill>
        <p:spPr>
          <a:xfrm>
            <a:off x="6491950" y="4273325"/>
            <a:ext cx="626525" cy="56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2"/>
          <p:cNvPicPr preferRelativeResize="0"/>
          <p:nvPr/>
        </p:nvPicPr>
        <p:blipFill rotWithShape="1">
          <a:blip r:embed="rId5">
            <a:alphaModFix/>
          </a:blip>
          <a:srcRect l="31365" t="27174" r="39875" b="46788"/>
          <a:stretch/>
        </p:blipFill>
        <p:spPr>
          <a:xfrm>
            <a:off x="2156475" y="574950"/>
            <a:ext cx="626525" cy="56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8" name="Google Shape;2158;p13"/>
          <p:cNvGrpSpPr/>
          <p:nvPr/>
        </p:nvGrpSpPr>
        <p:grpSpPr>
          <a:xfrm rot="5400000">
            <a:off x="-1292552" y="1832549"/>
            <a:ext cx="3464957" cy="879799"/>
            <a:chOff x="2042750" y="484825"/>
            <a:chExt cx="1210550" cy="307375"/>
          </a:xfrm>
        </p:grpSpPr>
        <p:sp>
          <p:nvSpPr>
            <p:cNvPr id="2159" name="Google Shape;2159;p13"/>
            <p:cNvSpPr/>
            <p:nvPr/>
          </p:nvSpPr>
          <p:spPr>
            <a:xfrm>
              <a:off x="2604775" y="670825"/>
              <a:ext cx="17575" cy="15125"/>
            </a:xfrm>
            <a:custGeom>
              <a:avLst/>
              <a:gdLst/>
              <a:ahLst/>
              <a:cxnLst/>
              <a:rect l="l" t="t" r="r" b="b"/>
              <a:pathLst>
                <a:path w="703" h="605" extrusionOk="0">
                  <a:moveTo>
                    <a:pt x="362" y="0"/>
                  </a:moveTo>
                  <a:cubicBezTo>
                    <a:pt x="300" y="0"/>
                    <a:pt x="236" y="20"/>
                    <a:pt x="176" y="61"/>
                  </a:cubicBezTo>
                  <a:cubicBezTo>
                    <a:pt x="51" y="136"/>
                    <a:pt x="1" y="336"/>
                    <a:pt x="101" y="487"/>
                  </a:cubicBezTo>
                  <a:cubicBezTo>
                    <a:pt x="164" y="565"/>
                    <a:pt x="265" y="604"/>
                    <a:pt x="364" y="604"/>
                  </a:cubicBezTo>
                  <a:cubicBezTo>
                    <a:pt x="422" y="604"/>
                    <a:pt x="480" y="590"/>
                    <a:pt x="527" y="562"/>
                  </a:cubicBezTo>
                  <a:cubicBezTo>
                    <a:pt x="677" y="462"/>
                    <a:pt x="702" y="261"/>
                    <a:pt x="602" y="136"/>
                  </a:cubicBezTo>
                  <a:cubicBezTo>
                    <a:pt x="542" y="45"/>
                    <a:pt x="455" y="0"/>
                    <a:pt x="362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13"/>
            <p:cNvSpPr/>
            <p:nvPr/>
          </p:nvSpPr>
          <p:spPr>
            <a:xfrm>
              <a:off x="2932475" y="718050"/>
              <a:ext cx="19450" cy="17275"/>
            </a:xfrm>
            <a:custGeom>
              <a:avLst/>
              <a:gdLst/>
              <a:ahLst/>
              <a:cxnLst/>
              <a:rect l="l" t="t" r="r" b="b"/>
              <a:pathLst>
                <a:path w="778" h="691" extrusionOk="0">
                  <a:moveTo>
                    <a:pt x="379" y="1"/>
                  </a:moveTo>
                  <a:cubicBezTo>
                    <a:pt x="242" y="1"/>
                    <a:pt x="114" y="91"/>
                    <a:pt x="76" y="227"/>
                  </a:cubicBezTo>
                  <a:cubicBezTo>
                    <a:pt x="1" y="402"/>
                    <a:pt x="101" y="603"/>
                    <a:pt x="276" y="678"/>
                  </a:cubicBezTo>
                  <a:cubicBezTo>
                    <a:pt x="311" y="687"/>
                    <a:pt x="345" y="691"/>
                    <a:pt x="378" y="691"/>
                  </a:cubicBezTo>
                  <a:cubicBezTo>
                    <a:pt x="535" y="691"/>
                    <a:pt x="665" y="597"/>
                    <a:pt x="727" y="452"/>
                  </a:cubicBezTo>
                  <a:cubicBezTo>
                    <a:pt x="778" y="277"/>
                    <a:pt x="677" y="76"/>
                    <a:pt x="502" y="26"/>
                  </a:cubicBezTo>
                  <a:cubicBezTo>
                    <a:pt x="462" y="9"/>
                    <a:pt x="420" y="1"/>
                    <a:pt x="37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13"/>
            <p:cNvSpPr/>
            <p:nvPr/>
          </p:nvSpPr>
          <p:spPr>
            <a:xfrm>
              <a:off x="2974450" y="613725"/>
              <a:ext cx="19450" cy="17275"/>
            </a:xfrm>
            <a:custGeom>
              <a:avLst/>
              <a:gdLst/>
              <a:ahLst/>
              <a:cxnLst/>
              <a:rect l="l" t="t" r="r" b="b"/>
              <a:pathLst>
                <a:path w="778" h="691" extrusionOk="0">
                  <a:moveTo>
                    <a:pt x="409" y="1"/>
                  </a:moveTo>
                  <a:cubicBezTo>
                    <a:pt x="261" y="1"/>
                    <a:pt x="117" y="94"/>
                    <a:pt x="76" y="239"/>
                  </a:cubicBezTo>
                  <a:cubicBezTo>
                    <a:pt x="1" y="415"/>
                    <a:pt x="101" y="615"/>
                    <a:pt x="276" y="665"/>
                  </a:cubicBezTo>
                  <a:cubicBezTo>
                    <a:pt x="317" y="683"/>
                    <a:pt x="358" y="691"/>
                    <a:pt x="399" y="691"/>
                  </a:cubicBezTo>
                  <a:cubicBezTo>
                    <a:pt x="536" y="691"/>
                    <a:pt x="664" y="600"/>
                    <a:pt x="703" y="465"/>
                  </a:cubicBezTo>
                  <a:cubicBezTo>
                    <a:pt x="778" y="289"/>
                    <a:pt x="677" y="89"/>
                    <a:pt x="502" y="14"/>
                  </a:cubicBezTo>
                  <a:cubicBezTo>
                    <a:pt x="471" y="5"/>
                    <a:pt x="440" y="1"/>
                    <a:pt x="40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13"/>
            <p:cNvSpPr/>
            <p:nvPr/>
          </p:nvSpPr>
          <p:spPr>
            <a:xfrm>
              <a:off x="2760175" y="716950"/>
              <a:ext cx="11925" cy="10700"/>
            </a:xfrm>
            <a:custGeom>
              <a:avLst/>
              <a:gdLst/>
              <a:ahLst/>
              <a:cxnLst/>
              <a:rect l="l" t="t" r="r" b="b"/>
              <a:pathLst>
                <a:path w="477" h="428" extrusionOk="0">
                  <a:moveTo>
                    <a:pt x="220" y="1"/>
                  </a:moveTo>
                  <a:cubicBezTo>
                    <a:pt x="143" y="1"/>
                    <a:pt x="69" y="52"/>
                    <a:pt x="50" y="145"/>
                  </a:cubicBezTo>
                  <a:cubicBezTo>
                    <a:pt x="0" y="246"/>
                    <a:pt x="75" y="371"/>
                    <a:pt x="176" y="421"/>
                  </a:cubicBezTo>
                  <a:cubicBezTo>
                    <a:pt x="192" y="425"/>
                    <a:pt x="210" y="427"/>
                    <a:pt x="227" y="427"/>
                  </a:cubicBezTo>
                  <a:cubicBezTo>
                    <a:pt x="316" y="427"/>
                    <a:pt x="410" y="375"/>
                    <a:pt x="451" y="271"/>
                  </a:cubicBezTo>
                  <a:cubicBezTo>
                    <a:pt x="476" y="170"/>
                    <a:pt x="426" y="45"/>
                    <a:pt x="301" y="20"/>
                  </a:cubicBezTo>
                  <a:cubicBezTo>
                    <a:pt x="275" y="7"/>
                    <a:pt x="248" y="1"/>
                    <a:pt x="22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13"/>
            <p:cNvSpPr/>
            <p:nvPr/>
          </p:nvSpPr>
          <p:spPr>
            <a:xfrm>
              <a:off x="2917450" y="671300"/>
              <a:ext cx="11925" cy="10850"/>
            </a:xfrm>
            <a:custGeom>
              <a:avLst/>
              <a:gdLst/>
              <a:ahLst/>
              <a:cxnLst/>
              <a:rect l="l" t="t" r="r" b="b"/>
              <a:pathLst>
                <a:path w="477" h="434" extrusionOk="0">
                  <a:moveTo>
                    <a:pt x="233" y="0"/>
                  </a:moveTo>
                  <a:cubicBezTo>
                    <a:pt x="150" y="0"/>
                    <a:pt x="70" y="63"/>
                    <a:pt x="50" y="142"/>
                  </a:cubicBezTo>
                  <a:cubicBezTo>
                    <a:pt x="0" y="267"/>
                    <a:pt x="50" y="392"/>
                    <a:pt x="175" y="417"/>
                  </a:cubicBezTo>
                  <a:cubicBezTo>
                    <a:pt x="197" y="428"/>
                    <a:pt x="221" y="433"/>
                    <a:pt x="244" y="433"/>
                  </a:cubicBezTo>
                  <a:cubicBezTo>
                    <a:pt x="327" y="433"/>
                    <a:pt x="412" y="370"/>
                    <a:pt x="451" y="292"/>
                  </a:cubicBezTo>
                  <a:cubicBezTo>
                    <a:pt x="476" y="167"/>
                    <a:pt x="426" y="67"/>
                    <a:pt x="301" y="16"/>
                  </a:cubicBezTo>
                  <a:cubicBezTo>
                    <a:pt x="279" y="5"/>
                    <a:pt x="256" y="0"/>
                    <a:pt x="233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13"/>
            <p:cNvSpPr/>
            <p:nvPr/>
          </p:nvSpPr>
          <p:spPr>
            <a:xfrm>
              <a:off x="2797775" y="735450"/>
              <a:ext cx="12550" cy="10700"/>
            </a:xfrm>
            <a:custGeom>
              <a:avLst/>
              <a:gdLst/>
              <a:ahLst/>
              <a:cxnLst/>
              <a:rect l="l" t="t" r="r" b="b"/>
              <a:pathLst>
                <a:path w="502" h="428" extrusionOk="0">
                  <a:moveTo>
                    <a:pt x="264" y="1"/>
                  </a:moveTo>
                  <a:cubicBezTo>
                    <a:pt x="162" y="1"/>
                    <a:pt x="71" y="53"/>
                    <a:pt x="50" y="157"/>
                  </a:cubicBezTo>
                  <a:cubicBezTo>
                    <a:pt x="0" y="257"/>
                    <a:pt x="75" y="383"/>
                    <a:pt x="176" y="408"/>
                  </a:cubicBezTo>
                  <a:cubicBezTo>
                    <a:pt x="208" y="421"/>
                    <a:pt x="239" y="427"/>
                    <a:pt x="267" y="427"/>
                  </a:cubicBezTo>
                  <a:cubicBezTo>
                    <a:pt x="349" y="427"/>
                    <a:pt x="414" y="375"/>
                    <a:pt x="451" y="283"/>
                  </a:cubicBezTo>
                  <a:cubicBezTo>
                    <a:pt x="501" y="182"/>
                    <a:pt x="426" y="57"/>
                    <a:pt x="326" y="7"/>
                  </a:cubicBezTo>
                  <a:cubicBezTo>
                    <a:pt x="305" y="3"/>
                    <a:pt x="284" y="1"/>
                    <a:pt x="264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13"/>
            <p:cNvSpPr/>
            <p:nvPr/>
          </p:nvSpPr>
          <p:spPr>
            <a:xfrm>
              <a:off x="2841000" y="657525"/>
              <a:ext cx="11925" cy="10600"/>
            </a:xfrm>
            <a:custGeom>
              <a:avLst/>
              <a:gdLst/>
              <a:ahLst/>
              <a:cxnLst/>
              <a:rect l="l" t="t" r="r" b="b"/>
              <a:pathLst>
                <a:path w="477" h="424" extrusionOk="0">
                  <a:moveTo>
                    <a:pt x="245" y="0"/>
                  </a:moveTo>
                  <a:cubicBezTo>
                    <a:pt x="151" y="0"/>
                    <a:pt x="70" y="63"/>
                    <a:pt x="51" y="141"/>
                  </a:cubicBezTo>
                  <a:cubicBezTo>
                    <a:pt x="0" y="267"/>
                    <a:pt x="76" y="367"/>
                    <a:pt x="176" y="417"/>
                  </a:cubicBezTo>
                  <a:cubicBezTo>
                    <a:pt x="197" y="421"/>
                    <a:pt x="218" y="423"/>
                    <a:pt x="238" y="423"/>
                  </a:cubicBezTo>
                  <a:cubicBezTo>
                    <a:pt x="334" y="423"/>
                    <a:pt x="410" y="375"/>
                    <a:pt x="452" y="292"/>
                  </a:cubicBezTo>
                  <a:cubicBezTo>
                    <a:pt x="477" y="166"/>
                    <a:pt x="426" y="41"/>
                    <a:pt x="326" y="16"/>
                  </a:cubicBezTo>
                  <a:cubicBezTo>
                    <a:pt x="299" y="5"/>
                    <a:pt x="271" y="0"/>
                    <a:pt x="245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13"/>
            <p:cNvSpPr/>
            <p:nvPr/>
          </p:nvSpPr>
          <p:spPr>
            <a:xfrm>
              <a:off x="2869200" y="537850"/>
              <a:ext cx="11925" cy="10850"/>
            </a:xfrm>
            <a:custGeom>
              <a:avLst/>
              <a:gdLst/>
              <a:ahLst/>
              <a:cxnLst/>
              <a:rect l="l" t="t" r="r" b="b"/>
              <a:pathLst>
                <a:path w="477" h="434" extrusionOk="0">
                  <a:moveTo>
                    <a:pt x="245" y="0"/>
                  </a:moveTo>
                  <a:cubicBezTo>
                    <a:pt x="151" y="0"/>
                    <a:pt x="70" y="63"/>
                    <a:pt x="50" y="141"/>
                  </a:cubicBezTo>
                  <a:cubicBezTo>
                    <a:pt x="0" y="267"/>
                    <a:pt x="75" y="392"/>
                    <a:pt x="176" y="417"/>
                  </a:cubicBezTo>
                  <a:cubicBezTo>
                    <a:pt x="203" y="428"/>
                    <a:pt x="229" y="433"/>
                    <a:pt x="254" y="433"/>
                  </a:cubicBezTo>
                  <a:cubicBezTo>
                    <a:pt x="343" y="433"/>
                    <a:pt x="412" y="370"/>
                    <a:pt x="451" y="292"/>
                  </a:cubicBezTo>
                  <a:cubicBezTo>
                    <a:pt x="476" y="166"/>
                    <a:pt x="426" y="41"/>
                    <a:pt x="326" y="16"/>
                  </a:cubicBezTo>
                  <a:cubicBezTo>
                    <a:pt x="299" y="5"/>
                    <a:pt x="271" y="0"/>
                    <a:pt x="245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13"/>
            <p:cNvSpPr/>
            <p:nvPr/>
          </p:nvSpPr>
          <p:spPr>
            <a:xfrm>
              <a:off x="2686850" y="545425"/>
              <a:ext cx="20075" cy="18225"/>
            </a:xfrm>
            <a:custGeom>
              <a:avLst/>
              <a:gdLst/>
              <a:ahLst/>
              <a:cxnLst/>
              <a:rect l="l" t="t" r="r" b="b"/>
              <a:pathLst>
                <a:path w="803" h="729" extrusionOk="0">
                  <a:moveTo>
                    <a:pt x="423" y="1"/>
                  </a:moveTo>
                  <a:cubicBezTo>
                    <a:pt x="261" y="1"/>
                    <a:pt x="113" y="95"/>
                    <a:pt x="51" y="239"/>
                  </a:cubicBezTo>
                  <a:cubicBezTo>
                    <a:pt x="1" y="440"/>
                    <a:pt x="101" y="640"/>
                    <a:pt x="277" y="716"/>
                  </a:cubicBezTo>
                  <a:cubicBezTo>
                    <a:pt x="312" y="724"/>
                    <a:pt x="347" y="728"/>
                    <a:pt x="381" y="728"/>
                  </a:cubicBezTo>
                  <a:cubicBezTo>
                    <a:pt x="543" y="728"/>
                    <a:pt x="691" y="635"/>
                    <a:pt x="753" y="490"/>
                  </a:cubicBezTo>
                  <a:cubicBezTo>
                    <a:pt x="803" y="290"/>
                    <a:pt x="703" y="89"/>
                    <a:pt x="527" y="14"/>
                  </a:cubicBezTo>
                  <a:cubicBezTo>
                    <a:pt x="492" y="5"/>
                    <a:pt x="457" y="1"/>
                    <a:pt x="423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13"/>
            <p:cNvSpPr/>
            <p:nvPr/>
          </p:nvSpPr>
          <p:spPr>
            <a:xfrm>
              <a:off x="2681225" y="759050"/>
              <a:ext cx="19450" cy="17050"/>
            </a:xfrm>
            <a:custGeom>
              <a:avLst/>
              <a:gdLst/>
              <a:ahLst/>
              <a:cxnLst/>
              <a:rect l="l" t="t" r="r" b="b"/>
              <a:pathLst>
                <a:path w="778" h="682" extrusionOk="0">
                  <a:moveTo>
                    <a:pt x="395" y="0"/>
                  </a:moveTo>
                  <a:cubicBezTo>
                    <a:pt x="252" y="0"/>
                    <a:pt x="116" y="80"/>
                    <a:pt x="76" y="241"/>
                  </a:cubicBezTo>
                  <a:cubicBezTo>
                    <a:pt x="0" y="416"/>
                    <a:pt x="101" y="592"/>
                    <a:pt x="276" y="667"/>
                  </a:cubicBezTo>
                  <a:cubicBezTo>
                    <a:pt x="311" y="677"/>
                    <a:pt x="347" y="682"/>
                    <a:pt x="383" y="682"/>
                  </a:cubicBezTo>
                  <a:cubicBezTo>
                    <a:pt x="526" y="682"/>
                    <a:pt x="662" y="602"/>
                    <a:pt x="702" y="441"/>
                  </a:cubicBezTo>
                  <a:cubicBezTo>
                    <a:pt x="777" y="266"/>
                    <a:pt x="677" y="65"/>
                    <a:pt x="502" y="15"/>
                  </a:cubicBezTo>
                  <a:cubicBezTo>
                    <a:pt x="467" y="5"/>
                    <a:pt x="430" y="0"/>
                    <a:pt x="395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13"/>
            <p:cNvSpPr/>
            <p:nvPr/>
          </p:nvSpPr>
          <p:spPr>
            <a:xfrm>
              <a:off x="2042750" y="617575"/>
              <a:ext cx="17575" cy="15375"/>
            </a:xfrm>
            <a:custGeom>
              <a:avLst/>
              <a:gdLst/>
              <a:ahLst/>
              <a:cxnLst/>
              <a:rect l="l" t="t" r="r" b="b"/>
              <a:pathLst>
                <a:path w="703" h="615" extrusionOk="0">
                  <a:moveTo>
                    <a:pt x="362" y="0"/>
                  </a:moveTo>
                  <a:cubicBezTo>
                    <a:pt x="300" y="0"/>
                    <a:pt x="236" y="20"/>
                    <a:pt x="176" y="60"/>
                  </a:cubicBezTo>
                  <a:cubicBezTo>
                    <a:pt x="25" y="160"/>
                    <a:pt x="0" y="336"/>
                    <a:pt x="101" y="486"/>
                  </a:cubicBezTo>
                  <a:cubicBezTo>
                    <a:pt x="164" y="566"/>
                    <a:pt x="258" y="615"/>
                    <a:pt x="356" y="615"/>
                  </a:cubicBezTo>
                  <a:cubicBezTo>
                    <a:pt x="413" y="615"/>
                    <a:pt x="472" y="598"/>
                    <a:pt x="527" y="561"/>
                  </a:cubicBezTo>
                  <a:cubicBezTo>
                    <a:pt x="652" y="461"/>
                    <a:pt x="702" y="286"/>
                    <a:pt x="602" y="135"/>
                  </a:cubicBezTo>
                  <a:cubicBezTo>
                    <a:pt x="542" y="45"/>
                    <a:pt x="455" y="0"/>
                    <a:pt x="362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13"/>
            <p:cNvSpPr/>
            <p:nvPr/>
          </p:nvSpPr>
          <p:spPr>
            <a:xfrm>
              <a:off x="2370450" y="665050"/>
              <a:ext cx="19450" cy="17075"/>
            </a:xfrm>
            <a:custGeom>
              <a:avLst/>
              <a:gdLst/>
              <a:ahLst/>
              <a:cxnLst/>
              <a:rect l="l" t="t" r="r" b="b"/>
              <a:pathLst>
                <a:path w="778" h="683" extrusionOk="0">
                  <a:moveTo>
                    <a:pt x="395" y="1"/>
                  </a:moveTo>
                  <a:cubicBezTo>
                    <a:pt x="252" y="1"/>
                    <a:pt x="116" y="81"/>
                    <a:pt x="75" y="241"/>
                  </a:cubicBezTo>
                  <a:cubicBezTo>
                    <a:pt x="0" y="417"/>
                    <a:pt x="100" y="592"/>
                    <a:pt x="276" y="667"/>
                  </a:cubicBezTo>
                  <a:cubicBezTo>
                    <a:pt x="311" y="677"/>
                    <a:pt x="347" y="682"/>
                    <a:pt x="383" y="682"/>
                  </a:cubicBezTo>
                  <a:cubicBezTo>
                    <a:pt x="526" y="682"/>
                    <a:pt x="662" y="602"/>
                    <a:pt x="702" y="442"/>
                  </a:cubicBezTo>
                  <a:cubicBezTo>
                    <a:pt x="777" y="266"/>
                    <a:pt x="677" y="66"/>
                    <a:pt x="501" y="16"/>
                  </a:cubicBezTo>
                  <a:cubicBezTo>
                    <a:pt x="466" y="6"/>
                    <a:pt x="430" y="1"/>
                    <a:pt x="395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13"/>
            <p:cNvSpPr/>
            <p:nvPr/>
          </p:nvSpPr>
          <p:spPr>
            <a:xfrm>
              <a:off x="2412425" y="560800"/>
              <a:ext cx="19450" cy="17250"/>
            </a:xfrm>
            <a:custGeom>
              <a:avLst/>
              <a:gdLst/>
              <a:ahLst/>
              <a:cxnLst/>
              <a:rect l="l" t="t" r="r" b="b"/>
              <a:pathLst>
                <a:path w="778" h="690" extrusionOk="0">
                  <a:moveTo>
                    <a:pt x="369" y="0"/>
                  </a:moveTo>
                  <a:cubicBezTo>
                    <a:pt x="226" y="0"/>
                    <a:pt x="109" y="91"/>
                    <a:pt x="51" y="226"/>
                  </a:cubicBezTo>
                  <a:cubicBezTo>
                    <a:pt x="0" y="401"/>
                    <a:pt x="101" y="602"/>
                    <a:pt x="276" y="677"/>
                  </a:cubicBezTo>
                  <a:cubicBezTo>
                    <a:pt x="307" y="686"/>
                    <a:pt x="338" y="690"/>
                    <a:pt x="369" y="690"/>
                  </a:cubicBezTo>
                  <a:cubicBezTo>
                    <a:pt x="517" y="690"/>
                    <a:pt x="661" y="596"/>
                    <a:pt x="702" y="451"/>
                  </a:cubicBezTo>
                  <a:cubicBezTo>
                    <a:pt x="777" y="276"/>
                    <a:pt x="677" y="76"/>
                    <a:pt x="502" y="25"/>
                  </a:cubicBezTo>
                  <a:cubicBezTo>
                    <a:pt x="456" y="8"/>
                    <a:pt x="411" y="0"/>
                    <a:pt x="369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13"/>
            <p:cNvSpPr/>
            <p:nvPr/>
          </p:nvSpPr>
          <p:spPr>
            <a:xfrm>
              <a:off x="2198125" y="663775"/>
              <a:ext cx="11950" cy="10850"/>
            </a:xfrm>
            <a:custGeom>
              <a:avLst/>
              <a:gdLst/>
              <a:ahLst/>
              <a:cxnLst/>
              <a:rect l="l" t="t" r="r" b="b"/>
              <a:pathLst>
                <a:path w="478" h="434" extrusionOk="0">
                  <a:moveTo>
                    <a:pt x="233" y="1"/>
                  </a:moveTo>
                  <a:cubicBezTo>
                    <a:pt x="150" y="1"/>
                    <a:pt x="65" y="64"/>
                    <a:pt x="26" y="142"/>
                  </a:cubicBezTo>
                  <a:cubicBezTo>
                    <a:pt x="1" y="267"/>
                    <a:pt x="51" y="368"/>
                    <a:pt x="176" y="418"/>
                  </a:cubicBezTo>
                  <a:cubicBezTo>
                    <a:pt x="198" y="429"/>
                    <a:pt x="222" y="434"/>
                    <a:pt x="245" y="434"/>
                  </a:cubicBezTo>
                  <a:cubicBezTo>
                    <a:pt x="327" y="434"/>
                    <a:pt x="407" y="371"/>
                    <a:pt x="427" y="292"/>
                  </a:cubicBezTo>
                  <a:cubicBezTo>
                    <a:pt x="477" y="167"/>
                    <a:pt x="427" y="42"/>
                    <a:pt x="302" y="17"/>
                  </a:cubicBezTo>
                  <a:cubicBezTo>
                    <a:pt x="280" y="6"/>
                    <a:pt x="257" y="1"/>
                    <a:pt x="233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13"/>
            <p:cNvSpPr/>
            <p:nvPr/>
          </p:nvSpPr>
          <p:spPr>
            <a:xfrm>
              <a:off x="2355400" y="618275"/>
              <a:ext cx="11925" cy="10700"/>
            </a:xfrm>
            <a:custGeom>
              <a:avLst/>
              <a:gdLst/>
              <a:ahLst/>
              <a:cxnLst/>
              <a:rect l="l" t="t" r="r" b="b"/>
              <a:pathLst>
                <a:path w="477" h="428" extrusionOk="0">
                  <a:moveTo>
                    <a:pt x="250" y="1"/>
                  </a:moveTo>
                  <a:cubicBezTo>
                    <a:pt x="162" y="1"/>
                    <a:pt x="68" y="53"/>
                    <a:pt x="26" y="157"/>
                  </a:cubicBezTo>
                  <a:cubicBezTo>
                    <a:pt x="1" y="258"/>
                    <a:pt x="51" y="383"/>
                    <a:pt x="176" y="408"/>
                  </a:cubicBezTo>
                  <a:cubicBezTo>
                    <a:pt x="202" y="421"/>
                    <a:pt x="230" y="427"/>
                    <a:pt x="257" y="427"/>
                  </a:cubicBezTo>
                  <a:cubicBezTo>
                    <a:pt x="334" y="427"/>
                    <a:pt x="408" y="376"/>
                    <a:pt x="427" y="283"/>
                  </a:cubicBezTo>
                  <a:cubicBezTo>
                    <a:pt x="477" y="183"/>
                    <a:pt x="427" y="57"/>
                    <a:pt x="301" y="7"/>
                  </a:cubicBezTo>
                  <a:cubicBezTo>
                    <a:pt x="285" y="3"/>
                    <a:pt x="267" y="1"/>
                    <a:pt x="25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13"/>
            <p:cNvSpPr/>
            <p:nvPr/>
          </p:nvSpPr>
          <p:spPr>
            <a:xfrm>
              <a:off x="2235725" y="682500"/>
              <a:ext cx="11925" cy="10675"/>
            </a:xfrm>
            <a:custGeom>
              <a:avLst/>
              <a:gdLst/>
              <a:ahLst/>
              <a:cxnLst/>
              <a:rect l="l" t="t" r="r" b="b"/>
              <a:pathLst>
                <a:path w="477" h="427" extrusionOk="0">
                  <a:moveTo>
                    <a:pt x="221" y="0"/>
                  </a:moveTo>
                  <a:cubicBezTo>
                    <a:pt x="143" y="0"/>
                    <a:pt x="69" y="52"/>
                    <a:pt x="51" y="145"/>
                  </a:cubicBezTo>
                  <a:cubicBezTo>
                    <a:pt x="1" y="245"/>
                    <a:pt x="51" y="370"/>
                    <a:pt x="176" y="421"/>
                  </a:cubicBezTo>
                  <a:cubicBezTo>
                    <a:pt x="193" y="425"/>
                    <a:pt x="210" y="427"/>
                    <a:pt x="228" y="427"/>
                  </a:cubicBezTo>
                  <a:cubicBezTo>
                    <a:pt x="316" y="427"/>
                    <a:pt x="410" y="375"/>
                    <a:pt x="452" y="270"/>
                  </a:cubicBezTo>
                  <a:cubicBezTo>
                    <a:pt x="477" y="170"/>
                    <a:pt x="427" y="45"/>
                    <a:pt x="301" y="20"/>
                  </a:cubicBezTo>
                  <a:cubicBezTo>
                    <a:pt x="276" y="7"/>
                    <a:pt x="248" y="0"/>
                    <a:pt x="221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13"/>
            <p:cNvSpPr/>
            <p:nvPr/>
          </p:nvSpPr>
          <p:spPr>
            <a:xfrm>
              <a:off x="2278975" y="604500"/>
              <a:ext cx="11925" cy="10600"/>
            </a:xfrm>
            <a:custGeom>
              <a:avLst/>
              <a:gdLst/>
              <a:ahLst/>
              <a:cxnLst/>
              <a:rect l="l" t="t" r="r" b="b"/>
              <a:pathLst>
                <a:path w="477" h="424" extrusionOk="0">
                  <a:moveTo>
                    <a:pt x="248" y="0"/>
                  </a:moveTo>
                  <a:cubicBezTo>
                    <a:pt x="160" y="0"/>
                    <a:pt x="67" y="49"/>
                    <a:pt x="25" y="132"/>
                  </a:cubicBezTo>
                  <a:cubicBezTo>
                    <a:pt x="0" y="257"/>
                    <a:pt x="50" y="383"/>
                    <a:pt x="176" y="408"/>
                  </a:cubicBezTo>
                  <a:cubicBezTo>
                    <a:pt x="197" y="419"/>
                    <a:pt x="221" y="424"/>
                    <a:pt x="244" y="424"/>
                  </a:cubicBezTo>
                  <a:cubicBezTo>
                    <a:pt x="327" y="424"/>
                    <a:pt x="412" y="361"/>
                    <a:pt x="451" y="282"/>
                  </a:cubicBezTo>
                  <a:cubicBezTo>
                    <a:pt x="476" y="157"/>
                    <a:pt x="426" y="57"/>
                    <a:pt x="301" y="7"/>
                  </a:cubicBezTo>
                  <a:cubicBezTo>
                    <a:pt x="284" y="2"/>
                    <a:pt x="266" y="0"/>
                    <a:pt x="248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13"/>
            <p:cNvSpPr/>
            <p:nvPr/>
          </p:nvSpPr>
          <p:spPr>
            <a:xfrm>
              <a:off x="2307150" y="484825"/>
              <a:ext cx="11950" cy="10675"/>
            </a:xfrm>
            <a:custGeom>
              <a:avLst/>
              <a:gdLst/>
              <a:ahLst/>
              <a:cxnLst/>
              <a:rect l="l" t="t" r="r" b="b"/>
              <a:pathLst>
                <a:path w="478" h="427" extrusionOk="0">
                  <a:moveTo>
                    <a:pt x="250" y="0"/>
                  </a:moveTo>
                  <a:cubicBezTo>
                    <a:pt x="162" y="0"/>
                    <a:pt x="68" y="53"/>
                    <a:pt x="26" y="157"/>
                  </a:cubicBezTo>
                  <a:cubicBezTo>
                    <a:pt x="1" y="257"/>
                    <a:pt x="51" y="383"/>
                    <a:pt x="176" y="408"/>
                  </a:cubicBezTo>
                  <a:cubicBezTo>
                    <a:pt x="202" y="421"/>
                    <a:pt x="230" y="427"/>
                    <a:pt x="257" y="427"/>
                  </a:cubicBezTo>
                  <a:cubicBezTo>
                    <a:pt x="336" y="427"/>
                    <a:pt x="415" y="375"/>
                    <a:pt x="452" y="282"/>
                  </a:cubicBezTo>
                  <a:cubicBezTo>
                    <a:pt x="477" y="182"/>
                    <a:pt x="427" y="57"/>
                    <a:pt x="302" y="7"/>
                  </a:cubicBezTo>
                  <a:cubicBezTo>
                    <a:pt x="285" y="3"/>
                    <a:pt x="268" y="0"/>
                    <a:pt x="250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13"/>
            <p:cNvSpPr/>
            <p:nvPr/>
          </p:nvSpPr>
          <p:spPr>
            <a:xfrm>
              <a:off x="2124200" y="492500"/>
              <a:ext cx="20700" cy="18200"/>
            </a:xfrm>
            <a:custGeom>
              <a:avLst/>
              <a:gdLst/>
              <a:ahLst/>
              <a:cxnLst/>
              <a:rect l="l" t="t" r="r" b="b"/>
              <a:pathLst>
                <a:path w="828" h="728" extrusionOk="0">
                  <a:moveTo>
                    <a:pt x="403" y="1"/>
                  </a:moveTo>
                  <a:cubicBezTo>
                    <a:pt x="259" y="1"/>
                    <a:pt x="115" y="96"/>
                    <a:pt x="76" y="251"/>
                  </a:cubicBezTo>
                  <a:cubicBezTo>
                    <a:pt x="1" y="427"/>
                    <a:pt x="101" y="627"/>
                    <a:pt x="301" y="702"/>
                  </a:cubicBezTo>
                  <a:cubicBezTo>
                    <a:pt x="341" y="719"/>
                    <a:pt x="383" y="727"/>
                    <a:pt x="425" y="727"/>
                  </a:cubicBezTo>
                  <a:cubicBezTo>
                    <a:pt x="569" y="727"/>
                    <a:pt x="714" y="632"/>
                    <a:pt x="752" y="477"/>
                  </a:cubicBezTo>
                  <a:cubicBezTo>
                    <a:pt x="828" y="276"/>
                    <a:pt x="727" y="76"/>
                    <a:pt x="527" y="26"/>
                  </a:cubicBezTo>
                  <a:cubicBezTo>
                    <a:pt x="487" y="9"/>
                    <a:pt x="445" y="1"/>
                    <a:pt x="403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13"/>
            <p:cNvSpPr/>
            <p:nvPr/>
          </p:nvSpPr>
          <p:spPr>
            <a:xfrm>
              <a:off x="2119200" y="705850"/>
              <a:ext cx="19425" cy="17250"/>
            </a:xfrm>
            <a:custGeom>
              <a:avLst/>
              <a:gdLst/>
              <a:ahLst/>
              <a:cxnLst/>
              <a:rect l="l" t="t" r="r" b="b"/>
              <a:pathLst>
                <a:path w="777" h="690" extrusionOk="0">
                  <a:moveTo>
                    <a:pt x="399" y="0"/>
                  </a:moveTo>
                  <a:cubicBezTo>
                    <a:pt x="243" y="0"/>
                    <a:pt x="112" y="94"/>
                    <a:pt x="50" y="238"/>
                  </a:cubicBezTo>
                  <a:cubicBezTo>
                    <a:pt x="0" y="414"/>
                    <a:pt x="100" y="614"/>
                    <a:pt x="276" y="665"/>
                  </a:cubicBezTo>
                  <a:cubicBezTo>
                    <a:pt x="316" y="682"/>
                    <a:pt x="358" y="690"/>
                    <a:pt x="398" y="690"/>
                  </a:cubicBezTo>
                  <a:cubicBezTo>
                    <a:pt x="535" y="690"/>
                    <a:pt x="663" y="599"/>
                    <a:pt x="702" y="464"/>
                  </a:cubicBezTo>
                  <a:cubicBezTo>
                    <a:pt x="777" y="264"/>
                    <a:pt x="677" y="88"/>
                    <a:pt x="501" y="13"/>
                  </a:cubicBezTo>
                  <a:cubicBezTo>
                    <a:pt x="466" y="4"/>
                    <a:pt x="432" y="0"/>
                    <a:pt x="399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13"/>
            <p:cNvSpPr/>
            <p:nvPr/>
          </p:nvSpPr>
          <p:spPr>
            <a:xfrm>
              <a:off x="2237600" y="587675"/>
              <a:ext cx="7550" cy="6725"/>
            </a:xfrm>
            <a:custGeom>
              <a:avLst/>
              <a:gdLst/>
              <a:ahLst/>
              <a:cxnLst/>
              <a:rect l="l" t="t" r="r" b="b"/>
              <a:pathLst>
                <a:path w="302" h="269" extrusionOk="0">
                  <a:moveTo>
                    <a:pt x="142" y="1"/>
                  </a:moveTo>
                  <a:cubicBezTo>
                    <a:pt x="118" y="1"/>
                    <a:pt x="95" y="9"/>
                    <a:pt x="76" y="28"/>
                  </a:cubicBezTo>
                  <a:cubicBezTo>
                    <a:pt x="1" y="78"/>
                    <a:pt x="1" y="153"/>
                    <a:pt x="26" y="204"/>
                  </a:cubicBezTo>
                  <a:cubicBezTo>
                    <a:pt x="58" y="251"/>
                    <a:pt x="100" y="269"/>
                    <a:pt x="145" y="269"/>
                  </a:cubicBezTo>
                  <a:cubicBezTo>
                    <a:pt x="171" y="269"/>
                    <a:pt x="199" y="263"/>
                    <a:pt x="226" y="254"/>
                  </a:cubicBezTo>
                  <a:cubicBezTo>
                    <a:pt x="277" y="204"/>
                    <a:pt x="302" y="128"/>
                    <a:pt x="252" y="53"/>
                  </a:cubicBezTo>
                  <a:cubicBezTo>
                    <a:pt x="221" y="22"/>
                    <a:pt x="180" y="1"/>
                    <a:pt x="142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13"/>
            <p:cNvSpPr/>
            <p:nvPr/>
          </p:nvSpPr>
          <p:spPr>
            <a:xfrm>
              <a:off x="2092250" y="566200"/>
              <a:ext cx="8800" cy="7325"/>
            </a:xfrm>
            <a:custGeom>
              <a:avLst/>
              <a:gdLst/>
              <a:ahLst/>
              <a:cxnLst/>
              <a:rect l="l" t="t" r="r" b="b"/>
              <a:pathLst>
                <a:path w="352" h="293" extrusionOk="0">
                  <a:moveTo>
                    <a:pt x="170" y="1"/>
                  </a:moveTo>
                  <a:cubicBezTo>
                    <a:pt x="116" y="1"/>
                    <a:pt x="69" y="29"/>
                    <a:pt x="50" y="85"/>
                  </a:cubicBezTo>
                  <a:cubicBezTo>
                    <a:pt x="0" y="185"/>
                    <a:pt x="50" y="261"/>
                    <a:pt x="126" y="286"/>
                  </a:cubicBezTo>
                  <a:cubicBezTo>
                    <a:pt x="139" y="290"/>
                    <a:pt x="153" y="292"/>
                    <a:pt x="167" y="292"/>
                  </a:cubicBezTo>
                  <a:cubicBezTo>
                    <a:pt x="234" y="292"/>
                    <a:pt x="306" y="247"/>
                    <a:pt x="326" y="185"/>
                  </a:cubicBezTo>
                  <a:cubicBezTo>
                    <a:pt x="351" y="110"/>
                    <a:pt x="301" y="35"/>
                    <a:pt x="226" y="10"/>
                  </a:cubicBezTo>
                  <a:cubicBezTo>
                    <a:pt x="207" y="4"/>
                    <a:pt x="188" y="1"/>
                    <a:pt x="17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13"/>
            <p:cNvSpPr/>
            <p:nvPr/>
          </p:nvSpPr>
          <p:spPr>
            <a:xfrm>
              <a:off x="2074075" y="611950"/>
              <a:ext cx="8800" cy="7375"/>
            </a:xfrm>
            <a:custGeom>
              <a:avLst/>
              <a:gdLst/>
              <a:ahLst/>
              <a:cxnLst/>
              <a:rect l="l" t="t" r="r" b="b"/>
              <a:pathLst>
                <a:path w="352" h="295" extrusionOk="0">
                  <a:moveTo>
                    <a:pt x="167" y="0"/>
                  </a:moveTo>
                  <a:cubicBezTo>
                    <a:pt x="105" y="0"/>
                    <a:pt x="44" y="28"/>
                    <a:pt x="26" y="85"/>
                  </a:cubicBezTo>
                  <a:cubicBezTo>
                    <a:pt x="1" y="185"/>
                    <a:pt x="51" y="260"/>
                    <a:pt x="126" y="285"/>
                  </a:cubicBezTo>
                  <a:cubicBezTo>
                    <a:pt x="144" y="291"/>
                    <a:pt x="163" y="294"/>
                    <a:pt x="182" y="294"/>
                  </a:cubicBezTo>
                  <a:cubicBezTo>
                    <a:pt x="244" y="294"/>
                    <a:pt x="307" y="262"/>
                    <a:pt x="326" y="185"/>
                  </a:cubicBezTo>
                  <a:cubicBezTo>
                    <a:pt x="351" y="110"/>
                    <a:pt x="301" y="35"/>
                    <a:pt x="226" y="9"/>
                  </a:cubicBezTo>
                  <a:cubicBezTo>
                    <a:pt x="207" y="3"/>
                    <a:pt x="187" y="0"/>
                    <a:pt x="167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13"/>
            <p:cNvSpPr/>
            <p:nvPr/>
          </p:nvSpPr>
          <p:spPr>
            <a:xfrm>
              <a:off x="2171200" y="569325"/>
              <a:ext cx="5650" cy="4900"/>
            </a:xfrm>
            <a:custGeom>
              <a:avLst/>
              <a:gdLst/>
              <a:ahLst/>
              <a:cxnLst/>
              <a:rect l="l" t="t" r="r" b="b"/>
              <a:pathLst>
                <a:path w="226" h="196" extrusionOk="0">
                  <a:moveTo>
                    <a:pt x="111" y="0"/>
                  </a:moveTo>
                  <a:cubicBezTo>
                    <a:pt x="75" y="0"/>
                    <a:pt x="44" y="24"/>
                    <a:pt x="25" y="60"/>
                  </a:cubicBezTo>
                  <a:cubicBezTo>
                    <a:pt x="0" y="110"/>
                    <a:pt x="50" y="161"/>
                    <a:pt x="75" y="186"/>
                  </a:cubicBezTo>
                  <a:cubicBezTo>
                    <a:pt x="89" y="192"/>
                    <a:pt x="104" y="195"/>
                    <a:pt x="119" y="195"/>
                  </a:cubicBezTo>
                  <a:cubicBezTo>
                    <a:pt x="160" y="195"/>
                    <a:pt x="201" y="172"/>
                    <a:pt x="201" y="136"/>
                  </a:cubicBezTo>
                  <a:cubicBezTo>
                    <a:pt x="226" y="85"/>
                    <a:pt x="201" y="35"/>
                    <a:pt x="151" y="10"/>
                  </a:cubicBezTo>
                  <a:cubicBezTo>
                    <a:pt x="137" y="4"/>
                    <a:pt x="124" y="0"/>
                    <a:pt x="111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13"/>
            <p:cNvSpPr/>
            <p:nvPr/>
          </p:nvSpPr>
          <p:spPr>
            <a:xfrm>
              <a:off x="2102275" y="589375"/>
              <a:ext cx="5650" cy="4825"/>
            </a:xfrm>
            <a:custGeom>
              <a:avLst/>
              <a:gdLst/>
              <a:ahLst/>
              <a:cxnLst/>
              <a:rect l="l" t="t" r="r" b="b"/>
              <a:pathLst>
                <a:path w="226" h="193" extrusionOk="0">
                  <a:moveTo>
                    <a:pt x="111" y="0"/>
                  </a:moveTo>
                  <a:cubicBezTo>
                    <a:pt x="76" y="0"/>
                    <a:pt x="44" y="24"/>
                    <a:pt x="25" y="60"/>
                  </a:cubicBezTo>
                  <a:cubicBezTo>
                    <a:pt x="0" y="110"/>
                    <a:pt x="25" y="161"/>
                    <a:pt x="76" y="186"/>
                  </a:cubicBezTo>
                  <a:cubicBezTo>
                    <a:pt x="85" y="190"/>
                    <a:pt x="95" y="192"/>
                    <a:pt x="104" y="192"/>
                  </a:cubicBezTo>
                  <a:cubicBezTo>
                    <a:pt x="144" y="192"/>
                    <a:pt x="181" y="156"/>
                    <a:pt x="201" y="136"/>
                  </a:cubicBezTo>
                  <a:cubicBezTo>
                    <a:pt x="226" y="85"/>
                    <a:pt x="201" y="10"/>
                    <a:pt x="151" y="10"/>
                  </a:cubicBezTo>
                  <a:cubicBezTo>
                    <a:pt x="137" y="4"/>
                    <a:pt x="124" y="0"/>
                    <a:pt x="111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13"/>
            <p:cNvSpPr/>
            <p:nvPr/>
          </p:nvSpPr>
          <p:spPr>
            <a:xfrm>
              <a:off x="2154900" y="561175"/>
              <a:ext cx="5050" cy="4900"/>
            </a:xfrm>
            <a:custGeom>
              <a:avLst/>
              <a:gdLst/>
              <a:ahLst/>
              <a:cxnLst/>
              <a:rect l="l" t="t" r="r" b="b"/>
              <a:pathLst>
                <a:path w="202" h="196" extrusionOk="0">
                  <a:moveTo>
                    <a:pt x="87" y="1"/>
                  </a:moveTo>
                  <a:cubicBezTo>
                    <a:pt x="53" y="1"/>
                    <a:pt x="26" y="24"/>
                    <a:pt x="26" y="61"/>
                  </a:cubicBezTo>
                  <a:cubicBezTo>
                    <a:pt x="1" y="111"/>
                    <a:pt x="26" y="161"/>
                    <a:pt x="76" y="186"/>
                  </a:cubicBezTo>
                  <a:cubicBezTo>
                    <a:pt x="89" y="193"/>
                    <a:pt x="103" y="196"/>
                    <a:pt x="116" y="196"/>
                  </a:cubicBezTo>
                  <a:cubicBezTo>
                    <a:pt x="151" y="196"/>
                    <a:pt x="183" y="172"/>
                    <a:pt x="201" y="136"/>
                  </a:cubicBezTo>
                  <a:cubicBezTo>
                    <a:pt x="201" y="86"/>
                    <a:pt x="176" y="35"/>
                    <a:pt x="126" y="10"/>
                  </a:cubicBezTo>
                  <a:cubicBezTo>
                    <a:pt x="113" y="4"/>
                    <a:pt x="99" y="1"/>
                    <a:pt x="87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13"/>
            <p:cNvSpPr/>
            <p:nvPr/>
          </p:nvSpPr>
          <p:spPr>
            <a:xfrm>
              <a:off x="2136100" y="595650"/>
              <a:ext cx="5050" cy="4650"/>
            </a:xfrm>
            <a:custGeom>
              <a:avLst/>
              <a:gdLst/>
              <a:ahLst/>
              <a:cxnLst/>
              <a:rect l="l" t="t" r="r" b="b"/>
              <a:pathLst>
                <a:path w="202" h="186" extrusionOk="0">
                  <a:moveTo>
                    <a:pt x="86" y="0"/>
                  </a:moveTo>
                  <a:cubicBezTo>
                    <a:pt x="51" y="0"/>
                    <a:pt x="19" y="23"/>
                    <a:pt x="1" y="60"/>
                  </a:cubicBezTo>
                  <a:cubicBezTo>
                    <a:pt x="1" y="110"/>
                    <a:pt x="26" y="160"/>
                    <a:pt x="76" y="185"/>
                  </a:cubicBezTo>
                  <a:cubicBezTo>
                    <a:pt x="126" y="185"/>
                    <a:pt x="176" y="160"/>
                    <a:pt x="201" y="110"/>
                  </a:cubicBezTo>
                  <a:cubicBezTo>
                    <a:pt x="201" y="60"/>
                    <a:pt x="176" y="10"/>
                    <a:pt x="126" y="10"/>
                  </a:cubicBezTo>
                  <a:cubicBezTo>
                    <a:pt x="113" y="3"/>
                    <a:pt x="99" y="0"/>
                    <a:pt x="8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13"/>
            <p:cNvSpPr/>
            <p:nvPr/>
          </p:nvSpPr>
          <p:spPr>
            <a:xfrm>
              <a:off x="2123575" y="647900"/>
              <a:ext cx="5025" cy="4650"/>
            </a:xfrm>
            <a:custGeom>
              <a:avLst/>
              <a:gdLst/>
              <a:ahLst/>
              <a:cxnLst/>
              <a:rect l="l" t="t" r="r" b="b"/>
              <a:pathLst>
                <a:path w="201" h="186" extrusionOk="0">
                  <a:moveTo>
                    <a:pt x="126" y="0"/>
                  </a:moveTo>
                  <a:cubicBezTo>
                    <a:pt x="76" y="0"/>
                    <a:pt x="26" y="25"/>
                    <a:pt x="26" y="75"/>
                  </a:cubicBezTo>
                  <a:cubicBezTo>
                    <a:pt x="1" y="125"/>
                    <a:pt x="26" y="176"/>
                    <a:pt x="76" y="176"/>
                  </a:cubicBezTo>
                  <a:cubicBezTo>
                    <a:pt x="89" y="182"/>
                    <a:pt x="103" y="185"/>
                    <a:pt x="116" y="185"/>
                  </a:cubicBezTo>
                  <a:cubicBezTo>
                    <a:pt x="151" y="185"/>
                    <a:pt x="183" y="162"/>
                    <a:pt x="201" y="125"/>
                  </a:cubicBezTo>
                  <a:cubicBezTo>
                    <a:pt x="201" y="75"/>
                    <a:pt x="176" y="25"/>
                    <a:pt x="12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13"/>
            <p:cNvSpPr/>
            <p:nvPr/>
          </p:nvSpPr>
          <p:spPr>
            <a:xfrm>
              <a:off x="2200025" y="641450"/>
              <a:ext cx="9425" cy="7875"/>
            </a:xfrm>
            <a:custGeom>
              <a:avLst/>
              <a:gdLst/>
              <a:ahLst/>
              <a:cxnLst/>
              <a:rect l="l" t="t" r="r" b="b"/>
              <a:pathLst>
                <a:path w="377" h="315" extrusionOk="0">
                  <a:moveTo>
                    <a:pt x="184" y="1"/>
                  </a:moveTo>
                  <a:cubicBezTo>
                    <a:pt x="117" y="1"/>
                    <a:pt x="46" y="46"/>
                    <a:pt x="25" y="108"/>
                  </a:cubicBezTo>
                  <a:cubicBezTo>
                    <a:pt x="0" y="183"/>
                    <a:pt x="50" y="283"/>
                    <a:pt x="125" y="308"/>
                  </a:cubicBezTo>
                  <a:cubicBezTo>
                    <a:pt x="143" y="313"/>
                    <a:pt x="160" y="315"/>
                    <a:pt x="176" y="315"/>
                  </a:cubicBezTo>
                  <a:cubicBezTo>
                    <a:pt x="251" y="315"/>
                    <a:pt x="305" y="270"/>
                    <a:pt x="326" y="208"/>
                  </a:cubicBezTo>
                  <a:cubicBezTo>
                    <a:pt x="376" y="133"/>
                    <a:pt x="326" y="33"/>
                    <a:pt x="226" y="7"/>
                  </a:cubicBezTo>
                  <a:cubicBezTo>
                    <a:pt x="212" y="3"/>
                    <a:pt x="198" y="1"/>
                    <a:pt x="184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13"/>
            <p:cNvSpPr/>
            <p:nvPr/>
          </p:nvSpPr>
          <p:spPr>
            <a:xfrm>
              <a:off x="2203150" y="548100"/>
              <a:ext cx="8175" cy="7325"/>
            </a:xfrm>
            <a:custGeom>
              <a:avLst/>
              <a:gdLst/>
              <a:ahLst/>
              <a:cxnLst/>
              <a:rect l="l" t="t" r="r" b="b"/>
              <a:pathLst>
                <a:path w="327" h="293" extrusionOk="0">
                  <a:moveTo>
                    <a:pt x="161" y="1"/>
                  </a:moveTo>
                  <a:cubicBezTo>
                    <a:pt x="101" y="1"/>
                    <a:pt x="46" y="45"/>
                    <a:pt x="26" y="107"/>
                  </a:cubicBezTo>
                  <a:cubicBezTo>
                    <a:pt x="0" y="183"/>
                    <a:pt x="26" y="258"/>
                    <a:pt x="126" y="283"/>
                  </a:cubicBezTo>
                  <a:cubicBezTo>
                    <a:pt x="145" y="289"/>
                    <a:pt x="163" y="292"/>
                    <a:pt x="181" y="292"/>
                  </a:cubicBezTo>
                  <a:cubicBezTo>
                    <a:pt x="235" y="292"/>
                    <a:pt x="282" y="264"/>
                    <a:pt x="301" y="208"/>
                  </a:cubicBezTo>
                  <a:cubicBezTo>
                    <a:pt x="326" y="132"/>
                    <a:pt x="301" y="32"/>
                    <a:pt x="201" y="7"/>
                  </a:cubicBezTo>
                  <a:cubicBezTo>
                    <a:pt x="188" y="3"/>
                    <a:pt x="174" y="1"/>
                    <a:pt x="161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13"/>
            <p:cNvSpPr/>
            <p:nvPr/>
          </p:nvSpPr>
          <p:spPr>
            <a:xfrm>
              <a:off x="3242625" y="612325"/>
              <a:ext cx="10675" cy="9750"/>
            </a:xfrm>
            <a:custGeom>
              <a:avLst/>
              <a:gdLst/>
              <a:ahLst/>
              <a:cxnLst/>
              <a:rect l="l" t="t" r="r" b="b"/>
              <a:pathLst>
                <a:path w="427" h="390" extrusionOk="0">
                  <a:moveTo>
                    <a:pt x="218" y="1"/>
                  </a:moveTo>
                  <a:cubicBezTo>
                    <a:pt x="180" y="1"/>
                    <a:pt x="140" y="15"/>
                    <a:pt x="101" y="45"/>
                  </a:cubicBezTo>
                  <a:cubicBezTo>
                    <a:pt x="1" y="95"/>
                    <a:pt x="1" y="220"/>
                    <a:pt x="51" y="295"/>
                  </a:cubicBezTo>
                  <a:cubicBezTo>
                    <a:pt x="96" y="356"/>
                    <a:pt x="151" y="389"/>
                    <a:pt x="209" y="389"/>
                  </a:cubicBezTo>
                  <a:cubicBezTo>
                    <a:pt x="247" y="389"/>
                    <a:pt x="287" y="375"/>
                    <a:pt x="326" y="345"/>
                  </a:cubicBezTo>
                  <a:cubicBezTo>
                    <a:pt x="402" y="295"/>
                    <a:pt x="427" y="170"/>
                    <a:pt x="377" y="95"/>
                  </a:cubicBezTo>
                  <a:cubicBezTo>
                    <a:pt x="331" y="34"/>
                    <a:pt x="276" y="1"/>
                    <a:pt x="218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13"/>
            <p:cNvSpPr/>
            <p:nvPr/>
          </p:nvSpPr>
          <p:spPr>
            <a:xfrm>
              <a:off x="3031475" y="580700"/>
              <a:ext cx="11925" cy="11225"/>
            </a:xfrm>
            <a:custGeom>
              <a:avLst/>
              <a:gdLst/>
              <a:ahLst/>
              <a:cxnLst/>
              <a:rect l="l" t="t" r="r" b="b"/>
              <a:pathLst>
                <a:path w="477" h="449" extrusionOk="0">
                  <a:moveTo>
                    <a:pt x="249" y="0"/>
                  </a:moveTo>
                  <a:cubicBezTo>
                    <a:pt x="161" y="0"/>
                    <a:pt x="67" y="52"/>
                    <a:pt x="26" y="157"/>
                  </a:cubicBezTo>
                  <a:cubicBezTo>
                    <a:pt x="0" y="257"/>
                    <a:pt x="51" y="382"/>
                    <a:pt x="176" y="432"/>
                  </a:cubicBezTo>
                  <a:cubicBezTo>
                    <a:pt x="198" y="443"/>
                    <a:pt x="221" y="448"/>
                    <a:pt x="244" y="448"/>
                  </a:cubicBezTo>
                  <a:cubicBezTo>
                    <a:pt x="328" y="448"/>
                    <a:pt x="412" y="385"/>
                    <a:pt x="452" y="307"/>
                  </a:cubicBezTo>
                  <a:cubicBezTo>
                    <a:pt x="477" y="182"/>
                    <a:pt x="427" y="56"/>
                    <a:pt x="301" y="6"/>
                  </a:cubicBezTo>
                  <a:cubicBezTo>
                    <a:pt x="285" y="2"/>
                    <a:pt x="267" y="0"/>
                    <a:pt x="249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13"/>
            <p:cNvSpPr/>
            <p:nvPr/>
          </p:nvSpPr>
          <p:spPr>
            <a:xfrm>
              <a:off x="3004525" y="647500"/>
              <a:ext cx="12575" cy="11225"/>
            </a:xfrm>
            <a:custGeom>
              <a:avLst/>
              <a:gdLst/>
              <a:ahLst/>
              <a:cxnLst/>
              <a:rect l="l" t="t" r="r" b="b"/>
              <a:pathLst>
                <a:path w="503" h="449" extrusionOk="0">
                  <a:moveTo>
                    <a:pt x="245" y="0"/>
                  </a:moveTo>
                  <a:cubicBezTo>
                    <a:pt x="151" y="0"/>
                    <a:pt x="70" y="63"/>
                    <a:pt x="51" y="141"/>
                  </a:cubicBezTo>
                  <a:cubicBezTo>
                    <a:pt x="1" y="267"/>
                    <a:pt x="51" y="392"/>
                    <a:pt x="176" y="442"/>
                  </a:cubicBezTo>
                  <a:cubicBezTo>
                    <a:pt x="197" y="446"/>
                    <a:pt x="218" y="448"/>
                    <a:pt x="238" y="448"/>
                  </a:cubicBezTo>
                  <a:cubicBezTo>
                    <a:pt x="341" y="448"/>
                    <a:pt x="431" y="396"/>
                    <a:pt x="452" y="292"/>
                  </a:cubicBezTo>
                  <a:cubicBezTo>
                    <a:pt x="502" y="192"/>
                    <a:pt x="427" y="66"/>
                    <a:pt x="327" y="16"/>
                  </a:cubicBezTo>
                  <a:cubicBezTo>
                    <a:pt x="299" y="5"/>
                    <a:pt x="272" y="0"/>
                    <a:pt x="245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13"/>
            <p:cNvSpPr/>
            <p:nvPr/>
          </p:nvSpPr>
          <p:spPr>
            <a:xfrm>
              <a:off x="3146125" y="585700"/>
              <a:ext cx="8175" cy="6675"/>
            </a:xfrm>
            <a:custGeom>
              <a:avLst/>
              <a:gdLst/>
              <a:ahLst/>
              <a:cxnLst/>
              <a:rect l="l" t="t" r="r" b="b"/>
              <a:pathLst>
                <a:path w="327" h="267" extrusionOk="0">
                  <a:moveTo>
                    <a:pt x="160" y="0"/>
                  </a:moveTo>
                  <a:cubicBezTo>
                    <a:pt x="100" y="0"/>
                    <a:pt x="47" y="41"/>
                    <a:pt x="26" y="82"/>
                  </a:cubicBezTo>
                  <a:cubicBezTo>
                    <a:pt x="1" y="157"/>
                    <a:pt x="51" y="232"/>
                    <a:pt x="126" y="257"/>
                  </a:cubicBezTo>
                  <a:cubicBezTo>
                    <a:pt x="145" y="264"/>
                    <a:pt x="164" y="267"/>
                    <a:pt x="182" y="267"/>
                  </a:cubicBezTo>
                  <a:cubicBezTo>
                    <a:pt x="236" y="267"/>
                    <a:pt x="283" y="239"/>
                    <a:pt x="302" y="182"/>
                  </a:cubicBezTo>
                  <a:cubicBezTo>
                    <a:pt x="327" y="107"/>
                    <a:pt x="277" y="32"/>
                    <a:pt x="201" y="7"/>
                  </a:cubicBezTo>
                  <a:cubicBezTo>
                    <a:pt x="188" y="2"/>
                    <a:pt x="174" y="0"/>
                    <a:pt x="160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13"/>
            <p:cNvSpPr/>
            <p:nvPr/>
          </p:nvSpPr>
          <p:spPr>
            <a:xfrm>
              <a:off x="3045875" y="615075"/>
              <a:ext cx="7550" cy="6675"/>
            </a:xfrm>
            <a:custGeom>
              <a:avLst/>
              <a:gdLst/>
              <a:ahLst/>
              <a:cxnLst/>
              <a:rect l="l" t="t" r="r" b="b"/>
              <a:pathLst>
                <a:path w="302" h="267" extrusionOk="0">
                  <a:moveTo>
                    <a:pt x="146" y="0"/>
                  </a:moveTo>
                  <a:cubicBezTo>
                    <a:pt x="92" y="0"/>
                    <a:pt x="45" y="29"/>
                    <a:pt x="26" y="85"/>
                  </a:cubicBezTo>
                  <a:cubicBezTo>
                    <a:pt x="1" y="160"/>
                    <a:pt x="26" y="235"/>
                    <a:pt x="101" y="260"/>
                  </a:cubicBezTo>
                  <a:cubicBezTo>
                    <a:pt x="114" y="265"/>
                    <a:pt x="128" y="267"/>
                    <a:pt x="141" y="267"/>
                  </a:cubicBezTo>
                  <a:cubicBezTo>
                    <a:pt x="201" y="267"/>
                    <a:pt x="256" y="222"/>
                    <a:pt x="277" y="160"/>
                  </a:cubicBezTo>
                  <a:cubicBezTo>
                    <a:pt x="302" y="110"/>
                    <a:pt x="252" y="35"/>
                    <a:pt x="201" y="10"/>
                  </a:cubicBezTo>
                  <a:cubicBezTo>
                    <a:pt x="183" y="4"/>
                    <a:pt x="164" y="0"/>
                    <a:pt x="14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13"/>
            <p:cNvSpPr/>
            <p:nvPr/>
          </p:nvSpPr>
          <p:spPr>
            <a:xfrm>
              <a:off x="3122325" y="573775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60" y="1"/>
                  </a:moveTo>
                  <a:cubicBezTo>
                    <a:pt x="100" y="1"/>
                    <a:pt x="46" y="42"/>
                    <a:pt x="26" y="83"/>
                  </a:cubicBezTo>
                  <a:cubicBezTo>
                    <a:pt x="1" y="158"/>
                    <a:pt x="26" y="233"/>
                    <a:pt x="101" y="258"/>
                  </a:cubicBezTo>
                  <a:cubicBezTo>
                    <a:pt x="120" y="265"/>
                    <a:pt x="138" y="268"/>
                    <a:pt x="156" y="268"/>
                  </a:cubicBezTo>
                  <a:cubicBezTo>
                    <a:pt x="210" y="268"/>
                    <a:pt x="257" y="239"/>
                    <a:pt x="276" y="183"/>
                  </a:cubicBezTo>
                  <a:cubicBezTo>
                    <a:pt x="301" y="108"/>
                    <a:pt x="276" y="33"/>
                    <a:pt x="201" y="8"/>
                  </a:cubicBezTo>
                  <a:cubicBezTo>
                    <a:pt x="187" y="3"/>
                    <a:pt x="173" y="1"/>
                    <a:pt x="16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13"/>
            <p:cNvSpPr/>
            <p:nvPr/>
          </p:nvSpPr>
          <p:spPr>
            <a:xfrm>
              <a:off x="3094750" y="623850"/>
              <a:ext cx="7550" cy="6750"/>
            </a:xfrm>
            <a:custGeom>
              <a:avLst/>
              <a:gdLst/>
              <a:ahLst/>
              <a:cxnLst/>
              <a:rect l="l" t="t" r="r" b="b"/>
              <a:pathLst>
                <a:path w="302" h="270" extrusionOk="0">
                  <a:moveTo>
                    <a:pt x="146" y="0"/>
                  </a:moveTo>
                  <a:cubicBezTo>
                    <a:pt x="92" y="0"/>
                    <a:pt x="45" y="28"/>
                    <a:pt x="26" y="85"/>
                  </a:cubicBezTo>
                  <a:cubicBezTo>
                    <a:pt x="1" y="160"/>
                    <a:pt x="26" y="235"/>
                    <a:pt x="101" y="260"/>
                  </a:cubicBezTo>
                  <a:cubicBezTo>
                    <a:pt x="120" y="267"/>
                    <a:pt x="139" y="270"/>
                    <a:pt x="157" y="270"/>
                  </a:cubicBezTo>
                  <a:cubicBezTo>
                    <a:pt x="211" y="270"/>
                    <a:pt x="258" y="242"/>
                    <a:pt x="277" y="185"/>
                  </a:cubicBezTo>
                  <a:cubicBezTo>
                    <a:pt x="302" y="110"/>
                    <a:pt x="251" y="35"/>
                    <a:pt x="201" y="10"/>
                  </a:cubicBezTo>
                  <a:cubicBezTo>
                    <a:pt x="183" y="3"/>
                    <a:pt x="164" y="0"/>
                    <a:pt x="14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13"/>
            <p:cNvSpPr/>
            <p:nvPr/>
          </p:nvSpPr>
          <p:spPr>
            <a:xfrm>
              <a:off x="3076600" y="700350"/>
              <a:ext cx="7525" cy="6700"/>
            </a:xfrm>
            <a:custGeom>
              <a:avLst/>
              <a:gdLst/>
              <a:ahLst/>
              <a:cxnLst/>
              <a:rect l="l" t="t" r="r" b="b"/>
              <a:pathLst>
                <a:path w="301" h="268" extrusionOk="0">
                  <a:moveTo>
                    <a:pt x="159" y="1"/>
                  </a:moveTo>
                  <a:cubicBezTo>
                    <a:pt x="99" y="1"/>
                    <a:pt x="46" y="42"/>
                    <a:pt x="25" y="83"/>
                  </a:cubicBezTo>
                  <a:cubicBezTo>
                    <a:pt x="0" y="158"/>
                    <a:pt x="25" y="233"/>
                    <a:pt x="100" y="258"/>
                  </a:cubicBezTo>
                  <a:cubicBezTo>
                    <a:pt x="119" y="264"/>
                    <a:pt x="138" y="267"/>
                    <a:pt x="156" y="267"/>
                  </a:cubicBezTo>
                  <a:cubicBezTo>
                    <a:pt x="210" y="267"/>
                    <a:pt x="257" y="239"/>
                    <a:pt x="276" y="183"/>
                  </a:cubicBezTo>
                  <a:cubicBezTo>
                    <a:pt x="301" y="108"/>
                    <a:pt x="276" y="32"/>
                    <a:pt x="201" y="7"/>
                  </a:cubicBezTo>
                  <a:cubicBezTo>
                    <a:pt x="187" y="3"/>
                    <a:pt x="173" y="1"/>
                    <a:pt x="15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13"/>
            <p:cNvSpPr/>
            <p:nvPr/>
          </p:nvSpPr>
          <p:spPr>
            <a:xfrm>
              <a:off x="3188125" y="690725"/>
              <a:ext cx="13175" cy="11550"/>
            </a:xfrm>
            <a:custGeom>
              <a:avLst/>
              <a:gdLst/>
              <a:ahLst/>
              <a:cxnLst/>
              <a:rect l="l" t="t" r="r" b="b"/>
              <a:pathLst>
                <a:path w="527" h="462" extrusionOk="0">
                  <a:moveTo>
                    <a:pt x="269" y="1"/>
                  </a:moveTo>
                  <a:cubicBezTo>
                    <a:pt x="167" y="1"/>
                    <a:pt x="70" y="68"/>
                    <a:pt x="50" y="167"/>
                  </a:cubicBezTo>
                  <a:cubicBezTo>
                    <a:pt x="0" y="292"/>
                    <a:pt x="75" y="417"/>
                    <a:pt x="201" y="442"/>
                  </a:cubicBezTo>
                  <a:cubicBezTo>
                    <a:pt x="227" y="455"/>
                    <a:pt x="256" y="462"/>
                    <a:pt x="285" y="462"/>
                  </a:cubicBezTo>
                  <a:cubicBezTo>
                    <a:pt x="370" y="462"/>
                    <a:pt x="458" y="410"/>
                    <a:pt x="476" y="317"/>
                  </a:cubicBezTo>
                  <a:cubicBezTo>
                    <a:pt x="527" y="192"/>
                    <a:pt x="451" y="67"/>
                    <a:pt x="351" y="16"/>
                  </a:cubicBezTo>
                  <a:cubicBezTo>
                    <a:pt x="324" y="6"/>
                    <a:pt x="296" y="1"/>
                    <a:pt x="26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13"/>
            <p:cNvSpPr/>
            <p:nvPr/>
          </p:nvSpPr>
          <p:spPr>
            <a:xfrm>
              <a:off x="3192500" y="554750"/>
              <a:ext cx="11925" cy="10850"/>
            </a:xfrm>
            <a:custGeom>
              <a:avLst/>
              <a:gdLst/>
              <a:ahLst/>
              <a:cxnLst/>
              <a:rect l="l" t="t" r="r" b="b"/>
              <a:pathLst>
                <a:path w="477" h="434" extrusionOk="0">
                  <a:moveTo>
                    <a:pt x="233" y="1"/>
                  </a:moveTo>
                  <a:cubicBezTo>
                    <a:pt x="150" y="1"/>
                    <a:pt x="65" y="64"/>
                    <a:pt x="26" y="142"/>
                  </a:cubicBezTo>
                  <a:cubicBezTo>
                    <a:pt x="1" y="267"/>
                    <a:pt x="51" y="393"/>
                    <a:pt x="176" y="418"/>
                  </a:cubicBezTo>
                  <a:cubicBezTo>
                    <a:pt x="198" y="429"/>
                    <a:pt x="221" y="434"/>
                    <a:pt x="245" y="434"/>
                  </a:cubicBezTo>
                  <a:cubicBezTo>
                    <a:pt x="328" y="434"/>
                    <a:pt x="413" y="371"/>
                    <a:pt x="452" y="292"/>
                  </a:cubicBezTo>
                  <a:cubicBezTo>
                    <a:pt x="477" y="167"/>
                    <a:pt x="427" y="42"/>
                    <a:pt x="301" y="17"/>
                  </a:cubicBezTo>
                  <a:cubicBezTo>
                    <a:pt x="279" y="6"/>
                    <a:pt x="256" y="1"/>
                    <a:pt x="233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13"/>
            <p:cNvSpPr/>
            <p:nvPr/>
          </p:nvSpPr>
          <p:spPr>
            <a:xfrm>
              <a:off x="2282100" y="697375"/>
              <a:ext cx="11300" cy="9900"/>
            </a:xfrm>
            <a:custGeom>
              <a:avLst/>
              <a:gdLst/>
              <a:ahLst/>
              <a:cxnLst/>
              <a:rect l="l" t="t" r="r" b="b"/>
              <a:pathLst>
                <a:path w="452" h="396" extrusionOk="0">
                  <a:moveTo>
                    <a:pt x="212" y="0"/>
                  </a:moveTo>
                  <a:cubicBezTo>
                    <a:pt x="175" y="0"/>
                    <a:pt x="136" y="8"/>
                    <a:pt x="101" y="26"/>
                  </a:cubicBezTo>
                  <a:cubicBezTo>
                    <a:pt x="25" y="101"/>
                    <a:pt x="0" y="227"/>
                    <a:pt x="51" y="302"/>
                  </a:cubicBezTo>
                  <a:cubicBezTo>
                    <a:pt x="96" y="362"/>
                    <a:pt x="160" y="396"/>
                    <a:pt x="220" y="396"/>
                  </a:cubicBezTo>
                  <a:cubicBezTo>
                    <a:pt x="259" y="396"/>
                    <a:pt x="297" y="382"/>
                    <a:pt x="326" y="352"/>
                  </a:cubicBezTo>
                  <a:cubicBezTo>
                    <a:pt x="426" y="302"/>
                    <a:pt x="452" y="176"/>
                    <a:pt x="376" y="76"/>
                  </a:cubicBezTo>
                  <a:cubicBezTo>
                    <a:pt x="344" y="28"/>
                    <a:pt x="280" y="0"/>
                    <a:pt x="212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13"/>
            <p:cNvSpPr/>
            <p:nvPr/>
          </p:nvSpPr>
          <p:spPr>
            <a:xfrm>
              <a:off x="2070950" y="665675"/>
              <a:ext cx="12550" cy="11225"/>
            </a:xfrm>
            <a:custGeom>
              <a:avLst/>
              <a:gdLst/>
              <a:ahLst/>
              <a:cxnLst/>
              <a:rect l="l" t="t" r="r" b="b"/>
              <a:pathLst>
                <a:path w="502" h="449" extrusionOk="0">
                  <a:moveTo>
                    <a:pt x="246" y="0"/>
                  </a:moveTo>
                  <a:cubicBezTo>
                    <a:pt x="151" y="0"/>
                    <a:pt x="65" y="68"/>
                    <a:pt x="25" y="166"/>
                  </a:cubicBezTo>
                  <a:cubicBezTo>
                    <a:pt x="0" y="267"/>
                    <a:pt x="50" y="392"/>
                    <a:pt x="176" y="442"/>
                  </a:cubicBezTo>
                  <a:cubicBezTo>
                    <a:pt x="192" y="446"/>
                    <a:pt x="210" y="448"/>
                    <a:pt x="227" y="448"/>
                  </a:cubicBezTo>
                  <a:cubicBezTo>
                    <a:pt x="316" y="448"/>
                    <a:pt x="410" y="396"/>
                    <a:pt x="451" y="292"/>
                  </a:cubicBezTo>
                  <a:cubicBezTo>
                    <a:pt x="501" y="191"/>
                    <a:pt x="426" y="66"/>
                    <a:pt x="326" y="16"/>
                  </a:cubicBezTo>
                  <a:cubicBezTo>
                    <a:pt x="299" y="5"/>
                    <a:pt x="272" y="0"/>
                    <a:pt x="24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13"/>
            <p:cNvSpPr/>
            <p:nvPr/>
          </p:nvSpPr>
          <p:spPr>
            <a:xfrm>
              <a:off x="2044000" y="732625"/>
              <a:ext cx="12550" cy="10925"/>
            </a:xfrm>
            <a:custGeom>
              <a:avLst/>
              <a:gdLst/>
              <a:ahLst/>
              <a:cxnLst/>
              <a:rect l="l" t="t" r="r" b="b"/>
              <a:pathLst>
                <a:path w="502" h="437" extrusionOk="0">
                  <a:moveTo>
                    <a:pt x="231" y="0"/>
                  </a:moveTo>
                  <a:cubicBezTo>
                    <a:pt x="143" y="0"/>
                    <a:pt x="69" y="52"/>
                    <a:pt x="51" y="145"/>
                  </a:cubicBezTo>
                  <a:cubicBezTo>
                    <a:pt x="1" y="270"/>
                    <a:pt x="76" y="396"/>
                    <a:pt x="176" y="421"/>
                  </a:cubicBezTo>
                  <a:cubicBezTo>
                    <a:pt x="203" y="432"/>
                    <a:pt x="231" y="437"/>
                    <a:pt x="257" y="437"/>
                  </a:cubicBezTo>
                  <a:cubicBezTo>
                    <a:pt x="351" y="437"/>
                    <a:pt x="432" y="374"/>
                    <a:pt x="452" y="295"/>
                  </a:cubicBezTo>
                  <a:cubicBezTo>
                    <a:pt x="502" y="170"/>
                    <a:pt x="427" y="45"/>
                    <a:pt x="326" y="20"/>
                  </a:cubicBezTo>
                  <a:cubicBezTo>
                    <a:pt x="294" y="7"/>
                    <a:pt x="262" y="0"/>
                    <a:pt x="231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13"/>
            <p:cNvSpPr/>
            <p:nvPr/>
          </p:nvSpPr>
          <p:spPr>
            <a:xfrm>
              <a:off x="2186225" y="670825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46" y="1"/>
                  </a:moveTo>
                  <a:cubicBezTo>
                    <a:pt x="92" y="1"/>
                    <a:pt x="45" y="29"/>
                    <a:pt x="26" y="86"/>
                  </a:cubicBezTo>
                  <a:cubicBezTo>
                    <a:pt x="1" y="161"/>
                    <a:pt x="26" y="236"/>
                    <a:pt x="101" y="261"/>
                  </a:cubicBezTo>
                  <a:cubicBezTo>
                    <a:pt x="115" y="266"/>
                    <a:pt x="129" y="268"/>
                    <a:pt x="142" y="268"/>
                  </a:cubicBezTo>
                  <a:cubicBezTo>
                    <a:pt x="202" y="268"/>
                    <a:pt x="256" y="227"/>
                    <a:pt x="276" y="186"/>
                  </a:cubicBezTo>
                  <a:cubicBezTo>
                    <a:pt x="302" y="111"/>
                    <a:pt x="251" y="35"/>
                    <a:pt x="201" y="10"/>
                  </a:cubicBezTo>
                  <a:cubicBezTo>
                    <a:pt x="182" y="4"/>
                    <a:pt x="164" y="1"/>
                    <a:pt x="146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13"/>
            <p:cNvSpPr/>
            <p:nvPr/>
          </p:nvSpPr>
          <p:spPr>
            <a:xfrm>
              <a:off x="2085350" y="699725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61" y="1"/>
                  </a:moveTo>
                  <a:cubicBezTo>
                    <a:pt x="101" y="1"/>
                    <a:pt x="46" y="46"/>
                    <a:pt x="26" y="108"/>
                  </a:cubicBezTo>
                  <a:cubicBezTo>
                    <a:pt x="1" y="158"/>
                    <a:pt x="26" y="258"/>
                    <a:pt x="101" y="258"/>
                  </a:cubicBezTo>
                  <a:cubicBezTo>
                    <a:pt x="120" y="264"/>
                    <a:pt x="139" y="267"/>
                    <a:pt x="157" y="267"/>
                  </a:cubicBezTo>
                  <a:cubicBezTo>
                    <a:pt x="211" y="267"/>
                    <a:pt x="258" y="239"/>
                    <a:pt x="276" y="183"/>
                  </a:cubicBezTo>
                  <a:cubicBezTo>
                    <a:pt x="301" y="108"/>
                    <a:pt x="276" y="32"/>
                    <a:pt x="201" y="7"/>
                  </a:cubicBezTo>
                  <a:cubicBezTo>
                    <a:pt x="188" y="3"/>
                    <a:pt x="175" y="1"/>
                    <a:pt x="161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13"/>
            <p:cNvSpPr/>
            <p:nvPr/>
          </p:nvSpPr>
          <p:spPr>
            <a:xfrm>
              <a:off x="2161800" y="658925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45" y="1"/>
                  </a:moveTo>
                  <a:cubicBezTo>
                    <a:pt x="91" y="1"/>
                    <a:pt x="44" y="29"/>
                    <a:pt x="25" y="85"/>
                  </a:cubicBezTo>
                  <a:cubicBezTo>
                    <a:pt x="0" y="161"/>
                    <a:pt x="50" y="236"/>
                    <a:pt x="101" y="261"/>
                  </a:cubicBezTo>
                  <a:cubicBezTo>
                    <a:pt x="114" y="265"/>
                    <a:pt x="128" y="267"/>
                    <a:pt x="142" y="267"/>
                  </a:cubicBezTo>
                  <a:cubicBezTo>
                    <a:pt x="202" y="267"/>
                    <a:pt x="256" y="227"/>
                    <a:pt x="276" y="186"/>
                  </a:cubicBezTo>
                  <a:cubicBezTo>
                    <a:pt x="301" y="110"/>
                    <a:pt x="276" y="35"/>
                    <a:pt x="201" y="10"/>
                  </a:cubicBezTo>
                  <a:cubicBezTo>
                    <a:pt x="182" y="4"/>
                    <a:pt x="163" y="1"/>
                    <a:pt x="145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13"/>
            <p:cNvSpPr/>
            <p:nvPr/>
          </p:nvSpPr>
          <p:spPr>
            <a:xfrm>
              <a:off x="2134225" y="708500"/>
              <a:ext cx="7550" cy="7250"/>
            </a:xfrm>
            <a:custGeom>
              <a:avLst/>
              <a:gdLst/>
              <a:ahLst/>
              <a:cxnLst/>
              <a:rect l="l" t="t" r="r" b="b"/>
              <a:pathLst>
                <a:path w="302" h="290" extrusionOk="0">
                  <a:moveTo>
                    <a:pt x="161" y="1"/>
                  </a:moveTo>
                  <a:cubicBezTo>
                    <a:pt x="101" y="1"/>
                    <a:pt x="46" y="46"/>
                    <a:pt x="26" y="107"/>
                  </a:cubicBezTo>
                  <a:cubicBezTo>
                    <a:pt x="1" y="183"/>
                    <a:pt x="26" y="258"/>
                    <a:pt x="101" y="283"/>
                  </a:cubicBezTo>
                  <a:cubicBezTo>
                    <a:pt x="114" y="287"/>
                    <a:pt x="127" y="289"/>
                    <a:pt x="140" y="289"/>
                  </a:cubicBezTo>
                  <a:cubicBezTo>
                    <a:pt x="201" y="289"/>
                    <a:pt x="256" y="244"/>
                    <a:pt x="276" y="183"/>
                  </a:cubicBezTo>
                  <a:cubicBezTo>
                    <a:pt x="301" y="107"/>
                    <a:pt x="276" y="32"/>
                    <a:pt x="201" y="7"/>
                  </a:cubicBezTo>
                  <a:cubicBezTo>
                    <a:pt x="188" y="3"/>
                    <a:pt x="174" y="1"/>
                    <a:pt x="161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13"/>
            <p:cNvSpPr/>
            <p:nvPr/>
          </p:nvSpPr>
          <p:spPr>
            <a:xfrm>
              <a:off x="2116050" y="785500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46" y="0"/>
                  </a:moveTo>
                  <a:cubicBezTo>
                    <a:pt x="92" y="0"/>
                    <a:pt x="45" y="29"/>
                    <a:pt x="26" y="85"/>
                  </a:cubicBezTo>
                  <a:cubicBezTo>
                    <a:pt x="1" y="160"/>
                    <a:pt x="51" y="235"/>
                    <a:pt x="126" y="261"/>
                  </a:cubicBezTo>
                  <a:cubicBezTo>
                    <a:pt x="135" y="265"/>
                    <a:pt x="145" y="267"/>
                    <a:pt x="156" y="267"/>
                  </a:cubicBezTo>
                  <a:cubicBezTo>
                    <a:pt x="202" y="267"/>
                    <a:pt x="256" y="226"/>
                    <a:pt x="276" y="185"/>
                  </a:cubicBezTo>
                  <a:cubicBezTo>
                    <a:pt x="302" y="110"/>
                    <a:pt x="276" y="35"/>
                    <a:pt x="201" y="10"/>
                  </a:cubicBezTo>
                  <a:cubicBezTo>
                    <a:pt x="182" y="4"/>
                    <a:pt x="164" y="0"/>
                    <a:pt x="14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13"/>
            <p:cNvSpPr/>
            <p:nvPr/>
          </p:nvSpPr>
          <p:spPr>
            <a:xfrm>
              <a:off x="2227575" y="775550"/>
              <a:ext cx="13200" cy="11850"/>
            </a:xfrm>
            <a:custGeom>
              <a:avLst/>
              <a:gdLst/>
              <a:ahLst/>
              <a:cxnLst/>
              <a:rect l="l" t="t" r="r" b="b"/>
              <a:pathLst>
                <a:path w="528" h="474" extrusionOk="0">
                  <a:moveTo>
                    <a:pt x="289" y="1"/>
                  </a:moveTo>
                  <a:cubicBezTo>
                    <a:pt x="187" y="1"/>
                    <a:pt x="93" y="53"/>
                    <a:pt x="51" y="157"/>
                  </a:cubicBezTo>
                  <a:cubicBezTo>
                    <a:pt x="1" y="283"/>
                    <a:pt x="76" y="408"/>
                    <a:pt x="201" y="458"/>
                  </a:cubicBezTo>
                  <a:cubicBezTo>
                    <a:pt x="228" y="469"/>
                    <a:pt x="255" y="474"/>
                    <a:pt x="281" y="474"/>
                  </a:cubicBezTo>
                  <a:cubicBezTo>
                    <a:pt x="377" y="474"/>
                    <a:pt x="463" y="406"/>
                    <a:pt x="502" y="308"/>
                  </a:cubicBezTo>
                  <a:cubicBezTo>
                    <a:pt x="527" y="182"/>
                    <a:pt x="477" y="57"/>
                    <a:pt x="352" y="7"/>
                  </a:cubicBezTo>
                  <a:cubicBezTo>
                    <a:pt x="331" y="3"/>
                    <a:pt x="310" y="1"/>
                    <a:pt x="28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13"/>
            <p:cNvSpPr/>
            <p:nvPr/>
          </p:nvSpPr>
          <p:spPr>
            <a:xfrm>
              <a:off x="2231975" y="639575"/>
              <a:ext cx="12550" cy="11000"/>
            </a:xfrm>
            <a:custGeom>
              <a:avLst/>
              <a:gdLst/>
              <a:ahLst/>
              <a:cxnLst/>
              <a:rect l="l" t="t" r="r" b="b"/>
              <a:pathLst>
                <a:path w="502" h="440" extrusionOk="0">
                  <a:moveTo>
                    <a:pt x="264" y="1"/>
                  </a:moveTo>
                  <a:cubicBezTo>
                    <a:pt x="161" y="1"/>
                    <a:pt x="67" y="53"/>
                    <a:pt x="25" y="158"/>
                  </a:cubicBezTo>
                  <a:cubicBezTo>
                    <a:pt x="0" y="258"/>
                    <a:pt x="50" y="383"/>
                    <a:pt x="176" y="433"/>
                  </a:cubicBezTo>
                  <a:cubicBezTo>
                    <a:pt x="197" y="437"/>
                    <a:pt x="218" y="440"/>
                    <a:pt x="238" y="440"/>
                  </a:cubicBezTo>
                  <a:cubicBezTo>
                    <a:pt x="340" y="440"/>
                    <a:pt x="431" y="387"/>
                    <a:pt x="451" y="283"/>
                  </a:cubicBezTo>
                  <a:cubicBezTo>
                    <a:pt x="502" y="183"/>
                    <a:pt x="426" y="57"/>
                    <a:pt x="326" y="7"/>
                  </a:cubicBezTo>
                  <a:cubicBezTo>
                    <a:pt x="305" y="3"/>
                    <a:pt x="284" y="1"/>
                    <a:pt x="264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13"/>
            <p:cNvSpPr/>
            <p:nvPr/>
          </p:nvSpPr>
          <p:spPr>
            <a:xfrm>
              <a:off x="2314050" y="591650"/>
              <a:ext cx="11300" cy="9925"/>
            </a:xfrm>
            <a:custGeom>
              <a:avLst/>
              <a:gdLst/>
              <a:ahLst/>
              <a:cxnLst/>
              <a:rect l="l" t="t" r="r" b="b"/>
              <a:pathLst>
                <a:path w="452" h="397" extrusionOk="0">
                  <a:moveTo>
                    <a:pt x="231" y="1"/>
                  </a:moveTo>
                  <a:cubicBezTo>
                    <a:pt x="193" y="1"/>
                    <a:pt x="156" y="15"/>
                    <a:pt x="126" y="45"/>
                  </a:cubicBezTo>
                  <a:cubicBezTo>
                    <a:pt x="26" y="95"/>
                    <a:pt x="1" y="220"/>
                    <a:pt x="76" y="320"/>
                  </a:cubicBezTo>
                  <a:cubicBezTo>
                    <a:pt x="108" y="369"/>
                    <a:pt x="172" y="396"/>
                    <a:pt x="233" y="396"/>
                  </a:cubicBezTo>
                  <a:cubicBezTo>
                    <a:pt x="267" y="396"/>
                    <a:pt x="300" y="388"/>
                    <a:pt x="326" y="370"/>
                  </a:cubicBezTo>
                  <a:cubicBezTo>
                    <a:pt x="427" y="295"/>
                    <a:pt x="452" y="170"/>
                    <a:pt x="377" y="95"/>
                  </a:cubicBezTo>
                  <a:cubicBezTo>
                    <a:pt x="346" y="34"/>
                    <a:pt x="288" y="1"/>
                    <a:pt x="231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13"/>
            <p:cNvSpPr/>
            <p:nvPr/>
          </p:nvSpPr>
          <p:spPr>
            <a:xfrm>
              <a:off x="2523950" y="622050"/>
              <a:ext cx="12550" cy="11225"/>
            </a:xfrm>
            <a:custGeom>
              <a:avLst/>
              <a:gdLst/>
              <a:ahLst/>
              <a:cxnLst/>
              <a:rect l="l" t="t" r="r" b="b"/>
              <a:pathLst>
                <a:path w="502" h="449" extrusionOk="0">
                  <a:moveTo>
                    <a:pt x="264" y="0"/>
                  </a:moveTo>
                  <a:cubicBezTo>
                    <a:pt x="162" y="0"/>
                    <a:pt x="72" y="52"/>
                    <a:pt x="51" y="157"/>
                  </a:cubicBezTo>
                  <a:cubicBezTo>
                    <a:pt x="1" y="257"/>
                    <a:pt x="76" y="382"/>
                    <a:pt x="176" y="433"/>
                  </a:cubicBezTo>
                  <a:cubicBezTo>
                    <a:pt x="203" y="443"/>
                    <a:pt x="230" y="448"/>
                    <a:pt x="255" y="448"/>
                  </a:cubicBezTo>
                  <a:cubicBezTo>
                    <a:pt x="350" y="448"/>
                    <a:pt x="432" y="381"/>
                    <a:pt x="452" y="282"/>
                  </a:cubicBezTo>
                  <a:cubicBezTo>
                    <a:pt x="502" y="182"/>
                    <a:pt x="427" y="57"/>
                    <a:pt x="326" y="6"/>
                  </a:cubicBezTo>
                  <a:cubicBezTo>
                    <a:pt x="306" y="2"/>
                    <a:pt x="285" y="0"/>
                    <a:pt x="264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13"/>
            <p:cNvSpPr/>
            <p:nvPr/>
          </p:nvSpPr>
          <p:spPr>
            <a:xfrm>
              <a:off x="2550900" y="555375"/>
              <a:ext cx="11925" cy="10950"/>
            </a:xfrm>
            <a:custGeom>
              <a:avLst/>
              <a:gdLst/>
              <a:ahLst/>
              <a:cxnLst/>
              <a:rect l="l" t="t" r="r" b="b"/>
              <a:pathLst>
                <a:path w="477" h="438" extrusionOk="0">
                  <a:moveTo>
                    <a:pt x="233" y="1"/>
                  </a:moveTo>
                  <a:cubicBezTo>
                    <a:pt x="149" y="1"/>
                    <a:pt x="65" y="64"/>
                    <a:pt x="25" y="142"/>
                  </a:cubicBezTo>
                  <a:cubicBezTo>
                    <a:pt x="0" y="267"/>
                    <a:pt x="50" y="393"/>
                    <a:pt x="176" y="418"/>
                  </a:cubicBezTo>
                  <a:cubicBezTo>
                    <a:pt x="202" y="431"/>
                    <a:pt x="229" y="437"/>
                    <a:pt x="257" y="437"/>
                  </a:cubicBezTo>
                  <a:cubicBezTo>
                    <a:pt x="336" y="437"/>
                    <a:pt x="414" y="385"/>
                    <a:pt x="451" y="293"/>
                  </a:cubicBezTo>
                  <a:cubicBezTo>
                    <a:pt x="477" y="167"/>
                    <a:pt x="426" y="42"/>
                    <a:pt x="301" y="17"/>
                  </a:cubicBezTo>
                  <a:cubicBezTo>
                    <a:pt x="279" y="6"/>
                    <a:pt x="256" y="1"/>
                    <a:pt x="233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13"/>
            <p:cNvSpPr/>
            <p:nvPr/>
          </p:nvSpPr>
          <p:spPr>
            <a:xfrm>
              <a:off x="2413675" y="621400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60" y="1"/>
                  </a:moveTo>
                  <a:cubicBezTo>
                    <a:pt x="100" y="1"/>
                    <a:pt x="46" y="42"/>
                    <a:pt x="26" y="83"/>
                  </a:cubicBezTo>
                  <a:cubicBezTo>
                    <a:pt x="1" y="158"/>
                    <a:pt x="26" y="233"/>
                    <a:pt x="101" y="258"/>
                  </a:cubicBezTo>
                  <a:cubicBezTo>
                    <a:pt x="120" y="264"/>
                    <a:pt x="138" y="267"/>
                    <a:pt x="156" y="267"/>
                  </a:cubicBezTo>
                  <a:cubicBezTo>
                    <a:pt x="210" y="267"/>
                    <a:pt x="257" y="239"/>
                    <a:pt x="276" y="183"/>
                  </a:cubicBezTo>
                  <a:cubicBezTo>
                    <a:pt x="301" y="108"/>
                    <a:pt x="251" y="32"/>
                    <a:pt x="201" y="7"/>
                  </a:cubicBezTo>
                  <a:cubicBezTo>
                    <a:pt x="187" y="3"/>
                    <a:pt x="173" y="1"/>
                    <a:pt x="16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13"/>
            <p:cNvSpPr/>
            <p:nvPr/>
          </p:nvSpPr>
          <p:spPr>
            <a:xfrm>
              <a:off x="2513925" y="592525"/>
              <a:ext cx="8175" cy="6675"/>
            </a:xfrm>
            <a:custGeom>
              <a:avLst/>
              <a:gdLst/>
              <a:ahLst/>
              <a:cxnLst/>
              <a:rect l="l" t="t" r="r" b="b"/>
              <a:pathLst>
                <a:path w="327" h="267" extrusionOk="0">
                  <a:moveTo>
                    <a:pt x="156" y="0"/>
                  </a:moveTo>
                  <a:cubicBezTo>
                    <a:pt x="106" y="0"/>
                    <a:pt x="44" y="28"/>
                    <a:pt x="26" y="85"/>
                  </a:cubicBezTo>
                  <a:cubicBezTo>
                    <a:pt x="1" y="160"/>
                    <a:pt x="51" y="235"/>
                    <a:pt x="126" y="260"/>
                  </a:cubicBezTo>
                  <a:cubicBezTo>
                    <a:pt x="139" y="265"/>
                    <a:pt x="153" y="267"/>
                    <a:pt x="166" y="267"/>
                  </a:cubicBezTo>
                  <a:cubicBezTo>
                    <a:pt x="226" y="267"/>
                    <a:pt x="281" y="222"/>
                    <a:pt x="301" y="160"/>
                  </a:cubicBezTo>
                  <a:cubicBezTo>
                    <a:pt x="326" y="110"/>
                    <a:pt x="276" y="10"/>
                    <a:pt x="201" y="10"/>
                  </a:cubicBezTo>
                  <a:cubicBezTo>
                    <a:pt x="189" y="3"/>
                    <a:pt x="173" y="0"/>
                    <a:pt x="15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13"/>
            <p:cNvSpPr/>
            <p:nvPr/>
          </p:nvSpPr>
          <p:spPr>
            <a:xfrm>
              <a:off x="2437475" y="633300"/>
              <a:ext cx="8175" cy="6700"/>
            </a:xfrm>
            <a:custGeom>
              <a:avLst/>
              <a:gdLst/>
              <a:ahLst/>
              <a:cxnLst/>
              <a:rect l="l" t="t" r="r" b="b"/>
              <a:pathLst>
                <a:path w="327" h="268" extrusionOk="0">
                  <a:moveTo>
                    <a:pt x="160" y="1"/>
                  </a:moveTo>
                  <a:cubicBezTo>
                    <a:pt x="100" y="1"/>
                    <a:pt x="46" y="42"/>
                    <a:pt x="26" y="83"/>
                  </a:cubicBezTo>
                  <a:cubicBezTo>
                    <a:pt x="1" y="158"/>
                    <a:pt x="51" y="233"/>
                    <a:pt x="126" y="258"/>
                  </a:cubicBezTo>
                  <a:cubicBezTo>
                    <a:pt x="145" y="265"/>
                    <a:pt x="164" y="268"/>
                    <a:pt x="182" y="268"/>
                  </a:cubicBezTo>
                  <a:cubicBezTo>
                    <a:pt x="236" y="268"/>
                    <a:pt x="283" y="239"/>
                    <a:pt x="302" y="183"/>
                  </a:cubicBezTo>
                  <a:cubicBezTo>
                    <a:pt x="327" y="108"/>
                    <a:pt x="277" y="33"/>
                    <a:pt x="201" y="8"/>
                  </a:cubicBezTo>
                  <a:cubicBezTo>
                    <a:pt x="188" y="3"/>
                    <a:pt x="174" y="1"/>
                    <a:pt x="16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13"/>
            <p:cNvSpPr/>
            <p:nvPr/>
          </p:nvSpPr>
          <p:spPr>
            <a:xfrm>
              <a:off x="2465050" y="583200"/>
              <a:ext cx="8175" cy="7225"/>
            </a:xfrm>
            <a:custGeom>
              <a:avLst/>
              <a:gdLst/>
              <a:ahLst/>
              <a:cxnLst/>
              <a:rect l="l" t="t" r="r" b="b"/>
              <a:pathLst>
                <a:path w="327" h="289" extrusionOk="0">
                  <a:moveTo>
                    <a:pt x="162" y="0"/>
                  </a:moveTo>
                  <a:cubicBezTo>
                    <a:pt x="101" y="0"/>
                    <a:pt x="46" y="45"/>
                    <a:pt x="26" y="107"/>
                  </a:cubicBezTo>
                  <a:cubicBezTo>
                    <a:pt x="1" y="182"/>
                    <a:pt x="51" y="257"/>
                    <a:pt x="126" y="282"/>
                  </a:cubicBezTo>
                  <a:cubicBezTo>
                    <a:pt x="139" y="287"/>
                    <a:pt x="153" y="289"/>
                    <a:pt x="166" y="289"/>
                  </a:cubicBezTo>
                  <a:cubicBezTo>
                    <a:pt x="226" y="289"/>
                    <a:pt x="281" y="244"/>
                    <a:pt x="301" y="182"/>
                  </a:cubicBezTo>
                  <a:cubicBezTo>
                    <a:pt x="327" y="107"/>
                    <a:pt x="276" y="32"/>
                    <a:pt x="201" y="7"/>
                  </a:cubicBezTo>
                  <a:cubicBezTo>
                    <a:pt x="188" y="2"/>
                    <a:pt x="175" y="0"/>
                    <a:pt x="162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13"/>
            <p:cNvSpPr/>
            <p:nvPr/>
          </p:nvSpPr>
          <p:spPr>
            <a:xfrm>
              <a:off x="2483225" y="506750"/>
              <a:ext cx="8175" cy="6675"/>
            </a:xfrm>
            <a:custGeom>
              <a:avLst/>
              <a:gdLst/>
              <a:ahLst/>
              <a:cxnLst/>
              <a:rect l="l" t="t" r="r" b="b"/>
              <a:pathLst>
                <a:path w="327" h="267" extrusionOk="0">
                  <a:moveTo>
                    <a:pt x="160" y="0"/>
                  </a:moveTo>
                  <a:cubicBezTo>
                    <a:pt x="100" y="0"/>
                    <a:pt x="46" y="41"/>
                    <a:pt x="26" y="82"/>
                  </a:cubicBezTo>
                  <a:cubicBezTo>
                    <a:pt x="1" y="157"/>
                    <a:pt x="51" y="233"/>
                    <a:pt x="126" y="258"/>
                  </a:cubicBezTo>
                  <a:cubicBezTo>
                    <a:pt x="138" y="264"/>
                    <a:pt x="154" y="267"/>
                    <a:pt x="171" y="267"/>
                  </a:cubicBezTo>
                  <a:cubicBezTo>
                    <a:pt x="221" y="267"/>
                    <a:pt x="282" y="239"/>
                    <a:pt x="301" y="182"/>
                  </a:cubicBezTo>
                  <a:cubicBezTo>
                    <a:pt x="326" y="107"/>
                    <a:pt x="276" y="32"/>
                    <a:pt x="201" y="7"/>
                  </a:cubicBezTo>
                  <a:cubicBezTo>
                    <a:pt x="187" y="2"/>
                    <a:pt x="173" y="0"/>
                    <a:pt x="160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13"/>
            <p:cNvSpPr/>
            <p:nvPr/>
          </p:nvSpPr>
          <p:spPr>
            <a:xfrm>
              <a:off x="2366050" y="511525"/>
              <a:ext cx="13200" cy="11550"/>
            </a:xfrm>
            <a:custGeom>
              <a:avLst/>
              <a:gdLst/>
              <a:ahLst/>
              <a:cxnLst/>
              <a:rect l="l" t="t" r="r" b="b"/>
              <a:pathLst>
                <a:path w="528" h="462" extrusionOk="0">
                  <a:moveTo>
                    <a:pt x="272" y="1"/>
                  </a:moveTo>
                  <a:cubicBezTo>
                    <a:pt x="176" y="1"/>
                    <a:pt x="90" y="68"/>
                    <a:pt x="51" y="167"/>
                  </a:cubicBezTo>
                  <a:cubicBezTo>
                    <a:pt x="1" y="292"/>
                    <a:pt x="76" y="417"/>
                    <a:pt x="201" y="443"/>
                  </a:cubicBezTo>
                  <a:cubicBezTo>
                    <a:pt x="234" y="455"/>
                    <a:pt x="266" y="462"/>
                    <a:pt x="297" y="462"/>
                  </a:cubicBezTo>
                  <a:cubicBezTo>
                    <a:pt x="386" y="462"/>
                    <a:pt x="465" y="410"/>
                    <a:pt x="502" y="317"/>
                  </a:cubicBezTo>
                  <a:cubicBezTo>
                    <a:pt x="527" y="192"/>
                    <a:pt x="477" y="67"/>
                    <a:pt x="352" y="16"/>
                  </a:cubicBezTo>
                  <a:cubicBezTo>
                    <a:pt x="325" y="6"/>
                    <a:pt x="298" y="1"/>
                    <a:pt x="272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13"/>
            <p:cNvSpPr/>
            <p:nvPr/>
          </p:nvSpPr>
          <p:spPr>
            <a:xfrm>
              <a:off x="2362925" y="648350"/>
              <a:ext cx="12550" cy="11000"/>
            </a:xfrm>
            <a:custGeom>
              <a:avLst/>
              <a:gdLst/>
              <a:ahLst/>
              <a:cxnLst/>
              <a:rect l="l" t="t" r="r" b="b"/>
              <a:pathLst>
                <a:path w="502" h="440" extrusionOk="0">
                  <a:moveTo>
                    <a:pt x="264" y="1"/>
                  </a:moveTo>
                  <a:cubicBezTo>
                    <a:pt x="162" y="1"/>
                    <a:pt x="71" y="53"/>
                    <a:pt x="51" y="158"/>
                  </a:cubicBezTo>
                  <a:cubicBezTo>
                    <a:pt x="0" y="258"/>
                    <a:pt x="51" y="383"/>
                    <a:pt x="176" y="433"/>
                  </a:cubicBezTo>
                  <a:cubicBezTo>
                    <a:pt x="197" y="437"/>
                    <a:pt x="218" y="439"/>
                    <a:pt x="238" y="439"/>
                  </a:cubicBezTo>
                  <a:cubicBezTo>
                    <a:pt x="340" y="439"/>
                    <a:pt x="431" y="387"/>
                    <a:pt x="452" y="283"/>
                  </a:cubicBezTo>
                  <a:cubicBezTo>
                    <a:pt x="502" y="183"/>
                    <a:pt x="427" y="57"/>
                    <a:pt x="326" y="7"/>
                  </a:cubicBezTo>
                  <a:cubicBezTo>
                    <a:pt x="305" y="3"/>
                    <a:pt x="285" y="1"/>
                    <a:pt x="264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19" name="Google Shape;2219;p13"/>
          <p:cNvGrpSpPr/>
          <p:nvPr/>
        </p:nvGrpSpPr>
        <p:grpSpPr>
          <a:xfrm rot="5400000">
            <a:off x="6955290" y="1665527"/>
            <a:ext cx="3490984" cy="886408"/>
            <a:chOff x="2042750" y="484825"/>
            <a:chExt cx="1210550" cy="307375"/>
          </a:xfrm>
        </p:grpSpPr>
        <p:sp>
          <p:nvSpPr>
            <p:cNvPr id="2220" name="Google Shape;2220;p13"/>
            <p:cNvSpPr/>
            <p:nvPr/>
          </p:nvSpPr>
          <p:spPr>
            <a:xfrm>
              <a:off x="2604775" y="670825"/>
              <a:ext cx="17575" cy="15125"/>
            </a:xfrm>
            <a:custGeom>
              <a:avLst/>
              <a:gdLst/>
              <a:ahLst/>
              <a:cxnLst/>
              <a:rect l="l" t="t" r="r" b="b"/>
              <a:pathLst>
                <a:path w="703" h="605" extrusionOk="0">
                  <a:moveTo>
                    <a:pt x="362" y="0"/>
                  </a:moveTo>
                  <a:cubicBezTo>
                    <a:pt x="300" y="0"/>
                    <a:pt x="236" y="20"/>
                    <a:pt x="176" y="61"/>
                  </a:cubicBezTo>
                  <a:cubicBezTo>
                    <a:pt x="51" y="136"/>
                    <a:pt x="1" y="336"/>
                    <a:pt x="101" y="487"/>
                  </a:cubicBezTo>
                  <a:cubicBezTo>
                    <a:pt x="164" y="565"/>
                    <a:pt x="265" y="604"/>
                    <a:pt x="364" y="604"/>
                  </a:cubicBezTo>
                  <a:cubicBezTo>
                    <a:pt x="422" y="604"/>
                    <a:pt x="480" y="590"/>
                    <a:pt x="527" y="562"/>
                  </a:cubicBezTo>
                  <a:cubicBezTo>
                    <a:pt x="677" y="462"/>
                    <a:pt x="702" y="261"/>
                    <a:pt x="602" y="136"/>
                  </a:cubicBezTo>
                  <a:cubicBezTo>
                    <a:pt x="542" y="45"/>
                    <a:pt x="455" y="0"/>
                    <a:pt x="362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13"/>
            <p:cNvSpPr/>
            <p:nvPr/>
          </p:nvSpPr>
          <p:spPr>
            <a:xfrm>
              <a:off x="2932475" y="718050"/>
              <a:ext cx="19450" cy="17275"/>
            </a:xfrm>
            <a:custGeom>
              <a:avLst/>
              <a:gdLst/>
              <a:ahLst/>
              <a:cxnLst/>
              <a:rect l="l" t="t" r="r" b="b"/>
              <a:pathLst>
                <a:path w="778" h="691" extrusionOk="0">
                  <a:moveTo>
                    <a:pt x="379" y="1"/>
                  </a:moveTo>
                  <a:cubicBezTo>
                    <a:pt x="242" y="1"/>
                    <a:pt x="114" y="91"/>
                    <a:pt x="76" y="227"/>
                  </a:cubicBezTo>
                  <a:cubicBezTo>
                    <a:pt x="1" y="402"/>
                    <a:pt x="101" y="603"/>
                    <a:pt x="276" y="678"/>
                  </a:cubicBezTo>
                  <a:cubicBezTo>
                    <a:pt x="311" y="687"/>
                    <a:pt x="345" y="691"/>
                    <a:pt x="378" y="691"/>
                  </a:cubicBezTo>
                  <a:cubicBezTo>
                    <a:pt x="535" y="691"/>
                    <a:pt x="665" y="597"/>
                    <a:pt x="727" y="452"/>
                  </a:cubicBezTo>
                  <a:cubicBezTo>
                    <a:pt x="778" y="277"/>
                    <a:pt x="677" y="76"/>
                    <a:pt x="502" y="26"/>
                  </a:cubicBezTo>
                  <a:cubicBezTo>
                    <a:pt x="462" y="9"/>
                    <a:pt x="420" y="1"/>
                    <a:pt x="37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13"/>
            <p:cNvSpPr/>
            <p:nvPr/>
          </p:nvSpPr>
          <p:spPr>
            <a:xfrm>
              <a:off x="2974450" y="613725"/>
              <a:ext cx="19450" cy="17275"/>
            </a:xfrm>
            <a:custGeom>
              <a:avLst/>
              <a:gdLst/>
              <a:ahLst/>
              <a:cxnLst/>
              <a:rect l="l" t="t" r="r" b="b"/>
              <a:pathLst>
                <a:path w="778" h="691" extrusionOk="0">
                  <a:moveTo>
                    <a:pt x="409" y="1"/>
                  </a:moveTo>
                  <a:cubicBezTo>
                    <a:pt x="261" y="1"/>
                    <a:pt x="117" y="94"/>
                    <a:pt x="76" y="239"/>
                  </a:cubicBezTo>
                  <a:cubicBezTo>
                    <a:pt x="1" y="415"/>
                    <a:pt x="101" y="615"/>
                    <a:pt x="276" y="665"/>
                  </a:cubicBezTo>
                  <a:cubicBezTo>
                    <a:pt x="317" y="683"/>
                    <a:pt x="358" y="691"/>
                    <a:pt x="399" y="691"/>
                  </a:cubicBezTo>
                  <a:cubicBezTo>
                    <a:pt x="536" y="691"/>
                    <a:pt x="664" y="600"/>
                    <a:pt x="703" y="465"/>
                  </a:cubicBezTo>
                  <a:cubicBezTo>
                    <a:pt x="778" y="289"/>
                    <a:pt x="677" y="89"/>
                    <a:pt x="502" y="14"/>
                  </a:cubicBezTo>
                  <a:cubicBezTo>
                    <a:pt x="471" y="5"/>
                    <a:pt x="440" y="1"/>
                    <a:pt x="40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13"/>
            <p:cNvSpPr/>
            <p:nvPr/>
          </p:nvSpPr>
          <p:spPr>
            <a:xfrm>
              <a:off x="2760175" y="716950"/>
              <a:ext cx="11925" cy="10700"/>
            </a:xfrm>
            <a:custGeom>
              <a:avLst/>
              <a:gdLst/>
              <a:ahLst/>
              <a:cxnLst/>
              <a:rect l="l" t="t" r="r" b="b"/>
              <a:pathLst>
                <a:path w="477" h="428" extrusionOk="0">
                  <a:moveTo>
                    <a:pt x="220" y="1"/>
                  </a:moveTo>
                  <a:cubicBezTo>
                    <a:pt x="143" y="1"/>
                    <a:pt x="69" y="52"/>
                    <a:pt x="50" y="145"/>
                  </a:cubicBezTo>
                  <a:cubicBezTo>
                    <a:pt x="0" y="246"/>
                    <a:pt x="75" y="371"/>
                    <a:pt x="176" y="421"/>
                  </a:cubicBezTo>
                  <a:cubicBezTo>
                    <a:pt x="192" y="425"/>
                    <a:pt x="210" y="427"/>
                    <a:pt x="227" y="427"/>
                  </a:cubicBezTo>
                  <a:cubicBezTo>
                    <a:pt x="316" y="427"/>
                    <a:pt x="410" y="375"/>
                    <a:pt x="451" y="271"/>
                  </a:cubicBezTo>
                  <a:cubicBezTo>
                    <a:pt x="476" y="170"/>
                    <a:pt x="426" y="45"/>
                    <a:pt x="301" y="20"/>
                  </a:cubicBezTo>
                  <a:cubicBezTo>
                    <a:pt x="275" y="7"/>
                    <a:pt x="248" y="1"/>
                    <a:pt x="22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13"/>
            <p:cNvSpPr/>
            <p:nvPr/>
          </p:nvSpPr>
          <p:spPr>
            <a:xfrm>
              <a:off x="2917450" y="671300"/>
              <a:ext cx="11925" cy="10850"/>
            </a:xfrm>
            <a:custGeom>
              <a:avLst/>
              <a:gdLst/>
              <a:ahLst/>
              <a:cxnLst/>
              <a:rect l="l" t="t" r="r" b="b"/>
              <a:pathLst>
                <a:path w="477" h="434" extrusionOk="0">
                  <a:moveTo>
                    <a:pt x="233" y="0"/>
                  </a:moveTo>
                  <a:cubicBezTo>
                    <a:pt x="150" y="0"/>
                    <a:pt x="70" y="63"/>
                    <a:pt x="50" y="142"/>
                  </a:cubicBezTo>
                  <a:cubicBezTo>
                    <a:pt x="0" y="267"/>
                    <a:pt x="50" y="392"/>
                    <a:pt x="175" y="417"/>
                  </a:cubicBezTo>
                  <a:cubicBezTo>
                    <a:pt x="197" y="428"/>
                    <a:pt x="221" y="433"/>
                    <a:pt x="244" y="433"/>
                  </a:cubicBezTo>
                  <a:cubicBezTo>
                    <a:pt x="327" y="433"/>
                    <a:pt x="412" y="370"/>
                    <a:pt x="451" y="292"/>
                  </a:cubicBezTo>
                  <a:cubicBezTo>
                    <a:pt x="476" y="167"/>
                    <a:pt x="426" y="67"/>
                    <a:pt x="301" y="16"/>
                  </a:cubicBezTo>
                  <a:cubicBezTo>
                    <a:pt x="279" y="5"/>
                    <a:pt x="256" y="0"/>
                    <a:pt x="233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13"/>
            <p:cNvSpPr/>
            <p:nvPr/>
          </p:nvSpPr>
          <p:spPr>
            <a:xfrm>
              <a:off x="2797775" y="735450"/>
              <a:ext cx="12550" cy="10700"/>
            </a:xfrm>
            <a:custGeom>
              <a:avLst/>
              <a:gdLst/>
              <a:ahLst/>
              <a:cxnLst/>
              <a:rect l="l" t="t" r="r" b="b"/>
              <a:pathLst>
                <a:path w="502" h="428" extrusionOk="0">
                  <a:moveTo>
                    <a:pt x="264" y="1"/>
                  </a:moveTo>
                  <a:cubicBezTo>
                    <a:pt x="162" y="1"/>
                    <a:pt x="71" y="53"/>
                    <a:pt x="50" y="157"/>
                  </a:cubicBezTo>
                  <a:cubicBezTo>
                    <a:pt x="0" y="257"/>
                    <a:pt x="75" y="383"/>
                    <a:pt x="176" y="408"/>
                  </a:cubicBezTo>
                  <a:cubicBezTo>
                    <a:pt x="208" y="421"/>
                    <a:pt x="239" y="427"/>
                    <a:pt x="267" y="427"/>
                  </a:cubicBezTo>
                  <a:cubicBezTo>
                    <a:pt x="349" y="427"/>
                    <a:pt x="414" y="375"/>
                    <a:pt x="451" y="283"/>
                  </a:cubicBezTo>
                  <a:cubicBezTo>
                    <a:pt x="501" y="182"/>
                    <a:pt x="426" y="57"/>
                    <a:pt x="326" y="7"/>
                  </a:cubicBezTo>
                  <a:cubicBezTo>
                    <a:pt x="305" y="3"/>
                    <a:pt x="284" y="1"/>
                    <a:pt x="264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13"/>
            <p:cNvSpPr/>
            <p:nvPr/>
          </p:nvSpPr>
          <p:spPr>
            <a:xfrm>
              <a:off x="2841000" y="657525"/>
              <a:ext cx="11925" cy="10600"/>
            </a:xfrm>
            <a:custGeom>
              <a:avLst/>
              <a:gdLst/>
              <a:ahLst/>
              <a:cxnLst/>
              <a:rect l="l" t="t" r="r" b="b"/>
              <a:pathLst>
                <a:path w="477" h="424" extrusionOk="0">
                  <a:moveTo>
                    <a:pt x="245" y="0"/>
                  </a:moveTo>
                  <a:cubicBezTo>
                    <a:pt x="151" y="0"/>
                    <a:pt x="70" y="63"/>
                    <a:pt x="51" y="141"/>
                  </a:cubicBezTo>
                  <a:cubicBezTo>
                    <a:pt x="0" y="267"/>
                    <a:pt x="76" y="367"/>
                    <a:pt x="176" y="417"/>
                  </a:cubicBezTo>
                  <a:cubicBezTo>
                    <a:pt x="197" y="421"/>
                    <a:pt x="218" y="423"/>
                    <a:pt x="238" y="423"/>
                  </a:cubicBezTo>
                  <a:cubicBezTo>
                    <a:pt x="334" y="423"/>
                    <a:pt x="410" y="375"/>
                    <a:pt x="452" y="292"/>
                  </a:cubicBezTo>
                  <a:cubicBezTo>
                    <a:pt x="477" y="166"/>
                    <a:pt x="426" y="41"/>
                    <a:pt x="326" y="16"/>
                  </a:cubicBezTo>
                  <a:cubicBezTo>
                    <a:pt x="299" y="5"/>
                    <a:pt x="271" y="0"/>
                    <a:pt x="245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13"/>
            <p:cNvSpPr/>
            <p:nvPr/>
          </p:nvSpPr>
          <p:spPr>
            <a:xfrm>
              <a:off x="2869200" y="537850"/>
              <a:ext cx="11925" cy="10850"/>
            </a:xfrm>
            <a:custGeom>
              <a:avLst/>
              <a:gdLst/>
              <a:ahLst/>
              <a:cxnLst/>
              <a:rect l="l" t="t" r="r" b="b"/>
              <a:pathLst>
                <a:path w="477" h="434" extrusionOk="0">
                  <a:moveTo>
                    <a:pt x="245" y="0"/>
                  </a:moveTo>
                  <a:cubicBezTo>
                    <a:pt x="151" y="0"/>
                    <a:pt x="70" y="63"/>
                    <a:pt x="50" y="141"/>
                  </a:cubicBezTo>
                  <a:cubicBezTo>
                    <a:pt x="0" y="267"/>
                    <a:pt x="75" y="392"/>
                    <a:pt x="176" y="417"/>
                  </a:cubicBezTo>
                  <a:cubicBezTo>
                    <a:pt x="203" y="428"/>
                    <a:pt x="229" y="433"/>
                    <a:pt x="254" y="433"/>
                  </a:cubicBezTo>
                  <a:cubicBezTo>
                    <a:pt x="343" y="433"/>
                    <a:pt x="412" y="370"/>
                    <a:pt x="451" y="292"/>
                  </a:cubicBezTo>
                  <a:cubicBezTo>
                    <a:pt x="476" y="166"/>
                    <a:pt x="426" y="41"/>
                    <a:pt x="326" y="16"/>
                  </a:cubicBezTo>
                  <a:cubicBezTo>
                    <a:pt x="299" y="5"/>
                    <a:pt x="271" y="0"/>
                    <a:pt x="245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13"/>
            <p:cNvSpPr/>
            <p:nvPr/>
          </p:nvSpPr>
          <p:spPr>
            <a:xfrm>
              <a:off x="2686850" y="545425"/>
              <a:ext cx="20075" cy="18225"/>
            </a:xfrm>
            <a:custGeom>
              <a:avLst/>
              <a:gdLst/>
              <a:ahLst/>
              <a:cxnLst/>
              <a:rect l="l" t="t" r="r" b="b"/>
              <a:pathLst>
                <a:path w="803" h="729" extrusionOk="0">
                  <a:moveTo>
                    <a:pt x="423" y="1"/>
                  </a:moveTo>
                  <a:cubicBezTo>
                    <a:pt x="261" y="1"/>
                    <a:pt x="113" y="95"/>
                    <a:pt x="51" y="239"/>
                  </a:cubicBezTo>
                  <a:cubicBezTo>
                    <a:pt x="1" y="440"/>
                    <a:pt x="101" y="640"/>
                    <a:pt x="277" y="716"/>
                  </a:cubicBezTo>
                  <a:cubicBezTo>
                    <a:pt x="312" y="724"/>
                    <a:pt x="347" y="728"/>
                    <a:pt x="381" y="728"/>
                  </a:cubicBezTo>
                  <a:cubicBezTo>
                    <a:pt x="543" y="728"/>
                    <a:pt x="691" y="635"/>
                    <a:pt x="753" y="490"/>
                  </a:cubicBezTo>
                  <a:cubicBezTo>
                    <a:pt x="803" y="290"/>
                    <a:pt x="703" y="89"/>
                    <a:pt x="527" y="14"/>
                  </a:cubicBezTo>
                  <a:cubicBezTo>
                    <a:pt x="492" y="5"/>
                    <a:pt x="457" y="1"/>
                    <a:pt x="423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13"/>
            <p:cNvSpPr/>
            <p:nvPr/>
          </p:nvSpPr>
          <p:spPr>
            <a:xfrm>
              <a:off x="2681225" y="759050"/>
              <a:ext cx="19450" cy="17050"/>
            </a:xfrm>
            <a:custGeom>
              <a:avLst/>
              <a:gdLst/>
              <a:ahLst/>
              <a:cxnLst/>
              <a:rect l="l" t="t" r="r" b="b"/>
              <a:pathLst>
                <a:path w="778" h="682" extrusionOk="0">
                  <a:moveTo>
                    <a:pt x="395" y="0"/>
                  </a:moveTo>
                  <a:cubicBezTo>
                    <a:pt x="252" y="0"/>
                    <a:pt x="116" y="80"/>
                    <a:pt x="76" y="241"/>
                  </a:cubicBezTo>
                  <a:cubicBezTo>
                    <a:pt x="0" y="416"/>
                    <a:pt x="101" y="592"/>
                    <a:pt x="276" y="667"/>
                  </a:cubicBezTo>
                  <a:cubicBezTo>
                    <a:pt x="311" y="677"/>
                    <a:pt x="347" y="682"/>
                    <a:pt x="383" y="682"/>
                  </a:cubicBezTo>
                  <a:cubicBezTo>
                    <a:pt x="526" y="682"/>
                    <a:pt x="662" y="602"/>
                    <a:pt x="702" y="441"/>
                  </a:cubicBezTo>
                  <a:cubicBezTo>
                    <a:pt x="777" y="266"/>
                    <a:pt x="677" y="65"/>
                    <a:pt x="502" y="15"/>
                  </a:cubicBezTo>
                  <a:cubicBezTo>
                    <a:pt x="467" y="5"/>
                    <a:pt x="430" y="0"/>
                    <a:pt x="395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13"/>
            <p:cNvSpPr/>
            <p:nvPr/>
          </p:nvSpPr>
          <p:spPr>
            <a:xfrm>
              <a:off x="2042750" y="617575"/>
              <a:ext cx="17575" cy="15375"/>
            </a:xfrm>
            <a:custGeom>
              <a:avLst/>
              <a:gdLst/>
              <a:ahLst/>
              <a:cxnLst/>
              <a:rect l="l" t="t" r="r" b="b"/>
              <a:pathLst>
                <a:path w="703" h="615" extrusionOk="0">
                  <a:moveTo>
                    <a:pt x="362" y="0"/>
                  </a:moveTo>
                  <a:cubicBezTo>
                    <a:pt x="300" y="0"/>
                    <a:pt x="236" y="20"/>
                    <a:pt x="176" y="60"/>
                  </a:cubicBezTo>
                  <a:cubicBezTo>
                    <a:pt x="25" y="160"/>
                    <a:pt x="0" y="336"/>
                    <a:pt x="101" y="486"/>
                  </a:cubicBezTo>
                  <a:cubicBezTo>
                    <a:pt x="164" y="566"/>
                    <a:pt x="258" y="615"/>
                    <a:pt x="356" y="615"/>
                  </a:cubicBezTo>
                  <a:cubicBezTo>
                    <a:pt x="413" y="615"/>
                    <a:pt x="472" y="598"/>
                    <a:pt x="527" y="561"/>
                  </a:cubicBezTo>
                  <a:cubicBezTo>
                    <a:pt x="652" y="461"/>
                    <a:pt x="702" y="286"/>
                    <a:pt x="602" y="135"/>
                  </a:cubicBezTo>
                  <a:cubicBezTo>
                    <a:pt x="542" y="45"/>
                    <a:pt x="455" y="0"/>
                    <a:pt x="362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13"/>
            <p:cNvSpPr/>
            <p:nvPr/>
          </p:nvSpPr>
          <p:spPr>
            <a:xfrm>
              <a:off x="2370450" y="665050"/>
              <a:ext cx="19450" cy="17075"/>
            </a:xfrm>
            <a:custGeom>
              <a:avLst/>
              <a:gdLst/>
              <a:ahLst/>
              <a:cxnLst/>
              <a:rect l="l" t="t" r="r" b="b"/>
              <a:pathLst>
                <a:path w="778" h="683" extrusionOk="0">
                  <a:moveTo>
                    <a:pt x="395" y="1"/>
                  </a:moveTo>
                  <a:cubicBezTo>
                    <a:pt x="252" y="1"/>
                    <a:pt x="116" y="81"/>
                    <a:pt x="75" y="241"/>
                  </a:cubicBezTo>
                  <a:cubicBezTo>
                    <a:pt x="0" y="417"/>
                    <a:pt x="100" y="592"/>
                    <a:pt x="276" y="667"/>
                  </a:cubicBezTo>
                  <a:cubicBezTo>
                    <a:pt x="311" y="677"/>
                    <a:pt x="347" y="682"/>
                    <a:pt x="383" y="682"/>
                  </a:cubicBezTo>
                  <a:cubicBezTo>
                    <a:pt x="526" y="682"/>
                    <a:pt x="662" y="602"/>
                    <a:pt x="702" y="442"/>
                  </a:cubicBezTo>
                  <a:cubicBezTo>
                    <a:pt x="777" y="266"/>
                    <a:pt x="677" y="66"/>
                    <a:pt x="501" y="16"/>
                  </a:cubicBezTo>
                  <a:cubicBezTo>
                    <a:pt x="466" y="6"/>
                    <a:pt x="430" y="1"/>
                    <a:pt x="395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13"/>
            <p:cNvSpPr/>
            <p:nvPr/>
          </p:nvSpPr>
          <p:spPr>
            <a:xfrm>
              <a:off x="2412425" y="560800"/>
              <a:ext cx="19450" cy="17250"/>
            </a:xfrm>
            <a:custGeom>
              <a:avLst/>
              <a:gdLst/>
              <a:ahLst/>
              <a:cxnLst/>
              <a:rect l="l" t="t" r="r" b="b"/>
              <a:pathLst>
                <a:path w="778" h="690" extrusionOk="0">
                  <a:moveTo>
                    <a:pt x="369" y="0"/>
                  </a:moveTo>
                  <a:cubicBezTo>
                    <a:pt x="226" y="0"/>
                    <a:pt x="109" y="91"/>
                    <a:pt x="51" y="226"/>
                  </a:cubicBezTo>
                  <a:cubicBezTo>
                    <a:pt x="0" y="401"/>
                    <a:pt x="101" y="602"/>
                    <a:pt x="276" y="677"/>
                  </a:cubicBezTo>
                  <a:cubicBezTo>
                    <a:pt x="307" y="686"/>
                    <a:pt x="338" y="690"/>
                    <a:pt x="369" y="690"/>
                  </a:cubicBezTo>
                  <a:cubicBezTo>
                    <a:pt x="517" y="690"/>
                    <a:pt x="661" y="596"/>
                    <a:pt x="702" y="451"/>
                  </a:cubicBezTo>
                  <a:cubicBezTo>
                    <a:pt x="777" y="276"/>
                    <a:pt x="677" y="76"/>
                    <a:pt x="502" y="25"/>
                  </a:cubicBezTo>
                  <a:cubicBezTo>
                    <a:pt x="456" y="8"/>
                    <a:pt x="411" y="0"/>
                    <a:pt x="369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13"/>
            <p:cNvSpPr/>
            <p:nvPr/>
          </p:nvSpPr>
          <p:spPr>
            <a:xfrm>
              <a:off x="2198125" y="663775"/>
              <a:ext cx="11950" cy="10850"/>
            </a:xfrm>
            <a:custGeom>
              <a:avLst/>
              <a:gdLst/>
              <a:ahLst/>
              <a:cxnLst/>
              <a:rect l="l" t="t" r="r" b="b"/>
              <a:pathLst>
                <a:path w="478" h="434" extrusionOk="0">
                  <a:moveTo>
                    <a:pt x="233" y="1"/>
                  </a:moveTo>
                  <a:cubicBezTo>
                    <a:pt x="150" y="1"/>
                    <a:pt x="65" y="64"/>
                    <a:pt x="26" y="142"/>
                  </a:cubicBezTo>
                  <a:cubicBezTo>
                    <a:pt x="1" y="267"/>
                    <a:pt x="51" y="368"/>
                    <a:pt x="176" y="418"/>
                  </a:cubicBezTo>
                  <a:cubicBezTo>
                    <a:pt x="198" y="429"/>
                    <a:pt x="222" y="434"/>
                    <a:pt x="245" y="434"/>
                  </a:cubicBezTo>
                  <a:cubicBezTo>
                    <a:pt x="327" y="434"/>
                    <a:pt x="407" y="371"/>
                    <a:pt x="427" y="292"/>
                  </a:cubicBezTo>
                  <a:cubicBezTo>
                    <a:pt x="477" y="167"/>
                    <a:pt x="427" y="42"/>
                    <a:pt x="302" y="17"/>
                  </a:cubicBezTo>
                  <a:cubicBezTo>
                    <a:pt x="280" y="6"/>
                    <a:pt x="257" y="1"/>
                    <a:pt x="233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13"/>
            <p:cNvSpPr/>
            <p:nvPr/>
          </p:nvSpPr>
          <p:spPr>
            <a:xfrm>
              <a:off x="2355400" y="618275"/>
              <a:ext cx="11925" cy="10700"/>
            </a:xfrm>
            <a:custGeom>
              <a:avLst/>
              <a:gdLst/>
              <a:ahLst/>
              <a:cxnLst/>
              <a:rect l="l" t="t" r="r" b="b"/>
              <a:pathLst>
                <a:path w="477" h="428" extrusionOk="0">
                  <a:moveTo>
                    <a:pt x="250" y="1"/>
                  </a:moveTo>
                  <a:cubicBezTo>
                    <a:pt x="162" y="1"/>
                    <a:pt x="68" y="53"/>
                    <a:pt x="26" y="157"/>
                  </a:cubicBezTo>
                  <a:cubicBezTo>
                    <a:pt x="1" y="258"/>
                    <a:pt x="51" y="383"/>
                    <a:pt x="176" y="408"/>
                  </a:cubicBezTo>
                  <a:cubicBezTo>
                    <a:pt x="202" y="421"/>
                    <a:pt x="230" y="427"/>
                    <a:pt x="257" y="427"/>
                  </a:cubicBezTo>
                  <a:cubicBezTo>
                    <a:pt x="334" y="427"/>
                    <a:pt x="408" y="376"/>
                    <a:pt x="427" y="283"/>
                  </a:cubicBezTo>
                  <a:cubicBezTo>
                    <a:pt x="477" y="183"/>
                    <a:pt x="427" y="57"/>
                    <a:pt x="301" y="7"/>
                  </a:cubicBezTo>
                  <a:cubicBezTo>
                    <a:pt x="285" y="3"/>
                    <a:pt x="267" y="1"/>
                    <a:pt x="25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13"/>
            <p:cNvSpPr/>
            <p:nvPr/>
          </p:nvSpPr>
          <p:spPr>
            <a:xfrm>
              <a:off x="2235725" y="682500"/>
              <a:ext cx="11925" cy="10675"/>
            </a:xfrm>
            <a:custGeom>
              <a:avLst/>
              <a:gdLst/>
              <a:ahLst/>
              <a:cxnLst/>
              <a:rect l="l" t="t" r="r" b="b"/>
              <a:pathLst>
                <a:path w="477" h="427" extrusionOk="0">
                  <a:moveTo>
                    <a:pt x="221" y="0"/>
                  </a:moveTo>
                  <a:cubicBezTo>
                    <a:pt x="143" y="0"/>
                    <a:pt x="69" y="52"/>
                    <a:pt x="51" y="145"/>
                  </a:cubicBezTo>
                  <a:cubicBezTo>
                    <a:pt x="1" y="245"/>
                    <a:pt x="51" y="370"/>
                    <a:pt x="176" y="421"/>
                  </a:cubicBezTo>
                  <a:cubicBezTo>
                    <a:pt x="193" y="425"/>
                    <a:pt x="210" y="427"/>
                    <a:pt x="228" y="427"/>
                  </a:cubicBezTo>
                  <a:cubicBezTo>
                    <a:pt x="316" y="427"/>
                    <a:pt x="410" y="375"/>
                    <a:pt x="452" y="270"/>
                  </a:cubicBezTo>
                  <a:cubicBezTo>
                    <a:pt x="477" y="170"/>
                    <a:pt x="427" y="45"/>
                    <a:pt x="301" y="20"/>
                  </a:cubicBezTo>
                  <a:cubicBezTo>
                    <a:pt x="276" y="7"/>
                    <a:pt x="248" y="0"/>
                    <a:pt x="221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13"/>
            <p:cNvSpPr/>
            <p:nvPr/>
          </p:nvSpPr>
          <p:spPr>
            <a:xfrm>
              <a:off x="2278975" y="604500"/>
              <a:ext cx="11925" cy="10600"/>
            </a:xfrm>
            <a:custGeom>
              <a:avLst/>
              <a:gdLst/>
              <a:ahLst/>
              <a:cxnLst/>
              <a:rect l="l" t="t" r="r" b="b"/>
              <a:pathLst>
                <a:path w="477" h="424" extrusionOk="0">
                  <a:moveTo>
                    <a:pt x="248" y="0"/>
                  </a:moveTo>
                  <a:cubicBezTo>
                    <a:pt x="160" y="0"/>
                    <a:pt x="67" y="49"/>
                    <a:pt x="25" y="132"/>
                  </a:cubicBezTo>
                  <a:cubicBezTo>
                    <a:pt x="0" y="257"/>
                    <a:pt x="50" y="383"/>
                    <a:pt x="176" y="408"/>
                  </a:cubicBezTo>
                  <a:cubicBezTo>
                    <a:pt x="197" y="419"/>
                    <a:pt x="221" y="424"/>
                    <a:pt x="244" y="424"/>
                  </a:cubicBezTo>
                  <a:cubicBezTo>
                    <a:pt x="327" y="424"/>
                    <a:pt x="412" y="361"/>
                    <a:pt x="451" y="282"/>
                  </a:cubicBezTo>
                  <a:cubicBezTo>
                    <a:pt x="476" y="157"/>
                    <a:pt x="426" y="57"/>
                    <a:pt x="301" y="7"/>
                  </a:cubicBezTo>
                  <a:cubicBezTo>
                    <a:pt x="284" y="2"/>
                    <a:pt x="266" y="0"/>
                    <a:pt x="248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13"/>
            <p:cNvSpPr/>
            <p:nvPr/>
          </p:nvSpPr>
          <p:spPr>
            <a:xfrm>
              <a:off x="2307150" y="484825"/>
              <a:ext cx="11950" cy="10675"/>
            </a:xfrm>
            <a:custGeom>
              <a:avLst/>
              <a:gdLst/>
              <a:ahLst/>
              <a:cxnLst/>
              <a:rect l="l" t="t" r="r" b="b"/>
              <a:pathLst>
                <a:path w="478" h="427" extrusionOk="0">
                  <a:moveTo>
                    <a:pt x="250" y="0"/>
                  </a:moveTo>
                  <a:cubicBezTo>
                    <a:pt x="162" y="0"/>
                    <a:pt x="68" y="53"/>
                    <a:pt x="26" y="157"/>
                  </a:cubicBezTo>
                  <a:cubicBezTo>
                    <a:pt x="1" y="257"/>
                    <a:pt x="51" y="383"/>
                    <a:pt x="176" y="408"/>
                  </a:cubicBezTo>
                  <a:cubicBezTo>
                    <a:pt x="202" y="421"/>
                    <a:pt x="230" y="427"/>
                    <a:pt x="257" y="427"/>
                  </a:cubicBezTo>
                  <a:cubicBezTo>
                    <a:pt x="336" y="427"/>
                    <a:pt x="415" y="375"/>
                    <a:pt x="452" y="282"/>
                  </a:cubicBezTo>
                  <a:cubicBezTo>
                    <a:pt x="477" y="182"/>
                    <a:pt x="427" y="57"/>
                    <a:pt x="302" y="7"/>
                  </a:cubicBezTo>
                  <a:cubicBezTo>
                    <a:pt x="285" y="3"/>
                    <a:pt x="268" y="0"/>
                    <a:pt x="250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13"/>
            <p:cNvSpPr/>
            <p:nvPr/>
          </p:nvSpPr>
          <p:spPr>
            <a:xfrm>
              <a:off x="2124200" y="492500"/>
              <a:ext cx="20700" cy="18200"/>
            </a:xfrm>
            <a:custGeom>
              <a:avLst/>
              <a:gdLst/>
              <a:ahLst/>
              <a:cxnLst/>
              <a:rect l="l" t="t" r="r" b="b"/>
              <a:pathLst>
                <a:path w="828" h="728" extrusionOk="0">
                  <a:moveTo>
                    <a:pt x="403" y="1"/>
                  </a:moveTo>
                  <a:cubicBezTo>
                    <a:pt x="259" y="1"/>
                    <a:pt x="115" y="96"/>
                    <a:pt x="76" y="251"/>
                  </a:cubicBezTo>
                  <a:cubicBezTo>
                    <a:pt x="1" y="427"/>
                    <a:pt x="101" y="627"/>
                    <a:pt x="301" y="702"/>
                  </a:cubicBezTo>
                  <a:cubicBezTo>
                    <a:pt x="341" y="719"/>
                    <a:pt x="383" y="727"/>
                    <a:pt x="425" y="727"/>
                  </a:cubicBezTo>
                  <a:cubicBezTo>
                    <a:pt x="569" y="727"/>
                    <a:pt x="714" y="632"/>
                    <a:pt x="752" y="477"/>
                  </a:cubicBezTo>
                  <a:cubicBezTo>
                    <a:pt x="828" y="276"/>
                    <a:pt x="727" y="76"/>
                    <a:pt x="527" y="26"/>
                  </a:cubicBezTo>
                  <a:cubicBezTo>
                    <a:pt x="487" y="9"/>
                    <a:pt x="445" y="1"/>
                    <a:pt x="403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13"/>
            <p:cNvSpPr/>
            <p:nvPr/>
          </p:nvSpPr>
          <p:spPr>
            <a:xfrm>
              <a:off x="2119200" y="705850"/>
              <a:ext cx="19425" cy="17250"/>
            </a:xfrm>
            <a:custGeom>
              <a:avLst/>
              <a:gdLst/>
              <a:ahLst/>
              <a:cxnLst/>
              <a:rect l="l" t="t" r="r" b="b"/>
              <a:pathLst>
                <a:path w="777" h="690" extrusionOk="0">
                  <a:moveTo>
                    <a:pt x="399" y="0"/>
                  </a:moveTo>
                  <a:cubicBezTo>
                    <a:pt x="243" y="0"/>
                    <a:pt x="112" y="94"/>
                    <a:pt x="50" y="238"/>
                  </a:cubicBezTo>
                  <a:cubicBezTo>
                    <a:pt x="0" y="414"/>
                    <a:pt x="100" y="614"/>
                    <a:pt x="276" y="665"/>
                  </a:cubicBezTo>
                  <a:cubicBezTo>
                    <a:pt x="316" y="682"/>
                    <a:pt x="358" y="690"/>
                    <a:pt x="398" y="690"/>
                  </a:cubicBezTo>
                  <a:cubicBezTo>
                    <a:pt x="535" y="690"/>
                    <a:pt x="663" y="599"/>
                    <a:pt x="702" y="464"/>
                  </a:cubicBezTo>
                  <a:cubicBezTo>
                    <a:pt x="777" y="264"/>
                    <a:pt x="677" y="88"/>
                    <a:pt x="501" y="13"/>
                  </a:cubicBezTo>
                  <a:cubicBezTo>
                    <a:pt x="466" y="4"/>
                    <a:pt x="432" y="0"/>
                    <a:pt x="399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13"/>
            <p:cNvSpPr/>
            <p:nvPr/>
          </p:nvSpPr>
          <p:spPr>
            <a:xfrm>
              <a:off x="2237600" y="587675"/>
              <a:ext cx="7550" cy="6725"/>
            </a:xfrm>
            <a:custGeom>
              <a:avLst/>
              <a:gdLst/>
              <a:ahLst/>
              <a:cxnLst/>
              <a:rect l="l" t="t" r="r" b="b"/>
              <a:pathLst>
                <a:path w="302" h="269" extrusionOk="0">
                  <a:moveTo>
                    <a:pt x="142" y="1"/>
                  </a:moveTo>
                  <a:cubicBezTo>
                    <a:pt x="118" y="1"/>
                    <a:pt x="95" y="9"/>
                    <a:pt x="76" y="28"/>
                  </a:cubicBezTo>
                  <a:cubicBezTo>
                    <a:pt x="1" y="78"/>
                    <a:pt x="1" y="153"/>
                    <a:pt x="26" y="204"/>
                  </a:cubicBezTo>
                  <a:cubicBezTo>
                    <a:pt x="58" y="251"/>
                    <a:pt x="100" y="269"/>
                    <a:pt x="145" y="269"/>
                  </a:cubicBezTo>
                  <a:cubicBezTo>
                    <a:pt x="171" y="269"/>
                    <a:pt x="199" y="263"/>
                    <a:pt x="226" y="254"/>
                  </a:cubicBezTo>
                  <a:cubicBezTo>
                    <a:pt x="277" y="204"/>
                    <a:pt x="302" y="128"/>
                    <a:pt x="252" y="53"/>
                  </a:cubicBezTo>
                  <a:cubicBezTo>
                    <a:pt x="221" y="22"/>
                    <a:pt x="180" y="1"/>
                    <a:pt x="142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13"/>
            <p:cNvSpPr/>
            <p:nvPr/>
          </p:nvSpPr>
          <p:spPr>
            <a:xfrm>
              <a:off x="2092250" y="566200"/>
              <a:ext cx="8800" cy="7325"/>
            </a:xfrm>
            <a:custGeom>
              <a:avLst/>
              <a:gdLst/>
              <a:ahLst/>
              <a:cxnLst/>
              <a:rect l="l" t="t" r="r" b="b"/>
              <a:pathLst>
                <a:path w="352" h="293" extrusionOk="0">
                  <a:moveTo>
                    <a:pt x="170" y="1"/>
                  </a:moveTo>
                  <a:cubicBezTo>
                    <a:pt x="116" y="1"/>
                    <a:pt x="69" y="29"/>
                    <a:pt x="50" y="85"/>
                  </a:cubicBezTo>
                  <a:cubicBezTo>
                    <a:pt x="0" y="185"/>
                    <a:pt x="50" y="261"/>
                    <a:pt x="126" y="286"/>
                  </a:cubicBezTo>
                  <a:cubicBezTo>
                    <a:pt x="139" y="290"/>
                    <a:pt x="153" y="292"/>
                    <a:pt x="167" y="292"/>
                  </a:cubicBezTo>
                  <a:cubicBezTo>
                    <a:pt x="234" y="292"/>
                    <a:pt x="306" y="247"/>
                    <a:pt x="326" y="185"/>
                  </a:cubicBezTo>
                  <a:cubicBezTo>
                    <a:pt x="351" y="110"/>
                    <a:pt x="301" y="35"/>
                    <a:pt x="226" y="10"/>
                  </a:cubicBezTo>
                  <a:cubicBezTo>
                    <a:pt x="207" y="4"/>
                    <a:pt x="188" y="1"/>
                    <a:pt x="17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13"/>
            <p:cNvSpPr/>
            <p:nvPr/>
          </p:nvSpPr>
          <p:spPr>
            <a:xfrm>
              <a:off x="2074075" y="611950"/>
              <a:ext cx="8800" cy="7375"/>
            </a:xfrm>
            <a:custGeom>
              <a:avLst/>
              <a:gdLst/>
              <a:ahLst/>
              <a:cxnLst/>
              <a:rect l="l" t="t" r="r" b="b"/>
              <a:pathLst>
                <a:path w="352" h="295" extrusionOk="0">
                  <a:moveTo>
                    <a:pt x="167" y="0"/>
                  </a:moveTo>
                  <a:cubicBezTo>
                    <a:pt x="105" y="0"/>
                    <a:pt x="44" y="28"/>
                    <a:pt x="26" y="85"/>
                  </a:cubicBezTo>
                  <a:cubicBezTo>
                    <a:pt x="1" y="185"/>
                    <a:pt x="51" y="260"/>
                    <a:pt x="126" y="285"/>
                  </a:cubicBezTo>
                  <a:cubicBezTo>
                    <a:pt x="144" y="291"/>
                    <a:pt x="163" y="294"/>
                    <a:pt x="182" y="294"/>
                  </a:cubicBezTo>
                  <a:cubicBezTo>
                    <a:pt x="244" y="294"/>
                    <a:pt x="307" y="262"/>
                    <a:pt x="326" y="185"/>
                  </a:cubicBezTo>
                  <a:cubicBezTo>
                    <a:pt x="351" y="110"/>
                    <a:pt x="301" y="35"/>
                    <a:pt x="226" y="9"/>
                  </a:cubicBezTo>
                  <a:cubicBezTo>
                    <a:pt x="207" y="3"/>
                    <a:pt x="187" y="0"/>
                    <a:pt x="167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13"/>
            <p:cNvSpPr/>
            <p:nvPr/>
          </p:nvSpPr>
          <p:spPr>
            <a:xfrm>
              <a:off x="2171200" y="569325"/>
              <a:ext cx="5650" cy="4900"/>
            </a:xfrm>
            <a:custGeom>
              <a:avLst/>
              <a:gdLst/>
              <a:ahLst/>
              <a:cxnLst/>
              <a:rect l="l" t="t" r="r" b="b"/>
              <a:pathLst>
                <a:path w="226" h="196" extrusionOk="0">
                  <a:moveTo>
                    <a:pt x="111" y="0"/>
                  </a:moveTo>
                  <a:cubicBezTo>
                    <a:pt x="75" y="0"/>
                    <a:pt x="44" y="24"/>
                    <a:pt x="25" y="60"/>
                  </a:cubicBezTo>
                  <a:cubicBezTo>
                    <a:pt x="0" y="110"/>
                    <a:pt x="50" y="161"/>
                    <a:pt x="75" y="186"/>
                  </a:cubicBezTo>
                  <a:cubicBezTo>
                    <a:pt x="89" y="192"/>
                    <a:pt x="104" y="195"/>
                    <a:pt x="119" y="195"/>
                  </a:cubicBezTo>
                  <a:cubicBezTo>
                    <a:pt x="160" y="195"/>
                    <a:pt x="201" y="172"/>
                    <a:pt x="201" y="136"/>
                  </a:cubicBezTo>
                  <a:cubicBezTo>
                    <a:pt x="226" y="85"/>
                    <a:pt x="201" y="35"/>
                    <a:pt x="151" y="10"/>
                  </a:cubicBezTo>
                  <a:cubicBezTo>
                    <a:pt x="137" y="4"/>
                    <a:pt x="124" y="0"/>
                    <a:pt x="111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13"/>
            <p:cNvSpPr/>
            <p:nvPr/>
          </p:nvSpPr>
          <p:spPr>
            <a:xfrm>
              <a:off x="2102275" y="589375"/>
              <a:ext cx="5650" cy="4825"/>
            </a:xfrm>
            <a:custGeom>
              <a:avLst/>
              <a:gdLst/>
              <a:ahLst/>
              <a:cxnLst/>
              <a:rect l="l" t="t" r="r" b="b"/>
              <a:pathLst>
                <a:path w="226" h="193" extrusionOk="0">
                  <a:moveTo>
                    <a:pt x="111" y="0"/>
                  </a:moveTo>
                  <a:cubicBezTo>
                    <a:pt x="76" y="0"/>
                    <a:pt x="44" y="24"/>
                    <a:pt x="25" y="60"/>
                  </a:cubicBezTo>
                  <a:cubicBezTo>
                    <a:pt x="0" y="110"/>
                    <a:pt x="25" y="161"/>
                    <a:pt x="76" y="186"/>
                  </a:cubicBezTo>
                  <a:cubicBezTo>
                    <a:pt x="85" y="190"/>
                    <a:pt x="95" y="192"/>
                    <a:pt x="104" y="192"/>
                  </a:cubicBezTo>
                  <a:cubicBezTo>
                    <a:pt x="144" y="192"/>
                    <a:pt x="181" y="156"/>
                    <a:pt x="201" y="136"/>
                  </a:cubicBezTo>
                  <a:cubicBezTo>
                    <a:pt x="226" y="85"/>
                    <a:pt x="201" y="10"/>
                    <a:pt x="151" y="10"/>
                  </a:cubicBezTo>
                  <a:cubicBezTo>
                    <a:pt x="137" y="4"/>
                    <a:pt x="124" y="0"/>
                    <a:pt x="111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13"/>
            <p:cNvSpPr/>
            <p:nvPr/>
          </p:nvSpPr>
          <p:spPr>
            <a:xfrm>
              <a:off x="2154900" y="561175"/>
              <a:ext cx="5050" cy="4900"/>
            </a:xfrm>
            <a:custGeom>
              <a:avLst/>
              <a:gdLst/>
              <a:ahLst/>
              <a:cxnLst/>
              <a:rect l="l" t="t" r="r" b="b"/>
              <a:pathLst>
                <a:path w="202" h="196" extrusionOk="0">
                  <a:moveTo>
                    <a:pt x="87" y="1"/>
                  </a:moveTo>
                  <a:cubicBezTo>
                    <a:pt x="53" y="1"/>
                    <a:pt x="26" y="24"/>
                    <a:pt x="26" y="61"/>
                  </a:cubicBezTo>
                  <a:cubicBezTo>
                    <a:pt x="1" y="111"/>
                    <a:pt x="26" y="161"/>
                    <a:pt x="76" y="186"/>
                  </a:cubicBezTo>
                  <a:cubicBezTo>
                    <a:pt x="89" y="193"/>
                    <a:pt x="103" y="196"/>
                    <a:pt x="116" y="196"/>
                  </a:cubicBezTo>
                  <a:cubicBezTo>
                    <a:pt x="151" y="196"/>
                    <a:pt x="183" y="172"/>
                    <a:pt x="201" y="136"/>
                  </a:cubicBezTo>
                  <a:cubicBezTo>
                    <a:pt x="201" y="86"/>
                    <a:pt x="176" y="35"/>
                    <a:pt x="126" y="10"/>
                  </a:cubicBezTo>
                  <a:cubicBezTo>
                    <a:pt x="113" y="4"/>
                    <a:pt x="99" y="1"/>
                    <a:pt x="87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13"/>
            <p:cNvSpPr/>
            <p:nvPr/>
          </p:nvSpPr>
          <p:spPr>
            <a:xfrm>
              <a:off x="2136100" y="595650"/>
              <a:ext cx="5050" cy="4650"/>
            </a:xfrm>
            <a:custGeom>
              <a:avLst/>
              <a:gdLst/>
              <a:ahLst/>
              <a:cxnLst/>
              <a:rect l="l" t="t" r="r" b="b"/>
              <a:pathLst>
                <a:path w="202" h="186" extrusionOk="0">
                  <a:moveTo>
                    <a:pt x="86" y="0"/>
                  </a:moveTo>
                  <a:cubicBezTo>
                    <a:pt x="51" y="0"/>
                    <a:pt x="19" y="23"/>
                    <a:pt x="1" y="60"/>
                  </a:cubicBezTo>
                  <a:cubicBezTo>
                    <a:pt x="1" y="110"/>
                    <a:pt x="26" y="160"/>
                    <a:pt x="76" y="185"/>
                  </a:cubicBezTo>
                  <a:cubicBezTo>
                    <a:pt x="126" y="185"/>
                    <a:pt x="176" y="160"/>
                    <a:pt x="201" y="110"/>
                  </a:cubicBezTo>
                  <a:cubicBezTo>
                    <a:pt x="201" y="60"/>
                    <a:pt x="176" y="10"/>
                    <a:pt x="126" y="10"/>
                  </a:cubicBezTo>
                  <a:cubicBezTo>
                    <a:pt x="113" y="3"/>
                    <a:pt x="99" y="0"/>
                    <a:pt x="8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13"/>
            <p:cNvSpPr/>
            <p:nvPr/>
          </p:nvSpPr>
          <p:spPr>
            <a:xfrm>
              <a:off x="2123575" y="647900"/>
              <a:ext cx="5025" cy="4650"/>
            </a:xfrm>
            <a:custGeom>
              <a:avLst/>
              <a:gdLst/>
              <a:ahLst/>
              <a:cxnLst/>
              <a:rect l="l" t="t" r="r" b="b"/>
              <a:pathLst>
                <a:path w="201" h="186" extrusionOk="0">
                  <a:moveTo>
                    <a:pt x="126" y="0"/>
                  </a:moveTo>
                  <a:cubicBezTo>
                    <a:pt x="76" y="0"/>
                    <a:pt x="26" y="25"/>
                    <a:pt x="26" y="75"/>
                  </a:cubicBezTo>
                  <a:cubicBezTo>
                    <a:pt x="1" y="125"/>
                    <a:pt x="26" y="176"/>
                    <a:pt x="76" y="176"/>
                  </a:cubicBezTo>
                  <a:cubicBezTo>
                    <a:pt x="89" y="182"/>
                    <a:pt x="103" y="185"/>
                    <a:pt x="116" y="185"/>
                  </a:cubicBezTo>
                  <a:cubicBezTo>
                    <a:pt x="151" y="185"/>
                    <a:pt x="183" y="162"/>
                    <a:pt x="201" y="125"/>
                  </a:cubicBezTo>
                  <a:cubicBezTo>
                    <a:pt x="201" y="75"/>
                    <a:pt x="176" y="25"/>
                    <a:pt x="12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13"/>
            <p:cNvSpPr/>
            <p:nvPr/>
          </p:nvSpPr>
          <p:spPr>
            <a:xfrm>
              <a:off x="2200025" y="641450"/>
              <a:ext cx="9425" cy="7875"/>
            </a:xfrm>
            <a:custGeom>
              <a:avLst/>
              <a:gdLst/>
              <a:ahLst/>
              <a:cxnLst/>
              <a:rect l="l" t="t" r="r" b="b"/>
              <a:pathLst>
                <a:path w="377" h="315" extrusionOk="0">
                  <a:moveTo>
                    <a:pt x="184" y="1"/>
                  </a:moveTo>
                  <a:cubicBezTo>
                    <a:pt x="117" y="1"/>
                    <a:pt x="46" y="46"/>
                    <a:pt x="25" y="108"/>
                  </a:cubicBezTo>
                  <a:cubicBezTo>
                    <a:pt x="0" y="183"/>
                    <a:pt x="50" y="283"/>
                    <a:pt x="125" y="308"/>
                  </a:cubicBezTo>
                  <a:cubicBezTo>
                    <a:pt x="143" y="313"/>
                    <a:pt x="160" y="315"/>
                    <a:pt x="176" y="315"/>
                  </a:cubicBezTo>
                  <a:cubicBezTo>
                    <a:pt x="251" y="315"/>
                    <a:pt x="305" y="270"/>
                    <a:pt x="326" y="208"/>
                  </a:cubicBezTo>
                  <a:cubicBezTo>
                    <a:pt x="376" y="133"/>
                    <a:pt x="326" y="33"/>
                    <a:pt x="226" y="7"/>
                  </a:cubicBezTo>
                  <a:cubicBezTo>
                    <a:pt x="212" y="3"/>
                    <a:pt x="198" y="1"/>
                    <a:pt x="184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13"/>
            <p:cNvSpPr/>
            <p:nvPr/>
          </p:nvSpPr>
          <p:spPr>
            <a:xfrm>
              <a:off x="2203150" y="548100"/>
              <a:ext cx="8175" cy="7325"/>
            </a:xfrm>
            <a:custGeom>
              <a:avLst/>
              <a:gdLst/>
              <a:ahLst/>
              <a:cxnLst/>
              <a:rect l="l" t="t" r="r" b="b"/>
              <a:pathLst>
                <a:path w="327" h="293" extrusionOk="0">
                  <a:moveTo>
                    <a:pt x="161" y="1"/>
                  </a:moveTo>
                  <a:cubicBezTo>
                    <a:pt x="101" y="1"/>
                    <a:pt x="46" y="45"/>
                    <a:pt x="26" y="107"/>
                  </a:cubicBezTo>
                  <a:cubicBezTo>
                    <a:pt x="0" y="183"/>
                    <a:pt x="26" y="258"/>
                    <a:pt x="126" y="283"/>
                  </a:cubicBezTo>
                  <a:cubicBezTo>
                    <a:pt x="145" y="289"/>
                    <a:pt x="163" y="292"/>
                    <a:pt x="181" y="292"/>
                  </a:cubicBezTo>
                  <a:cubicBezTo>
                    <a:pt x="235" y="292"/>
                    <a:pt x="282" y="264"/>
                    <a:pt x="301" y="208"/>
                  </a:cubicBezTo>
                  <a:cubicBezTo>
                    <a:pt x="326" y="132"/>
                    <a:pt x="301" y="32"/>
                    <a:pt x="201" y="7"/>
                  </a:cubicBezTo>
                  <a:cubicBezTo>
                    <a:pt x="188" y="3"/>
                    <a:pt x="174" y="1"/>
                    <a:pt x="161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13"/>
            <p:cNvSpPr/>
            <p:nvPr/>
          </p:nvSpPr>
          <p:spPr>
            <a:xfrm>
              <a:off x="3242625" y="612325"/>
              <a:ext cx="10675" cy="9750"/>
            </a:xfrm>
            <a:custGeom>
              <a:avLst/>
              <a:gdLst/>
              <a:ahLst/>
              <a:cxnLst/>
              <a:rect l="l" t="t" r="r" b="b"/>
              <a:pathLst>
                <a:path w="427" h="390" extrusionOk="0">
                  <a:moveTo>
                    <a:pt x="218" y="1"/>
                  </a:moveTo>
                  <a:cubicBezTo>
                    <a:pt x="180" y="1"/>
                    <a:pt x="140" y="15"/>
                    <a:pt x="101" y="45"/>
                  </a:cubicBezTo>
                  <a:cubicBezTo>
                    <a:pt x="1" y="95"/>
                    <a:pt x="1" y="220"/>
                    <a:pt x="51" y="295"/>
                  </a:cubicBezTo>
                  <a:cubicBezTo>
                    <a:pt x="96" y="356"/>
                    <a:pt x="151" y="389"/>
                    <a:pt x="209" y="389"/>
                  </a:cubicBezTo>
                  <a:cubicBezTo>
                    <a:pt x="247" y="389"/>
                    <a:pt x="287" y="375"/>
                    <a:pt x="326" y="345"/>
                  </a:cubicBezTo>
                  <a:cubicBezTo>
                    <a:pt x="402" y="295"/>
                    <a:pt x="427" y="170"/>
                    <a:pt x="377" y="95"/>
                  </a:cubicBezTo>
                  <a:cubicBezTo>
                    <a:pt x="331" y="34"/>
                    <a:pt x="276" y="1"/>
                    <a:pt x="218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13"/>
            <p:cNvSpPr/>
            <p:nvPr/>
          </p:nvSpPr>
          <p:spPr>
            <a:xfrm>
              <a:off x="3031475" y="580700"/>
              <a:ext cx="11925" cy="11225"/>
            </a:xfrm>
            <a:custGeom>
              <a:avLst/>
              <a:gdLst/>
              <a:ahLst/>
              <a:cxnLst/>
              <a:rect l="l" t="t" r="r" b="b"/>
              <a:pathLst>
                <a:path w="477" h="449" extrusionOk="0">
                  <a:moveTo>
                    <a:pt x="249" y="0"/>
                  </a:moveTo>
                  <a:cubicBezTo>
                    <a:pt x="161" y="0"/>
                    <a:pt x="67" y="52"/>
                    <a:pt x="26" y="157"/>
                  </a:cubicBezTo>
                  <a:cubicBezTo>
                    <a:pt x="0" y="257"/>
                    <a:pt x="51" y="382"/>
                    <a:pt x="176" y="432"/>
                  </a:cubicBezTo>
                  <a:cubicBezTo>
                    <a:pt x="198" y="443"/>
                    <a:pt x="221" y="448"/>
                    <a:pt x="244" y="448"/>
                  </a:cubicBezTo>
                  <a:cubicBezTo>
                    <a:pt x="328" y="448"/>
                    <a:pt x="412" y="385"/>
                    <a:pt x="452" y="307"/>
                  </a:cubicBezTo>
                  <a:cubicBezTo>
                    <a:pt x="477" y="182"/>
                    <a:pt x="427" y="56"/>
                    <a:pt x="301" y="6"/>
                  </a:cubicBezTo>
                  <a:cubicBezTo>
                    <a:pt x="285" y="2"/>
                    <a:pt x="267" y="0"/>
                    <a:pt x="249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13"/>
            <p:cNvSpPr/>
            <p:nvPr/>
          </p:nvSpPr>
          <p:spPr>
            <a:xfrm>
              <a:off x="3004525" y="647500"/>
              <a:ext cx="12575" cy="11225"/>
            </a:xfrm>
            <a:custGeom>
              <a:avLst/>
              <a:gdLst/>
              <a:ahLst/>
              <a:cxnLst/>
              <a:rect l="l" t="t" r="r" b="b"/>
              <a:pathLst>
                <a:path w="503" h="449" extrusionOk="0">
                  <a:moveTo>
                    <a:pt x="245" y="0"/>
                  </a:moveTo>
                  <a:cubicBezTo>
                    <a:pt x="151" y="0"/>
                    <a:pt x="70" y="63"/>
                    <a:pt x="51" y="141"/>
                  </a:cubicBezTo>
                  <a:cubicBezTo>
                    <a:pt x="1" y="267"/>
                    <a:pt x="51" y="392"/>
                    <a:pt x="176" y="442"/>
                  </a:cubicBezTo>
                  <a:cubicBezTo>
                    <a:pt x="197" y="446"/>
                    <a:pt x="218" y="448"/>
                    <a:pt x="238" y="448"/>
                  </a:cubicBezTo>
                  <a:cubicBezTo>
                    <a:pt x="341" y="448"/>
                    <a:pt x="431" y="396"/>
                    <a:pt x="452" y="292"/>
                  </a:cubicBezTo>
                  <a:cubicBezTo>
                    <a:pt x="502" y="192"/>
                    <a:pt x="427" y="66"/>
                    <a:pt x="327" y="16"/>
                  </a:cubicBezTo>
                  <a:cubicBezTo>
                    <a:pt x="299" y="5"/>
                    <a:pt x="272" y="0"/>
                    <a:pt x="245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13"/>
            <p:cNvSpPr/>
            <p:nvPr/>
          </p:nvSpPr>
          <p:spPr>
            <a:xfrm>
              <a:off x="3146125" y="585700"/>
              <a:ext cx="8175" cy="6675"/>
            </a:xfrm>
            <a:custGeom>
              <a:avLst/>
              <a:gdLst/>
              <a:ahLst/>
              <a:cxnLst/>
              <a:rect l="l" t="t" r="r" b="b"/>
              <a:pathLst>
                <a:path w="327" h="267" extrusionOk="0">
                  <a:moveTo>
                    <a:pt x="160" y="0"/>
                  </a:moveTo>
                  <a:cubicBezTo>
                    <a:pt x="100" y="0"/>
                    <a:pt x="47" y="41"/>
                    <a:pt x="26" y="82"/>
                  </a:cubicBezTo>
                  <a:cubicBezTo>
                    <a:pt x="1" y="157"/>
                    <a:pt x="51" y="232"/>
                    <a:pt x="126" y="257"/>
                  </a:cubicBezTo>
                  <a:cubicBezTo>
                    <a:pt x="145" y="264"/>
                    <a:pt x="164" y="267"/>
                    <a:pt x="182" y="267"/>
                  </a:cubicBezTo>
                  <a:cubicBezTo>
                    <a:pt x="236" y="267"/>
                    <a:pt x="283" y="239"/>
                    <a:pt x="302" y="182"/>
                  </a:cubicBezTo>
                  <a:cubicBezTo>
                    <a:pt x="327" y="107"/>
                    <a:pt x="277" y="32"/>
                    <a:pt x="201" y="7"/>
                  </a:cubicBezTo>
                  <a:cubicBezTo>
                    <a:pt x="188" y="2"/>
                    <a:pt x="174" y="0"/>
                    <a:pt x="160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13"/>
            <p:cNvSpPr/>
            <p:nvPr/>
          </p:nvSpPr>
          <p:spPr>
            <a:xfrm>
              <a:off x="3045875" y="615075"/>
              <a:ext cx="7550" cy="6675"/>
            </a:xfrm>
            <a:custGeom>
              <a:avLst/>
              <a:gdLst/>
              <a:ahLst/>
              <a:cxnLst/>
              <a:rect l="l" t="t" r="r" b="b"/>
              <a:pathLst>
                <a:path w="302" h="267" extrusionOk="0">
                  <a:moveTo>
                    <a:pt x="146" y="0"/>
                  </a:moveTo>
                  <a:cubicBezTo>
                    <a:pt x="92" y="0"/>
                    <a:pt x="45" y="29"/>
                    <a:pt x="26" y="85"/>
                  </a:cubicBezTo>
                  <a:cubicBezTo>
                    <a:pt x="1" y="160"/>
                    <a:pt x="26" y="235"/>
                    <a:pt x="101" y="260"/>
                  </a:cubicBezTo>
                  <a:cubicBezTo>
                    <a:pt x="114" y="265"/>
                    <a:pt x="128" y="267"/>
                    <a:pt x="141" y="267"/>
                  </a:cubicBezTo>
                  <a:cubicBezTo>
                    <a:pt x="201" y="267"/>
                    <a:pt x="256" y="222"/>
                    <a:pt x="277" y="160"/>
                  </a:cubicBezTo>
                  <a:cubicBezTo>
                    <a:pt x="302" y="110"/>
                    <a:pt x="252" y="35"/>
                    <a:pt x="201" y="10"/>
                  </a:cubicBezTo>
                  <a:cubicBezTo>
                    <a:pt x="183" y="4"/>
                    <a:pt x="164" y="0"/>
                    <a:pt x="14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13"/>
            <p:cNvSpPr/>
            <p:nvPr/>
          </p:nvSpPr>
          <p:spPr>
            <a:xfrm>
              <a:off x="3122325" y="573775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60" y="1"/>
                  </a:moveTo>
                  <a:cubicBezTo>
                    <a:pt x="100" y="1"/>
                    <a:pt x="46" y="42"/>
                    <a:pt x="26" y="83"/>
                  </a:cubicBezTo>
                  <a:cubicBezTo>
                    <a:pt x="1" y="158"/>
                    <a:pt x="26" y="233"/>
                    <a:pt x="101" y="258"/>
                  </a:cubicBezTo>
                  <a:cubicBezTo>
                    <a:pt x="120" y="265"/>
                    <a:pt x="138" y="268"/>
                    <a:pt x="156" y="268"/>
                  </a:cubicBezTo>
                  <a:cubicBezTo>
                    <a:pt x="210" y="268"/>
                    <a:pt x="257" y="239"/>
                    <a:pt x="276" y="183"/>
                  </a:cubicBezTo>
                  <a:cubicBezTo>
                    <a:pt x="301" y="108"/>
                    <a:pt x="276" y="33"/>
                    <a:pt x="201" y="8"/>
                  </a:cubicBezTo>
                  <a:cubicBezTo>
                    <a:pt x="187" y="3"/>
                    <a:pt x="173" y="1"/>
                    <a:pt x="16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13"/>
            <p:cNvSpPr/>
            <p:nvPr/>
          </p:nvSpPr>
          <p:spPr>
            <a:xfrm>
              <a:off x="3094750" y="623850"/>
              <a:ext cx="7550" cy="6750"/>
            </a:xfrm>
            <a:custGeom>
              <a:avLst/>
              <a:gdLst/>
              <a:ahLst/>
              <a:cxnLst/>
              <a:rect l="l" t="t" r="r" b="b"/>
              <a:pathLst>
                <a:path w="302" h="270" extrusionOk="0">
                  <a:moveTo>
                    <a:pt x="146" y="0"/>
                  </a:moveTo>
                  <a:cubicBezTo>
                    <a:pt x="92" y="0"/>
                    <a:pt x="45" y="28"/>
                    <a:pt x="26" y="85"/>
                  </a:cubicBezTo>
                  <a:cubicBezTo>
                    <a:pt x="1" y="160"/>
                    <a:pt x="26" y="235"/>
                    <a:pt x="101" y="260"/>
                  </a:cubicBezTo>
                  <a:cubicBezTo>
                    <a:pt x="120" y="267"/>
                    <a:pt x="139" y="270"/>
                    <a:pt x="157" y="270"/>
                  </a:cubicBezTo>
                  <a:cubicBezTo>
                    <a:pt x="211" y="270"/>
                    <a:pt x="258" y="242"/>
                    <a:pt x="277" y="185"/>
                  </a:cubicBezTo>
                  <a:cubicBezTo>
                    <a:pt x="302" y="110"/>
                    <a:pt x="251" y="35"/>
                    <a:pt x="201" y="10"/>
                  </a:cubicBezTo>
                  <a:cubicBezTo>
                    <a:pt x="183" y="3"/>
                    <a:pt x="164" y="0"/>
                    <a:pt x="14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13"/>
            <p:cNvSpPr/>
            <p:nvPr/>
          </p:nvSpPr>
          <p:spPr>
            <a:xfrm>
              <a:off x="3076600" y="700350"/>
              <a:ext cx="7525" cy="6700"/>
            </a:xfrm>
            <a:custGeom>
              <a:avLst/>
              <a:gdLst/>
              <a:ahLst/>
              <a:cxnLst/>
              <a:rect l="l" t="t" r="r" b="b"/>
              <a:pathLst>
                <a:path w="301" h="268" extrusionOk="0">
                  <a:moveTo>
                    <a:pt x="159" y="1"/>
                  </a:moveTo>
                  <a:cubicBezTo>
                    <a:pt x="99" y="1"/>
                    <a:pt x="46" y="42"/>
                    <a:pt x="25" y="83"/>
                  </a:cubicBezTo>
                  <a:cubicBezTo>
                    <a:pt x="0" y="158"/>
                    <a:pt x="25" y="233"/>
                    <a:pt x="100" y="258"/>
                  </a:cubicBezTo>
                  <a:cubicBezTo>
                    <a:pt x="119" y="264"/>
                    <a:pt x="138" y="267"/>
                    <a:pt x="156" y="267"/>
                  </a:cubicBezTo>
                  <a:cubicBezTo>
                    <a:pt x="210" y="267"/>
                    <a:pt x="257" y="239"/>
                    <a:pt x="276" y="183"/>
                  </a:cubicBezTo>
                  <a:cubicBezTo>
                    <a:pt x="301" y="108"/>
                    <a:pt x="276" y="32"/>
                    <a:pt x="201" y="7"/>
                  </a:cubicBezTo>
                  <a:cubicBezTo>
                    <a:pt x="187" y="3"/>
                    <a:pt x="173" y="1"/>
                    <a:pt x="15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13"/>
            <p:cNvSpPr/>
            <p:nvPr/>
          </p:nvSpPr>
          <p:spPr>
            <a:xfrm>
              <a:off x="3188125" y="690725"/>
              <a:ext cx="13175" cy="11550"/>
            </a:xfrm>
            <a:custGeom>
              <a:avLst/>
              <a:gdLst/>
              <a:ahLst/>
              <a:cxnLst/>
              <a:rect l="l" t="t" r="r" b="b"/>
              <a:pathLst>
                <a:path w="527" h="462" extrusionOk="0">
                  <a:moveTo>
                    <a:pt x="269" y="1"/>
                  </a:moveTo>
                  <a:cubicBezTo>
                    <a:pt x="167" y="1"/>
                    <a:pt x="70" y="68"/>
                    <a:pt x="50" y="167"/>
                  </a:cubicBezTo>
                  <a:cubicBezTo>
                    <a:pt x="0" y="292"/>
                    <a:pt x="75" y="417"/>
                    <a:pt x="201" y="442"/>
                  </a:cubicBezTo>
                  <a:cubicBezTo>
                    <a:pt x="227" y="455"/>
                    <a:pt x="256" y="462"/>
                    <a:pt x="285" y="462"/>
                  </a:cubicBezTo>
                  <a:cubicBezTo>
                    <a:pt x="370" y="462"/>
                    <a:pt x="458" y="410"/>
                    <a:pt x="476" y="317"/>
                  </a:cubicBezTo>
                  <a:cubicBezTo>
                    <a:pt x="527" y="192"/>
                    <a:pt x="451" y="67"/>
                    <a:pt x="351" y="16"/>
                  </a:cubicBezTo>
                  <a:cubicBezTo>
                    <a:pt x="324" y="6"/>
                    <a:pt x="296" y="1"/>
                    <a:pt x="26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13"/>
            <p:cNvSpPr/>
            <p:nvPr/>
          </p:nvSpPr>
          <p:spPr>
            <a:xfrm>
              <a:off x="3192500" y="554750"/>
              <a:ext cx="11925" cy="10850"/>
            </a:xfrm>
            <a:custGeom>
              <a:avLst/>
              <a:gdLst/>
              <a:ahLst/>
              <a:cxnLst/>
              <a:rect l="l" t="t" r="r" b="b"/>
              <a:pathLst>
                <a:path w="477" h="434" extrusionOk="0">
                  <a:moveTo>
                    <a:pt x="233" y="1"/>
                  </a:moveTo>
                  <a:cubicBezTo>
                    <a:pt x="150" y="1"/>
                    <a:pt x="65" y="64"/>
                    <a:pt x="26" y="142"/>
                  </a:cubicBezTo>
                  <a:cubicBezTo>
                    <a:pt x="1" y="267"/>
                    <a:pt x="51" y="393"/>
                    <a:pt x="176" y="418"/>
                  </a:cubicBezTo>
                  <a:cubicBezTo>
                    <a:pt x="198" y="429"/>
                    <a:pt x="221" y="434"/>
                    <a:pt x="245" y="434"/>
                  </a:cubicBezTo>
                  <a:cubicBezTo>
                    <a:pt x="328" y="434"/>
                    <a:pt x="413" y="371"/>
                    <a:pt x="452" y="292"/>
                  </a:cubicBezTo>
                  <a:cubicBezTo>
                    <a:pt x="477" y="167"/>
                    <a:pt x="427" y="42"/>
                    <a:pt x="301" y="17"/>
                  </a:cubicBezTo>
                  <a:cubicBezTo>
                    <a:pt x="279" y="6"/>
                    <a:pt x="256" y="1"/>
                    <a:pt x="233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13"/>
            <p:cNvSpPr/>
            <p:nvPr/>
          </p:nvSpPr>
          <p:spPr>
            <a:xfrm>
              <a:off x="2282100" y="697375"/>
              <a:ext cx="11300" cy="9900"/>
            </a:xfrm>
            <a:custGeom>
              <a:avLst/>
              <a:gdLst/>
              <a:ahLst/>
              <a:cxnLst/>
              <a:rect l="l" t="t" r="r" b="b"/>
              <a:pathLst>
                <a:path w="452" h="396" extrusionOk="0">
                  <a:moveTo>
                    <a:pt x="212" y="0"/>
                  </a:moveTo>
                  <a:cubicBezTo>
                    <a:pt x="175" y="0"/>
                    <a:pt x="136" y="8"/>
                    <a:pt x="101" y="26"/>
                  </a:cubicBezTo>
                  <a:cubicBezTo>
                    <a:pt x="25" y="101"/>
                    <a:pt x="0" y="227"/>
                    <a:pt x="51" y="302"/>
                  </a:cubicBezTo>
                  <a:cubicBezTo>
                    <a:pt x="96" y="362"/>
                    <a:pt x="160" y="396"/>
                    <a:pt x="220" y="396"/>
                  </a:cubicBezTo>
                  <a:cubicBezTo>
                    <a:pt x="259" y="396"/>
                    <a:pt x="297" y="382"/>
                    <a:pt x="326" y="352"/>
                  </a:cubicBezTo>
                  <a:cubicBezTo>
                    <a:pt x="426" y="302"/>
                    <a:pt x="452" y="176"/>
                    <a:pt x="376" y="76"/>
                  </a:cubicBezTo>
                  <a:cubicBezTo>
                    <a:pt x="344" y="28"/>
                    <a:pt x="280" y="0"/>
                    <a:pt x="212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13"/>
            <p:cNvSpPr/>
            <p:nvPr/>
          </p:nvSpPr>
          <p:spPr>
            <a:xfrm>
              <a:off x="2070950" y="665675"/>
              <a:ext cx="12550" cy="11225"/>
            </a:xfrm>
            <a:custGeom>
              <a:avLst/>
              <a:gdLst/>
              <a:ahLst/>
              <a:cxnLst/>
              <a:rect l="l" t="t" r="r" b="b"/>
              <a:pathLst>
                <a:path w="502" h="449" extrusionOk="0">
                  <a:moveTo>
                    <a:pt x="246" y="0"/>
                  </a:moveTo>
                  <a:cubicBezTo>
                    <a:pt x="151" y="0"/>
                    <a:pt x="65" y="68"/>
                    <a:pt x="25" y="166"/>
                  </a:cubicBezTo>
                  <a:cubicBezTo>
                    <a:pt x="0" y="267"/>
                    <a:pt x="50" y="392"/>
                    <a:pt x="176" y="442"/>
                  </a:cubicBezTo>
                  <a:cubicBezTo>
                    <a:pt x="192" y="446"/>
                    <a:pt x="210" y="448"/>
                    <a:pt x="227" y="448"/>
                  </a:cubicBezTo>
                  <a:cubicBezTo>
                    <a:pt x="316" y="448"/>
                    <a:pt x="410" y="396"/>
                    <a:pt x="451" y="292"/>
                  </a:cubicBezTo>
                  <a:cubicBezTo>
                    <a:pt x="501" y="191"/>
                    <a:pt x="426" y="66"/>
                    <a:pt x="326" y="16"/>
                  </a:cubicBezTo>
                  <a:cubicBezTo>
                    <a:pt x="299" y="5"/>
                    <a:pt x="272" y="0"/>
                    <a:pt x="24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13"/>
            <p:cNvSpPr/>
            <p:nvPr/>
          </p:nvSpPr>
          <p:spPr>
            <a:xfrm>
              <a:off x="2044000" y="732625"/>
              <a:ext cx="12550" cy="10925"/>
            </a:xfrm>
            <a:custGeom>
              <a:avLst/>
              <a:gdLst/>
              <a:ahLst/>
              <a:cxnLst/>
              <a:rect l="l" t="t" r="r" b="b"/>
              <a:pathLst>
                <a:path w="502" h="437" extrusionOk="0">
                  <a:moveTo>
                    <a:pt x="231" y="0"/>
                  </a:moveTo>
                  <a:cubicBezTo>
                    <a:pt x="143" y="0"/>
                    <a:pt x="69" y="52"/>
                    <a:pt x="51" y="145"/>
                  </a:cubicBezTo>
                  <a:cubicBezTo>
                    <a:pt x="1" y="270"/>
                    <a:pt x="76" y="396"/>
                    <a:pt x="176" y="421"/>
                  </a:cubicBezTo>
                  <a:cubicBezTo>
                    <a:pt x="203" y="432"/>
                    <a:pt x="231" y="437"/>
                    <a:pt x="257" y="437"/>
                  </a:cubicBezTo>
                  <a:cubicBezTo>
                    <a:pt x="351" y="437"/>
                    <a:pt x="432" y="374"/>
                    <a:pt x="452" y="295"/>
                  </a:cubicBezTo>
                  <a:cubicBezTo>
                    <a:pt x="502" y="170"/>
                    <a:pt x="427" y="45"/>
                    <a:pt x="326" y="20"/>
                  </a:cubicBezTo>
                  <a:cubicBezTo>
                    <a:pt x="294" y="7"/>
                    <a:pt x="262" y="0"/>
                    <a:pt x="231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13"/>
            <p:cNvSpPr/>
            <p:nvPr/>
          </p:nvSpPr>
          <p:spPr>
            <a:xfrm>
              <a:off x="2186225" y="670825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46" y="1"/>
                  </a:moveTo>
                  <a:cubicBezTo>
                    <a:pt x="92" y="1"/>
                    <a:pt x="45" y="29"/>
                    <a:pt x="26" y="86"/>
                  </a:cubicBezTo>
                  <a:cubicBezTo>
                    <a:pt x="1" y="161"/>
                    <a:pt x="26" y="236"/>
                    <a:pt x="101" y="261"/>
                  </a:cubicBezTo>
                  <a:cubicBezTo>
                    <a:pt x="115" y="266"/>
                    <a:pt x="129" y="268"/>
                    <a:pt x="142" y="268"/>
                  </a:cubicBezTo>
                  <a:cubicBezTo>
                    <a:pt x="202" y="268"/>
                    <a:pt x="256" y="227"/>
                    <a:pt x="276" y="186"/>
                  </a:cubicBezTo>
                  <a:cubicBezTo>
                    <a:pt x="302" y="111"/>
                    <a:pt x="251" y="35"/>
                    <a:pt x="201" y="10"/>
                  </a:cubicBezTo>
                  <a:cubicBezTo>
                    <a:pt x="182" y="4"/>
                    <a:pt x="164" y="1"/>
                    <a:pt x="146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13"/>
            <p:cNvSpPr/>
            <p:nvPr/>
          </p:nvSpPr>
          <p:spPr>
            <a:xfrm>
              <a:off x="2085350" y="699725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61" y="1"/>
                  </a:moveTo>
                  <a:cubicBezTo>
                    <a:pt x="101" y="1"/>
                    <a:pt x="46" y="46"/>
                    <a:pt x="26" y="108"/>
                  </a:cubicBezTo>
                  <a:cubicBezTo>
                    <a:pt x="1" y="158"/>
                    <a:pt x="26" y="258"/>
                    <a:pt x="101" y="258"/>
                  </a:cubicBezTo>
                  <a:cubicBezTo>
                    <a:pt x="120" y="264"/>
                    <a:pt x="139" y="267"/>
                    <a:pt x="157" y="267"/>
                  </a:cubicBezTo>
                  <a:cubicBezTo>
                    <a:pt x="211" y="267"/>
                    <a:pt x="258" y="239"/>
                    <a:pt x="276" y="183"/>
                  </a:cubicBezTo>
                  <a:cubicBezTo>
                    <a:pt x="301" y="108"/>
                    <a:pt x="276" y="32"/>
                    <a:pt x="201" y="7"/>
                  </a:cubicBezTo>
                  <a:cubicBezTo>
                    <a:pt x="188" y="3"/>
                    <a:pt x="175" y="1"/>
                    <a:pt x="161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13"/>
            <p:cNvSpPr/>
            <p:nvPr/>
          </p:nvSpPr>
          <p:spPr>
            <a:xfrm>
              <a:off x="2161800" y="658925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45" y="1"/>
                  </a:moveTo>
                  <a:cubicBezTo>
                    <a:pt x="91" y="1"/>
                    <a:pt x="44" y="29"/>
                    <a:pt x="25" y="85"/>
                  </a:cubicBezTo>
                  <a:cubicBezTo>
                    <a:pt x="0" y="161"/>
                    <a:pt x="50" y="236"/>
                    <a:pt x="101" y="261"/>
                  </a:cubicBezTo>
                  <a:cubicBezTo>
                    <a:pt x="114" y="265"/>
                    <a:pt x="128" y="267"/>
                    <a:pt x="142" y="267"/>
                  </a:cubicBezTo>
                  <a:cubicBezTo>
                    <a:pt x="202" y="267"/>
                    <a:pt x="256" y="227"/>
                    <a:pt x="276" y="186"/>
                  </a:cubicBezTo>
                  <a:cubicBezTo>
                    <a:pt x="301" y="110"/>
                    <a:pt x="276" y="35"/>
                    <a:pt x="201" y="10"/>
                  </a:cubicBezTo>
                  <a:cubicBezTo>
                    <a:pt x="182" y="4"/>
                    <a:pt x="163" y="1"/>
                    <a:pt x="145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13"/>
            <p:cNvSpPr/>
            <p:nvPr/>
          </p:nvSpPr>
          <p:spPr>
            <a:xfrm>
              <a:off x="2134225" y="708500"/>
              <a:ext cx="7550" cy="7250"/>
            </a:xfrm>
            <a:custGeom>
              <a:avLst/>
              <a:gdLst/>
              <a:ahLst/>
              <a:cxnLst/>
              <a:rect l="l" t="t" r="r" b="b"/>
              <a:pathLst>
                <a:path w="302" h="290" extrusionOk="0">
                  <a:moveTo>
                    <a:pt x="161" y="1"/>
                  </a:moveTo>
                  <a:cubicBezTo>
                    <a:pt x="101" y="1"/>
                    <a:pt x="46" y="46"/>
                    <a:pt x="26" y="107"/>
                  </a:cubicBezTo>
                  <a:cubicBezTo>
                    <a:pt x="1" y="183"/>
                    <a:pt x="26" y="258"/>
                    <a:pt x="101" y="283"/>
                  </a:cubicBezTo>
                  <a:cubicBezTo>
                    <a:pt x="114" y="287"/>
                    <a:pt x="127" y="289"/>
                    <a:pt x="140" y="289"/>
                  </a:cubicBezTo>
                  <a:cubicBezTo>
                    <a:pt x="201" y="289"/>
                    <a:pt x="256" y="244"/>
                    <a:pt x="276" y="183"/>
                  </a:cubicBezTo>
                  <a:cubicBezTo>
                    <a:pt x="301" y="107"/>
                    <a:pt x="276" y="32"/>
                    <a:pt x="201" y="7"/>
                  </a:cubicBezTo>
                  <a:cubicBezTo>
                    <a:pt x="188" y="3"/>
                    <a:pt x="174" y="1"/>
                    <a:pt x="161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13"/>
            <p:cNvSpPr/>
            <p:nvPr/>
          </p:nvSpPr>
          <p:spPr>
            <a:xfrm>
              <a:off x="2116050" y="785500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46" y="0"/>
                  </a:moveTo>
                  <a:cubicBezTo>
                    <a:pt x="92" y="0"/>
                    <a:pt x="45" y="29"/>
                    <a:pt x="26" y="85"/>
                  </a:cubicBezTo>
                  <a:cubicBezTo>
                    <a:pt x="1" y="160"/>
                    <a:pt x="51" y="235"/>
                    <a:pt x="126" y="261"/>
                  </a:cubicBezTo>
                  <a:cubicBezTo>
                    <a:pt x="135" y="265"/>
                    <a:pt x="145" y="267"/>
                    <a:pt x="156" y="267"/>
                  </a:cubicBezTo>
                  <a:cubicBezTo>
                    <a:pt x="202" y="267"/>
                    <a:pt x="256" y="226"/>
                    <a:pt x="276" y="185"/>
                  </a:cubicBezTo>
                  <a:cubicBezTo>
                    <a:pt x="302" y="110"/>
                    <a:pt x="276" y="35"/>
                    <a:pt x="201" y="10"/>
                  </a:cubicBezTo>
                  <a:cubicBezTo>
                    <a:pt x="182" y="4"/>
                    <a:pt x="164" y="0"/>
                    <a:pt x="14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13"/>
            <p:cNvSpPr/>
            <p:nvPr/>
          </p:nvSpPr>
          <p:spPr>
            <a:xfrm>
              <a:off x="2227575" y="775550"/>
              <a:ext cx="13200" cy="11850"/>
            </a:xfrm>
            <a:custGeom>
              <a:avLst/>
              <a:gdLst/>
              <a:ahLst/>
              <a:cxnLst/>
              <a:rect l="l" t="t" r="r" b="b"/>
              <a:pathLst>
                <a:path w="528" h="474" extrusionOk="0">
                  <a:moveTo>
                    <a:pt x="289" y="1"/>
                  </a:moveTo>
                  <a:cubicBezTo>
                    <a:pt x="187" y="1"/>
                    <a:pt x="93" y="53"/>
                    <a:pt x="51" y="157"/>
                  </a:cubicBezTo>
                  <a:cubicBezTo>
                    <a:pt x="1" y="283"/>
                    <a:pt x="76" y="408"/>
                    <a:pt x="201" y="458"/>
                  </a:cubicBezTo>
                  <a:cubicBezTo>
                    <a:pt x="228" y="469"/>
                    <a:pt x="255" y="474"/>
                    <a:pt x="281" y="474"/>
                  </a:cubicBezTo>
                  <a:cubicBezTo>
                    <a:pt x="377" y="474"/>
                    <a:pt x="463" y="406"/>
                    <a:pt x="502" y="308"/>
                  </a:cubicBezTo>
                  <a:cubicBezTo>
                    <a:pt x="527" y="182"/>
                    <a:pt x="477" y="57"/>
                    <a:pt x="352" y="7"/>
                  </a:cubicBezTo>
                  <a:cubicBezTo>
                    <a:pt x="331" y="3"/>
                    <a:pt x="310" y="1"/>
                    <a:pt x="28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13"/>
            <p:cNvSpPr/>
            <p:nvPr/>
          </p:nvSpPr>
          <p:spPr>
            <a:xfrm>
              <a:off x="2231975" y="639575"/>
              <a:ext cx="12550" cy="11000"/>
            </a:xfrm>
            <a:custGeom>
              <a:avLst/>
              <a:gdLst/>
              <a:ahLst/>
              <a:cxnLst/>
              <a:rect l="l" t="t" r="r" b="b"/>
              <a:pathLst>
                <a:path w="502" h="440" extrusionOk="0">
                  <a:moveTo>
                    <a:pt x="264" y="1"/>
                  </a:moveTo>
                  <a:cubicBezTo>
                    <a:pt x="161" y="1"/>
                    <a:pt x="67" y="53"/>
                    <a:pt x="25" y="158"/>
                  </a:cubicBezTo>
                  <a:cubicBezTo>
                    <a:pt x="0" y="258"/>
                    <a:pt x="50" y="383"/>
                    <a:pt x="176" y="433"/>
                  </a:cubicBezTo>
                  <a:cubicBezTo>
                    <a:pt x="197" y="437"/>
                    <a:pt x="218" y="440"/>
                    <a:pt x="238" y="440"/>
                  </a:cubicBezTo>
                  <a:cubicBezTo>
                    <a:pt x="340" y="440"/>
                    <a:pt x="431" y="387"/>
                    <a:pt x="451" y="283"/>
                  </a:cubicBezTo>
                  <a:cubicBezTo>
                    <a:pt x="502" y="183"/>
                    <a:pt x="426" y="57"/>
                    <a:pt x="326" y="7"/>
                  </a:cubicBezTo>
                  <a:cubicBezTo>
                    <a:pt x="305" y="3"/>
                    <a:pt x="284" y="1"/>
                    <a:pt x="264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13"/>
            <p:cNvSpPr/>
            <p:nvPr/>
          </p:nvSpPr>
          <p:spPr>
            <a:xfrm>
              <a:off x="2314050" y="591650"/>
              <a:ext cx="11300" cy="9925"/>
            </a:xfrm>
            <a:custGeom>
              <a:avLst/>
              <a:gdLst/>
              <a:ahLst/>
              <a:cxnLst/>
              <a:rect l="l" t="t" r="r" b="b"/>
              <a:pathLst>
                <a:path w="452" h="397" extrusionOk="0">
                  <a:moveTo>
                    <a:pt x="231" y="1"/>
                  </a:moveTo>
                  <a:cubicBezTo>
                    <a:pt x="193" y="1"/>
                    <a:pt x="156" y="15"/>
                    <a:pt x="126" y="45"/>
                  </a:cubicBezTo>
                  <a:cubicBezTo>
                    <a:pt x="26" y="95"/>
                    <a:pt x="1" y="220"/>
                    <a:pt x="76" y="320"/>
                  </a:cubicBezTo>
                  <a:cubicBezTo>
                    <a:pt x="108" y="369"/>
                    <a:pt x="172" y="396"/>
                    <a:pt x="233" y="396"/>
                  </a:cubicBezTo>
                  <a:cubicBezTo>
                    <a:pt x="267" y="396"/>
                    <a:pt x="300" y="388"/>
                    <a:pt x="326" y="370"/>
                  </a:cubicBezTo>
                  <a:cubicBezTo>
                    <a:pt x="427" y="295"/>
                    <a:pt x="452" y="170"/>
                    <a:pt x="377" y="95"/>
                  </a:cubicBezTo>
                  <a:cubicBezTo>
                    <a:pt x="346" y="34"/>
                    <a:pt x="288" y="1"/>
                    <a:pt x="231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13"/>
            <p:cNvSpPr/>
            <p:nvPr/>
          </p:nvSpPr>
          <p:spPr>
            <a:xfrm>
              <a:off x="2523950" y="622050"/>
              <a:ext cx="12550" cy="11225"/>
            </a:xfrm>
            <a:custGeom>
              <a:avLst/>
              <a:gdLst/>
              <a:ahLst/>
              <a:cxnLst/>
              <a:rect l="l" t="t" r="r" b="b"/>
              <a:pathLst>
                <a:path w="502" h="449" extrusionOk="0">
                  <a:moveTo>
                    <a:pt x="264" y="0"/>
                  </a:moveTo>
                  <a:cubicBezTo>
                    <a:pt x="162" y="0"/>
                    <a:pt x="72" y="52"/>
                    <a:pt x="51" y="157"/>
                  </a:cubicBezTo>
                  <a:cubicBezTo>
                    <a:pt x="1" y="257"/>
                    <a:pt x="76" y="382"/>
                    <a:pt x="176" y="433"/>
                  </a:cubicBezTo>
                  <a:cubicBezTo>
                    <a:pt x="203" y="443"/>
                    <a:pt x="230" y="448"/>
                    <a:pt x="255" y="448"/>
                  </a:cubicBezTo>
                  <a:cubicBezTo>
                    <a:pt x="350" y="448"/>
                    <a:pt x="432" y="381"/>
                    <a:pt x="452" y="282"/>
                  </a:cubicBezTo>
                  <a:cubicBezTo>
                    <a:pt x="502" y="182"/>
                    <a:pt x="427" y="57"/>
                    <a:pt x="326" y="6"/>
                  </a:cubicBezTo>
                  <a:cubicBezTo>
                    <a:pt x="306" y="2"/>
                    <a:pt x="285" y="0"/>
                    <a:pt x="264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13"/>
            <p:cNvSpPr/>
            <p:nvPr/>
          </p:nvSpPr>
          <p:spPr>
            <a:xfrm>
              <a:off x="2550900" y="555375"/>
              <a:ext cx="11925" cy="10950"/>
            </a:xfrm>
            <a:custGeom>
              <a:avLst/>
              <a:gdLst/>
              <a:ahLst/>
              <a:cxnLst/>
              <a:rect l="l" t="t" r="r" b="b"/>
              <a:pathLst>
                <a:path w="477" h="438" extrusionOk="0">
                  <a:moveTo>
                    <a:pt x="233" y="1"/>
                  </a:moveTo>
                  <a:cubicBezTo>
                    <a:pt x="149" y="1"/>
                    <a:pt x="65" y="64"/>
                    <a:pt x="25" y="142"/>
                  </a:cubicBezTo>
                  <a:cubicBezTo>
                    <a:pt x="0" y="267"/>
                    <a:pt x="50" y="393"/>
                    <a:pt x="176" y="418"/>
                  </a:cubicBezTo>
                  <a:cubicBezTo>
                    <a:pt x="202" y="431"/>
                    <a:pt x="229" y="437"/>
                    <a:pt x="257" y="437"/>
                  </a:cubicBezTo>
                  <a:cubicBezTo>
                    <a:pt x="336" y="437"/>
                    <a:pt x="414" y="385"/>
                    <a:pt x="451" y="293"/>
                  </a:cubicBezTo>
                  <a:cubicBezTo>
                    <a:pt x="477" y="167"/>
                    <a:pt x="426" y="42"/>
                    <a:pt x="301" y="17"/>
                  </a:cubicBezTo>
                  <a:cubicBezTo>
                    <a:pt x="279" y="6"/>
                    <a:pt x="256" y="1"/>
                    <a:pt x="233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13"/>
            <p:cNvSpPr/>
            <p:nvPr/>
          </p:nvSpPr>
          <p:spPr>
            <a:xfrm>
              <a:off x="2413675" y="621400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60" y="1"/>
                  </a:moveTo>
                  <a:cubicBezTo>
                    <a:pt x="100" y="1"/>
                    <a:pt x="46" y="42"/>
                    <a:pt x="26" y="83"/>
                  </a:cubicBezTo>
                  <a:cubicBezTo>
                    <a:pt x="1" y="158"/>
                    <a:pt x="26" y="233"/>
                    <a:pt x="101" y="258"/>
                  </a:cubicBezTo>
                  <a:cubicBezTo>
                    <a:pt x="120" y="264"/>
                    <a:pt x="138" y="267"/>
                    <a:pt x="156" y="267"/>
                  </a:cubicBezTo>
                  <a:cubicBezTo>
                    <a:pt x="210" y="267"/>
                    <a:pt x="257" y="239"/>
                    <a:pt x="276" y="183"/>
                  </a:cubicBezTo>
                  <a:cubicBezTo>
                    <a:pt x="301" y="108"/>
                    <a:pt x="251" y="32"/>
                    <a:pt x="201" y="7"/>
                  </a:cubicBezTo>
                  <a:cubicBezTo>
                    <a:pt x="187" y="3"/>
                    <a:pt x="173" y="1"/>
                    <a:pt x="16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13"/>
            <p:cNvSpPr/>
            <p:nvPr/>
          </p:nvSpPr>
          <p:spPr>
            <a:xfrm>
              <a:off x="2513925" y="592525"/>
              <a:ext cx="8175" cy="6675"/>
            </a:xfrm>
            <a:custGeom>
              <a:avLst/>
              <a:gdLst/>
              <a:ahLst/>
              <a:cxnLst/>
              <a:rect l="l" t="t" r="r" b="b"/>
              <a:pathLst>
                <a:path w="327" h="267" extrusionOk="0">
                  <a:moveTo>
                    <a:pt x="156" y="0"/>
                  </a:moveTo>
                  <a:cubicBezTo>
                    <a:pt x="106" y="0"/>
                    <a:pt x="44" y="28"/>
                    <a:pt x="26" y="85"/>
                  </a:cubicBezTo>
                  <a:cubicBezTo>
                    <a:pt x="1" y="160"/>
                    <a:pt x="51" y="235"/>
                    <a:pt x="126" y="260"/>
                  </a:cubicBezTo>
                  <a:cubicBezTo>
                    <a:pt x="139" y="265"/>
                    <a:pt x="153" y="267"/>
                    <a:pt x="166" y="267"/>
                  </a:cubicBezTo>
                  <a:cubicBezTo>
                    <a:pt x="226" y="267"/>
                    <a:pt x="281" y="222"/>
                    <a:pt x="301" y="160"/>
                  </a:cubicBezTo>
                  <a:cubicBezTo>
                    <a:pt x="326" y="110"/>
                    <a:pt x="276" y="10"/>
                    <a:pt x="201" y="10"/>
                  </a:cubicBezTo>
                  <a:cubicBezTo>
                    <a:pt x="189" y="3"/>
                    <a:pt x="173" y="0"/>
                    <a:pt x="15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13"/>
            <p:cNvSpPr/>
            <p:nvPr/>
          </p:nvSpPr>
          <p:spPr>
            <a:xfrm>
              <a:off x="2437475" y="633300"/>
              <a:ext cx="8175" cy="6700"/>
            </a:xfrm>
            <a:custGeom>
              <a:avLst/>
              <a:gdLst/>
              <a:ahLst/>
              <a:cxnLst/>
              <a:rect l="l" t="t" r="r" b="b"/>
              <a:pathLst>
                <a:path w="327" h="268" extrusionOk="0">
                  <a:moveTo>
                    <a:pt x="160" y="1"/>
                  </a:moveTo>
                  <a:cubicBezTo>
                    <a:pt x="100" y="1"/>
                    <a:pt x="46" y="42"/>
                    <a:pt x="26" y="83"/>
                  </a:cubicBezTo>
                  <a:cubicBezTo>
                    <a:pt x="1" y="158"/>
                    <a:pt x="51" y="233"/>
                    <a:pt x="126" y="258"/>
                  </a:cubicBezTo>
                  <a:cubicBezTo>
                    <a:pt x="145" y="265"/>
                    <a:pt x="164" y="268"/>
                    <a:pt x="182" y="268"/>
                  </a:cubicBezTo>
                  <a:cubicBezTo>
                    <a:pt x="236" y="268"/>
                    <a:pt x="283" y="239"/>
                    <a:pt x="302" y="183"/>
                  </a:cubicBezTo>
                  <a:cubicBezTo>
                    <a:pt x="327" y="108"/>
                    <a:pt x="277" y="33"/>
                    <a:pt x="201" y="8"/>
                  </a:cubicBezTo>
                  <a:cubicBezTo>
                    <a:pt x="188" y="3"/>
                    <a:pt x="174" y="1"/>
                    <a:pt x="16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13"/>
            <p:cNvSpPr/>
            <p:nvPr/>
          </p:nvSpPr>
          <p:spPr>
            <a:xfrm>
              <a:off x="2465050" y="583200"/>
              <a:ext cx="8175" cy="7225"/>
            </a:xfrm>
            <a:custGeom>
              <a:avLst/>
              <a:gdLst/>
              <a:ahLst/>
              <a:cxnLst/>
              <a:rect l="l" t="t" r="r" b="b"/>
              <a:pathLst>
                <a:path w="327" h="289" extrusionOk="0">
                  <a:moveTo>
                    <a:pt x="162" y="0"/>
                  </a:moveTo>
                  <a:cubicBezTo>
                    <a:pt x="101" y="0"/>
                    <a:pt x="46" y="45"/>
                    <a:pt x="26" y="107"/>
                  </a:cubicBezTo>
                  <a:cubicBezTo>
                    <a:pt x="1" y="182"/>
                    <a:pt x="51" y="257"/>
                    <a:pt x="126" y="282"/>
                  </a:cubicBezTo>
                  <a:cubicBezTo>
                    <a:pt x="139" y="287"/>
                    <a:pt x="153" y="289"/>
                    <a:pt x="166" y="289"/>
                  </a:cubicBezTo>
                  <a:cubicBezTo>
                    <a:pt x="226" y="289"/>
                    <a:pt x="281" y="244"/>
                    <a:pt x="301" y="182"/>
                  </a:cubicBezTo>
                  <a:cubicBezTo>
                    <a:pt x="327" y="107"/>
                    <a:pt x="276" y="32"/>
                    <a:pt x="201" y="7"/>
                  </a:cubicBezTo>
                  <a:cubicBezTo>
                    <a:pt x="188" y="2"/>
                    <a:pt x="175" y="0"/>
                    <a:pt x="162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13"/>
            <p:cNvSpPr/>
            <p:nvPr/>
          </p:nvSpPr>
          <p:spPr>
            <a:xfrm>
              <a:off x="2483225" y="506750"/>
              <a:ext cx="8175" cy="6675"/>
            </a:xfrm>
            <a:custGeom>
              <a:avLst/>
              <a:gdLst/>
              <a:ahLst/>
              <a:cxnLst/>
              <a:rect l="l" t="t" r="r" b="b"/>
              <a:pathLst>
                <a:path w="327" h="267" extrusionOk="0">
                  <a:moveTo>
                    <a:pt x="160" y="0"/>
                  </a:moveTo>
                  <a:cubicBezTo>
                    <a:pt x="100" y="0"/>
                    <a:pt x="46" y="41"/>
                    <a:pt x="26" y="82"/>
                  </a:cubicBezTo>
                  <a:cubicBezTo>
                    <a:pt x="1" y="157"/>
                    <a:pt x="51" y="233"/>
                    <a:pt x="126" y="258"/>
                  </a:cubicBezTo>
                  <a:cubicBezTo>
                    <a:pt x="138" y="264"/>
                    <a:pt x="154" y="267"/>
                    <a:pt x="171" y="267"/>
                  </a:cubicBezTo>
                  <a:cubicBezTo>
                    <a:pt x="221" y="267"/>
                    <a:pt x="282" y="239"/>
                    <a:pt x="301" y="182"/>
                  </a:cubicBezTo>
                  <a:cubicBezTo>
                    <a:pt x="326" y="107"/>
                    <a:pt x="276" y="32"/>
                    <a:pt x="201" y="7"/>
                  </a:cubicBezTo>
                  <a:cubicBezTo>
                    <a:pt x="187" y="2"/>
                    <a:pt x="173" y="0"/>
                    <a:pt x="160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13"/>
            <p:cNvSpPr/>
            <p:nvPr/>
          </p:nvSpPr>
          <p:spPr>
            <a:xfrm>
              <a:off x="2366050" y="511525"/>
              <a:ext cx="13200" cy="11550"/>
            </a:xfrm>
            <a:custGeom>
              <a:avLst/>
              <a:gdLst/>
              <a:ahLst/>
              <a:cxnLst/>
              <a:rect l="l" t="t" r="r" b="b"/>
              <a:pathLst>
                <a:path w="528" h="462" extrusionOk="0">
                  <a:moveTo>
                    <a:pt x="272" y="1"/>
                  </a:moveTo>
                  <a:cubicBezTo>
                    <a:pt x="176" y="1"/>
                    <a:pt x="90" y="68"/>
                    <a:pt x="51" y="167"/>
                  </a:cubicBezTo>
                  <a:cubicBezTo>
                    <a:pt x="1" y="292"/>
                    <a:pt x="76" y="417"/>
                    <a:pt x="201" y="443"/>
                  </a:cubicBezTo>
                  <a:cubicBezTo>
                    <a:pt x="234" y="455"/>
                    <a:pt x="266" y="462"/>
                    <a:pt x="297" y="462"/>
                  </a:cubicBezTo>
                  <a:cubicBezTo>
                    <a:pt x="386" y="462"/>
                    <a:pt x="465" y="410"/>
                    <a:pt x="502" y="317"/>
                  </a:cubicBezTo>
                  <a:cubicBezTo>
                    <a:pt x="527" y="192"/>
                    <a:pt x="477" y="67"/>
                    <a:pt x="352" y="16"/>
                  </a:cubicBezTo>
                  <a:cubicBezTo>
                    <a:pt x="325" y="6"/>
                    <a:pt x="298" y="1"/>
                    <a:pt x="272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13"/>
            <p:cNvSpPr/>
            <p:nvPr/>
          </p:nvSpPr>
          <p:spPr>
            <a:xfrm>
              <a:off x="2362925" y="648350"/>
              <a:ext cx="12550" cy="11000"/>
            </a:xfrm>
            <a:custGeom>
              <a:avLst/>
              <a:gdLst/>
              <a:ahLst/>
              <a:cxnLst/>
              <a:rect l="l" t="t" r="r" b="b"/>
              <a:pathLst>
                <a:path w="502" h="440" extrusionOk="0">
                  <a:moveTo>
                    <a:pt x="264" y="1"/>
                  </a:moveTo>
                  <a:cubicBezTo>
                    <a:pt x="162" y="1"/>
                    <a:pt x="71" y="53"/>
                    <a:pt x="51" y="158"/>
                  </a:cubicBezTo>
                  <a:cubicBezTo>
                    <a:pt x="0" y="258"/>
                    <a:pt x="51" y="383"/>
                    <a:pt x="176" y="433"/>
                  </a:cubicBezTo>
                  <a:cubicBezTo>
                    <a:pt x="197" y="437"/>
                    <a:pt x="218" y="439"/>
                    <a:pt x="238" y="439"/>
                  </a:cubicBezTo>
                  <a:cubicBezTo>
                    <a:pt x="340" y="439"/>
                    <a:pt x="431" y="387"/>
                    <a:pt x="452" y="283"/>
                  </a:cubicBezTo>
                  <a:cubicBezTo>
                    <a:pt x="502" y="183"/>
                    <a:pt x="427" y="57"/>
                    <a:pt x="326" y="7"/>
                  </a:cubicBezTo>
                  <a:cubicBezTo>
                    <a:pt x="305" y="3"/>
                    <a:pt x="285" y="1"/>
                    <a:pt x="264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280" name="Google Shape;2280;p13"/>
          <p:cNvPicPr preferRelativeResize="0"/>
          <p:nvPr/>
        </p:nvPicPr>
        <p:blipFill rotWithShape="1">
          <a:blip r:embed="rId3">
            <a:alphaModFix/>
          </a:blip>
          <a:srcRect l="6532" r="65742" b="47243"/>
          <a:stretch/>
        </p:blipFill>
        <p:spPr>
          <a:xfrm rot="10800000" flipH="1">
            <a:off x="7789090" y="-1511437"/>
            <a:ext cx="2497121" cy="2673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1" name="Google Shape;2281;p13"/>
          <p:cNvPicPr preferRelativeResize="0"/>
          <p:nvPr/>
        </p:nvPicPr>
        <p:blipFill rotWithShape="1">
          <a:blip r:embed="rId4">
            <a:alphaModFix/>
          </a:blip>
          <a:srcRect l="12961" t="9062" r="37508" b="28948"/>
          <a:stretch/>
        </p:blipFill>
        <p:spPr>
          <a:xfrm>
            <a:off x="-299513" y="2753575"/>
            <a:ext cx="1278214" cy="1066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82" name="Google Shape;2282;p13"/>
          <p:cNvGrpSpPr/>
          <p:nvPr/>
        </p:nvGrpSpPr>
        <p:grpSpPr>
          <a:xfrm>
            <a:off x="-140461" y="-532479"/>
            <a:ext cx="9424922" cy="6208457"/>
            <a:chOff x="-140461" y="-532479"/>
            <a:chExt cx="9424922" cy="6208457"/>
          </a:xfrm>
        </p:grpSpPr>
        <p:sp>
          <p:nvSpPr>
            <p:cNvPr id="2283" name="Google Shape;2283;p13"/>
            <p:cNvSpPr/>
            <p:nvPr/>
          </p:nvSpPr>
          <p:spPr>
            <a:xfrm>
              <a:off x="499975" y="230450"/>
              <a:ext cx="8233200" cy="4707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84" name="Google Shape;2284;p13"/>
            <p:cNvGrpSpPr/>
            <p:nvPr/>
          </p:nvGrpSpPr>
          <p:grpSpPr>
            <a:xfrm rot="5400000">
              <a:off x="1467771" y="-2140711"/>
              <a:ext cx="6208457" cy="9424922"/>
              <a:chOff x="3144250" y="593375"/>
              <a:chExt cx="1315825" cy="1997525"/>
            </a:xfrm>
          </p:grpSpPr>
          <p:sp>
            <p:nvSpPr>
              <p:cNvPr id="2285" name="Google Shape;2285;p13"/>
              <p:cNvSpPr/>
              <p:nvPr/>
            </p:nvSpPr>
            <p:spPr>
              <a:xfrm>
                <a:off x="3803400" y="593375"/>
                <a:ext cx="25" cy="1178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713" fill="none" extrusionOk="0">
                    <a:moveTo>
                      <a:pt x="1" y="1"/>
                    </a:moveTo>
                    <a:lnTo>
                      <a:pt x="1" y="4712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6" name="Google Shape;2286;p13"/>
              <p:cNvSpPr/>
              <p:nvPr/>
            </p:nvSpPr>
            <p:spPr>
              <a:xfrm>
                <a:off x="3802150" y="2455550"/>
                <a:ext cx="25" cy="135350"/>
              </a:xfrm>
              <a:custGeom>
                <a:avLst/>
                <a:gdLst/>
                <a:ahLst/>
                <a:cxnLst/>
                <a:rect l="l" t="t" r="r" b="b"/>
                <a:pathLst>
                  <a:path w="1" h="5414" fill="none" extrusionOk="0">
                    <a:moveTo>
                      <a:pt x="1" y="0"/>
                    </a:moveTo>
                    <a:lnTo>
                      <a:pt x="1" y="5414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7" name="Google Shape;2287;p13"/>
              <p:cNvSpPr/>
              <p:nvPr/>
            </p:nvSpPr>
            <p:spPr>
              <a:xfrm>
                <a:off x="4302150" y="1592124"/>
                <a:ext cx="1579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6317" h="1" fill="none" extrusionOk="0">
                    <a:moveTo>
                      <a:pt x="1" y="1"/>
                    </a:moveTo>
                    <a:lnTo>
                      <a:pt x="6317" y="1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8" name="Google Shape;2288;p13"/>
              <p:cNvSpPr/>
              <p:nvPr/>
            </p:nvSpPr>
            <p:spPr>
              <a:xfrm>
                <a:off x="3144250" y="1592125"/>
                <a:ext cx="1610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6442" h="1" fill="none" extrusionOk="0">
                    <a:moveTo>
                      <a:pt x="6442" y="1"/>
                    </a:moveTo>
                    <a:lnTo>
                      <a:pt x="1" y="1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9" name="Google Shape;2289;p13"/>
              <p:cNvSpPr/>
              <p:nvPr/>
            </p:nvSpPr>
            <p:spPr>
              <a:xfrm>
                <a:off x="3305275" y="711175"/>
                <a:ext cx="996900" cy="1744400"/>
              </a:xfrm>
              <a:custGeom>
                <a:avLst/>
                <a:gdLst/>
                <a:ahLst/>
                <a:cxnLst/>
                <a:rect l="l" t="t" r="r" b="b"/>
                <a:pathLst>
                  <a:path w="39876" h="69776" fill="none" extrusionOk="0">
                    <a:moveTo>
                      <a:pt x="39876" y="69775"/>
                    </a:moveTo>
                    <a:lnTo>
                      <a:pt x="1" y="69775"/>
                    </a:lnTo>
                    <a:lnTo>
                      <a:pt x="1" y="0"/>
                    </a:lnTo>
                    <a:lnTo>
                      <a:pt x="39876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290" name="Google Shape;2290;p13"/>
          <p:cNvPicPr preferRelativeResize="0"/>
          <p:nvPr/>
        </p:nvPicPr>
        <p:blipFill rotWithShape="1">
          <a:blip r:embed="rId3">
            <a:alphaModFix/>
          </a:blip>
          <a:srcRect l="61858" t="6889" r="10416" b="52222"/>
          <a:stretch/>
        </p:blipFill>
        <p:spPr>
          <a:xfrm>
            <a:off x="8096799" y="3291613"/>
            <a:ext cx="2347700" cy="1947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1" name="Google Shape;2291;p13"/>
          <p:cNvPicPr preferRelativeResize="0"/>
          <p:nvPr/>
        </p:nvPicPr>
        <p:blipFill rotWithShape="1">
          <a:blip r:embed="rId3">
            <a:alphaModFix/>
          </a:blip>
          <a:srcRect l="12776" r="81185" b="88352"/>
          <a:stretch/>
        </p:blipFill>
        <p:spPr>
          <a:xfrm rot="10800000" flipH="1">
            <a:off x="8351499" y="571500"/>
            <a:ext cx="543879" cy="59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2" name="Google Shape;2292;p13"/>
          <p:cNvPicPr preferRelativeResize="0"/>
          <p:nvPr/>
        </p:nvPicPr>
        <p:blipFill rotWithShape="1">
          <a:blip r:embed="rId3">
            <a:alphaModFix/>
          </a:blip>
          <a:srcRect l="36753" t="50000" r="35543"/>
          <a:stretch/>
        </p:blipFill>
        <p:spPr>
          <a:xfrm>
            <a:off x="-1242274" y="-1554025"/>
            <a:ext cx="2532898" cy="2571749"/>
          </a:xfrm>
          <a:prstGeom prst="rect">
            <a:avLst/>
          </a:prstGeom>
          <a:noFill/>
          <a:ln>
            <a:noFill/>
          </a:ln>
        </p:spPr>
      </p:pic>
      <p:sp>
        <p:nvSpPr>
          <p:cNvPr id="2293" name="Google Shape;2293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94" name="Google Shape;2294;p13"/>
          <p:cNvSpPr txBox="1">
            <a:spLocks noGrp="1"/>
          </p:cNvSpPr>
          <p:nvPr>
            <p:ph type="subTitle" idx="1"/>
          </p:nvPr>
        </p:nvSpPr>
        <p:spPr>
          <a:xfrm>
            <a:off x="2036698" y="3363832"/>
            <a:ext cx="21606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9pPr>
          </a:lstStyle>
          <a:p>
            <a:endParaRPr/>
          </a:p>
        </p:txBody>
      </p:sp>
      <p:sp>
        <p:nvSpPr>
          <p:cNvPr id="2295" name="Google Shape;2295;p13"/>
          <p:cNvSpPr txBox="1">
            <a:spLocks noGrp="1"/>
          </p:cNvSpPr>
          <p:nvPr>
            <p:ph type="subTitle" idx="2"/>
          </p:nvPr>
        </p:nvSpPr>
        <p:spPr>
          <a:xfrm>
            <a:off x="2036700" y="3681232"/>
            <a:ext cx="2160600" cy="677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296" name="Google Shape;2296;p13"/>
          <p:cNvSpPr txBox="1">
            <a:spLocks noGrp="1"/>
          </p:cNvSpPr>
          <p:nvPr>
            <p:ph type="title" idx="3" hasCustomPrompt="1"/>
          </p:nvPr>
        </p:nvSpPr>
        <p:spPr>
          <a:xfrm>
            <a:off x="1153625" y="3659400"/>
            <a:ext cx="6345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2297" name="Google Shape;2297;p13"/>
          <p:cNvSpPr txBox="1">
            <a:spLocks noGrp="1"/>
          </p:cNvSpPr>
          <p:nvPr>
            <p:ph type="subTitle" idx="4"/>
          </p:nvPr>
        </p:nvSpPr>
        <p:spPr>
          <a:xfrm>
            <a:off x="5854523" y="3363832"/>
            <a:ext cx="21606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9pPr>
          </a:lstStyle>
          <a:p>
            <a:endParaRPr/>
          </a:p>
        </p:txBody>
      </p:sp>
      <p:sp>
        <p:nvSpPr>
          <p:cNvPr id="2298" name="Google Shape;2298;p13"/>
          <p:cNvSpPr txBox="1">
            <a:spLocks noGrp="1"/>
          </p:cNvSpPr>
          <p:nvPr>
            <p:ph type="subTitle" idx="5"/>
          </p:nvPr>
        </p:nvSpPr>
        <p:spPr>
          <a:xfrm>
            <a:off x="5854525" y="3681232"/>
            <a:ext cx="2160600" cy="677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299" name="Google Shape;2299;p13"/>
          <p:cNvSpPr txBox="1">
            <a:spLocks noGrp="1"/>
          </p:cNvSpPr>
          <p:nvPr>
            <p:ph type="title" idx="6" hasCustomPrompt="1"/>
          </p:nvPr>
        </p:nvSpPr>
        <p:spPr>
          <a:xfrm>
            <a:off x="4971450" y="3659400"/>
            <a:ext cx="6345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2300" name="Google Shape;2300;p13"/>
          <p:cNvSpPr txBox="1">
            <a:spLocks noGrp="1"/>
          </p:cNvSpPr>
          <p:nvPr>
            <p:ph type="subTitle" idx="7"/>
          </p:nvPr>
        </p:nvSpPr>
        <p:spPr>
          <a:xfrm>
            <a:off x="2036698" y="1656757"/>
            <a:ext cx="21606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9pPr>
          </a:lstStyle>
          <a:p>
            <a:endParaRPr/>
          </a:p>
        </p:txBody>
      </p:sp>
      <p:sp>
        <p:nvSpPr>
          <p:cNvPr id="2301" name="Google Shape;2301;p13"/>
          <p:cNvSpPr txBox="1">
            <a:spLocks noGrp="1"/>
          </p:cNvSpPr>
          <p:nvPr>
            <p:ph type="subTitle" idx="8"/>
          </p:nvPr>
        </p:nvSpPr>
        <p:spPr>
          <a:xfrm>
            <a:off x="2036700" y="1974157"/>
            <a:ext cx="2160600" cy="677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302" name="Google Shape;2302;p13"/>
          <p:cNvSpPr txBox="1">
            <a:spLocks noGrp="1"/>
          </p:cNvSpPr>
          <p:nvPr>
            <p:ph type="title" idx="9" hasCustomPrompt="1"/>
          </p:nvPr>
        </p:nvSpPr>
        <p:spPr>
          <a:xfrm>
            <a:off x="1153625" y="1952325"/>
            <a:ext cx="6345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2303" name="Google Shape;2303;p13"/>
          <p:cNvSpPr txBox="1">
            <a:spLocks noGrp="1"/>
          </p:cNvSpPr>
          <p:nvPr>
            <p:ph type="subTitle" idx="13"/>
          </p:nvPr>
        </p:nvSpPr>
        <p:spPr>
          <a:xfrm>
            <a:off x="5854523" y="1656757"/>
            <a:ext cx="21606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9pPr>
          </a:lstStyle>
          <a:p>
            <a:endParaRPr/>
          </a:p>
        </p:txBody>
      </p:sp>
      <p:sp>
        <p:nvSpPr>
          <p:cNvPr id="2304" name="Google Shape;2304;p13"/>
          <p:cNvSpPr txBox="1">
            <a:spLocks noGrp="1"/>
          </p:cNvSpPr>
          <p:nvPr>
            <p:ph type="subTitle" idx="14"/>
          </p:nvPr>
        </p:nvSpPr>
        <p:spPr>
          <a:xfrm>
            <a:off x="5854525" y="1974157"/>
            <a:ext cx="2160600" cy="677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305" name="Google Shape;2305;p13"/>
          <p:cNvSpPr txBox="1">
            <a:spLocks noGrp="1"/>
          </p:cNvSpPr>
          <p:nvPr>
            <p:ph type="title" idx="15" hasCustomPrompt="1"/>
          </p:nvPr>
        </p:nvSpPr>
        <p:spPr>
          <a:xfrm>
            <a:off x="4971450" y="1952325"/>
            <a:ext cx="6345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pic>
        <p:nvPicPr>
          <p:cNvPr id="2306" name="Google Shape;2306;p13"/>
          <p:cNvPicPr preferRelativeResize="0"/>
          <p:nvPr/>
        </p:nvPicPr>
        <p:blipFill rotWithShape="1">
          <a:blip r:embed="rId5">
            <a:alphaModFix/>
          </a:blip>
          <a:srcRect l="31365" t="27174" r="39875" b="46788"/>
          <a:stretch/>
        </p:blipFill>
        <p:spPr>
          <a:xfrm>
            <a:off x="8690750" y="3985850"/>
            <a:ext cx="626525" cy="56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7" name="Google Shape;2307;p13"/>
          <p:cNvPicPr preferRelativeResize="0"/>
          <p:nvPr/>
        </p:nvPicPr>
        <p:blipFill rotWithShape="1">
          <a:blip r:embed="rId5">
            <a:alphaModFix/>
          </a:blip>
          <a:srcRect l="31365" t="27174" r="39875" b="46788"/>
          <a:stretch/>
        </p:blipFill>
        <p:spPr>
          <a:xfrm>
            <a:off x="167450" y="256400"/>
            <a:ext cx="626525" cy="56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CUSTOM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09" name="Google Shape;2309;p14"/>
          <p:cNvGrpSpPr/>
          <p:nvPr/>
        </p:nvGrpSpPr>
        <p:grpSpPr>
          <a:xfrm>
            <a:off x="99756" y="-1093664"/>
            <a:ext cx="8968917" cy="7548279"/>
            <a:chOff x="99756" y="-1093664"/>
            <a:chExt cx="8968917" cy="7548279"/>
          </a:xfrm>
        </p:grpSpPr>
        <p:grpSp>
          <p:nvGrpSpPr>
            <p:cNvPr id="2310" name="Google Shape;2310;p14"/>
            <p:cNvGrpSpPr/>
            <p:nvPr/>
          </p:nvGrpSpPr>
          <p:grpSpPr>
            <a:xfrm rot="1486609">
              <a:off x="559923" y="-740725"/>
              <a:ext cx="2276539" cy="2696103"/>
              <a:chOff x="1859800" y="2828350"/>
              <a:chExt cx="733725" cy="868950"/>
            </a:xfrm>
          </p:grpSpPr>
          <p:sp>
            <p:nvSpPr>
              <p:cNvPr id="2311" name="Google Shape;2311;p14"/>
              <p:cNvSpPr/>
              <p:nvPr/>
            </p:nvSpPr>
            <p:spPr>
              <a:xfrm>
                <a:off x="2271450" y="3280650"/>
                <a:ext cx="15050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0" extrusionOk="0">
                    <a:moveTo>
                      <a:pt x="305" y="0"/>
                    </a:moveTo>
                    <a:cubicBezTo>
                      <a:pt x="171" y="0"/>
                      <a:pt x="48" y="95"/>
                      <a:pt x="25" y="229"/>
                    </a:cubicBezTo>
                    <a:cubicBezTo>
                      <a:pt x="0" y="380"/>
                      <a:pt x="101" y="530"/>
                      <a:pt x="251" y="555"/>
                    </a:cubicBezTo>
                    <a:cubicBezTo>
                      <a:pt x="266" y="558"/>
                      <a:pt x="282" y="559"/>
                      <a:pt x="297" y="559"/>
                    </a:cubicBezTo>
                    <a:cubicBezTo>
                      <a:pt x="431" y="559"/>
                      <a:pt x="554" y="465"/>
                      <a:pt x="577" y="330"/>
                    </a:cubicBezTo>
                    <a:cubicBezTo>
                      <a:pt x="602" y="179"/>
                      <a:pt x="502" y="29"/>
                      <a:pt x="351" y="4"/>
                    </a:cubicBezTo>
                    <a:cubicBezTo>
                      <a:pt x="336" y="1"/>
                      <a:pt x="320" y="0"/>
                      <a:pt x="30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2" name="Google Shape;2312;p14"/>
              <p:cNvSpPr/>
              <p:nvPr/>
            </p:nvSpPr>
            <p:spPr>
              <a:xfrm>
                <a:off x="2503900" y="3095025"/>
                <a:ext cx="1757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17" extrusionOk="0">
                    <a:moveTo>
                      <a:pt x="344" y="1"/>
                    </a:moveTo>
                    <a:cubicBezTo>
                      <a:pt x="297" y="1"/>
                      <a:pt x="248" y="12"/>
                      <a:pt x="201" y="35"/>
                    </a:cubicBezTo>
                    <a:cubicBezTo>
                      <a:pt x="51" y="111"/>
                      <a:pt x="1" y="311"/>
                      <a:pt x="76" y="436"/>
                    </a:cubicBezTo>
                    <a:cubicBezTo>
                      <a:pt x="131" y="546"/>
                      <a:pt x="240" y="616"/>
                      <a:pt x="353" y="616"/>
                    </a:cubicBezTo>
                    <a:cubicBezTo>
                      <a:pt x="394" y="616"/>
                      <a:pt x="437" y="607"/>
                      <a:pt x="477" y="587"/>
                    </a:cubicBezTo>
                    <a:cubicBezTo>
                      <a:pt x="627" y="487"/>
                      <a:pt x="702" y="311"/>
                      <a:pt x="602" y="161"/>
                    </a:cubicBezTo>
                    <a:cubicBezTo>
                      <a:pt x="550" y="57"/>
                      <a:pt x="451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3" name="Google Shape;2313;p14"/>
              <p:cNvSpPr/>
              <p:nvPr/>
            </p:nvSpPr>
            <p:spPr>
              <a:xfrm>
                <a:off x="2461300" y="3003550"/>
                <a:ext cx="175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2" extrusionOk="0">
                    <a:moveTo>
                      <a:pt x="350" y="1"/>
                    </a:moveTo>
                    <a:cubicBezTo>
                      <a:pt x="299" y="1"/>
                      <a:pt x="247" y="12"/>
                      <a:pt x="201" y="35"/>
                    </a:cubicBezTo>
                    <a:cubicBezTo>
                      <a:pt x="50" y="110"/>
                      <a:pt x="0" y="311"/>
                      <a:pt x="76" y="461"/>
                    </a:cubicBezTo>
                    <a:cubicBezTo>
                      <a:pt x="127" y="565"/>
                      <a:pt x="239" y="621"/>
                      <a:pt x="353" y="621"/>
                    </a:cubicBezTo>
                    <a:cubicBezTo>
                      <a:pt x="404" y="621"/>
                      <a:pt x="455" y="610"/>
                      <a:pt x="502" y="587"/>
                    </a:cubicBezTo>
                    <a:cubicBezTo>
                      <a:pt x="652" y="511"/>
                      <a:pt x="702" y="311"/>
                      <a:pt x="627" y="161"/>
                    </a:cubicBezTo>
                    <a:cubicBezTo>
                      <a:pt x="575" y="57"/>
                      <a:pt x="463" y="1"/>
                      <a:pt x="35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4" name="Google Shape;2314;p14"/>
              <p:cNvSpPr/>
              <p:nvPr/>
            </p:nvSpPr>
            <p:spPr>
              <a:xfrm>
                <a:off x="2396125" y="3210050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198" y="1"/>
                    </a:moveTo>
                    <a:cubicBezTo>
                      <a:pt x="172" y="1"/>
                      <a:pt x="147" y="7"/>
                      <a:pt x="126" y="21"/>
                    </a:cubicBezTo>
                    <a:cubicBezTo>
                      <a:pt x="26" y="71"/>
                      <a:pt x="1" y="196"/>
                      <a:pt x="51" y="297"/>
                    </a:cubicBezTo>
                    <a:cubicBezTo>
                      <a:pt x="87" y="351"/>
                      <a:pt x="149" y="392"/>
                      <a:pt x="219" y="392"/>
                    </a:cubicBezTo>
                    <a:cubicBezTo>
                      <a:pt x="246" y="392"/>
                      <a:pt x="274" y="386"/>
                      <a:pt x="302" y="372"/>
                    </a:cubicBezTo>
                    <a:cubicBezTo>
                      <a:pt x="402" y="322"/>
                      <a:pt x="427" y="196"/>
                      <a:pt x="377" y="96"/>
                    </a:cubicBezTo>
                    <a:cubicBezTo>
                      <a:pt x="341" y="42"/>
                      <a:pt x="265" y="1"/>
                      <a:pt x="19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5" name="Google Shape;2315;p14"/>
              <p:cNvSpPr/>
              <p:nvPr/>
            </p:nvSpPr>
            <p:spPr>
              <a:xfrm>
                <a:off x="2462550" y="307960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31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51" y="76"/>
                      <a:pt x="0" y="176"/>
                      <a:pt x="51" y="276"/>
                    </a:cubicBezTo>
                    <a:cubicBezTo>
                      <a:pt x="84" y="343"/>
                      <a:pt x="151" y="377"/>
                      <a:pt x="221" y="377"/>
                    </a:cubicBezTo>
                    <a:cubicBezTo>
                      <a:pt x="257" y="377"/>
                      <a:pt x="293" y="368"/>
                      <a:pt x="326" y="352"/>
                    </a:cubicBezTo>
                    <a:cubicBezTo>
                      <a:pt x="401" y="302"/>
                      <a:pt x="452" y="201"/>
                      <a:pt x="401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6" name="Google Shape;2316;p14"/>
              <p:cNvSpPr/>
              <p:nvPr/>
            </p:nvSpPr>
            <p:spPr>
              <a:xfrm>
                <a:off x="2431225" y="3196900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209" y="0"/>
                    </a:moveTo>
                    <a:cubicBezTo>
                      <a:pt x="182" y="0"/>
                      <a:pt x="154" y="7"/>
                      <a:pt x="126" y="21"/>
                    </a:cubicBezTo>
                    <a:cubicBezTo>
                      <a:pt x="25" y="71"/>
                      <a:pt x="0" y="196"/>
                      <a:pt x="50" y="296"/>
                    </a:cubicBezTo>
                    <a:cubicBezTo>
                      <a:pt x="87" y="350"/>
                      <a:pt x="162" y="392"/>
                      <a:pt x="229" y="392"/>
                    </a:cubicBezTo>
                    <a:cubicBezTo>
                      <a:pt x="255" y="392"/>
                      <a:pt x="280" y="385"/>
                      <a:pt x="301" y="371"/>
                    </a:cubicBezTo>
                    <a:cubicBezTo>
                      <a:pt x="401" y="321"/>
                      <a:pt x="426" y="196"/>
                      <a:pt x="376" y="96"/>
                    </a:cubicBezTo>
                    <a:cubicBezTo>
                      <a:pt x="340" y="42"/>
                      <a:pt x="278" y="0"/>
                      <a:pt x="20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7" name="Google Shape;2317;p14"/>
              <p:cNvSpPr/>
              <p:nvPr/>
            </p:nvSpPr>
            <p:spPr>
              <a:xfrm>
                <a:off x="2406775" y="3120950"/>
                <a:ext cx="106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7" extrusionOk="0">
                    <a:moveTo>
                      <a:pt x="225" y="1"/>
                    </a:moveTo>
                    <a:cubicBezTo>
                      <a:pt x="193" y="1"/>
                      <a:pt x="160" y="9"/>
                      <a:pt x="126" y="26"/>
                    </a:cubicBezTo>
                    <a:cubicBezTo>
                      <a:pt x="26" y="76"/>
                      <a:pt x="1" y="176"/>
                      <a:pt x="51" y="277"/>
                    </a:cubicBezTo>
                    <a:cubicBezTo>
                      <a:pt x="84" y="343"/>
                      <a:pt x="151" y="377"/>
                      <a:pt x="214" y="377"/>
                    </a:cubicBezTo>
                    <a:cubicBezTo>
                      <a:pt x="246" y="377"/>
                      <a:pt x="277" y="368"/>
                      <a:pt x="302" y="352"/>
                    </a:cubicBezTo>
                    <a:cubicBezTo>
                      <a:pt x="402" y="302"/>
                      <a:pt x="427" y="201"/>
                      <a:pt x="377" y="101"/>
                    </a:cubicBezTo>
                    <a:cubicBezTo>
                      <a:pt x="343" y="34"/>
                      <a:pt x="288" y="1"/>
                      <a:pt x="22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8" name="Google Shape;2318;p14"/>
              <p:cNvSpPr/>
              <p:nvPr/>
            </p:nvSpPr>
            <p:spPr>
              <a:xfrm>
                <a:off x="2346000" y="3028975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209" y="1"/>
                    </a:moveTo>
                    <a:cubicBezTo>
                      <a:pt x="182" y="1"/>
                      <a:pt x="154" y="7"/>
                      <a:pt x="126" y="21"/>
                    </a:cubicBezTo>
                    <a:cubicBezTo>
                      <a:pt x="26" y="71"/>
                      <a:pt x="1" y="196"/>
                      <a:pt x="51" y="296"/>
                    </a:cubicBezTo>
                    <a:cubicBezTo>
                      <a:pt x="87" y="351"/>
                      <a:pt x="162" y="392"/>
                      <a:pt x="230" y="392"/>
                    </a:cubicBezTo>
                    <a:cubicBezTo>
                      <a:pt x="256" y="392"/>
                      <a:pt x="281" y="386"/>
                      <a:pt x="302" y="372"/>
                    </a:cubicBezTo>
                    <a:cubicBezTo>
                      <a:pt x="402" y="321"/>
                      <a:pt x="427" y="196"/>
                      <a:pt x="377" y="96"/>
                    </a:cubicBezTo>
                    <a:cubicBezTo>
                      <a:pt x="341" y="42"/>
                      <a:pt x="278" y="1"/>
                      <a:pt x="20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9" name="Google Shape;2319;p14"/>
              <p:cNvSpPr/>
              <p:nvPr/>
            </p:nvSpPr>
            <p:spPr>
              <a:xfrm>
                <a:off x="2240125" y="3149275"/>
                <a:ext cx="1817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652" extrusionOk="0">
                    <a:moveTo>
                      <a:pt x="364" y="0"/>
                    </a:moveTo>
                    <a:cubicBezTo>
                      <a:pt x="311" y="0"/>
                      <a:pt x="256" y="14"/>
                      <a:pt x="201" y="46"/>
                    </a:cubicBezTo>
                    <a:cubicBezTo>
                      <a:pt x="50" y="121"/>
                      <a:pt x="0" y="322"/>
                      <a:pt x="75" y="472"/>
                    </a:cubicBezTo>
                    <a:cubicBezTo>
                      <a:pt x="130" y="582"/>
                      <a:pt x="253" y="652"/>
                      <a:pt x="373" y="652"/>
                    </a:cubicBezTo>
                    <a:cubicBezTo>
                      <a:pt x="417" y="652"/>
                      <a:pt x="461" y="642"/>
                      <a:pt x="501" y="622"/>
                    </a:cubicBezTo>
                    <a:cubicBezTo>
                      <a:pt x="677" y="522"/>
                      <a:pt x="727" y="322"/>
                      <a:pt x="652" y="171"/>
                    </a:cubicBezTo>
                    <a:cubicBezTo>
                      <a:pt x="583" y="68"/>
                      <a:pt x="479" y="0"/>
                      <a:pt x="36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0" name="Google Shape;2320;p14"/>
              <p:cNvSpPr/>
              <p:nvPr/>
            </p:nvSpPr>
            <p:spPr>
              <a:xfrm>
                <a:off x="2376075" y="3284250"/>
                <a:ext cx="175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2" extrusionOk="0">
                    <a:moveTo>
                      <a:pt x="344" y="1"/>
                    </a:moveTo>
                    <a:cubicBezTo>
                      <a:pt x="297" y="1"/>
                      <a:pt x="248" y="12"/>
                      <a:pt x="201" y="35"/>
                    </a:cubicBezTo>
                    <a:cubicBezTo>
                      <a:pt x="51" y="111"/>
                      <a:pt x="1" y="311"/>
                      <a:pt x="76" y="461"/>
                    </a:cubicBezTo>
                    <a:cubicBezTo>
                      <a:pt x="128" y="565"/>
                      <a:pt x="228" y="621"/>
                      <a:pt x="334" y="621"/>
                    </a:cubicBezTo>
                    <a:cubicBezTo>
                      <a:pt x="381" y="621"/>
                      <a:pt x="430" y="610"/>
                      <a:pt x="477" y="587"/>
                    </a:cubicBezTo>
                    <a:cubicBezTo>
                      <a:pt x="627" y="512"/>
                      <a:pt x="703" y="311"/>
                      <a:pt x="602" y="161"/>
                    </a:cubicBezTo>
                    <a:cubicBezTo>
                      <a:pt x="550" y="57"/>
                      <a:pt x="451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1" name="Google Shape;2321;p14"/>
              <p:cNvSpPr/>
              <p:nvPr/>
            </p:nvSpPr>
            <p:spPr>
              <a:xfrm>
                <a:off x="1891750" y="3615225"/>
                <a:ext cx="1442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577" h="560" extrusionOk="0">
                    <a:moveTo>
                      <a:pt x="280" y="1"/>
                    </a:moveTo>
                    <a:cubicBezTo>
                      <a:pt x="151" y="1"/>
                      <a:pt x="48" y="95"/>
                      <a:pt x="25" y="230"/>
                    </a:cubicBezTo>
                    <a:cubicBezTo>
                      <a:pt x="0" y="380"/>
                      <a:pt x="101" y="531"/>
                      <a:pt x="251" y="556"/>
                    </a:cubicBezTo>
                    <a:cubicBezTo>
                      <a:pt x="266" y="558"/>
                      <a:pt x="282" y="560"/>
                      <a:pt x="297" y="560"/>
                    </a:cubicBezTo>
                    <a:cubicBezTo>
                      <a:pt x="426" y="560"/>
                      <a:pt x="529" y="465"/>
                      <a:pt x="552" y="330"/>
                    </a:cubicBezTo>
                    <a:cubicBezTo>
                      <a:pt x="577" y="180"/>
                      <a:pt x="476" y="30"/>
                      <a:pt x="326" y="4"/>
                    </a:cubicBezTo>
                    <a:cubicBezTo>
                      <a:pt x="311" y="2"/>
                      <a:pt x="295" y="1"/>
                      <a:pt x="28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2" name="Google Shape;2322;p14"/>
              <p:cNvSpPr/>
              <p:nvPr/>
            </p:nvSpPr>
            <p:spPr>
              <a:xfrm>
                <a:off x="2123575" y="3429625"/>
                <a:ext cx="17575" cy="1540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16" extrusionOk="0">
                    <a:moveTo>
                      <a:pt x="350" y="0"/>
                    </a:moveTo>
                    <a:cubicBezTo>
                      <a:pt x="299" y="0"/>
                      <a:pt x="248" y="12"/>
                      <a:pt x="201" y="35"/>
                    </a:cubicBezTo>
                    <a:cubicBezTo>
                      <a:pt x="51" y="110"/>
                      <a:pt x="1" y="311"/>
                      <a:pt x="76" y="436"/>
                    </a:cubicBezTo>
                    <a:cubicBezTo>
                      <a:pt x="131" y="546"/>
                      <a:pt x="253" y="616"/>
                      <a:pt x="373" y="616"/>
                    </a:cubicBezTo>
                    <a:cubicBezTo>
                      <a:pt x="418" y="616"/>
                      <a:pt x="461" y="606"/>
                      <a:pt x="502" y="586"/>
                    </a:cubicBezTo>
                    <a:cubicBezTo>
                      <a:pt x="652" y="486"/>
                      <a:pt x="702" y="311"/>
                      <a:pt x="627" y="160"/>
                    </a:cubicBezTo>
                    <a:cubicBezTo>
                      <a:pt x="575" y="56"/>
                      <a:pt x="464" y="0"/>
                      <a:pt x="35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3" name="Google Shape;2323;p14"/>
              <p:cNvSpPr/>
              <p:nvPr/>
            </p:nvSpPr>
            <p:spPr>
              <a:xfrm>
                <a:off x="2080975" y="3338150"/>
                <a:ext cx="17550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621" extrusionOk="0">
                    <a:moveTo>
                      <a:pt x="369" y="0"/>
                    </a:moveTo>
                    <a:cubicBezTo>
                      <a:pt x="321" y="0"/>
                      <a:pt x="272" y="11"/>
                      <a:pt x="226" y="35"/>
                    </a:cubicBezTo>
                    <a:cubicBezTo>
                      <a:pt x="75" y="110"/>
                      <a:pt x="0" y="310"/>
                      <a:pt x="75" y="461"/>
                    </a:cubicBezTo>
                    <a:cubicBezTo>
                      <a:pt x="145" y="565"/>
                      <a:pt x="250" y="621"/>
                      <a:pt x="358" y="621"/>
                    </a:cubicBezTo>
                    <a:cubicBezTo>
                      <a:pt x="406" y="621"/>
                      <a:pt x="455" y="609"/>
                      <a:pt x="501" y="586"/>
                    </a:cubicBezTo>
                    <a:cubicBezTo>
                      <a:pt x="652" y="511"/>
                      <a:pt x="702" y="310"/>
                      <a:pt x="627" y="160"/>
                    </a:cubicBezTo>
                    <a:cubicBezTo>
                      <a:pt x="575" y="56"/>
                      <a:pt x="475" y="0"/>
                      <a:pt x="36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4" name="Google Shape;2324;p14"/>
              <p:cNvSpPr/>
              <p:nvPr/>
            </p:nvSpPr>
            <p:spPr>
              <a:xfrm>
                <a:off x="2015800" y="3544650"/>
                <a:ext cx="11300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2" extrusionOk="0">
                    <a:moveTo>
                      <a:pt x="214" y="0"/>
                    </a:moveTo>
                    <a:cubicBezTo>
                      <a:pt x="184" y="0"/>
                      <a:pt x="154" y="6"/>
                      <a:pt x="126" y="20"/>
                    </a:cubicBezTo>
                    <a:cubicBezTo>
                      <a:pt x="26" y="71"/>
                      <a:pt x="1" y="196"/>
                      <a:pt x="51" y="296"/>
                    </a:cubicBezTo>
                    <a:cubicBezTo>
                      <a:pt x="87" y="350"/>
                      <a:pt x="162" y="391"/>
                      <a:pt x="229" y="391"/>
                    </a:cubicBezTo>
                    <a:cubicBezTo>
                      <a:pt x="256" y="391"/>
                      <a:pt x="280" y="385"/>
                      <a:pt x="301" y="371"/>
                    </a:cubicBezTo>
                    <a:cubicBezTo>
                      <a:pt x="402" y="321"/>
                      <a:pt x="452" y="196"/>
                      <a:pt x="402" y="96"/>
                    </a:cubicBezTo>
                    <a:cubicBezTo>
                      <a:pt x="366" y="41"/>
                      <a:pt x="290" y="0"/>
                      <a:pt x="21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5" name="Google Shape;2325;p14"/>
              <p:cNvSpPr/>
              <p:nvPr/>
            </p:nvSpPr>
            <p:spPr>
              <a:xfrm>
                <a:off x="2082850" y="3414200"/>
                <a:ext cx="106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7" extrusionOk="0">
                    <a:moveTo>
                      <a:pt x="224" y="0"/>
                    </a:moveTo>
                    <a:cubicBezTo>
                      <a:pt x="193" y="0"/>
                      <a:pt x="159" y="9"/>
                      <a:pt x="126" y="25"/>
                    </a:cubicBezTo>
                    <a:cubicBezTo>
                      <a:pt x="25" y="75"/>
                      <a:pt x="0" y="176"/>
                      <a:pt x="51" y="276"/>
                    </a:cubicBezTo>
                    <a:cubicBezTo>
                      <a:pt x="84" y="343"/>
                      <a:pt x="140" y="376"/>
                      <a:pt x="203" y="376"/>
                    </a:cubicBezTo>
                    <a:cubicBezTo>
                      <a:pt x="234" y="376"/>
                      <a:pt x="268" y="368"/>
                      <a:pt x="301" y="351"/>
                    </a:cubicBezTo>
                    <a:cubicBezTo>
                      <a:pt x="401" y="301"/>
                      <a:pt x="426" y="201"/>
                      <a:pt x="376" y="101"/>
                    </a:cubicBezTo>
                    <a:cubicBezTo>
                      <a:pt x="343" y="34"/>
                      <a:pt x="287" y="0"/>
                      <a:pt x="22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6" name="Google Shape;2326;p14"/>
              <p:cNvSpPr/>
              <p:nvPr/>
            </p:nvSpPr>
            <p:spPr>
              <a:xfrm>
                <a:off x="2050900" y="3531475"/>
                <a:ext cx="11300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3" extrusionOk="0">
                    <a:moveTo>
                      <a:pt x="223" y="1"/>
                    </a:moveTo>
                    <a:cubicBezTo>
                      <a:pt x="196" y="1"/>
                      <a:pt x="172" y="7"/>
                      <a:pt x="151" y="21"/>
                    </a:cubicBezTo>
                    <a:cubicBezTo>
                      <a:pt x="50" y="71"/>
                      <a:pt x="0" y="197"/>
                      <a:pt x="50" y="297"/>
                    </a:cubicBezTo>
                    <a:cubicBezTo>
                      <a:pt x="86" y="351"/>
                      <a:pt x="162" y="392"/>
                      <a:pt x="238" y="392"/>
                    </a:cubicBezTo>
                    <a:cubicBezTo>
                      <a:pt x="268" y="392"/>
                      <a:pt x="298" y="386"/>
                      <a:pt x="326" y="372"/>
                    </a:cubicBezTo>
                    <a:cubicBezTo>
                      <a:pt x="426" y="322"/>
                      <a:pt x="451" y="197"/>
                      <a:pt x="401" y="96"/>
                    </a:cubicBezTo>
                    <a:cubicBezTo>
                      <a:pt x="365" y="42"/>
                      <a:pt x="290" y="1"/>
                      <a:pt x="22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7" name="Google Shape;2327;p14"/>
              <p:cNvSpPr/>
              <p:nvPr/>
            </p:nvSpPr>
            <p:spPr>
              <a:xfrm>
                <a:off x="2026450" y="345555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38" y="0"/>
                    </a:moveTo>
                    <a:cubicBezTo>
                      <a:pt x="207" y="0"/>
                      <a:pt x="176" y="9"/>
                      <a:pt x="151" y="26"/>
                    </a:cubicBezTo>
                    <a:cubicBezTo>
                      <a:pt x="51" y="76"/>
                      <a:pt x="1" y="176"/>
                      <a:pt x="51" y="276"/>
                    </a:cubicBezTo>
                    <a:cubicBezTo>
                      <a:pt x="84" y="343"/>
                      <a:pt x="151" y="376"/>
                      <a:pt x="222" y="376"/>
                    </a:cubicBezTo>
                    <a:cubicBezTo>
                      <a:pt x="257" y="376"/>
                      <a:pt x="293" y="368"/>
                      <a:pt x="327" y="351"/>
                    </a:cubicBezTo>
                    <a:cubicBezTo>
                      <a:pt x="427" y="301"/>
                      <a:pt x="452" y="201"/>
                      <a:pt x="402" y="101"/>
                    </a:cubicBezTo>
                    <a:cubicBezTo>
                      <a:pt x="368" y="34"/>
                      <a:pt x="302" y="0"/>
                      <a:pt x="23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8" name="Google Shape;2328;p14"/>
              <p:cNvSpPr/>
              <p:nvPr/>
            </p:nvSpPr>
            <p:spPr>
              <a:xfrm>
                <a:off x="1965675" y="3363575"/>
                <a:ext cx="11300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2" extrusionOk="0">
                    <a:moveTo>
                      <a:pt x="223" y="0"/>
                    </a:moveTo>
                    <a:cubicBezTo>
                      <a:pt x="197" y="0"/>
                      <a:pt x="172" y="6"/>
                      <a:pt x="151" y="20"/>
                    </a:cubicBezTo>
                    <a:cubicBezTo>
                      <a:pt x="51" y="70"/>
                      <a:pt x="1" y="196"/>
                      <a:pt x="51" y="296"/>
                    </a:cubicBezTo>
                    <a:cubicBezTo>
                      <a:pt x="87" y="350"/>
                      <a:pt x="162" y="391"/>
                      <a:pt x="239" y="391"/>
                    </a:cubicBezTo>
                    <a:cubicBezTo>
                      <a:pt x="269" y="391"/>
                      <a:pt x="298" y="385"/>
                      <a:pt x="326" y="371"/>
                    </a:cubicBezTo>
                    <a:cubicBezTo>
                      <a:pt x="427" y="321"/>
                      <a:pt x="452" y="196"/>
                      <a:pt x="402" y="95"/>
                    </a:cubicBezTo>
                    <a:cubicBezTo>
                      <a:pt x="366" y="41"/>
                      <a:pt x="290" y="0"/>
                      <a:pt x="22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9" name="Google Shape;2329;p14"/>
              <p:cNvSpPr/>
              <p:nvPr/>
            </p:nvSpPr>
            <p:spPr>
              <a:xfrm>
                <a:off x="1859800" y="3483850"/>
                <a:ext cx="18800" cy="16325"/>
              </a:xfrm>
              <a:custGeom>
                <a:avLst/>
                <a:gdLst/>
                <a:ahLst/>
                <a:cxnLst/>
                <a:rect l="l" t="t" r="r" b="b"/>
                <a:pathLst>
                  <a:path w="752" h="653" extrusionOk="0">
                    <a:moveTo>
                      <a:pt x="377" y="1"/>
                    </a:moveTo>
                    <a:cubicBezTo>
                      <a:pt x="325" y="1"/>
                      <a:pt x="273" y="15"/>
                      <a:pt x="226" y="46"/>
                    </a:cubicBezTo>
                    <a:cubicBezTo>
                      <a:pt x="50" y="122"/>
                      <a:pt x="0" y="322"/>
                      <a:pt x="75" y="472"/>
                    </a:cubicBezTo>
                    <a:cubicBezTo>
                      <a:pt x="149" y="583"/>
                      <a:pt x="276" y="652"/>
                      <a:pt x="398" y="652"/>
                    </a:cubicBezTo>
                    <a:cubicBezTo>
                      <a:pt x="442" y="652"/>
                      <a:pt x="486" y="643"/>
                      <a:pt x="526" y="623"/>
                    </a:cubicBezTo>
                    <a:cubicBezTo>
                      <a:pt x="677" y="523"/>
                      <a:pt x="752" y="322"/>
                      <a:pt x="652" y="172"/>
                    </a:cubicBezTo>
                    <a:cubicBezTo>
                      <a:pt x="600" y="69"/>
                      <a:pt x="490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0" name="Google Shape;2330;p14"/>
              <p:cNvSpPr/>
              <p:nvPr/>
            </p:nvSpPr>
            <p:spPr>
              <a:xfrm>
                <a:off x="1995750" y="3618850"/>
                <a:ext cx="1757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1" extrusionOk="0">
                    <a:moveTo>
                      <a:pt x="350" y="0"/>
                    </a:moveTo>
                    <a:cubicBezTo>
                      <a:pt x="299" y="0"/>
                      <a:pt x="248" y="12"/>
                      <a:pt x="201" y="35"/>
                    </a:cubicBezTo>
                    <a:cubicBezTo>
                      <a:pt x="51" y="110"/>
                      <a:pt x="1" y="311"/>
                      <a:pt x="76" y="461"/>
                    </a:cubicBezTo>
                    <a:cubicBezTo>
                      <a:pt x="128" y="565"/>
                      <a:pt x="239" y="621"/>
                      <a:pt x="353" y="621"/>
                    </a:cubicBezTo>
                    <a:cubicBezTo>
                      <a:pt x="404" y="621"/>
                      <a:pt x="455" y="610"/>
                      <a:pt x="502" y="586"/>
                    </a:cubicBezTo>
                    <a:cubicBezTo>
                      <a:pt x="652" y="511"/>
                      <a:pt x="702" y="311"/>
                      <a:pt x="627" y="160"/>
                    </a:cubicBezTo>
                    <a:cubicBezTo>
                      <a:pt x="575" y="56"/>
                      <a:pt x="464" y="0"/>
                      <a:pt x="35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1" name="Google Shape;2331;p14"/>
              <p:cNvSpPr/>
              <p:nvPr/>
            </p:nvSpPr>
            <p:spPr>
              <a:xfrm>
                <a:off x="1990125" y="3474350"/>
                <a:ext cx="6275" cy="582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233" extrusionOk="0">
                    <a:moveTo>
                      <a:pt x="125" y="0"/>
                    </a:moveTo>
                    <a:cubicBezTo>
                      <a:pt x="75" y="0"/>
                      <a:pt x="0" y="25"/>
                      <a:pt x="0" y="101"/>
                    </a:cubicBezTo>
                    <a:cubicBezTo>
                      <a:pt x="0" y="176"/>
                      <a:pt x="25" y="226"/>
                      <a:pt x="100" y="226"/>
                    </a:cubicBezTo>
                    <a:cubicBezTo>
                      <a:pt x="114" y="230"/>
                      <a:pt x="126" y="232"/>
                      <a:pt x="138" y="232"/>
                    </a:cubicBezTo>
                    <a:cubicBezTo>
                      <a:pt x="192" y="232"/>
                      <a:pt x="226" y="188"/>
                      <a:pt x="226" y="126"/>
                    </a:cubicBezTo>
                    <a:cubicBezTo>
                      <a:pt x="251" y="76"/>
                      <a:pt x="201" y="0"/>
                      <a:pt x="12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2" name="Google Shape;2332;p14"/>
              <p:cNvSpPr/>
              <p:nvPr/>
            </p:nvSpPr>
            <p:spPr>
              <a:xfrm>
                <a:off x="1886725" y="3555150"/>
                <a:ext cx="7550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79" extrusionOk="0">
                    <a:moveTo>
                      <a:pt x="161" y="0"/>
                    </a:moveTo>
                    <a:cubicBezTo>
                      <a:pt x="140" y="0"/>
                      <a:pt x="119" y="9"/>
                      <a:pt x="101" y="26"/>
                    </a:cubicBezTo>
                    <a:cubicBezTo>
                      <a:pt x="26" y="52"/>
                      <a:pt x="1" y="127"/>
                      <a:pt x="26" y="202"/>
                    </a:cubicBezTo>
                    <a:cubicBezTo>
                      <a:pt x="58" y="250"/>
                      <a:pt x="101" y="278"/>
                      <a:pt x="148" y="278"/>
                    </a:cubicBezTo>
                    <a:cubicBezTo>
                      <a:pt x="173" y="278"/>
                      <a:pt x="200" y="270"/>
                      <a:pt x="226" y="252"/>
                    </a:cubicBezTo>
                    <a:cubicBezTo>
                      <a:pt x="276" y="227"/>
                      <a:pt x="302" y="152"/>
                      <a:pt x="276" y="77"/>
                    </a:cubicBezTo>
                    <a:cubicBezTo>
                      <a:pt x="244" y="28"/>
                      <a:pt x="201" y="0"/>
                      <a:pt x="16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3" name="Google Shape;2333;p14"/>
              <p:cNvSpPr/>
              <p:nvPr/>
            </p:nvSpPr>
            <p:spPr>
              <a:xfrm>
                <a:off x="1905525" y="3595250"/>
                <a:ext cx="7550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79" extrusionOk="0">
                    <a:moveTo>
                      <a:pt x="155" y="0"/>
                    </a:moveTo>
                    <a:cubicBezTo>
                      <a:pt x="129" y="0"/>
                      <a:pt x="102" y="9"/>
                      <a:pt x="76" y="27"/>
                    </a:cubicBezTo>
                    <a:cubicBezTo>
                      <a:pt x="26" y="52"/>
                      <a:pt x="1" y="127"/>
                      <a:pt x="26" y="202"/>
                    </a:cubicBezTo>
                    <a:cubicBezTo>
                      <a:pt x="42" y="251"/>
                      <a:pt x="89" y="278"/>
                      <a:pt x="135" y="278"/>
                    </a:cubicBezTo>
                    <a:cubicBezTo>
                      <a:pt x="159" y="278"/>
                      <a:pt x="183" y="270"/>
                      <a:pt x="201" y="252"/>
                    </a:cubicBezTo>
                    <a:cubicBezTo>
                      <a:pt x="276" y="227"/>
                      <a:pt x="301" y="152"/>
                      <a:pt x="276" y="77"/>
                    </a:cubicBezTo>
                    <a:cubicBezTo>
                      <a:pt x="244" y="28"/>
                      <a:pt x="201" y="0"/>
                      <a:pt x="15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4" name="Google Shape;2334;p14"/>
              <p:cNvSpPr/>
              <p:nvPr/>
            </p:nvSpPr>
            <p:spPr>
              <a:xfrm>
                <a:off x="1936850" y="3507150"/>
                <a:ext cx="505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7" extrusionOk="0">
                    <a:moveTo>
                      <a:pt x="111" y="0"/>
                    </a:moveTo>
                    <a:cubicBezTo>
                      <a:pt x="92" y="0"/>
                      <a:pt x="72" y="6"/>
                      <a:pt x="51" y="17"/>
                    </a:cubicBezTo>
                    <a:cubicBezTo>
                      <a:pt x="26" y="42"/>
                      <a:pt x="1" y="92"/>
                      <a:pt x="26" y="117"/>
                    </a:cubicBezTo>
                    <a:cubicBezTo>
                      <a:pt x="44" y="154"/>
                      <a:pt x="76" y="177"/>
                      <a:pt x="111" y="177"/>
                    </a:cubicBezTo>
                    <a:cubicBezTo>
                      <a:pt x="124" y="177"/>
                      <a:pt x="138" y="174"/>
                      <a:pt x="151" y="167"/>
                    </a:cubicBezTo>
                    <a:cubicBezTo>
                      <a:pt x="176" y="142"/>
                      <a:pt x="201" y="92"/>
                      <a:pt x="176" y="42"/>
                    </a:cubicBezTo>
                    <a:cubicBezTo>
                      <a:pt x="162" y="12"/>
                      <a:pt x="138" y="0"/>
                      <a:pt x="11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5" name="Google Shape;2335;p14"/>
              <p:cNvSpPr/>
              <p:nvPr/>
            </p:nvSpPr>
            <p:spPr>
              <a:xfrm>
                <a:off x="1907400" y="3564325"/>
                <a:ext cx="50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2" extrusionOk="0">
                    <a:moveTo>
                      <a:pt x="91" y="1"/>
                    </a:moveTo>
                    <a:cubicBezTo>
                      <a:pt x="78" y="1"/>
                      <a:pt x="64" y="4"/>
                      <a:pt x="51" y="10"/>
                    </a:cubicBezTo>
                    <a:cubicBezTo>
                      <a:pt x="26" y="35"/>
                      <a:pt x="1" y="86"/>
                      <a:pt x="26" y="136"/>
                    </a:cubicBezTo>
                    <a:cubicBezTo>
                      <a:pt x="44" y="153"/>
                      <a:pt x="74" y="171"/>
                      <a:pt x="108" y="171"/>
                    </a:cubicBezTo>
                    <a:cubicBezTo>
                      <a:pt x="122" y="171"/>
                      <a:pt x="137" y="168"/>
                      <a:pt x="151" y="161"/>
                    </a:cubicBezTo>
                    <a:cubicBezTo>
                      <a:pt x="176" y="136"/>
                      <a:pt x="201" y="86"/>
                      <a:pt x="176" y="60"/>
                    </a:cubicBezTo>
                    <a:cubicBezTo>
                      <a:pt x="158" y="24"/>
                      <a:pt x="126" y="1"/>
                      <a:pt x="9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6" name="Google Shape;2336;p14"/>
              <p:cNvSpPr/>
              <p:nvPr/>
            </p:nvSpPr>
            <p:spPr>
              <a:xfrm>
                <a:off x="1921200" y="3512925"/>
                <a:ext cx="5025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2" extrusionOk="0">
                    <a:moveTo>
                      <a:pt x="103" y="1"/>
                    </a:moveTo>
                    <a:cubicBezTo>
                      <a:pt x="92" y="1"/>
                      <a:pt x="83" y="4"/>
                      <a:pt x="75" y="11"/>
                    </a:cubicBezTo>
                    <a:cubicBezTo>
                      <a:pt x="25" y="36"/>
                      <a:pt x="0" y="86"/>
                      <a:pt x="25" y="137"/>
                    </a:cubicBezTo>
                    <a:cubicBezTo>
                      <a:pt x="43" y="154"/>
                      <a:pt x="73" y="172"/>
                      <a:pt x="107" y="172"/>
                    </a:cubicBezTo>
                    <a:cubicBezTo>
                      <a:pt x="121" y="172"/>
                      <a:pt x="136" y="169"/>
                      <a:pt x="151" y="162"/>
                    </a:cubicBezTo>
                    <a:cubicBezTo>
                      <a:pt x="176" y="137"/>
                      <a:pt x="201" y="86"/>
                      <a:pt x="176" y="36"/>
                    </a:cubicBezTo>
                    <a:cubicBezTo>
                      <a:pt x="158" y="19"/>
                      <a:pt x="128" y="1"/>
                      <a:pt x="10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7" name="Google Shape;2337;p14"/>
              <p:cNvSpPr/>
              <p:nvPr/>
            </p:nvSpPr>
            <p:spPr>
              <a:xfrm>
                <a:off x="1931850" y="3546150"/>
                <a:ext cx="5025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2" extrusionOk="0">
                    <a:moveTo>
                      <a:pt x="100" y="1"/>
                    </a:moveTo>
                    <a:cubicBezTo>
                      <a:pt x="91" y="1"/>
                      <a:pt x="82" y="4"/>
                      <a:pt x="75" y="11"/>
                    </a:cubicBezTo>
                    <a:cubicBezTo>
                      <a:pt x="25" y="36"/>
                      <a:pt x="0" y="86"/>
                      <a:pt x="25" y="136"/>
                    </a:cubicBezTo>
                    <a:cubicBezTo>
                      <a:pt x="43" y="154"/>
                      <a:pt x="73" y="171"/>
                      <a:pt x="107" y="171"/>
                    </a:cubicBezTo>
                    <a:cubicBezTo>
                      <a:pt x="121" y="171"/>
                      <a:pt x="136" y="168"/>
                      <a:pt x="151" y="161"/>
                    </a:cubicBezTo>
                    <a:cubicBezTo>
                      <a:pt x="201" y="136"/>
                      <a:pt x="201" y="86"/>
                      <a:pt x="176" y="61"/>
                    </a:cubicBezTo>
                    <a:cubicBezTo>
                      <a:pt x="157" y="24"/>
                      <a:pt x="126" y="1"/>
                      <a:pt x="10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8" name="Google Shape;2338;p14"/>
              <p:cNvSpPr/>
              <p:nvPr/>
            </p:nvSpPr>
            <p:spPr>
              <a:xfrm>
                <a:off x="1958775" y="3586725"/>
                <a:ext cx="5050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67" extrusionOk="0">
                    <a:moveTo>
                      <a:pt x="112" y="0"/>
                    </a:moveTo>
                    <a:cubicBezTo>
                      <a:pt x="93" y="0"/>
                      <a:pt x="72" y="6"/>
                      <a:pt x="51" y="17"/>
                    </a:cubicBezTo>
                    <a:cubicBezTo>
                      <a:pt x="26" y="42"/>
                      <a:pt x="1" y="92"/>
                      <a:pt x="26" y="117"/>
                    </a:cubicBezTo>
                    <a:cubicBezTo>
                      <a:pt x="51" y="167"/>
                      <a:pt x="101" y="167"/>
                      <a:pt x="126" y="167"/>
                    </a:cubicBezTo>
                    <a:cubicBezTo>
                      <a:pt x="176" y="142"/>
                      <a:pt x="201" y="92"/>
                      <a:pt x="176" y="42"/>
                    </a:cubicBezTo>
                    <a:cubicBezTo>
                      <a:pt x="162" y="12"/>
                      <a:pt x="138" y="0"/>
                      <a:pt x="11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9" name="Google Shape;2339;p14"/>
              <p:cNvSpPr/>
              <p:nvPr/>
            </p:nvSpPr>
            <p:spPr>
              <a:xfrm>
                <a:off x="2002025" y="3531125"/>
                <a:ext cx="8175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27" h="287" extrusionOk="0">
                    <a:moveTo>
                      <a:pt x="161" y="0"/>
                    </a:moveTo>
                    <a:cubicBezTo>
                      <a:pt x="141" y="0"/>
                      <a:pt x="121" y="3"/>
                      <a:pt x="101" y="10"/>
                    </a:cubicBezTo>
                    <a:cubicBezTo>
                      <a:pt x="25" y="60"/>
                      <a:pt x="0" y="135"/>
                      <a:pt x="50" y="211"/>
                    </a:cubicBezTo>
                    <a:cubicBezTo>
                      <a:pt x="67" y="259"/>
                      <a:pt x="114" y="287"/>
                      <a:pt x="159" y="287"/>
                    </a:cubicBezTo>
                    <a:cubicBezTo>
                      <a:pt x="184" y="287"/>
                      <a:pt x="208" y="278"/>
                      <a:pt x="226" y="261"/>
                    </a:cubicBezTo>
                    <a:cubicBezTo>
                      <a:pt x="301" y="236"/>
                      <a:pt x="326" y="135"/>
                      <a:pt x="301" y="60"/>
                    </a:cubicBezTo>
                    <a:cubicBezTo>
                      <a:pt x="264" y="23"/>
                      <a:pt x="214" y="0"/>
                      <a:pt x="16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0" name="Google Shape;2340;p14"/>
              <p:cNvSpPr/>
              <p:nvPr/>
            </p:nvSpPr>
            <p:spPr>
              <a:xfrm>
                <a:off x="1943125" y="3472225"/>
                <a:ext cx="7550" cy="65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62" extrusionOk="0">
                    <a:moveTo>
                      <a:pt x="135" y="0"/>
                    </a:moveTo>
                    <a:cubicBezTo>
                      <a:pt x="116" y="0"/>
                      <a:pt x="96" y="3"/>
                      <a:pt x="76" y="10"/>
                    </a:cubicBezTo>
                    <a:cubicBezTo>
                      <a:pt x="25" y="35"/>
                      <a:pt x="0" y="135"/>
                      <a:pt x="25" y="186"/>
                    </a:cubicBezTo>
                    <a:cubicBezTo>
                      <a:pt x="42" y="234"/>
                      <a:pt x="89" y="262"/>
                      <a:pt x="134" y="262"/>
                    </a:cubicBezTo>
                    <a:cubicBezTo>
                      <a:pt x="159" y="262"/>
                      <a:pt x="183" y="253"/>
                      <a:pt x="201" y="236"/>
                    </a:cubicBezTo>
                    <a:cubicBezTo>
                      <a:pt x="276" y="211"/>
                      <a:pt x="301" y="135"/>
                      <a:pt x="251" y="60"/>
                    </a:cubicBezTo>
                    <a:cubicBezTo>
                      <a:pt x="233" y="24"/>
                      <a:pt x="187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1" name="Google Shape;2341;p14"/>
              <p:cNvSpPr/>
              <p:nvPr/>
            </p:nvSpPr>
            <p:spPr>
              <a:xfrm>
                <a:off x="2473200" y="2949425"/>
                <a:ext cx="1130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6" extrusionOk="0">
                    <a:moveTo>
                      <a:pt x="231" y="0"/>
                    </a:moveTo>
                    <a:cubicBezTo>
                      <a:pt x="205" y="0"/>
                      <a:pt x="178" y="6"/>
                      <a:pt x="151" y="20"/>
                    </a:cubicBezTo>
                    <a:cubicBezTo>
                      <a:pt x="51" y="70"/>
                      <a:pt x="1" y="195"/>
                      <a:pt x="76" y="295"/>
                    </a:cubicBezTo>
                    <a:cubicBezTo>
                      <a:pt x="109" y="362"/>
                      <a:pt x="165" y="396"/>
                      <a:pt x="228" y="396"/>
                    </a:cubicBezTo>
                    <a:cubicBezTo>
                      <a:pt x="260" y="396"/>
                      <a:pt x="293" y="387"/>
                      <a:pt x="326" y="371"/>
                    </a:cubicBezTo>
                    <a:cubicBezTo>
                      <a:pt x="427" y="321"/>
                      <a:pt x="452" y="195"/>
                      <a:pt x="402" y="120"/>
                    </a:cubicBezTo>
                    <a:cubicBezTo>
                      <a:pt x="365" y="47"/>
                      <a:pt x="301" y="0"/>
                      <a:pt x="23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2" name="Google Shape;2342;p14"/>
              <p:cNvSpPr/>
              <p:nvPr/>
            </p:nvSpPr>
            <p:spPr>
              <a:xfrm>
                <a:off x="2500775" y="3008175"/>
                <a:ext cx="11300" cy="97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88" extrusionOk="0">
                    <a:moveTo>
                      <a:pt x="231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25" y="76"/>
                      <a:pt x="0" y="176"/>
                      <a:pt x="50" y="276"/>
                    </a:cubicBezTo>
                    <a:cubicBezTo>
                      <a:pt x="84" y="343"/>
                      <a:pt x="151" y="388"/>
                      <a:pt x="221" y="388"/>
                    </a:cubicBezTo>
                    <a:cubicBezTo>
                      <a:pt x="256" y="388"/>
                      <a:pt x="293" y="377"/>
                      <a:pt x="326" y="351"/>
                    </a:cubicBezTo>
                    <a:cubicBezTo>
                      <a:pt x="401" y="301"/>
                      <a:pt x="451" y="201"/>
                      <a:pt x="401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3" name="Google Shape;2343;p14"/>
              <p:cNvSpPr/>
              <p:nvPr/>
            </p:nvSpPr>
            <p:spPr>
              <a:xfrm>
                <a:off x="2546500" y="2879475"/>
                <a:ext cx="75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7" extrusionOk="0">
                    <a:moveTo>
                      <a:pt x="145" y="1"/>
                    </a:moveTo>
                    <a:cubicBezTo>
                      <a:pt x="130" y="1"/>
                      <a:pt x="115" y="4"/>
                      <a:pt x="101" y="11"/>
                    </a:cubicBezTo>
                    <a:cubicBezTo>
                      <a:pt x="26" y="36"/>
                      <a:pt x="1" y="111"/>
                      <a:pt x="51" y="186"/>
                    </a:cubicBezTo>
                    <a:cubicBezTo>
                      <a:pt x="69" y="223"/>
                      <a:pt x="115" y="246"/>
                      <a:pt x="157" y="246"/>
                    </a:cubicBezTo>
                    <a:cubicBezTo>
                      <a:pt x="173" y="246"/>
                      <a:pt x="188" y="243"/>
                      <a:pt x="201" y="236"/>
                    </a:cubicBezTo>
                    <a:cubicBezTo>
                      <a:pt x="277" y="186"/>
                      <a:pt x="302" y="136"/>
                      <a:pt x="252" y="61"/>
                    </a:cubicBezTo>
                    <a:cubicBezTo>
                      <a:pt x="233" y="24"/>
                      <a:pt x="188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4" name="Google Shape;2344;p14"/>
              <p:cNvSpPr/>
              <p:nvPr/>
            </p:nvSpPr>
            <p:spPr>
              <a:xfrm>
                <a:off x="2503900" y="296305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53" y="0"/>
                    </a:moveTo>
                    <a:cubicBezTo>
                      <a:pt x="129" y="0"/>
                      <a:pt x="102" y="8"/>
                      <a:pt x="76" y="26"/>
                    </a:cubicBezTo>
                    <a:cubicBezTo>
                      <a:pt x="26" y="51"/>
                      <a:pt x="1" y="126"/>
                      <a:pt x="26" y="177"/>
                    </a:cubicBezTo>
                    <a:cubicBezTo>
                      <a:pt x="58" y="225"/>
                      <a:pt x="101" y="253"/>
                      <a:pt x="141" y="253"/>
                    </a:cubicBezTo>
                    <a:cubicBezTo>
                      <a:pt x="162" y="253"/>
                      <a:pt x="183" y="244"/>
                      <a:pt x="201" y="227"/>
                    </a:cubicBezTo>
                    <a:cubicBezTo>
                      <a:pt x="251" y="202"/>
                      <a:pt x="276" y="126"/>
                      <a:pt x="251" y="76"/>
                    </a:cubicBezTo>
                    <a:cubicBezTo>
                      <a:pt x="235" y="28"/>
                      <a:pt x="198" y="0"/>
                      <a:pt x="15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5" name="Google Shape;2345;p14"/>
              <p:cNvSpPr/>
              <p:nvPr/>
            </p:nvSpPr>
            <p:spPr>
              <a:xfrm>
                <a:off x="2523950" y="2887850"/>
                <a:ext cx="69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3" extrusionOk="0">
                    <a:moveTo>
                      <a:pt x="160" y="1"/>
                    </a:moveTo>
                    <a:cubicBezTo>
                      <a:pt x="140" y="1"/>
                      <a:pt x="119" y="9"/>
                      <a:pt x="101" y="27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5"/>
                      <a:pt x="103" y="242"/>
                      <a:pt x="140" y="242"/>
                    </a:cubicBezTo>
                    <a:cubicBezTo>
                      <a:pt x="161" y="242"/>
                      <a:pt x="183" y="236"/>
                      <a:pt x="201" y="227"/>
                    </a:cubicBezTo>
                    <a:cubicBezTo>
                      <a:pt x="276" y="202"/>
                      <a:pt x="276" y="127"/>
                      <a:pt x="251" y="77"/>
                    </a:cubicBezTo>
                    <a:cubicBezTo>
                      <a:pt x="235" y="28"/>
                      <a:pt x="198" y="1"/>
                      <a:pt x="16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6" name="Google Shape;2346;p14"/>
              <p:cNvSpPr/>
              <p:nvPr/>
            </p:nvSpPr>
            <p:spPr>
              <a:xfrm>
                <a:off x="2539625" y="2936500"/>
                <a:ext cx="6900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6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0" y="10"/>
                    </a:cubicBezTo>
                    <a:cubicBezTo>
                      <a:pt x="25" y="61"/>
                      <a:pt x="0" y="136"/>
                      <a:pt x="50" y="186"/>
                    </a:cubicBezTo>
                    <a:cubicBezTo>
                      <a:pt x="69" y="223"/>
                      <a:pt x="114" y="246"/>
                      <a:pt x="156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276" y="136"/>
                      <a:pt x="251" y="61"/>
                    </a:cubicBezTo>
                    <a:cubicBezTo>
                      <a:pt x="232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7" name="Google Shape;2347;p14"/>
              <p:cNvSpPr/>
              <p:nvPr/>
            </p:nvSpPr>
            <p:spPr>
              <a:xfrm>
                <a:off x="2578475" y="2995400"/>
                <a:ext cx="75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46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0" y="10"/>
                    </a:cubicBezTo>
                    <a:cubicBezTo>
                      <a:pt x="25" y="60"/>
                      <a:pt x="0" y="111"/>
                      <a:pt x="50" y="186"/>
                    </a:cubicBezTo>
                    <a:cubicBezTo>
                      <a:pt x="69" y="222"/>
                      <a:pt x="114" y="246"/>
                      <a:pt x="156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301" y="136"/>
                      <a:pt x="251" y="60"/>
                    </a:cubicBezTo>
                    <a:cubicBezTo>
                      <a:pt x="232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8" name="Google Shape;2348;p14"/>
              <p:cNvSpPr/>
              <p:nvPr/>
            </p:nvSpPr>
            <p:spPr>
              <a:xfrm>
                <a:off x="2555275" y="28283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59" y="9"/>
                      <a:pt x="126" y="26"/>
                    </a:cubicBezTo>
                    <a:cubicBezTo>
                      <a:pt x="51" y="76"/>
                      <a:pt x="1" y="201"/>
                      <a:pt x="51" y="276"/>
                    </a:cubicBezTo>
                    <a:cubicBezTo>
                      <a:pt x="88" y="350"/>
                      <a:pt x="165" y="396"/>
                      <a:pt x="243" y="396"/>
                    </a:cubicBezTo>
                    <a:cubicBezTo>
                      <a:pt x="271" y="396"/>
                      <a:pt x="300" y="390"/>
                      <a:pt x="327" y="377"/>
                    </a:cubicBezTo>
                    <a:cubicBezTo>
                      <a:pt x="427" y="326"/>
                      <a:pt x="452" y="201"/>
                      <a:pt x="402" y="101"/>
                    </a:cubicBezTo>
                    <a:cubicBezTo>
                      <a:pt x="368" y="34"/>
                      <a:pt x="302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9" name="Google Shape;2349;p14"/>
              <p:cNvSpPr/>
              <p:nvPr/>
            </p:nvSpPr>
            <p:spPr>
              <a:xfrm>
                <a:off x="2089750" y="3510675"/>
                <a:ext cx="9425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7" extrusionOk="0">
                    <a:moveTo>
                      <a:pt x="201" y="1"/>
                    </a:moveTo>
                    <a:cubicBezTo>
                      <a:pt x="100" y="1"/>
                      <a:pt x="25" y="76"/>
                      <a:pt x="0" y="151"/>
                    </a:cubicBezTo>
                    <a:cubicBezTo>
                      <a:pt x="0" y="252"/>
                      <a:pt x="50" y="352"/>
                      <a:pt x="150" y="352"/>
                    </a:cubicBezTo>
                    <a:cubicBezTo>
                      <a:pt x="164" y="355"/>
                      <a:pt x="176" y="357"/>
                      <a:pt x="189" y="357"/>
                    </a:cubicBezTo>
                    <a:cubicBezTo>
                      <a:pt x="270" y="357"/>
                      <a:pt x="329" y="289"/>
                      <a:pt x="351" y="201"/>
                    </a:cubicBezTo>
                    <a:cubicBezTo>
                      <a:pt x="376" y="126"/>
                      <a:pt x="301" y="26"/>
                      <a:pt x="20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0" name="Google Shape;2350;p14"/>
              <p:cNvSpPr/>
              <p:nvPr/>
            </p:nvSpPr>
            <p:spPr>
              <a:xfrm>
                <a:off x="1939375" y="362910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24" y="1"/>
                    </a:moveTo>
                    <a:cubicBezTo>
                      <a:pt x="192" y="1"/>
                      <a:pt x="159" y="9"/>
                      <a:pt x="125" y="26"/>
                    </a:cubicBezTo>
                    <a:cubicBezTo>
                      <a:pt x="25" y="76"/>
                      <a:pt x="0" y="176"/>
                      <a:pt x="50" y="277"/>
                    </a:cubicBezTo>
                    <a:cubicBezTo>
                      <a:pt x="84" y="343"/>
                      <a:pt x="139" y="377"/>
                      <a:pt x="202" y="377"/>
                    </a:cubicBezTo>
                    <a:cubicBezTo>
                      <a:pt x="234" y="377"/>
                      <a:pt x="267" y="368"/>
                      <a:pt x="301" y="352"/>
                    </a:cubicBezTo>
                    <a:cubicBezTo>
                      <a:pt x="401" y="302"/>
                      <a:pt x="451" y="201"/>
                      <a:pt x="376" y="101"/>
                    </a:cubicBezTo>
                    <a:cubicBezTo>
                      <a:pt x="343" y="34"/>
                      <a:pt x="287" y="1"/>
                      <a:pt x="22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1" name="Google Shape;2351;p14"/>
              <p:cNvSpPr/>
              <p:nvPr/>
            </p:nvSpPr>
            <p:spPr>
              <a:xfrm>
                <a:off x="1966300" y="3687375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59" y="9"/>
                      <a:pt x="126" y="26"/>
                    </a:cubicBezTo>
                    <a:cubicBezTo>
                      <a:pt x="26" y="76"/>
                      <a:pt x="1" y="201"/>
                      <a:pt x="51" y="276"/>
                    </a:cubicBezTo>
                    <a:cubicBezTo>
                      <a:pt x="88" y="350"/>
                      <a:pt x="165" y="396"/>
                      <a:pt x="242" y="396"/>
                    </a:cubicBezTo>
                    <a:cubicBezTo>
                      <a:pt x="271" y="396"/>
                      <a:pt x="300" y="390"/>
                      <a:pt x="327" y="377"/>
                    </a:cubicBezTo>
                    <a:cubicBezTo>
                      <a:pt x="402" y="326"/>
                      <a:pt x="452" y="201"/>
                      <a:pt x="402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2" name="Google Shape;2352;p14"/>
              <p:cNvSpPr/>
              <p:nvPr/>
            </p:nvSpPr>
            <p:spPr>
              <a:xfrm>
                <a:off x="2012050" y="3558675"/>
                <a:ext cx="75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7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1" y="11"/>
                    </a:cubicBezTo>
                    <a:cubicBezTo>
                      <a:pt x="25" y="61"/>
                      <a:pt x="0" y="136"/>
                      <a:pt x="50" y="186"/>
                    </a:cubicBezTo>
                    <a:cubicBezTo>
                      <a:pt x="69" y="223"/>
                      <a:pt x="114" y="246"/>
                      <a:pt x="157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301" y="136"/>
                      <a:pt x="251" y="61"/>
                    </a:cubicBezTo>
                    <a:cubicBezTo>
                      <a:pt x="233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3" name="Google Shape;2353;p14"/>
              <p:cNvSpPr/>
              <p:nvPr/>
            </p:nvSpPr>
            <p:spPr>
              <a:xfrm>
                <a:off x="1969450" y="3642525"/>
                <a:ext cx="690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2" extrusionOk="0">
                    <a:moveTo>
                      <a:pt x="155" y="0"/>
                    </a:moveTo>
                    <a:cubicBezTo>
                      <a:pt x="130" y="0"/>
                      <a:pt x="103" y="6"/>
                      <a:pt x="75" y="15"/>
                    </a:cubicBezTo>
                    <a:cubicBezTo>
                      <a:pt x="25" y="40"/>
                      <a:pt x="0" y="115"/>
                      <a:pt x="25" y="166"/>
                    </a:cubicBezTo>
                    <a:cubicBezTo>
                      <a:pt x="57" y="214"/>
                      <a:pt x="100" y="242"/>
                      <a:pt x="140" y="242"/>
                    </a:cubicBezTo>
                    <a:cubicBezTo>
                      <a:pt x="162" y="242"/>
                      <a:pt x="183" y="233"/>
                      <a:pt x="201" y="216"/>
                    </a:cubicBezTo>
                    <a:cubicBezTo>
                      <a:pt x="251" y="191"/>
                      <a:pt x="276" y="115"/>
                      <a:pt x="251" y="65"/>
                    </a:cubicBezTo>
                    <a:cubicBezTo>
                      <a:pt x="235" y="18"/>
                      <a:pt x="199" y="0"/>
                      <a:pt x="15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4" name="Google Shape;2354;p14"/>
              <p:cNvSpPr/>
              <p:nvPr/>
            </p:nvSpPr>
            <p:spPr>
              <a:xfrm>
                <a:off x="1989500" y="3567325"/>
                <a:ext cx="75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43" extrusionOk="0">
                    <a:moveTo>
                      <a:pt x="162" y="1"/>
                    </a:moveTo>
                    <a:cubicBezTo>
                      <a:pt x="140" y="1"/>
                      <a:pt x="119" y="7"/>
                      <a:pt x="100" y="16"/>
                    </a:cubicBezTo>
                    <a:cubicBezTo>
                      <a:pt x="25" y="41"/>
                      <a:pt x="0" y="116"/>
                      <a:pt x="50" y="166"/>
                    </a:cubicBezTo>
                    <a:cubicBezTo>
                      <a:pt x="66" y="215"/>
                      <a:pt x="103" y="242"/>
                      <a:pt x="141" y="242"/>
                    </a:cubicBezTo>
                    <a:cubicBezTo>
                      <a:pt x="162" y="242"/>
                      <a:pt x="183" y="234"/>
                      <a:pt x="201" y="216"/>
                    </a:cubicBezTo>
                    <a:cubicBezTo>
                      <a:pt x="276" y="191"/>
                      <a:pt x="301" y="116"/>
                      <a:pt x="251" y="66"/>
                    </a:cubicBezTo>
                    <a:cubicBezTo>
                      <a:pt x="235" y="18"/>
                      <a:pt x="199" y="1"/>
                      <a:pt x="162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5" name="Google Shape;2355;p14"/>
              <p:cNvSpPr/>
              <p:nvPr/>
            </p:nvSpPr>
            <p:spPr>
              <a:xfrm>
                <a:off x="2005150" y="3615925"/>
                <a:ext cx="7550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54" extrusionOk="0">
                    <a:moveTo>
                      <a:pt x="160" y="1"/>
                    </a:moveTo>
                    <a:cubicBezTo>
                      <a:pt x="140" y="1"/>
                      <a:pt x="119" y="9"/>
                      <a:pt x="101" y="27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6"/>
                      <a:pt x="104" y="253"/>
                      <a:pt x="142" y="253"/>
                    </a:cubicBezTo>
                    <a:cubicBezTo>
                      <a:pt x="162" y="253"/>
                      <a:pt x="183" y="245"/>
                      <a:pt x="201" y="227"/>
                    </a:cubicBezTo>
                    <a:cubicBezTo>
                      <a:pt x="276" y="202"/>
                      <a:pt x="301" y="127"/>
                      <a:pt x="251" y="77"/>
                    </a:cubicBezTo>
                    <a:cubicBezTo>
                      <a:pt x="235" y="28"/>
                      <a:pt x="198" y="1"/>
                      <a:pt x="16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6" name="Google Shape;2356;p14"/>
              <p:cNvSpPr/>
              <p:nvPr/>
            </p:nvSpPr>
            <p:spPr>
              <a:xfrm>
                <a:off x="2044000" y="3674825"/>
                <a:ext cx="755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2" extrusionOk="0">
                    <a:moveTo>
                      <a:pt x="160" y="0"/>
                    </a:moveTo>
                    <a:cubicBezTo>
                      <a:pt x="139" y="0"/>
                      <a:pt x="119" y="9"/>
                      <a:pt x="101" y="26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5"/>
                      <a:pt x="103" y="242"/>
                      <a:pt x="140" y="242"/>
                    </a:cubicBezTo>
                    <a:cubicBezTo>
                      <a:pt x="161" y="242"/>
                      <a:pt x="183" y="236"/>
                      <a:pt x="201" y="227"/>
                    </a:cubicBezTo>
                    <a:cubicBezTo>
                      <a:pt x="276" y="202"/>
                      <a:pt x="301" y="127"/>
                      <a:pt x="251" y="77"/>
                    </a:cubicBezTo>
                    <a:cubicBezTo>
                      <a:pt x="235" y="28"/>
                      <a:pt x="198" y="0"/>
                      <a:pt x="16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7" name="Google Shape;2357;p14"/>
              <p:cNvSpPr/>
              <p:nvPr/>
            </p:nvSpPr>
            <p:spPr>
              <a:xfrm>
                <a:off x="2107275" y="3593525"/>
                <a:ext cx="11950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21" extrusionOk="0">
                    <a:moveTo>
                      <a:pt x="235" y="1"/>
                    </a:moveTo>
                    <a:cubicBezTo>
                      <a:pt x="207" y="1"/>
                      <a:pt x="178" y="7"/>
                      <a:pt x="151" y="20"/>
                    </a:cubicBezTo>
                    <a:cubicBezTo>
                      <a:pt x="51" y="70"/>
                      <a:pt x="1" y="196"/>
                      <a:pt x="51" y="296"/>
                    </a:cubicBezTo>
                    <a:cubicBezTo>
                      <a:pt x="85" y="382"/>
                      <a:pt x="155" y="420"/>
                      <a:pt x="235" y="420"/>
                    </a:cubicBezTo>
                    <a:cubicBezTo>
                      <a:pt x="272" y="420"/>
                      <a:pt x="312" y="412"/>
                      <a:pt x="352" y="396"/>
                    </a:cubicBezTo>
                    <a:cubicBezTo>
                      <a:pt x="452" y="346"/>
                      <a:pt x="477" y="221"/>
                      <a:pt x="427" y="121"/>
                    </a:cubicBezTo>
                    <a:cubicBezTo>
                      <a:pt x="390" y="47"/>
                      <a:pt x="313" y="1"/>
                      <a:pt x="23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8" name="Google Shape;2358;p14"/>
              <p:cNvSpPr/>
              <p:nvPr/>
            </p:nvSpPr>
            <p:spPr>
              <a:xfrm>
                <a:off x="2020825" y="35075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0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50" y="76"/>
                      <a:pt x="0" y="201"/>
                      <a:pt x="50" y="301"/>
                    </a:cubicBezTo>
                    <a:cubicBezTo>
                      <a:pt x="86" y="356"/>
                      <a:pt x="162" y="397"/>
                      <a:pt x="238" y="397"/>
                    </a:cubicBezTo>
                    <a:cubicBezTo>
                      <a:pt x="268" y="397"/>
                      <a:pt x="298" y="391"/>
                      <a:pt x="326" y="377"/>
                    </a:cubicBezTo>
                    <a:cubicBezTo>
                      <a:pt x="426" y="326"/>
                      <a:pt x="451" y="201"/>
                      <a:pt x="401" y="101"/>
                    </a:cubicBezTo>
                    <a:cubicBezTo>
                      <a:pt x="368" y="34"/>
                      <a:pt x="301" y="1"/>
                      <a:pt x="2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9" name="Google Shape;2359;p14"/>
              <p:cNvSpPr/>
              <p:nvPr/>
            </p:nvSpPr>
            <p:spPr>
              <a:xfrm>
                <a:off x="2040250" y="3425350"/>
                <a:ext cx="9425" cy="84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37" extrusionOk="0">
                    <a:moveTo>
                      <a:pt x="186" y="1"/>
                    </a:moveTo>
                    <a:cubicBezTo>
                      <a:pt x="100" y="1"/>
                      <a:pt x="25" y="66"/>
                      <a:pt x="25" y="131"/>
                    </a:cubicBezTo>
                    <a:cubicBezTo>
                      <a:pt x="0" y="231"/>
                      <a:pt x="75" y="331"/>
                      <a:pt x="176" y="331"/>
                    </a:cubicBezTo>
                    <a:cubicBezTo>
                      <a:pt x="186" y="335"/>
                      <a:pt x="196" y="336"/>
                      <a:pt x="207" y="336"/>
                    </a:cubicBezTo>
                    <a:cubicBezTo>
                      <a:pt x="276" y="336"/>
                      <a:pt x="354" y="271"/>
                      <a:pt x="376" y="206"/>
                    </a:cubicBezTo>
                    <a:cubicBezTo>
                      <a:pt x="376" y="106"/>
                      <a:pt x="301" y="5"/>
                      <a:pt x="226" y="5"/>
                    </a:cubicBezTo>
                    <a:cubicBezTo>
                      <a:pt x="212" y="2"/>
                      <a:pt x="199" y="1"/>
                      <a:pt x="186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0" name="Google Shape;2360;p14"/>
              <p:cNvSpPr/>
              <p:nvPr/>
            </p:nvSpPr>
            <p:spPr>
              <a:xfrm>
                <a:off x="2188750" y="3305925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19" y="1"/>
                    </a:moveTo>
                    <a:cubicBezTo>
                      <a:pt x="194" y="1"/>
                      <a:pt x="171" y="7"/>
                      <a:pt x="150" y="20"/>
                    </a:cubicBezTo>
                    <a:cubicBezTo>
                      <a:pt x="50" y="71"/>
                      <a:pt x="0" y="196"/>
                      <a:pt x="50" y="296"/>
                    </a:cubicBezTo>
                    <a:cubicBezTo>
                      <a:pt x="84" y="363"/>
                      <a:pt x="150" y="396"/>
                      <a:pt x="221" y="396"/>
                    </a:cubicBezTo>
                    <a:cubicBezTo>
                      <a:pt x="256" y="396"/>
                      <a:pt x="292" y="388"/>
                      <a:pt x="326" y="371"/>
                    </a:cubicBezTo>
                    <a:cubicBezTo>
                      <a:pt x="426" y="321"/>
                      <a:pt x="451" y="221"/>
                      <a:pt x="401" y="121"/>
                    </a:cubicBezTo>
                    <a:cubicBezTo>
                      <a:pt x="364" y="47"/>
                      <a:pt x="287" y="1"/>
                      <a:pt x="21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1" name="Google Shape;2361;p14"/>
              <p:cNvSpPr/>
              <p:nvPr/>
            </p:nvSpPr>
            <p:spPr>
              <a:xfrm>
                <a:off x="2161800" y="32476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13" y="0"/>
                    </a:moveTo>
                    <a:cubicBezTo>
                      <a:pt x="184" y="0"/>
                      <a:pt x="154" y="7"/>
                      <a:pt x="126" y="21"/>
                    </a:cubicBezTo>
                    <a:cubicBezTo>
                      <a:pt x="25" y="71"/>
                      <a:pt x="0" y="196"/>
                      <a:pt x="50" y="296"/>
                    </a:cubicBezTo>
                    <a:cubicBezTo>
                      <a:pt x="84" y="363"/>
                      <a:pt x="151" y="397"/>
                      <a:pt x="221" y="397"/>
                    </a:cubicBezTo>
                    <a:cubicBezTo>
                      <a:pt x="257" y="397"/>
                      <a:pt x="293" y="388"/>
                      <a:pt x="326" y="372"/>
                    </a:cubicBezTo>
                    <a:cubicBezTo>
                      <a:pt x="401" y="321"/>
                      <a:pt x="451" y="196"/>
                      <a:pt x="401" y="96"/>
                    </a:cubicBezTo>
                    <a:cubicBezTo>
                      <a:pt x="365" y="42"/>
                      <a:pt x="290" y="0"/>
                      <a:pt x="21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2" name="Google Shape;2362;p14"/>
              <p:cNvSpPr/>
              <p:nvPr/>
            </p:nvSpPr>
            <p:spPr>
              <a:xfrm>
                <a:off x="2119825" y="3380125"/>
                <a:ext cx="6900" cy="6125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5" extrusionOk="0">
                    <a:moveTo>
                      <a:pt x="135" y="0"/>
                    </a:moveTo>
                    <a:cubicBezTo>
                      <a:pt x="116" y="0"/>
                      <a:pt x="95" y="3"/>
                      <a:pt x="75" y="10"/>
                    </a:cubicBezTo>
                    <a:cubicBezTo>
                      <a:pt x="25" y="35"/>
                      <a:pt x="0" y="110"/>
                      <a:pt x="25" y="160"/>
                    </a:cubicBezTo>
                    <a:cubicBezTo>
                      <a:pt x="63" y="217"/>
                      <a:pt x="114" y="245"/>
                      <a:pt x="159" y="245"/>
                    </a:cubicBezTo>
                    <a:cubicBezTo>
                      <a:pt x="174" y="245"/>
                      <a:pt x="188" y="242"/>
                      <a:pt x="201" y="235"/>
                    </a:cubicBezTo>
                    <a:cubicBezTo>
                      <a:pt x="251" y="185"/>
                      <a:pt x="276" y="110"/>
                      <a:pt x="251" y="60"/>
                    </a:cubicBezTo>
                    <a:cubicBezTo>
                      <a:pt x="232" y="23"/>
                      <a:pt x="187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3" name="Google Shape;2363;p14"/>
              <p:cNvSpPr/>
              <p:nvPr/>
            </p:nvSpPr>
            <p:spPr>
              <a:xfrm>
                <a:off x="2163050" y="3296150"/>
                <a:ext cx="69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6" extrusionOk="0">
                    <a:moveTo>
                      <a:pt x="120" y="1"/>
                    </a:moveTo>
                    <a:cubicBezTo>
                      <a:pt x="104" y="1"/>
                      <a:pt x="89" y="4"/>
                      <a:pt x="76" y="10"/>
                    </a:cubicBezTo>
                    <a:cubicBezTo>
                      <a:pt x="0" y="61"/>
                      <a:pt x="0" y="136"/>
                      <a:pt x="26" y="186"/>
                    </a:cubicBezTo>
                    <a:cubicBezTo>
                      <a:pt x="44" y="223"/>
                      <a:pt x="89" y="246"/>
                      <a:pt x="132" y="246"/>
                    </a:cubicBezTo>
                    <a:cubicBezTo>
                      <a:pt x="147" y="246"/>
                      <a:pt x="162" y="243"/>
                      <a:pt x="176" y="236"/>
                    </a:cubicBezTo>
                    <a:cubicBezTo>
                      <a:pt x="251" y="211"/>
                      <a:pt x="276" y="136"/>
                      <a:pt x="226" y="61"/>
                    </a:cubicBezTo>
                    <a:cubicBezTo>
                      <a:pt x="208" y="24"/>
                      <a:pt x="162" y="1"/>
                      <a:pt x="12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4" name="Google Shape;2364;p14"/>
              <p:cNvSpPr/>
              <p:nvPr/>
            </p:nvSpPr>
            <p:spPr>
              <a:xfrm>
                <a:off x="2142375" y="3371350"/>
                <a:ext cx="69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6" extrusionOk="0">
                    <a:moveTo>
                      <a:pt x="145" y="0"/>
                    </a:moveTo>
                    <a:cubicBezTo>
                      <a:pt x="129" y="0"/>
                      <a:pt x="114" y="3"/>
                      <a:pt x="101" y="10"/>
                    </a:cubicBezTo>
                    <a:cubicBezTo>
                      <a:pt x="25" y="60"/>
                      <a:pt x="0" y="135"/>
                      <a:pt x="51" y="185"/>
                    </a:cubicBezTo>
                    <a:cubicBezTo>
                      <a:pt x="69" y="222"/>
                      <a:pt x="114" y="245"/>
                      <a:pt x="157" y="245"/>
                    </a:cubicBezTo>
                    <a:cubicBezTo>
                      <a:pt x="172" y="245"/>
                      <a:pt x="187" y="242"/>
                      <a:pt x="201" y="236"/>
                    </a:cubicBezTo>
                    <a:cubicBezTo>
                      <a:pt x="276" y="211"/>
                      <a:pt x="276" y="135"/>
                      <a:pt x="251" y="60"/>
                    </a:cubicBezTo>
                    <a:cubicBezTo>
                      <a:pt x="233" y="23"/>
                      <a:pt x="187" y="0"/>
                      <a:pt x="14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5" name="Google Shape;2365;p14"/>
              <p:cNvSpPr/>
              <p:nvPr/>
            </p:nvSpPr>
            <p:spPr>
              <a:xfrm>
                <a:off x="2126700" y="332270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60" y="0"/>
                    </a:moveTo>
                    <a:cubicBezTo>
                      <a:pt x="140" y="0"/>
                      <a:pt x="119" y="8"/>
                      <a:pt x="101" y="26"/>
                    </a:cubicBezTo>
                    <a:cubicBezTo>
                      <a:pt x="26" y="51"/>
                      <a:pt x="1" y="126"/>
                      <a:pt x="51" y="177"/>
                    </a:cubicBezTo>
                    <a:cubicBezTo>
                      <a:pt x="67" y="225"/>
                      <a:pt x="104" y="253"/>
                      <a:pt x="142" y="253"/>
                    </a:cubicBezTo>
                    <a:cubicBezTo>
                      <a:pt x="163" y="253"/>
                      <a:pt x="184" y="244"/>
                      <a:pt x="201" y="227"/>
                    </a:cubicBezTo>
                    <a:cubicBezTo>
                      <a:pt x="277" y="202"/>
                      <a:pt x="277" y="126"/>
                      <a:pt x="251" y="76"/>
                    </a:cubicBezTo>
                    <a:cubicBezTo>
                      <a:pt x="235" y="28"/>
                      <a:pt x="198" y="0"/>
                      <a:pt x="16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6" name="Google Shape;2366;p14"/>
              <p:cNvSpPr/>
              <p:nvPr/>
            </p:nvSpPr>
            <p:spPr>
              <a:xfrm>
                <a:off x="2087850" y="326380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54" y="0"/>
                    </a:moveTo>
                    <a:cubicBezTo>
                      <a:pt x="129" y="0"/>
                      <a:pt x="103" y="9"/>
                      <a:pt x="76" y="26"/>
                    </a:cubicBezTo>
                    <a:cubicBezTo>
                      <a:pt x="26" y="51"/>
                      <a:pt x="1" y="127"/>
                      <a:pt x="26" y="177"/>
                    </a:cubicBezTo>
                    <a:cubicBezTo>
                      <a:pt x="58" y="225"/>
                      <a:pt x="101" y="253"/>
                      <a:pt x="141" y="253"/>
                    </a:cubicBezTo>
                    <a:cubicBezTo>
                      <a:pt x="163" y="253"/>
                      <a:pt x="184" y="245"/>
                      <a:pt x="201" y="227"/>
                    </a:cubicBezTo>
                    <a:cubicBezTo>
                      <a:pt x="252" y="202"/>
                      <a:pt x="277" y="127"/>
                      <a:pt x="252" y="76"/>
                    </a:cubicBezTo>
                    <a:cubicBezTo>
                      <a:pt x="235" y="28"/>
                      <a:pt x="198" y="0"/>
                      <a:pt x="15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7" name="Google Shape;2367;p14"/>
              <p:cNvSpPr/>
              <p:nvPr/>
            </p:nvSpPr>
            <p:spPr>
              <a:xfrm>
                <a:off x="2020200" y="3340875"/>
                <a:ext cx="11925" cy="10550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22" extrusionOk="0">
                    <a:moveTo>
                      <a:pt x="230" y="1"/>
                    </a:moveTo>
                    <a:cubicBezTo>
                      <a:pt x="195" y="1"/>
                      <a:pt x="159" y="9"/>
                      <a:pt x="125" y="26"/>
                    </a:cubicBezTo>
                    <a:cubicBezTo>
                      <a:pt x="25" y="76"/>
                      <a:pt x="0" y="201"/>
                      <a:pt x="50" y="302"/>
                    </a:cubicBezTo>
                    <a:cubicBezTo>
                      <a:pt x="87" y="375"/>
                      <a:pt x="164" y="422"/>
                      <a:pt x="242" y="422"/>
                    </a:cubicBezTo>
                    <a:cubicBezTo>
                      <a:pt x="270" y="422"/>
                      <a:pt x="299" y="415"/>
                      <a:pt x="326" y="402"/>
                    </a:cubicBezTo>
                    <a:cubicBezTo>
                      <a:pt x="426" y="327"/>
                      <a:pt x="476" y="201"/>
                      <a:pt x="401" y="101"/>
                    </a:cubicBezTo>
                    <a:cubicBezTo>
                      <a:pt x="368" y="34"/>
                      <a:pt x="301" y="1"/>
                      <a:pt x="2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8" name="Google Shape;2368;p14"/>
              <p:cNvSpPr/>
              <p:nvPr/>
            </p:nvSpPr>
            <p:spPr>
              <a:xfrm>
                <a:off x="2107275" y="34273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60" y="9"/>
                      <a:pt x="126" y="26"/>
                    </a:cubicBezTo>
                    <a:cubicBezTo>
                      <a:pt x="26" y="76"/>
                      <a:pt x="1" y="201"/>
                      <a:pt x="51" y="301"/>
                    </a:cubicBezTo>
                    <a:cubicBezTo>
                      <a:pt x="87" y="356"/>
                      <a:pt x="149" y="397"/>
                      <a:pt x="219" y="397"/>
                    </a:cubicBezTo>
                    <a:cubicBezTo>
                      <a:pt x="246" y="397"/>
                      <a:pt x="274" y="391"/>
                      <a:pt x="302" y="377"/>
                    </a:cubicBezTo>
                    <a:cubicBezTo>
                      <a:pt x="402" y="326"/>
                      <a:pt x="452" y="201"/>
                      <a:pt x="402" y="101"/>
                    </a:cubicBezTo>
                    <a:cubicBezTo>
                      <a:pt x="368" y="34"/>
                      <a:pt x="302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9" name="Google Shape;2369;p14"/>
              <p:cNvSpPr/>
              <p:nvPr/>
            </p:nvSpPr>
            <p:spPr>
              <a:xfrm>
                <a:off x="2584100" y="2831475"/>
                <a:ext cx="9425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7" extrusionOk="0">
                    <a:moveTo>
                      <a:pt x="151" y="1"/>
                    </a:moveTo>
                    <a:cubicBezTo>
                      <a:pt x="51" y="26"/>
                      <a:pt x="1" y="101"/>
                      <a:pt x="1" y="201"/>
                    </a:cubicBezTo>
                    <a:cubicBezTo>
                      <a:pt x="22" y="288"/>
                      <a:pt x="82" y="357"/>
                      <a:pt x="163" y="357"/>
                    </a:cubicBezTo>
                    <a:cubicBezTo>
                      <a:pt x="175" y="357"/>
                      <a:pt x="188" y="355"/>
                      <a:pt x="201" y="352"/>
                    </a:cubicBezTo>
                    <a:cubicBezTo>
                      <a:pt x="301" y="327"/>
                      <a:pt x="377" y="252"/>
                      <a:pt x="352" y="151"/>
                    </a:cubicBezTo>
                    <a:cubicBezTo>
                      <a:pt x="352" y="51"/>
                      <a:pt x="251" y="1"/>
                      <a:pt x="15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0" name="Google Shape;2370;p14"/>
              <p:cNvSpPr/>
              <p:nvPr/>
            </p:nvSpPr>
            <p:spPr>
              <a:xfrm>
                <a:off x="2563425" y="2914200"/>
                <a:ext cx="11925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21" extrusionOk="0">
                    <a:moveTo>
                      <a:pt x="240" y="0"/>
                    </a:moveTo>
                    <a:cubicBezTo>
                      <a:pt x="162" y="0"/>
                      <a:pt x="84" y="34"/>
                      <a:pt x="51" y="100"/>
                    </a:cubicBezTo>
                    <a:cubicBezTo>
                      <a:pt x="1" y="226"/>
                      <a:pt x="51" y="351"/>
                      <a:pt x="151" y="401"/>
                    </a:cubicBezTo>
                    <a:cubicBezTo>
                      <a:pt x="178" y="415"/>
                      <a:pt x="206" y="421"/>
                      <a:pt x="235" y="421"/>
                    </a:cubicBezTo>
                    <a:cubicBezTo>
                      <a:pt x="313" y="421"/>
                      <a:pt x="390" y="374"/>
                      <a:pt x="427" y="301"/>
                    </a:cubicBezTo>
                    <a:cubicBezTo>
                      <a:pt x="477" y="201"/>
                      <a:pt x="452" y="75"/>
                      <a:pt x="351" y="25"/>
                    </a:cubicBezTo>
                    <a:cubicBezTo>
                      <a:pt x="318" y="9"/>
                      <a:pt x="279" y="0"/>
                      <a:pt x="24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71" name="Google Shape;2371;p14"/>
            <p:cNvGrpSpPr/>
            <p:nvPr/>
          </p:nvGrpSpPr>
          <p:grpSpPr>
            <a:xfrm rot="-1486609" flipH="1">
              <a:off x="6213468" y="-660675"/>
              <a:ext cx="2276539" cy="2696103"/>
              <a:chOff x="1859800" y="2828350"/>
              <a:chExt cx="733725" cy="868950"/>
            </a:xfrm>
          </p:grpSpPr>
          <p:sp>
            <p:nvSpPr>
              <p:cNvPr id="2372" name="Google Shape;2372;p14"/>
              <p:cNvSpPr/>
              <p:nvPr/>
            </p:nvSpPr>
            <p:spPr>
              <a:xfrm>
                <a:off x="2271450" y="3280650"/>
                <a:ext cx="15050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0" extrusionOk="0">
                    <a:moveTo>
                      <a:pt x="305" y="0"/>
                    </a:moveTo>
                    <a:cubicBezTo>
                      <a:pt x="171" y="0"/>
                      <a:pt x="48" y="95"/>
                      <a:pt x="25" y="229"/>
                    </a:cubicBezTo>
                    <a:cubicBezTo>
                      <a:pt x="0" y="380"/>
                      <a:pt x="101" y="530"/>
                      <a:pt x="251" y="555"/>
                    </a:cubicBezTo>
                    <a:cubicBezTo>
                      <a:pt x="266" y="558"/>
                      <a:pt x="282" y="559"/>
                      <a:pt x="297" y="559"/>
                    </a:cubicBezTo>
                    <a:cubicBezTo>
                      <a:pt x="431" y="559"/>
                      <a:pt x="554" y="465"/>
                      <a:pt x="577" y="330"/>
                    </a:cubicBezTo>
                    <a:cubicBezTo>
                      <a:pt x="602" y="179"/>
                      <a:pt x="502" y="29"/>
                      <a:pt x="351" y="4"/>
                    </a:cubicBezTo>
                    <a:cubicBezTo>
                      <a:pt x="336" y="1"/>
                      <a:pt x="320" y="0"/>
                      <a:pt x="30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3" name="Google Shape;2373;p14"/>
              <p:cNvSpPr/>
              <p:nvPr/>
            </p:nvSpPr>
            <p:spPr>
              <a:xfrm>
                <a:off x="2503900" y="3095025"/>
                <a:ext cx="1757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17" extrusionOk="0">
                    <a:moveTo>
                      <a:pt x="344" y="1"/>
                    </a:moveTo>
                    <a:cubicBezTo>
                      <a:pt x="297" y="1"/>
                      <a:pt x="248" y="12"/>
                      <a:pt x="201" y="35"/>
                    </a:cubicBezTo>
                    <a:cubicBezTo>
                      <a:pt x="51" y="111"/>
                      <a:pt x="1" y="311"/>
                      <a:pt x="76" y="436"/>
                    </a:cubicBezTo>
                    <a:cubicBezTo>
                      <a:pt x="131" y="546"/>
                      <a:pt x="240" y="616"/>
                      <a:pt x="353" y="616"/>
                    </a:cubicBezTo>
                    <a:cubicBezTo>
                      <a:pt x="394" y="616"/>
                      <a:pt x="437" y="607"/>
                      <a:pt x="477" y="587"/>
                    </a:cubicBezTo>
                    <a:cubicBezTo>
                      <a:pt x="627" y="487"/>
                      <a:pt x="702" y="311"/>
                      <a:pt x="602" y="161"/>
                    </a:cubicBezTo>
                    <a:cubicBezTo>
                      <a:pt x="550" y="57"/>
                      <a:pt x="451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4" name="Google Shape;2374;p14"/>
              <p:cNvSpPr/>
              <p:nvPr/>
            </p:nvSpPr>
            <p:spPr>
              <a:xfrm>
                <a:off x="2461300" y="3003550"/>
                <a:ext cx="175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2" extrusionOk="0">
                    <a:moveTo>
                      <a:pt x="350" y="1"/>
                    </a:moveTo>
                    <a:cubicBezTo>
                      <a:pt x="299" y="1"/>
                      <a:pt x="247" y="12"/>
                      <a:pt x="201" y="35"/>
                    </a:cubicBezTo>
                    <a:cubicBezTo>
                      <a:pt x="50" y="110"/>
                      <a:pt x="0" y="311"/>
                      <a:pt x="76" y="461"/>
                    </a:cubicBezTo>
                    <a:cubicBezTo>
                      <a:pt x="127" y="565"/>
                      <a:pt x="239" y="621"/>
                      <a:pt x="353" y="621"/>
                    </a:cubicBezTo>
                    <a:cubicBezTo>
                      <a:pt x="404" y="621"/>
                      <a:pt x="455" y="610"/>
                      <a:pt x="502" y="587"/>
                    </a:cubicBezTo>
                    <a:cubicBezTo>
                      <a:pt x="652" y="511"/>
                      <a:pt x="702" y="311"/>
                      <a:pt x="627" y="161"/>
                    </a:cubicBezTo>
                    <a:cubicBezTo>
                      <a:pt x="575" y="57"/>
                      <a:pt x="463" y="1"/>
                      <a:pt x="35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5" name="Google Shape;2375;p14"/>
              <p:cNvSpPr/>
              <p:nvPr/>
            </p:nvSpPr>
            <p:spPr>
              <a:xfrm>
                <a:off x="2396125" y="3210050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198" y="1"/>
                    </a:moveTo>
                    <a:cubicBezTo>
                      <a:pt x="172" y="1"/>
                      <a:pt x="147" y="7"/>
                      <a:pt x="126" y="21"/>
                    </a:cubicBezTo>
                    <a:cubicBezTo>
                      <a:pt x="26" y="71"/>
                      <a:pt x="1" y="196"/>
                      <a:pt x="51" y="297"/>
                    </a:cubicBezTo>
                    <a:cubicBezTo>
                      <a:pt x="87" y="351"/>
                      <a:pt x="149" y="392"/>
                      <a:pt x="219" y="392"/>
                    </a:cubicBezTo>
                    <a:cubicBezTo>
                      <a:pt x="246" y="392"/>
                      <a:pt x="274" y="386"/>
                      <a:pt x="302" y="372"/>
                    </a:cubicBezTo>
                    <a:cubicBezTo>
                      <a:pt x="402" y="322"/>
                      <a:pt x="427" y="196"/>
                      <a:pt x="377" y="96"/>
                    </a:cubicBezTo>
                    <a:cubicBezTo>
                      <a:pt x="341" y="42"/>
                      <a:pt x="265" y="1"/>
                      <a:pt x="19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6" name="Google Shape;2376;p14"/>
              <p:cNvSpPr/>
              <p:nvPr/>
            </p:nvSpPr>
            <p:spPr>
              <a:xfrm>
                <a:off x="2462550" y="307960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31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51" y="76"/>
                      <a:pt x="0" y="176"/>
                      <a:pt x="51" y="276"/>
                    </a:cubicBezTo>
                    <a:cubicBezTo>
                      <a:pt x="84" y="343"/>
                      <a:pt x="151" y="377"/>
                      <a:pt x="221" y="377"/>
                    </a:cubicBezTo>
                    <a:cubicBezTo>
                      <a:pt x="257" y="377"/>
                      <a:pt x="293" y="368"/>
                      <a:pt x="326" y="352"/>
                    </a:cubicBezTo>
                    <a:cubicBezTo>
                      <a:pt x="401" y="302"/>
                      <a:pt x="452" y="201"/>
                      <a:pt x="401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7" name="Google Shape;2377;p14"/>
              <p:cNvSpPr/>
              <p:nvPr/>
            </p:nvSpPr>
            <p:spPr>
              <a:xfrm>
                <a:off x="2431225" y="3196900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209" y="0"/>
                    </a:moveTo>
                    <a:cubicBezTo>
                      <a:pt x="182" y="0"/>
                      <a:pt x="154" y="7"/>
                      <a:pt x="126" y="21"/>
                    </a:cubicBezTo>
                    <a:cubicBezTo>
                      <a:pt x="25" y="71"/>
                      <a:pt x="0" y="196"/>
                      <a:pt x="50" y="296"/>
                    </a:cubicBezTo>
                    <a:cubicBezTo>
                      <a:pt x="87" y="350"/>
                      <a:pt x="162" y="392"/>
                      <a:pt x="229" y="392"/>
                    </a:cubicBezTo>
                    <a:cubicBezTo>
                      <a:pt x="255" y="392"/>
                      <a:pt x="280" y="385"/>
                      <a:pt x="301" y="371"/>
                    </a:cubicBezTo>
                    <a:cubicBezTo>
                      <a:pt x="401" y="321"/>
                      <a:pt x="426" y="196"/>
                      <a:pt x="376" y="96"/>
                    </a:cubicBezTo>
                    <a:cubicBezTo>
                      <a:pt x="340" y="42"/>
                      <a:pt x="278" y="0"/>
                      <a:pt x="20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8" name="Google Shape;2378;p14"/>
              <p:cNvSpPr/>
              <p:nvPr/>
            </p:nvSpPr>
            <p:spPr>
              <a:xfrm>
                <a:off x="2406775" y="3120950"/>
                <a:ext cx="106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7" extrusionOk="0">
                    <a:moveTo>
                      <a:pt x="225" y="1"/>
                    </a:moveTo>
                    <a:cubicBezTo>
                      <a:pt x="193" y="1"/>
                      <a:pt x="160" y="9"/>
                      <a:pt x="126" y="26"/>
                    </a:cubicBezTo>
                    <a:cubicBezTo>
                      <a:pt x="26" y="76"/>
                      <a:pt x="1" y="176"/>
                      <a:pt x="51" y="277"/>
                    </a:cubicBezTo>
                    <a:cubicBezTo>
                      <a:pt x="84" y="343"/>
                      <a:pt x="151" y="377"/>
                      <a:pt x="214" y="377"/>
                    </a:cubicBezTo>
                    <a:cubicBezTo>
                      <a:pt x="246" y="377"/>
                      <a:pt x="277" y="368"/>
                      <a:pt x="302" y="352"/>
                    </a:cubicBezTo>
                    <a:cubicBezTo>
                      <a:pt x="402" y="302"/>
                      <a:pt x="427" y="201"/>
                      <a:pt x="377" y="101"/>
                    </a:cubicBezTo>
                    <a:cubicBezTo>
                      <a:pt x="343" y="34"/>
                      <a:pt x="288" y="1"/>
                      <a:pt x="22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9" name="Google Shape;2379;p14"/>
              <p:cNvSpPr/>
              <p:nvPr/>
            </p:nvSpPr>
            <p:spPr>
              <a:xfrm>
                <a:off x="2346000" y="3028975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209" y="1"/>
                    </a:moveTo>
                    <a:cubicBezTo>
                      <a:pt x="182" y="1"/>
                      <a:pt x="154" y="7"/>
                      <a:pt x="126" y="21"/>
                    </a:cubicBezTo>
                    <a:cubicBezTo>
                      <a:pt x="26" y="71"/>
                      <a:pt x="1" y="196"/>
                      <a:pt x="51" y="296"/>
                    </a:cubicBezTo>
                    <a:cubicBezTo>
                      <a:pt x="87" y="351"/>
                      <a:pt x="162" y="392"/>
                      <a:pt x="230" y="392"/>
                    </a:cubicBezTo>
                    <a:cubicBezTo>
                      <a:pt x="256" y="392"/>
                      <a:pt x="281" y="386"/>
                      <a:pt x="302" y="372"/>
                    </a:cubicBezTo>
                    <a:cubicBezTo>
                      <a:pt x="402" y="321"/>
                      <a:pt x="427" y="196"/>
                      <a:pt x="377" y="96"/>
                    </a:cubicBezTo>
                    <a:cubicBezTo>
                      <a:pt x="341" y="42"/>
                      <a:pt x="278" y="1"/>
                      <a:pt x="20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0" name="Google Shape;2380;p14"/>
              <p:cNvSpPr/>
              <p:nvPr/>
            </p:nvSpPr>
            <p:spPr>
              <a:xfrm>
                <a:off x="2240125" y="3149275"/>
                <a:ext cx="1817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652" extrusionOk="0">
                    <a:moveTo>
                      <a:pt x="364" y="0"/>
                    </a:moveTo>
                    <a:cubicBezTo>
                      <a:pt x="311" y="0"/>
                      <a:pt x="256" y="14"/>
                      <a:pt x="201" y="46"/>
                    </a:cubicBezTo>
                    <a:cubicBezTo>
                      <a:pt x="50" y="121"/>
                      <a:pt x="0" y="322"/>
                      <a:pt x="75" y="472"/>
                    </a:cubicBezTo>
                    <a:cubicBezTo>
                      <a:pt x="130" y="582"/>
                      <a:pt x="253" y="652"/>
                      <a:pt x="373" y="652"/>
                    </a:cubicBezTo>
                    <a:cubicBezTo>
                      <a:pt x="417" y="652"/>
                      <a:pt x="461" y="642"/>
                      <a:pt x="501" y="622"/>
                    </a:cubicBezTo>
                    <a:cubicBezTo>
                      <a:pt x="677" y="522"/>
                      <a:pt x="727" y="322"/>
                      <a:pt x="652" y="171"/>
                    </a:cubicBezTo>
                    <a:cubicBezTo>
                      <a:pt x="583" y="68"/>
                      <a:pt x="479" y="0"/>
                      <a:pt x="36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1" name="Google Shape;2381;p14"/>
              <p:cNvSpPr/>
              <p:nvPr/>
            </p:nvSpPr>
            <p:spPr>
              <a:xfrm>
                <a:off x="2376075" y="3284250"/>
                <a:ext cx="175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2" extrusionOk="0">
                    <a:moveTo>
                      <a:pt x="344" y="1"/>
                    </a:moveTo>
                    <a:cubicBezTo>
                      <a:pt x="297" y="1"/>
                      <a:pt x="248" y="12"/>
                      <a:pt x="201" y="35"/>
                    </a:cubicBezTo>
                    <a:cubicBezTo>
                      <a:pt x="51" y="111"/>
                      <a:pt x="1" y="311"/>
                      <a:pt x="76" y="461"/>
                    </a:cubicBezTo>
                    <a:cubicBezTo>
                      <a:pt x="128" y="565"/>
                      <a:pt x="228" y="621"/>
                      <a:pt x="334" y="621"/>
                    </a:cubicBezTo>
                    <a:cubicBezTo>
                      <a:pt x="381" y="621"/>
                      <a:pt x="430" y="610"/>
                      <a:pt x="477" y="587"/>
                    </a:cubicBezTo>
                    <a:cubicBezTo>
                      <a:pt x="627" y="512"/>
                      <a:pt x="703" y="311"/>
                      <a:pt x="602" y="161"/>
                    </a:cubicBezTo>
                    <a:cubicBezTo>
                      <a:pt x="550" y="57"/>
                      <a:pt x="451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2" name="Google Shape;2382;p14"/>
              <p:cNvSpPr/>
              <p:nvPr/>
            </p:nvSpPr>
            <p:spPr>
              <a:xfrm>
                <a:off x="1891750" y="3615225"/>
                <a:ext cx="1442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577" h="560" extrusionOk="0">
                    <a:moveTo>
                      <a:pt x="280" y="1"/>
                    </a:moveTo>
                    <a:cubicBezTo>
                      <a:pt x="151" y="1"/>
                      <a:pt x="48" y="95"/>
                      <a:pt x="25" y="230"/>
                    </a:cubicBezTo>
                    <a:cubicBezTo>
                      <a:pt x="0" y="380"/>
                      <a:pt x="101" y="531"/>
                      <a:pt x="251" y="556"/>
                    </a:cubicBezTo>
                    <a:cubicBezTo>
                      <a:pt x="266" y="558"/>
                      <a:pt x="282" y="560"/>
                      <a:pt x="297" y="560"/>
                    </a:cubicBezTo>
                    <a:cubicBezTo>
                      <a:pt x="426" y="560"/>
                      <a:pt x="529" y="465"/>
                      <a:pt x="552" y="330"/>
                    </a:cubicBezTo>
                    <a:cubicBezTo>
                      <a:pt x="577" y="180"/>
                      <a:pt x="476" y="30"/>
                      <a:pt x="326" y="4"/>
                    </a:cubicBezTo>
                    <a:cubicBezTo>
                      <a:pt x="311" y="2"/>
                      <a:pt x="295" y="1"/>
                      <a:pt x="28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3" name="Google Shape;2383;p14"/>
              <p:cNvSpPr/>
              <p:nvPr/>
            </p:nvSpPr>
            <p:spPr>
              <a:xfrm>
                <a:off x="2123575" y="3429625"/>
                <a:ext cx="17575" cy="1540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16" extrusionOk="0">
                    <a:moveTo>
                      <a:pt x="350" y="0"/>
                    </a:moveTo>
                    <a:cubicBezTo>
                      <a:pt x="299" y="0"/>
                      <a:pt x="248" y="12"/>
                      <a:pt x="201" y="35"/>
                    </a:cubicBezTo>
                    <a:cubicBezTo>
                      <a:pt x="51" y="110"/>
                      <a:pt x="1" y="311"/>
                      <a:pt x="76" y="436"/>
                    </a:cubicBezTo>
                    <a:cubicBezTo>
                      <a:pt x="131" y="546"/>
                      <a:pt x="253" y="616"/>
                      <a:pt x="373" y="616"/>
                    </a:cubicBezTo>
                    <a:cubicBezTo>
                      <a:pt x="418" y="616"/>
                      <a:pt x="461" y="606"/>
                      <a:pt x="502" y="586"/>
                    </a:cubicBezTo>
                    <a:cubicBezTo>
                      <a:pt x="652" y="486"/>
                      <a:pt x="702" y="311"/>
                      <a:pt x="627" y="160"/>
                    </a:cubicBezTo>
                    <a:cubicBezTo>
                      <a:pt x="575" y="56"/>
                      <a:pt x="464" y="0"/>
                      <a:pt x="35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4" name="Google Shape;2384;p14"/>
              <p:cNvSpPr/>
              <p:nvPr/>
            </p:nvSpPr>
            <p:spPr>
              <a:xfrm>
                <a:off x="2080975" y="3338150"/>
                <a:ext cx="17550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621" extrusionOk="0">
                    <a:moveTo>
                      <a:pt x="369" y="0"/>
                    </a:moveTo>
                    <a:cubicBezTo>
                      <a:pt x="321" y="0"/>
                      <a:pt x="272" y="11"/>
                      <a:pt x="226" y="35"/>
                    </a:cubicBezTo>
                    <a:cubicBezTo>
                      <a:pt x="75" y="110"/>
                      <a:pt x="0" y="310"/>
                      <a:pt x="75" y="461"/>
                    </a:cubicBezTo>
                    <a:cubicBezTo>
                      <a:pt x="145" y="565"/>
                      <a:pt x="250" y="621"/>
                      <a:pt x="358" y="621"/>
                    </a:cubicBezTo>
                    <a:cubicBezTo>
                      <a:pt x="406" y="621"/>
                      <a:pt x="455" y="609"/>
                      <a:pt x="501" y="586"/>
                    </a:cubicBezTo>
                    <a:cubicBezTo>
                      <a:pt x="652" y="511"/>
                      <a:pt x="702" y="310"/>
                      <a:pt x="627" y="160"/>
                    </a:cubicBezTo>
                    <a:cubicBezTo>
                      <a:pt x="575" y="56"/>
                      <a:pt x="475" y="0"/>
                      <a:pt x="36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5" name="Google Shape;2385;p14"/>
              <p:cNvSpPr/>
              <p:nvPr/>
            </p:nvSpPr>
            <p:spPr>
              <a:xfrm>
                <a:off x="2015800" y="3544650"/>
                <a:ext cx="11300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2" extrusionOk="0">
                    <a:moveTo>
                      <a:pt x="214" y="0"/>
                    </a:moveTo>
                    <a:cubicBezTo>
                      <a:pt x="184" y="0"/>
                      <a:pt x="154" y="6"/>
                      <a:pt x="126" y="20"/>
                    </a:cubicBezTo>
                    <a:cubicBezTo>
                      <a:pt x="26" y="71"/>
                      <a:pt x="1" y="196"/>
                      <a:pt x="51" y="296"/>
                    </a:cubicBezTo>
                    <a:cubicBezTo>
                      <a:pt x="87" y="350"/>
                      <a:pt x="162" y="391"/>
                      <a:pt x="229" y="391"/>
                    </a:cubicBezTo>
                    <a:cubicBezTo>
                      <a:pt x="256" y="391"/>
                      <a:pt x="280" y="385"/>
                      <a:pt x="301" y="371"/>
                    </a:cubicBezTo>
                    <a:cubicBezTo>
                      <a:pt x="402" y="321"/>
                      <a:pt x="452" y="196"/>
                      <a:pt x="402" y="96"/>
                    </a:cubicBezTo>
                    <a:cubicBezTo>
                      <a:pt x="366" y="41"/>
                      <a:pt x="290" y="0"/>
                      <a:pt x="21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6" name="Google Shape;2386;p14"/>
              <p:cNvSpPr/>
              <p:nvPr/>
            </p:nvSpPr>
            <p:spPr>
              <a:xfrm>
                <a:off x="2082850" y="3414200"/>
                <a:ext cx="106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7" extrusionOk="0">
                    <a:moveTo>
                      <a:pt x="224" y="0"/>
                    </a:moveTo>
                    <a:cubicBezTo>
                      <a:pt x="193" y="0"/>
                      <a:pt x="159" y="9"/>
                      <a:pt x="126" y="25"/>
                    </a:cubicBezTo>
                    <a:cubicBezTo>
                      <a:pt x="25" y="75"/>
                      <a:pt x="0" y="176"/>
                      <a:pt x="51" y="276"/>
                    </a:cubicBezTo>
                    <a:cubicBezTo>
                      <a:pt x="84" y="343"/>
                      <a:pt x="140" y="376"/>
                      <a:pt x="203" y="376"/>
                    </a:cubicBezTo>
                    <a:cubicBezTo>
                      <a:pt x="234" y="376"/>
                      <a:pt x="268" y="368"/>
                      <a:pt x="301" y="351"/>
                    </a:cubicBezTo>
                    <a:cubicBezTo>
                      <a:pt x="401" y="301"/>
                      <a:pt x="426" y="201"/>
                      <a:pt x="376" y="101"/>
                    </a:cubicBezTo>
                    <a:cubicBezTo>
                      <a:pt x="343" y="34"/>
                      <a:pt x="287" y="0"/>
                      <a:pt x="22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7" name="Google Shape;2387;p14"/>
              <p:cNvSpPr/>
              <p:nvPr/>
            </p:nvSpPr>
            <p:spPr>
              <a:xfrm>
                <a:off x="2050900" y="3531475"/>
                <a:ext cx="11300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3" extrusionOk="0">
                    <a:moveTo>
                      <a:pt x="223" y="1"/>
                    </a:moveTo>
                    <a:cubicBezTo>
                      <a:pt x="196" y="1"/>
                      <a:pt x="172" y="7"/>
                      <a:pt x="151" y="21"/>
                    </a:cubicBezTo>
                    <a:cubicBezTo>
                      <a:pt x="50" y="71"/>
                      <a:pt x="0" y="197"/>
                      <a:pt x="50" y="297"/>
                    </a:cubicBezTo>
                    <a:cubicBezTo>
                      <a:pt x="86" y="351"/>
                      <a:pt x="162" y="392"/>
                      <a:pt x="238" y="392"/>
                    </a:cubicBezTo>
                    <a:cubicBezTo>
                      <a:pt x="268" y="392"/>
                      <a:pt x="298" y="386"/>
                      <a:pt x="326" y="372"/>
                    </a:cubicBezTo>
                    <a:cubicBezTo>
                      <a:pt x="426" y="322"/>
                      <a:pt x="451" y="197"/>
                      <a:pt x="401" y="96"/>
                    </a:cubicBezTo>
                    <a:cubicBezTo>
                      <a:pt x="365" y="42"/>
                      <a:pt x="290" y="1"/>
                      <a:pt x="22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8" name="Google Shape;2388;p14"/>
              <p:cNvSpPr/>
              <p:nvPr/>
            </p:nvSpPr>
            <p:spPr>
              <a:xfrm>
                <a:off x="2026450" y="345555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38" y="0"/>
                    </a:moveTo>
                    <a:cubicBezTo>
                      <a:pt x="207" y="0"/>
                      <a:pt x="176" y="9"/>
                      <a:pt x="151" y="26"/>
                    </a:cubicBezTo>
                    <a:cubicBezTo>
                      <a:pt x="51" y="76"/>
                      <a:pt x="1" y="176"/>
                      <a:pt x="51" y="276"/>
                    </a:cubicBezTo>
                    <a:cubicBezTo>
                      <a:pt x="84" y="343"/>
                      <a:pt x="151" y="376"/>
                      <a:pt x="222" y="376"/>
                    </a:cubicBezTo>
                    <a:cubicBezTo>
                      <a:pt x="257" y="376"/>
                      <a:pt x="293" y="368"/>
                      <a:pt x="327" y="351"/>
                    </a:cubicBezTo>
                    <a:cubicBezTo>
                      <a:pt x="427" y="301"/>
                      <a:pt x="452" y="201"/>
                      <a:pt x="402" y="101"/>
                    </a:cubicBezTo>
                    <a:cubicBezTo>
                      <a:pt x="368" y="34"/>
                      <a:pt x="302" y="0"/>
                      <a:pt x="23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9" name="Google Shape;2389;p14"/>
              <p:cNvSpPr/>
              <p:nvPr/>
            </p:nvSpPr>
            <p:spPr>
              <a:xfrm>
                <a:off x="1965675" y="3363575"/>
                <a:ext cx="11300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2" extrusionOk="0">
                    <a:moveTo>
                      <a:pt x="223" y="0"/>
                    </a:moveTo>
                    <a:cubicBezTo>
                      <a:pt x="197" y="0"/>
                      <a:pt x="172" y="6"/>
                      <a:pt x="151" y="20"/>
                    </a:cubicBezTo>
                    <a:cubicBezTo>
                      <a:pt x="51" y="70"/>
                      <a:pt x="1" y="196"/>
                      <a:pt x="51" y="296"/>
                    </a:cubicBezTo>
                    <a:cubicBezTo>
                      <a:pt x="87" y="350"/>
                      <a:pt x="162" y="391"/>
                      <a:pt x="239" y="391"/>
                    </a:cubicBezTo>
                    <a:cubicBezTo>
                      <a:pt x="269" y="391"/>
                      <a:pt x="298" y="385"/>
                      <a:pt x="326" y="371"/>
                    </a:cubicBezTo>
                    <a:cubicBezTo>
                      <a:pt x="427" y="321"/>
                      <a:pt x="452" y="196"/>
                      <a:pt x="402" y="95"/>
                    </a:cubicBezTo>
                    <a:cubicBezTo>
                      <a:pt x="366" y="41"/>
                      <a:pt x="290" y="0"/>
                      <a:pt x="22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0" name="Google Shape;2390;p14"/>
              <p:cNvSpPr/>
              <p:nvPr/>
            </p:nvSpPr>
            <p:spPr>
              <a:xfrm>
                <a:off x="1859800" y="3483850"/>
                <a:ext cx="18800" cy="16325"/>
              </a:xfrm>
              <a:custGeom>
                <a:avLst/>
                <a:gdLst/>
                <a:ahLst/>
                <a:cxnLst/>
                <a:rect l="l" t="t" r="r" b="b"/>
                <a:pathLst>
                  <a:path w="752" h="653" extrusionOk="0">
                    <a:moveTo>
                      <a:pt x="377" y="1"/>
                    </a:moveTo>
                    <a:cubicBezTo>
                      <a:pt x="325" y="1"/>
                      <a:pt x="273" y="15"/>
                      <a:pt x="226" y="46"/>
                    </a:cubicBezTo>
                    <a:cubicBezTo>
                      <a:pt x="50" y="122"/>
                      <a:pt x="0" y="322"/>
                      <a:pt x="75" y="472"/>
                    </a:cubicBezTo>
                    <a:cubicBezTo>
                      <a:pt x="149" y="583"/>
                      <a:pt x="276" y="652"/>
                      <a:pt x="398" y="652"/>
                    </a:cubicBezTo>
                    <a:cubicBezTo>
                      <a:pt x="442" y="652"/>
                      <a:pt x="486" y="643"/>
                      <a:pt x="526" y="623"/>
                    </a:cubicBezTo>
                    <a:cubicBezTo>
                      <a:pt x="677" y="523"/>
                      <a:pt x="752" y="322"/>
                      <a:pt x="652" y="172"/>
                    </a:cubicBezTo>
                    <a:cubicBezTo>
                      <a:pt x="600" y="69"/>
                      <a:pt x="490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1" name="Google Shape;2391;p14"/>
              <p:cNvSpPr/>
              <p:nvPr/>
            </p:nvSpPr>
            <p:spPr>
              <a:xfrm>
                <a:off x="1995750" y="3618850"/>
                <a:ext cx="1757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1" extrusionOk="0">
                    <a:moveTo>
                      <a:pt x="350" y="0"/>
                    </a:moveTo>
                    <a:cubicBezTo>
                      <a:pt x="299" y="0"/>
                      <a:pt x="248" y="12"/>
                      <a:pt x="201" y="35"/>
                    </a:cubicBezTo>
                    <a:cubicBezTo>
                      <a:pt x="51" y="110"/>
                      <a:pt x="1" y="311"/>
                      <a:pt x="76" y="461"/>
                    </a:cubicBezTo>
                    <a:cubicBezTo>
                      <a:pt x="128" y="565"/>
                      <a:pt x="239" y="621"/>
                      <a:pt x="353" y="621"/>
                    </a:cubicBezTo>
                    <a:cubicBezTo>
                      <a:pt x="404" y="621"/>
                      <a:pt x="455" y="610"/>
                      <a:pt x="502" y="586"/>
                    </a:cubicBezTo>
                    <a:cubicBezTo>
                      <a:pt x="652" y="511"/>
                      <a:pt x="702" y="311"/>
                      <a:pt x="627" y="160"/>
                    </a:cubicBezTo>
                    <a:cubicBezTo>
                      <a:pt x="575" y="56"/>
                      <a:pt x="464" y="0"/>
                      <a:pt x="35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2" name="Google Shape;2392;p14"/>
              <p:cNvSpPr/>
              <p:nvPr/>
            </p:nvSpPr>
            <p:spPr>
              <a:xfrm>
                <a:off x="1990125" y="3474350"/>
                <a:ext cx="6275" cy="582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233" extrusionOk="0">
                    <a:moveTo>
                      <a:pt x="125" y="0"/>
                    </a:moveTo>
                    <a:cubicBezTo>
                      <a:pt x="75" y="0"/>
                      <a:pt x="0" y="25"/>
                      <a:pt x="0" y="101"/>
                    </a:cubicBezTo>
                    <a:cubicBezTo>
                      <a:pt x="0" y="176"/>
                      <a:pt x="25" y="226"/>
                      <a:pt x="100" y="226"/>
                    </a:cubicBezTo>
                    <a:cubicBezTo>
                      <a:pt x="114" y="230"/>
                      <a:pt x="126" y="232"/>
                      <a:pt x="138" y="232"/>
                    </a:cubicBezTo>
                    <a:cubicBezTo>
                      <a:pt x="192" y="232"/>
                      <a:pt x="226" y="188"/>
                      <a:pt x="226" y="126"/>
                    </a:cubicBezTo>
                    <a:cubicBezTo>
                      <a:pt x="251" y="76"/>
                      <a:pt x="201" y="0"/>
                      <a:pt x="12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3" name="Google Shape;2393;p14"/>
              <p:cNvSpPr/>
              <p:nvPr/>
            </p:nvSpPr>
            <p:spPr>
              <a:xfrm>
                <a:off x="1886725" y="3555150"/>
                <a:ext cx="7550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79" extrusionOk="0">
                    <a:moveTo>
                      <a:pt x="161" y="0"/>
                    </a:moveTo>
                    <a:cubicBezTo>
                      <a:pt x="140" y="0"/>
                      <a:pt x="119" y="9"/>
                      <a:pt x="101" y="26"/>
                    </a:cubicBezTo>
                    <a:cubicBezTo>
                      <a:pt x="26" y="52"/>
                      <a:pt x="1" y="127"/>
                      <a:pt x="26" y="202"/>
                    </a:cubicBezTo>
                    <a:cubicBezTo>
                      <a:pt x="58" y="250"/>
                      <a:pt x="101" y="278"/>
                      <a:pt x="148" y="278"/>
                    </a:cubicBezTo>
                    <a:cubicBezTo>
                      <a:pt x="173" y="278"/>
                      <a:pt x="200" y="270"/>
                      <a:pt x="226" y="252"/>
                    </a:cubicBezTo>
                    <a:cubicBezTo>
                      <a:pt x="276" y="227"/>
                      <a:pt x="302" y="152"/>
                      <a:pt x="276" y="77"/>
                    </a:cubicBezTo>
                    <a:cubicBezTo>
                      <a:pt x="244" y="28"/>
                      <a:pt x="201" y="0"/>
                      <a:pt x="16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4" name="Google Shape;2394;p14"/>
              <p:cNvSpPr/>
              <p:nvPr/>
            </p:nvSpPr>
            <p:spPr>
              <a:xfrm>
                <a:off x="1905525" y="3595250"/>
                <a:ext cx="7550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79" extrusionOk="0">
                    <a:moveTo>
                      <a:pt x="155" y="0"/>
                    </a:moveTo>
                    <a:cubicBezTo>
                      <a:pt x="129" y="0"/>
                      <a:pt x="102" y="9"/>
                      <a:pt x="76" y="27"/>
                    </a:cubicBezTo>
                    <a:cubicBezTo>
                      <a:pt x="26" y="52"/>
                      <a:pt x="1" y="127"/>
                      <a:pt x="26" y="202"/>
                    </a:cubicBezTo>
                    <a:cubicBezTo>
                      <a:pt x="42" y="251"/>
                      <a:pt x="89" y="278"/>
                      <a:pt x="135" y="278"/>
                    </a:cubicBezTo>
                    <a:cubicBezTo>
                      <a:pt x="159" y="278"/>
                      <a:pt x="183" y="270"/>
                      <a:pt x="201" y="252"/>
                    </a:cubicBezTo>
                    <a:cubicBezTo>
                      <a:pt x="276" y="227"/>
                      <a:pt x="301" y="152"/>
                      <a:pt x="276" y="77"/>
                    </a:cubicBezTo>
                    <a:cubicBezTo>
                      <a:pt x="244" y="28"/>
                      <a:pt x="201" y="0"/>
                      <a:pt x="15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5" name="Google Shape;2395;p14"/>
              <p:cNvSpPr/>
              <p:nvPr/>
            </p:nvSpPr>
            <p:spPr>
              <a:xfrm>
                <a:off x="1936850" y="3507150"/>
                <a:ext cx="505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7" extrusionOk="0">
                    <a:moveTo>
                      <a:pt x="111" y="0"/>
                    </a:moveTo>
                    <a:cubicBezTo>
                      <a:pt x="92" y="0"/>
                      <a:pt x="72" y="6"/>
                      <a:pt x="51" y="17"/>
                    </a:cubicBezTo>
                    <a:cubicBezTo>
                      <a:pt x="26" y="42"/>
                      <a:pt x="1" y="92"/>
                      <a:pt x="26" y="117"/>
                    </a:cubicBezTo>
                    <a:cubicBezTo>
                      <a:pt x="44" y="154"/>
                      <a:pt x="76" y="177"/>
                      <a:pt x="111" y="177"/>
                    </a:cubicBezTo>
                    <a:cubicBezTo>
                      <a:pt x="124" y="177"/>
                      <a:pt x="138" y="174"/>
                      <a:pt x="151" y="167"/>
                    </a:cubicBezTo>
                    <a:cubicBezTo>
                      <a:pt x="176" y="142"/>
                      <a:pt x="201" y="92"/>
                      <a:pt x="176" y="42"/>
                    </a:cubicBezTo>
                    <a:cubicBezTo>
                      <a:pt x="162" y="12"/>
                      <a:pt x="138" y="0"/>
                      <a:pt x="11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6" name="Google Shape;2396;p14"/>
              <p:cNvSpPr/>
              <p:nvPr/>
            </p:nvSpPr>
            <p:spPr>
              <a:xfrm>
                <a:off x="1907400" y="3564325"/>
                <a:ext cx="50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2" extrusionOk="0">
                    <a:moveTo>
                      <a:pt x="91" y="1"/>
                    </a:moveTo>
                    <a:cubicBezTo>
                      <a:pt x="78" y="1"/>
                      <a:pt x="64" y="4"/>
                      <a:pt x="51" y="10"/>
                    </a:cubicBezTo>
                    <a:cubicBezTo>
                      <a:pt x="26" y="35"/>
                      <a:pt x="1" y="86"/>
                      <a:pt x="26" y="136"/>
                    </a:cubicBezTo>
                    <a:cubicBezTo>
                      <a:pt x="44" y="153"/>
                      <a:pt x="74" y="171"/>
                      <a:pt x="108" y="171"/>
                    </a:cubicBezTo>
                    <a:cubicBezTo>
                      <a:pt x="122" y="171"/>
                      <a:pt x="137" y="168"/>
                      <a:pt x="151" y="161"/>
                    </a:cubicBezTo>
                    <a:cubicBezTo>
                      <a:pt x="176" y="136"/>
                      <a:pt x="201" y="86"/>
                      <a:pt x="176" y="60"/>
                    </a:cubicBezTo>
                    <a:cubicBezTo>
                      <a:pt x="158" y="24"/>
                      <a:pt x="126" y="1"/>
                      <a:pt x="9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7" name="Google Shape;2397;p14"/>
              <p:cNvSpPr/>
              <p:nvPr/>
            </p:nvSpPr>
            <p:spPr>
              <a:xfrm>
                <a:off x="1921200" y="3512925"/>
                <a:ext cx="5025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2" extrusionOk="0">
                    <a:moveTo>
                      <a:pt x="103" y="1"/>
                    </a:moveTo>
                    <a:cubicBezTo>
                      <a:pt x="92" y="1"/>
                      <a:pt x="83" y="4"/>
                      <a:pt x="75" y="11"/>
                    </a:cubicBezTo>
                    <a:cubicBezTo>
                      <a:pt x="25" y="36"/>
                      <a:pt x="0" y="86"/>
                      <a:pt x="25" y="137"/>
                    </a:cubicBezTo>
                    <a:cubicBezTo>
                      <a:pt x="43" y="154"/>
                      <a:pt x="73" y="172"/>
                      <a:pt x="107" y="172"/>
                    </a:cubicBezTo>
                    <a:cubicBezTo>
                      <a:pt x="121" y="172"/>
                      <a:pt x="136" y="169"/>
                      <a:pt x="151" y="162"/>
                    </a:cubicBezTo>
                    <a:cubicBezTo>
                      <a:pt x="176" y="137"/>
                      <a:pt x="201" y="86"/>
                      <a:pt x="176" y="36"/>
                    </a:cubicBezTo>
                    <a:cubicBezTo>
                      <a:pt x="158" y="19"/>
                      <a:pt x="128" y="1"/>
                      <a:pt x="10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8" name="Google Shape;2398;p14"/>
              <p:cNvSpPr/>
              <p:nvPr/>
            </p:nvSpPr>
            <p:spPr>
              <a:xfrm>
                <a:off x="1931850" y="3546150"/>
                <a:ext cx="5025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2" extrusionOk="0">
                    <a:moveTo>
                      <a:pt x="100" y="1"/>
                    </a:moveTo>
                    <a:cubicBezTo>
                      <a:pt x="91" y="1"/>
                      <a:pt x="82" y="4"/>
                      <a:pt x="75" y="11"/>
                    </a:cubicBezTo>
                    <a:cubicBezTo>
                      <a:pt x="25" y="36"/>
                      <a:pt x="0" y="86"/>
                      <a:pt x="25" y="136"/>
                    </a:cubicBezTo>
                    <a:cubicBezTo>
                      <a:pt x="43" y="154"/>
                      <a:pt x="73" y="171"/>
                      <a:pt x="107" y="171"/>
                    </a:cubicBezTo>
                    <a:cubicBezTo>
                      <a:pt x="121" y="171"/>
                      <a:pt x="136" y="168"/>
                      <a:pt x="151" y="161"/>
                    </a:cubicBezTo>
                    <a:cubicBezTo>
                      <a:pt x="201" y="136"/>
                      <a:pt x="201" y="86"/>
                      <a:pt x="176" y="61"/>
                    </a:cubicBezTo>
                    <a:cubicBezTo>
                      <a:pt x="157" y="24"/>
                      <a:pt x="126" y="1"/>
                      <a:pt x="10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9" name="Google Shape;2399;p14"/>
              <p:cNvSpPr/>
              <p:nvPr/>
            </p:nvSpPr>
            <p:spPr>
              <a:xfrm>
                <a:off x="1958775" y="3586725"/>
                <a:ext cx="5050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67" extrusionOk="0">
                    <a:moveTo>
                      <a:pt x="112" y="0"/>
                    </a:moveTo>
                    <a:cubicBezTo>
                      <a:pt x="93" y="0"/>
                      <a:pt x="72" y="6"/>
                      <a:pt x="51" y="17"/>
                    </a:cubicBezTo>
                    <a:cubicBezTo>
                      <a:pt x="26" y="42"/>
                      <a:pt x="1" y="92"/>
                      <a:pt x="26" y="117"/>
                    </a:cubicBezTo>
                    <a:cubicBezTo>
                      <a:pt x="51" y="167"/>
                      <a:pt x="101" y="167"/>
                      <a:pt x="126" y="167"/>
                    </a:cubicBezTo>
                    <a:cubicBezTo>
                      <a:pt x="176" y="142"/>
                      <a:pt x="201" y="92"/>
                      <a:pt x="176" y="42"/>
                    </a:cubicBezTo>
                    <a:cubicBezTo>
                      <a:pt x="162" y="12"/>
                      <a:pt x="138" y="0"/>
                      <a:pt x="11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0" name="Google Shape;2400;p14"/>
              <p:cNvSpPr/>
              <p:nvPr/>
            </p:nvSpPr>
            <p:spPr>
              <a:xfrm>
                <a:off x="2002025" y="3531125"/>
                <a:ext cx="8175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27" h="287" extrusionOk="0">
                    <a:moveTo>
                      <a:pt x="161" y="0"/>
                    </a:moveTo>
                    <a:cubicBezTo>
                      <a:pt x="141" y="0"/>
                      <a:pt x="121" y="3"/>
                      <a:pt x="101" y="10"/>
                    </a:cubicBezTo>
                    <a:cubicBezTo>
                      <a:pt x="25" y="60"/>
                      <a:pt x="0" y="135"/>
                      <a:pt x="50" y="211"/>
                    </a:cubicBezTo>
                    <a:cubicBezTo>
                      <a:pt x="67" y="259"/>
                      <a:pt x="114" y="287"/>
                      <a:pt x="159" y="287"/>
                    </a:cubicBezTo>
                    <a:cubicBezTo>
                      <a:pt x="184" y="287"/>
                      <a:pt x="208" y="278"/>
                      <a:pt x="226" y="261"/>
                    </a:cubicBezTo>
                    <a:cubicBezTo>
                      <a:pt x="301" y="236"/>
                      <a:pt x="326" y="135"/>
                      <a:pt x="301" y="60"/>
                    </a:cubicBezTo>
                    <a:cubicBezTo>
                      <a:pt x="264" y="23"/>
                      <a:pt x="214" y="0"/>
                      <a:pt x="16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1" name="Google Shape;2401;p14"/>
              <p:cNvSpPr/>
              <p:nvPr/>
            </p:nvSpPr>
            <p:spPr>
              <a:xfrm>
                <a:off x="1943125" y="3472225"/>
                <a:ext cx="7550" cy="65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62" extrusionOk="0">
                    <a:moveTo>
                      <a:pt x="135" y="0"/>
                    </a:moveTo>
                    <a:cubicBezTo>
                      <a:pt x="116" y="0"/>
                      <a:pt x="96" y="3"/>
                      <a:pt x="76" y="10"/>
                    </a:cubicBezTo>
                    <a:cubicBezTo>
                      <a:pt x="25" y="35"/>
                      <a:pt x="0" y="135"/>
                      <a:pt x="25" y="186"/>
                    </a:cubicBezTo>
                    <a:cubicBezTo>
                      <a:pt x="42" y="234"/>
                      <a:pt x="89" y="262"/>
                      <a:pt x="134" y="262"/>
                    </a:cubicBezTo>
                    <a:cubicBezTo>
                      <a:pt x="159" y="262"/>
                      <a:pt x="183" y="253"/>
                      <a:pt x="201" y="236"/>
                    </a:cubicBezTo>
                    <a:cubicBezTo>
                      <a:pt x="276" y="211"/>
                      <a:pt x="301" y="135"/>
                      <a:pt x="251" y="60"/>
                    </a:cubicBezTo>
                    <a:cubicBezTo>
                      <a:pt x="233" y="24"/>
                      <a:pt x="187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2" name="Google Shape;2402;p14"/>
              <p:cNvSpPr/>
              <p:nvPr/>
            </p:nvSpPr>
            <p:spPr>
              <a:xfrm>
                <a:off x="2473200" y="2949425"/>
                <a:ext cx="1130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6" extrusionOk="0">
                    <a:moveTo>
                      <a:pt x="231" y="0"/>
                    </a:moveTo>
                    <a:cubicBezTo>
                      <a:pt x="205" y="0"/>
                      <a:pt x="178" y="6"/>
                      <a:pt x="151" y="20"/>
                    </a:cubicBezTo>
                    <a:cubicBezTo>
                      <a:pt x="51" y="70"/>
                      <a:pt x="1" y="195"/>
                      <a:pt x="76" y="295"/>
                    </a:cubicBezTo>
                    <a:cubicBezTo>
                      <a:pt x="109" y="362"/>
                      <a:pt x="165" y="396"/>
                      <a:pt x="228" y="396"/>
                    </a:cubicBezTo>
                    <a:cubicBezTo>
                      <a:pt x="260" y="396"/>
                      <a:pt x="293" y="387"/>
                      <a:pt x="326" y="371"/>
                    </a:cubicBezTo>
                    <a:cubicBezTo>
                      <a:pt x="427" y="321"/>
                      <a:pt x="452" y="195"/>
                      <a:pt x="402" y="120"/>
                    </a:cubicBezTo>
                    <a:cubicBezTo>
                      <a:pt x="365" y="47"/>
                      <a:pt x="301" y="0"/>
                      <a:pt x="23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3" name="Google Shape;2403;p14"/>
              <p:cNvSpPr/>
              <p:nvPr/>
            </p:nvSpPr>
            <p:spPr>
              <a:xfrm>
                <a:off x="2500775" y="3008175"/>
                <a:ext cx="11300" cy="97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88" extrusionOk="0">
                    <a:moveTo>
                      <a:pt x="231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25" y="76"/>
                      <a:pt x="0" y="176"/>
                      <a:pt x="50" y="276"/>
                    </a:cubicBezTo>
                    <a:cubicBezTo>
                      <a:pt x="84" y="343"/>
                      <a:pt x="151" y="388"/>
                      <a:pt x="221" y="388"/>
                    </a:cubicBezTo>
                    <a:cubicBezTo>
                      <a:pt x="256" y="388"/>
                      <a:pt x="293" y="377"/>
                      <a:pt x="326" y="351"/>
                    </a:cubicBezTo>
                    <a:cubicBezTo>
                      <a:pt x="401" y="301"/>
                      <a:pt x="451" y="201"/>
                      <a:pt x="401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4" name="Google Shape;2404;p14"/>
              <p:cNvSpPr/>
              <p:nvPr/>
            </p:nvSpPr>
            <p:spPr>
              <a:xfrm>
                <a:off x="2546500" y="2879475"/>
                <a:ext cx="75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7" extrusionOk="0">
                    <a:moveTo>
                      <a:pt x="145" y="1"/>
                    </a:moveTo>
                    <a:cubicBezTo>
                      <a:pt x="130" y="1"/>
                      <a:pt x="115" y="4"/>
                      <a:pt x="101" y="11"/>
                    </a:cubicBezTo>
                    <a:cubicBezTo>
                      <a:pt x="26" y="36"/>
                      <a:pt x="1" y="111"/>
                      <a:pt x="51" y="186"/>
                    </a:cubicBezTo>
                    <a:cubicBezTo>
                      <a:pt x="69" y="223"/>
                      <a:pt x="115" y="246"/>
                      <a:pt x="157" y="246"/>
                    </a:cubicBezTo>
                    <a:cubicBezTo>
                      <a:pt x="173" y="246"/>
                      <a:pt x="188" y="243"/>
                      <a:pt x="201" y="236"/>
                    </a:cubicBezTo>
                    <a:cubicBezTo>
                      <a:pt x="277" y="186"/>
                      <a:pt x="302" y="136"/>
                      <a:pt x="252" y="61"/>
                    </a:cubicBezTo>
                    <a:cubicBezTo>
                      <a:pt x="233" y="24"/>
                      <a:pt x="188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5" name="Google Shape;2405;p14"/>
              <p:cNvSpPr/>
              <p:nvPr/>
            </p:nvSpPr>
            <p:spPr>
              <a:xfrm>
                <a:off x="2503900" y="296305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53" y="0"/>
                    </a:moveTo>
                    <a:cubicBezTo>
                      <a:pt x="129" y="0"/>
                      <a:pt x="102" y="8"/>
                      <a:pt x="76" y="26"/>
                    </a:cubicBezTo>
                    <a:cubicBezTo>
                      <a:pt x="26" y="51"/>
                      <a:pt x="1" y="126"/>
                      <a:pt x="26" y="177"/>
                    </a:cubicBezTo>
                    <a:cubicBezTo>
                      <a:pt x="58" y="225"/>
                      <a:pt x="101" y="253"/>
                      <a:pt x="141" y="253"/>
                    </a:cubicBezTo>
                    <a:cubicBezTo>
                      <a:pt x="162" y="253"/>
                      <a:pt x="183" y="244"/>
                      <a:pt x="201" y="227"/>
                    </a:cubicBezTo>
                    <a:cubicBezTo>
                      <a:pt x="251" y="202"/>
                      <a:pt x="276" y="126"/>
                      <a:pt x="251" y="76"/>
                    </a:cubicBezTo>
                    <a:cubicBezTo>
                      <a:pt x="235" y="28"/>
                      <a:pt x="198" y="0"/>
                      <a:pt x="15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6" name="Google Shape;2406;p14"/>
              <p:cNvSpPr/>
              <p:nvPr/>
            </p:nvSpPr>
            <p:spPr>
              <a:xfrm>
                <a:off x="2523950" y="2887850"/>
                <a:ext cx="69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3" extrusionOk="0">
                    <a:moveTo>
                      <a:pt x="160" y="1"/>
                    </a:moveTo>
                    <a:cubicBezTo>
                      <a:pt x="140" y="1"/>
                      <a:pt x="119" y="9"/>
                      <a:pt x="101" y="27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5"/>
                      <a:pt x="103" y="242"/>
                      <a:pt x="140" y="242"/>
                    </a:cubicBezTo>
                    <a:cubicBezTo>
                      <a:pt x="161" y="242"/>
                      <a:pt x="183" y="236"/>
                      <a:pt x="201" y="227"/>
                    </a:cubicBezTo>
                    <a:cubicBezTo>
                      <a:pt x="276" y="202"/>
                      <a:pt x="276" y="127"/>
                      <a:pt x="251" y="77"/>
                    </a:cubicBezTo>
                    <a:cubicBezTo>
                      <a:pt x="235" y="28"/>
                      <a:pt x="198" y="1"/>
                      <a:pt x="16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7" name="Google Shape;2407;p14"/>
              <p:cNvSpPr/>
              <p:nvPr/>
            </p:nvSpPr>
            <p:spPr>
              <a:xfrm>
                <a:off x="2539625" y="2936500"/>
                <a:ext cx="6900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6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0" y="10"/>
                    </a:cubicBezTo>
                    <a:cubicBezTo>
                      <a:pt x="25" y="61"/>
                      <a:pt x="0" y="136"/>
                      <a:pt x="50" y="186"/>
                    </a:cubicBezTo>
                    <a:cubicBezTo>
                      <a:pt x="69" y="223"/>
                      <a:pt x="114" y="246"/>
                      <a:pt x="156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276" y="136"/>
                      <a:pt x="251" y="61"/>
                    </a:cubicBezTo>
                    <a:cubicBezTo>
                      <a:pt x="232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8" name="Google Shape;2408;p14"/>
              <p:cNvSpPr/>
              <p:nvPr/>
            </p:nvSpPr>
            <p:spPr>
              <a:xfrm>
                <a:off x="2578475" y="2995400"/>
                <a:ext cx="75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46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0" y="10"/>
                    </a:cubicBezTo>
                    <a:cubicBezTo>
                      <a:pt x="25" y="60"/>
                      <a:pt x="0" y="111"/>
                      <a:pt x="50" y="186"/>
                    </a:cubicBezTo>
                    <a:cubicBezTo>
                      <a:pt x="69" y="222"/>
                      <a:pt x="114" y="246"/>
                      <a:pt x="156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301" y="136"/>
                      <a:pt x="251" y="60"/>
                    </a:cubicBezTo>
                    <a:cubicBezTo>
                      <a:pt x="232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9" name="Google Shape;2409;p14"/>
              <p:cNvSpPr/>
              <p:nvPr/>
            </p:nvSpPr>
            <p:spPr>
              <a:xfrm>
                <a:off x="2555275" y="28283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59" y="9"/>
                      <a:pt x="126" y="26"/>
                    </a:cubicBezTo>
                    <a:cubicBezTo>
                      <a:pt x="51" y="76"/>
                      <a:pt x="1" y="201"/>
                      <a:pt x="51" y="276"/>
                    </a:cubicBezTo>
                    <a:cubicBezTo>
                      <a:pt x="88" y="350"/>
                      <a:pt x="165" y="396"/>
                      <a:pt x="243" y="396"/>
                    </a:cubicBezTo>
                    <a:cubicBezTo>
                      <a:pt x="271" y="396"/>
                      <a:pt x="300" y="390"/>
                      <a:pt x="327" y="377"/>
                    </a:cubicBezTo>
                    <a:cubicBezTo>
                      <a:pt x="427" y="326"/>
                      <a:pt x="452" y="201"/>
                      <a:pt x="402" y="101"/>
                    </a:cubicBezTo>
                    <a:cubicBezTo>
                      <a:pt x="368" y="34"/>
                      <a:pt x="302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0" name="Google Shape;2410;p14"/>
              <p:cNvSpPr/>
              <p:nvPr/>
            </p:nvSpPr>
            <p:spPr>
              <a:xfrm>
                <a:off x="2089750" y="3510675"/>
                <a:ext cx="9425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7" extrusionOk="0">
                    <a:moveTo>
                      <a:pt x="201" y="1"/>
                    </a:moveTo>
                    <a:cubicBezTo>
                      <a:pt x="100" y="1"/>
                      <a:pt x="25" y="76"/>
                      <a:pt x="0" y="151"/>
                    </a:cubicBezTo>
                    <a:cubicBezTo>
                      <a:pt x="0" y="252"/>
                      <a:pt x="50" y="352"/>
                      <a:pt x="150" y="352"/>
                    </a:cubicBezTo>
                    <a:cubicBezTo>
                      <a:pt x="164" y="355"/>
                      <a:pt x="176" y="357"/>
                      <a:pt x="189" y="357"/>
                    </a:cubicBezTo>
                    <a:cubicBezTo>
                      <a:pt x="270" y="357"/>
                      <a:pt x="329" y="289"/>
                      <a:pt x="351" y="201"/>
                    </a:cubicBezTo>
                    <a:cubicBezTo>
                      <a:pt x="376" y="126"/>
                      <a:pt x="301" y="26"/>
                      <a:pt x="20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1" name="Google Shape;2411;p14"/>
              <p:cNvSpPr/>
              <p:nvPr/>
            </p:nvSpPr>
            <p:spPr>
              <a:xfrm>
                <a:off x="1939375" y="362910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24" y="1"/>
                    </a:moveTo>
                    <a:cubicBezTo>
                      <a:pt x="192" y="1"/>
                      <a:pt x="159" y="9"/>
                      <a:pt x="125" y="26"/>
                    </a:cubicBezTo>
                    <a:cubicBezTo>
                      <a:pt x="25" y="76"/>
                      <a:pt x="0" y="176"/>
                      <a:pt x="50" y="277"/>
                    </a:cubicBezTo>
                    <a:cubicBezTo>
                      <a:pt x="84" y="343"/>
                      <a:pt x="139" y="377"/>
                      <a:pt x="202" y="377"/>
                    </a:cubicBezTo>
                    <a:cubicBezTo>
                      <a:pt x="234" y="377"/>
                      <a:pt x="267" y="368"/>
                      <a:pt x="301" y="352"/>
                    </a:cubicBezTo>
                    <a:cubicBezTo>
                      <a:pt x="401" y="302"/>
                      <a:pt x="451" y="201"/>
                      <a:pt x="376" y="101"/>
                    </a:cubicBezTo>
                    <a:cubicBezTo>
                      <a:pt x="343" y="34"/>
                      <a:pt x="287" y="1"/>
                      <a:pt x="22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2" name="Google Shape;2412;p14"/>
              <p:cNvSpPr/>
              <p:nvPr/>
            </p:nvSpPr>
            <p:spPr>
              <a:xfrm>
                <a:off x="1966300" y="3687375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59" y="9"/>
                      <a:pt x="126" y="26"/>
                    </a:cubicBezTo>
                    <a:cubicBezTo>
                      <a:pt x="26" y="76"/>
                      <a:pt x="1" y="201"/>
                      <a:pt x="51" y="276"/>
                    </a:cubicBezTo>
                    <a:cubicBezTo>
                      <a:pt x="88" y="350"/>
                      <a:pt x="165" y="396"/>
                      <a:pt x="242" y="396"/>
                    </a:cubicBezTo>
                    <a:cubicBezTo>
                      <a:pt x="271" y="396"/>
                      <a:pt x="300" y="390"/>
                      <a:pt x="327" y="377"/>
                    </a:cubicBezTo>
                    <a:cubicBezTo>
                      <a:pt x="402" y="326"/>
                      <a:pt x="452" y="201"/>
                      <a:pt x="402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3" name="Google Shape;2413;p14"/>
              <p:cNvSpPr/>
              <p:nvPr/>
            </p:nvSpPr>
            <p:spPr>
              <a:xfrm>
                <a:off x="2012050" y="3558675"/>
                <a:ext cx="75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7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1" y="11"/>
                    </a:cubicBezTo>
                    <a:cubicBezTo>
                      <a:pt x="25" y="61"/>
                      <a:pt x="0" y="136"/>
                      <a:pt x="50" y="186"/>
                    </a:cubicBezTo>
                    <a:cubicBezTo>
                      <a:pt x="69" y="223"/>
                      <a:pt x="114" y="246"/>
                      <a:pt x="157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301" y="136"/>
                      <a:pt x="251" y="61"/>
                    </a:cubicBezTo>
                    <a:cubicBezTo>
                      <a:pt x="233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4" name="Google Shape;2414;p14"/>
              <p:cNvSpPr/>
              <p:nvPr/>
            </p:nvSpPr>
            <p:spPr>
              <a:xfrm>
                <a:off x="1969450" y="3642525"/>
                <a:ext cx="690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2" extrusionOk="0">
                    <a:moveTo>
                      <a:pt x="155" y="0"/>
                    </a:moveTo>
                    <a:cubicBezTo>
                      <a:pt x="130" y="0"/>
                      <a:pt x="103" y="6"/>
                      <a:pt x="75" y="15"/>
                    </a:cubicBezTo>
                    <a:cubicBezTo>
                      <a:pt x="25" y="40"/>
                      <a:pt x="0" y="115"/>
                      <a:pt x="25" y="166"/>
                    </a:cubicBezTo>
                    <a:cubicBezTo>
                      <a:pt x="57" y="214"/>
                      <a:pt x="100" y="242"/>
                      <a:pt x="140" y="242"/>
                    </a:cubicBezTo>
                    <a:cubicBezTo>
                      <a:pt x="162" y="242"/>
                      <a:pt x="183" y="233"/>
                      <a:pt x="201" y="216"/>
                    </a:cubicBezTo>
                    <a:cubicBezTo>
                      <a:pt x="251" y="191"/>
                      <a:pt x="276" y="115"/>
                      <a:pt x="251" y="65"/>
                    </a:cubicBezTo>
                    <a:cubicBezTo>
                      <a:pt x="235" y="18"/>
                      <a:pt x="199" y="0"/>
                      <a:pt x="15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5" name="Google Shape;2415;p14"/>
              <p:cNvSpPr/>
              <p:nvPr/>
            </p:nvSpPr>
            <p:spPr>
              <a:xfrm>
                <a:off x="1989500" y="3567325"/>
                <a:ext cx="75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43" extrusionOk="0">
                    <a:moveTo>
                      <a:pt x="162" y="1"/>
                    </a:moveTo>
                    <a:cubicBezTo>
                      <a:pt x="140" y="1"/>
                      <a:pt x="119" y="7"/>
                      <a:pt x="100" y="16"/>
                    </a:cubicBezTo>
                    <a:cubicBezTo>
                      <a:pt x="25" y="41"/>
                      <a:pt x="0" y="116"/>
                      <a:pt x="50" y="166"/>
                    </a:cubicBezTo>
                    <a:cubicBezTo>
                      <a:pt x="66" y="215"/>
                      <a:pt x="103" y="242"/>
                      <a:pt x="141" y="242"/>
                    </a:cubicBezTo>
                    <a:cubicBezTo>
                      <a:pt x="162" y="242"/>
                      <a:pt x="183" y="234"/>
                      <a:pt x="201" y="216"/>
                    </a:cubicBezTo>
                    <a:cubicBezTo>
                      <a:pt x="276" y="191"/>
                      <a:pt x="301" y="116"/>
                      <a:pt x="251" y="66"/>
                    </a:cubicBezTo>
                    <a:cubicBezTo>
                      <a:pt x="235" y="18"/>
                      <a:pt x="199" y="1"/>
                      <a:pt x="162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6" name="Google Shape;2416;p14"/>
              <p:cNvSpPr/>
              <p:nvPr/>
            </p:nvSpPr>
            <p:spPr>
              <a:xfrm>
                <a:off x="2005150" y="3615925"/>
                <a:ext cx="7550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54" extrusionOk="0">
                    <a:moveTo>
                      <a:pt x="160" y="1"/>
                    </a:moveTo>
                    <a:cubicBezTo>
                      <a:pt x="140" y="1"/>
                      <a:pt x="119" y="9"/>
                      <a:pt x="101" y="27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6"/>
                      <a:pt x="104" y="253"/>
                      <a:pt x="142" y="253"/>
                    </a:cubicBezTo>
                    <a:cubicBezTo>
                      <a:pt x="162" y="253"/>
                      <a:pt x="183" y="245"/>
                      <a:pt x="201" y="227"/>
                    </a:cubicBezTo>
                    <a:cubicBezTo>
                      <a:pt x="276" y="202"/>
                      <a:pt x="301" y="127"/>
                      <a:pt x="251" y="77"/>
                    </a:cubicBezTo>
                    <a:cubicBezTo>
                      <a:pt x="235" y="28"/>
                      <a:pt x="198" y="1"/>
                      <a:pt x="16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7" name="Google Shape;2417;p14"/>
              <p:cNvSpPr/>
              <p:nvPr/>
            </p:nvSpPr>
            <p:spPr>
              <a:xfrm>
                <a:off x="2044000" y="3674825"/>
                <a:ext cx="755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2" extrusionOk="0">
                    <a:moveTo>
                      <a:pt x="160" y="0"/>
                    </a:moveTo>
                    <a:cubicBezTo>
                      <a:pt x="139" y="0"/>
                      <a:pt x="119" y="9"/>
                      <a:pt x="101" y="26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5"/>
                      <a:pt x="103" y="242"/>
                      <a:pt x="140" y="242"/>
                    </a:cubicBezTo>
                    <a:cubicBezTo>
                      <a:pt x="161" y="242"/>
                      <a:pt x="183" y="236"/>
                      <a:pt x="201" y="227"/>
                    </a:cubicBezTo>
                    <a:cubicBezTo>
                      <a:pt x="276" y="202"/>
                      <a:pt x="301" y="127"/>
                      <a:pt x="251" y="77"/>
                    </a:cubicBezTo>
                    <a:cubicBezTo>
                      <a:pt x="235" y="28"/>
                      <a:pt x="198" y="0"/>
                      <a:pt x="16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8" name="Google Shape;2418;p14"/>
              <p:cNvSpPr/>
              <p:nvPr/>
            </p:nvSpPr>
            <p:spPr>
              <a:xfrm>
                <a:off x="2107275" y="3593525"/>
                <a:ext cx="11950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21" extrusionOk="0">
                    <a:moveTo>
                      <a:pt x="235" y="1"/>
                    </a:moveTo>
                    <a:cubicBezTo>
                      <a:pt x="207" y="1"/>
                      <a:pt x="178" y="7"/>
                      <a:pt x="151" y="20"/>
                    </a:cubicBezTo>
                    <a:cubicBezTo>
                      <a:pt x="51" y="70"/>
                      <a:pt x="1" y="196"/>
                      <a:pt x="51" y="296"/>
                    </a:cubicBezTo>
                    <a:cubicBezTo>
                      <a:pt x="85" y="382"/>
                      <a:pt x="155" y="420"/>
                      <a:pt x="235" y="420"/>
                    </a:cubicBezTo>
                    <a:cubicBezTo>
                      <a:pt x="272" y="420"/>
                      <a:pt x="312" y="412"/>
                      <a:pt x="352" y="396"/>
                    </a:cubicBezTo>
                    <a:cubicBezTo>
                      <a:pt x="452" y="346"/>
                      <a:pt x="477" y="221"/>
                      <a:pt x="427" y="121"/>
                    </a:cubicBezTo>
                    <a:cubicBezTo>
                      <a:pt x="390" y="47"/>
                      <a:pt x="313" y="1"/>
                      <a:pt x="23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9" name="Google Shape;2419;p14"/>
              <p:cNvSpPr/>
              <p:nvPr/>
            </p:nvSpPr>
            <p:spPr>
              <a:xfrm>
                <a:off x="2020825" y="35075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0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50" y="76"/>
                      <a:pt x="0" y="201"/>
                      <a:pt x="50" y="301"/>
                    </a:cubicBezTo>
                    <a:cubicBezTo>
                      <a:pt x="86" y="356"/>
                      <a:pt x="162" y="397"/>
                      <a:pt x="238" y="397"/>
                    </a:cubicBezTo>
                    <a:cubicBezTo>
                      <a:pt x="268" y="397"/>
                      <a:pt x="298" y="391"/>
                      <a:pt x="326" y="377"/>
                    </a:cubicBezTo>
                    <a:cubicBezTo>
                      <a:pt x="426" y="326"/>
                      <a:pt x="451" y="201"/>
                      <a:pt x="401" y="101"/>
                    </a:cubicBezTo>
                    <a:cubicBezTo>
                      <a:pt x="368" y="34"/>
                      <a:pt x="301" y="1"/>
                      <a:pt x="2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0" name="Google Shape;2420;p14"/>
              <p:cNvSpPr/>
              <p:nvPr/>
            </p:nvSpPr>
            <p:spPr>
              <a:xfrm>
                <a:off x="2040250" y="3425350"/>
                <a:ext cx="9425" cy="84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37" extrusionOk="0">
                    <a:moveTo>
                      <a:pt x="186" y="1"/>
                    </a:moveTo>
                    <a:cubicBezTo>
                      <a:pt x="100" y="1"/>
                      <a:pt x="25" y="66"/>
                      <a:pt x="25" y="131"/>
                    </a:cubicBezTo>
                    <a:cubicBezTo>
                      <a:pt x="0" y="231"/>
                      <a:pt x="75" y="331"/>
                      <a:pt x="176" y="331"/>
                    </a:cubicBezTo>
                    <a:cubicBezTo>
                      <a:pt x="186" y="335"/>
                      <a:pt x="196" y="336"/>
                      <a:pt x="207" y="336"/>
                    </a:cubicBezTo>
                    <a:cubicBezTo>
                      <a:pt x="276" y="336"/>
                      <a:pt x="354" y="271"/>
                      <a:pt x="376" y="206"/>
                    </a:cubicBezTo>
                    <a:cubicBezTo>
                      <a:pt x="376" y="106"/>
                      <a:pt x="301" y="5"/>
                      <a:pt x="226" y="5"/>
                    </a:cubicBezTo>
                    <a:cubicBezTo>
                      <a:pt x="212" y="2"/>
                      <a:pt x="199" y="1"/>
                      <a:pt x="186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1" name="Google Shape;2421;p14"/>
              <p:cNvSpPr/>
              <p:nvPr/>
            </p:nvSpPr>
            <p:spPr>
              <a:xfrm>
                <a:off x="2188750" y="3305925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19" y="1"/>
                    </a:moveTo>
                    <a:cubicBezTo>
                      <a:pt x="194" y="1"/>
                      <a:pt x="171" y="7"/>
                      <a:pt x="150" y="20"/>
                    </a:cubicBezTo>
                    <a:cubicBezTo>
                      <a:pt x="50" y="71"/>
                      <a:pt x="0" y="196"/>
                      <a:pt x="50" y="296"/>
                    </a:cubicBezTo>
                    <a:cubicBezTo>
                      <a:pt x="84" y="363"/>
                      <a:pt x="150" y="396"/>
                      <a:pt x="221" y="396"/>
                    </a:cubicBezTo>
                    <a:cubicBezTo>
                      <a:pt x="256" y="396"/>
                      <a:pt x="292" y="388"/>
                      <a:pt x="326" y="371"/>
                    </a:cubicBezTo>
                    <a:cubicBezTo>
                      <a:pt x="426" y="321"/>
                      <a:pt x="451" y="221"/>
                      <a:pt x="401" y="121"/>
                    </a:cubicBezTo>
                    <a:cubicBezTo>
                      <a:pt x="364" y="47"/>
                      <a:pt x="287" y="1"/>
                      <a:pt x="21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2" name="Google Shape;2422;p14"/>
              <p:cNvSpPr/>
              <p:nvPr/>
            </p:nvSpPr>
            <p:spPr>
              <a:xfrm>
                <a:off x="2161800" y="32476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13" y="0"/>
                    </a:moveTo>
                    <a:cubicBezTo>
                      <a:pt x="184" y="0"/>
                      <a:pt x="154" y="7"/>
                      <a:pt x="126" y="21"/>
                    </a:cubicBezTo>
                    <a:cubicBezTo>
                      <a:pt x="25" y="71"/>
                      <a:pt x="0" y="196"/>
                      <a:pt x="50" y="296"/>
                    </a:cubicBezTo>
                    <a:cubicBezTo>
                      <a:pt x="84" y="363"/>
                      <a:pt x="151" y="397"/>
                      <a:pt x="221" y="397"/>
                    </a:cubicBezTo>
                    <a:cubicBezTo>
                      <a:pt x="257" y="397"/>
                      <a:pt x="293" y="388"/>
                      <a:pt x="326" y="372"/>
                    </a:cubicBezTo>
                    <a:cubicBezTo>
                      <a:pt x="401" y="321"/>
                      <a:pt x="451" y="196"/>
                      <a:pt x="401" y="96"/>
                    </a:cubicBezTo>
                    <a:cubicBezTo>
                      <a:pt x="365" y="42"/>
                      <a:pt x="290" y="0"/>
                      <a:pt x="21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3" name="Google Shape;2423;p14"/>
              <p:cNvSpPr/>
              <p:nvPr/>
            </p:nvSpPr>
            <p:spPr>
              <a:xfrm>
                <a:off x="2119825" y="3380125"/>
                <a:ext cx="6900" cy="6125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5" extrusionOk="0">
                    <a:moveTo>
                      <a:pt x="135" y="0"/>
                    </a:moveTo>
                    <a:cubicBezTo>
                      <a:pt x="116" y="0"/>
                      <a:pt x="95" y="3"/>
                      <a:pt x="75" y="10"/>
                    </a:cubicBezTo>
                    <a:cubicBezTo>
                      <a:pt x="25" y="35"/>
                      <a:pt x="0" y="110"/>
                      <a:pt x="25" y="160"/>
                    </a:cubicBezTo>
                    <a:cubicBezTo>
                      <a:pt x="63" y="217"/>
                      <a:pt x="114" y="245"/>
                      <a:pt x="159" y="245"/>
                    </a:cubicBezTo>
                    <a:cubicBezTo>
                      <a:pt x="174" y="245"/>
                      <a:pt x="188" y="242"/>
                      <a:pt x="201" y="235"/>
                    </a:cubicBezTo>
                    <a:cubicBezTo>
                      <a:pt x="251" y="185"/>
                      <a:pt x="276" y="110"/>
                      <a:pt x="251" y="60"/>
                    </a:cubicBezTo>
                    <a:cubicBezTo>
                      <a:pt x="232" y="23"/>
                      <a:pt x="187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4" name="Google Shape;2424;p14"/>
              <p:cNvSpPr/>
              <p:nvPr/>
            </p:nvSpPr>
            <p:spPr>
              <a:xfrm>
                <a:off x="2163050" y="3296150"/>
                <a:ext cx="69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6" extrusionOk="0">
                    <a:moveTo>
                      <a:pt x="120" y="1"/>
                    </a:moveTo>
                    <a:cubicBezTo>
                      <a:pt x="104" y="1"/>
                      <a:pt x="89" y="4"/>
                      <a:pt x="76" y="10"/>
                    </a:cubicBezTo>
                    <a:cubicBezTo>
                      <a:pt x="0" y="61"/>
                      <a:pt x="0" y="136"/>
                      <a:pt x="26" y="186"/>
                    </a:cubicBezTo>
                    <a:cubicBezTo>
                      <a:pt x="44" y="223"/>
                      <a:pt x="89" y="246"/>
                      <a:pt x="132" y="246"/>
                    </a:cubicBezTo>
                    <a:cubicBezTo>
                      <a:pt x="147" y="246"/>
                      <a:pt x="162" y="243"/>
                      <a:pt x="176" y="236"/>
                    </a:cubicBezTo>
                    <a:cubicBezTo>
                      <a:pt x="251" y="211"/>
                      <a:pt x="276" y="136"/>
                      <a:pt x="226" y="61"/>
                    </a:cubicBezTo>
                    <a:cubicBezTo>
                      <a:pt x="208" y="24"/>
                      <a:pt x="162" y="1"/>
                      <a:pt x="12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5" name="Google Shape;2425;p14"/>
              <p:cNvSpPr/>
              <p:nvPr/>
            </p:nvSpPr>
            <p:spPr>
              <a:xfrm>
                <a:off x="2142375" y="3371350"/>
                <a:ext cx="69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6" extrusionOk="0">
                    <a:moveTo>
                      <a:pt x="145" y="0"/>
                    </a:moveTo>
                    <a:cubicBezTo>
                      <a:pt x="129" y="0"/>
                      <a:pt x="114" y="3"/>
                      <a:pt x="101" y="10"/>
                    </a:cubicBezTo>
                    <a:cubicBezTo>
                      <a:pt x="25" y="60"/>
                      <a:pt x="0" y="135"/>
                      <a:pt x="51" y="185"/>
                    </a:cubicBezTo>
                    <a:cubicBezTo>
                      <a:pt x="69" y="222"/>
                      <a:pt x="114" y="245"/>
                      <a:pt x="157" y="245"/>
                    </a:cubicBezTo>
                    <a:cubicBezTo>
                      <a:pt x="172" y="245"/>
                      <a:pt x="187" y="242"/>
                      <a:pt x="201" y="236"/>
                    </a:cubicBezTo>
                    <a:cubicBezTo>
                      <a:pt x="276" y="211"/>
                      <a:pt x="276" y="135"/>
                      <a:pt x="251" y="60"/>
                    </a:cubicBezTo>
                    <a:cubicBezTo>
                      <a:pt x="233" y="23"/>
                      <a:pt x="187" y="0"/>
                      <a:pt x="14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6" name="Google Shape;2426;p14"/>
              <p:cNvSpPr/>
              <p:nvPr/>
            </p:nvSpPr>
            <p:spPr>
              <a:xfrm>
                <a:off x="2126700" y="332270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60" y="0"/>
                    </a:moveTo>
                    <a:cubicBezTo>
                      <a:pt x="140" y="0"/>
                      <a:pt x="119" y="8"/>
                      <a:pt x="101" y="26"/>
                    </a:cubicBezTo>
                    <a:cubicBezTo>
                      <a:pt x="26" y="51"/>
                      <a:pt x="1" y="126"/>
                      <a:pt x="51" y="177"/>
                    </a:cubicBezTo>
                    <a:cubicBezTo>
                      <a:pt x="67" y="225"/>
                      <a:pt x="104" y="253"/>
                      <a:pt x="142" y="253"/>
                    </a:cubicBezTo>
                    <a:cubicBezTo>
                      <a:pt x="163" y="253"/>
                      <a:pt x="184" y="244"/>
                      <a:pt x="201" y="227"/>
                    </a:cubicBezTo>
                    <a:cubicBezTo>
                      <a:pt x="277" y="202"/>
                      <a:pt x="277" y="126"/>
                      <a:pt x="251" y="76"/>
                    </a:cubicBezTo>
                    <a:cubicBezTo>
                      <a:pt x="235" y="28"/>
                      <a:pt x="198" y="0"/>
                      <a:pt x="16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7" name="Google Shape;2427;p14"/>
              <p:cNvSpPr/>
              <p:nvPr/>
            </p:nvSpPr>
            <p:spPr>
              <a:xfrm>
                <a:off x="2087850" y="326380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54" y="0"/>
                    </a:moveTo>
                    <a:cubicBezTo>
                      <a:pt x="129" y="0"/>
                      <a:pt x="103" y="9"/>
                      <a:pt x="76" y="26"/>
                    </a:cubicBezTo>
                    <a:cubicBezTo>
                      <a:pt x="26" y="51"/>
                      <a:pt x="1" y="127"/>
                      <a:pt x="26" y="177"/>
                    </a:cubicBezTo>
                    <a:cubicBezTo>
                      <a:pt x="58" y="225"/>
                      <a:pt x="101" y="253"/>
                      <a:pt x="141" y="253"/>
                    </a:cubicBezTo>
                    <a:cubicBezTo>
                      <a:pt x="163" y="253"/>
                      <a:pt x="184" y="245"/>
                      <a:pt x="201" y="227"/>
                    </a:cubicBezTo>
                    <a:cubicBezTo>
                      <a:pt x="252" y="202"/>
                      <a:pt x="277" y="127"/>
                      <a:pt x="252" y="76"/>
                    </a:cubicBezTo>
                    <a:cubicBezTo>
                      <a:pt x="235" y="28"/>
                      <a:pt x="198" y="0"/>
                      <a:pt x="15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8" name="Google Shape;2428;p14"/>
              <p:cNvSpPr/>
              <p:nvPr/>
            </p:nvSpPr>
            <p:spPr>
              <a:xfrm>
                <a:off x="2020200" y="3340875"/>
                <a:ext cx="11925" cy="10550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22" extrusionOk="0">
                    <a:moveTo>
                      <a:pt x="230" y="1"/>
                    </a:moveTo>
                    <a:cubicBezTo>
                      <a:pt x="195" y="1"/>
                      <a:pt x="159" y="9"/>
                      <a:pt x="125" y="26"/>
                    </a:cubicBezTo>
                    <a:cubicBezTo>
                      <a:pt x="25" y="76"/>
                      <a:pt x="0" y="201"/>
                      <a:pt x="50" y="302"/>
                    </a:cubicBezTo>
                    <a:cubicBezTo>
                      <a:pt x="87" y="375"/>
                      <a:pt x="164" y="422"/>
                      <a:pt x="242" y="422"/>
                    </a:cubicBezTo>
                    <a:cubicBezTo>
                      <a:pt x="270" y="422"/>
                      <a:pt x="299" y="415"/>
                      <a:pt x="326" y="402"/>
                    </a:cubicBezTo>
                    <a:cubicBezTo>
                      <a:pt x="426" y="327"/>
                      <a:pt x="476" y="201"/>
                      <a:pt x="401" y="101"/>
                    </a:cubicBezTo>
                    <a:cubicBezTo>
                      <a:pt x="368" y="34"/>
                      <a:pt x="301" y="1"/>
                      <a:pt x="2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9" name="Google Shape;2429;p14"/>
              <p:cNvSpPr/>
              <p:nvPr/>
            </p:nvSpPr>
            <p:spPr>
              <a:xfrm>
                <a:off x="2107275" y="34273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60" y="9"/>
                      <a:pt x="126" y="26"/>
                    </a:cubicBezTo>
                    <a:cubicBezTo>
                      <a:pt x="26" y="76"/>
                      <a:pt x="1" y="201"/>
                      <a:pt x="51" y="301"/>
                    </a:cubicBezTo>
                    <a:cubicBezTo>
                      <a:pt x="87" y="356"/>
                      <a:pt x="149" y="397"/>
                      <a:pt x="219" y="397"/>
                    </a:cubicBezTo>
                    <a:cubicBezTo>
                      <a:pt x="246" y="397"/>
                      <a:pt x="274" y="391"/>
                      <a:pt x="302" y="377"/>
                    </a:cubicBezTo>
                    <a:cubicBezTo>
                      <a:pt x="402" y="326"/>
                      <a:pt x="452" y="201"/>
                      <a:pt x="402" y="101"/>
                    </a:cubicBezTo>
                    <a:cubicBezTo>
                      <a:pt x="368" y="34"/>
                      <a:pt x="302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0" name="Google Shape;2430;p14"/>
              <p:cNvSpPr/>
              <p:nvPr/>
            </p:nvSpPr>
            <p:spPr>
              <a:xfrm>
                <a:off x="2584100" y="2831475"/>
                <a:ext cx="9425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7" extrusionOk="0">
                    <a:moveTo>
                      <a:pt x="151" y="1"/>
                    </a:moveTo>
                    <a:cubicBezTo>
                      <a:pt x="51" y="26"/>
                      <a:pt x="1" y="101"/>
                      <a:pt x="1" y="201"/>
                    </a:cubicBezTo>
                    <a:cubicBezTo>
                      <a:pt x="22" y="288"/>
                      <a:pt x="82" y="357"/>
                      <a:pt x="163" y="357"/>
                    </a:cubicBezTo>
                    <a:cubicBezTo>
                      <a:pt x="175" y="357"/>
                      <a:pt x="188" y="355"/>
                      <a:pt x="201" y="352"/>
                    </a:cubicBezTo>
                    <a:cubicBezTo>
                      <a:pt x="301" y="327"/>
                      <a:pt x="377" y="252"/>
                      <a:pt x="352" y="151"/>
                    </a:cubicBezTo>
                    <a:cubicBezTo>
                      <a:pt x="352" y="51"/>
                      <a:pt x="251" y="1"/>
                      <a:pt x="15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1" name="Google Shape;2431;p14"/>
              <p:cNvSpPr/>
              <p:nvPr/>
            </p:nvSpPr>
            <p:spPr>
              <a:xfrm>
                <a:off x="2563425" y="2914200"/>
                <a:ext cx="11925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21" extrusionOk="0">
                    <a:moveTo>
                      <a:pt x="240" y="0"/>
                    </a:moveTo>
                    <a:cubicBezTo>
                      <a:pt x="162" y="0"/>
                      <a:pt x="84" y="34"/>
                      <a:pt x="51" y="100"/>
                    </a:cubicBezTo>
                    <a:cubicBezTo>
                      <a:pt x="1" y="226"/>
                      <a:pt x="51" y="351"/>
                      <a:pt x="151" y="401"/>
                    </a:cubicBezTo>
                    <a:cubicBezTo>
                      <a:pt x="178" y="415"/>
                      <a:pt x="206" y="421"/>
                      <a:pt x="235" y="421"/>
                    </a:cubicBezTo>
                    <a:cubicBezTo>
                      <a:pt x="313" y="421"/>
                      <a:pt x="390" y="374"/>
                      <a:pt x="427" y="301"/>
                    </a:cubicBezTo>
                    <a:cubicBezTo>
                      <a:pt x="477" y="201"/>
                      <a:pt x="452" y="75"/>
                      <a:pt x="351" y="25"/>
                    </a:cubicBezTo>
                    <a:cubicBezTo>
                      <a:pt x="318" y="9"/>
                      <a:pt x="279" y="0"/>
                      <a:pt x="24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32" name="Google Shape;2432;p14"/>
            <p:cNvGrpSpPr/>
            <p:nvPr/>
          </p:nvGrpSpPr>
          <p:grpSpPr>
            <a:xfrm rot="9313391" flipH="1">
              <a:off x="559923" y="3405572"/>
              <a:ext cx="2276539" cy="2696103"/>
              <a:chOff x="1859800" y="2828350"/>
              <a:chExt cx="733725" cy="868950"/>
            </a:xfrm>
          </p:grpSpPr>
          <p:sp>
            <p:nvSpPr>
              <p:cNvPr id="2433" name="Google Shape;2433;p14"/>
              <p:cNvSpPr/>
              <p:nvPr/>
            </p:nvSpPr>
            <p:spPr>
              <a:xfrm>
                <a:off x="2271450" y="3280650"/>
                <a:ext cx="15050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0" extrusionOk="0">
                    <a:moveTo>
                      <a:pt x="305" y="0"/>
                    </a:moveTo>
                    <a:cubicBezTo>
                      <a:pt x="171" y="0"/>
                      <a:pt x="48" y="95"/>
                      <a:pt x="25" y="229"/>
                    </a:cubicBezTo>
                    <a:cubicBezTo>
                      <a:pt x="0" y="380"/>
                      <a:pt x="101" y="530"/>
                      <a:pt x="251" y="555"/>
                    </a:cubicBezTo>
                    <a:cubicBezTo>
                      <a:pt x="266" y="558"/>
                      <a:pt x="282" y="559"/>
                      <a:pt x="297" y="559"/>
                    </a:cubicBezTo>
                    <a:cubicBezTo>
                      <a:pt x="431" y="559"/>
                      <a:pt x="554" y="465"/>
                      <a:pt x="577" y="330"/>
                    </a:cubicBezTo>
                    <a:cubicBezTo>
                      <a:pt x="602" y="179"/>
                      <a:pt x="502" y="29"/>
                      <a:pt x="351" y="4"/>
                    </a:cubicBezTo>
                    <a:cubicBezTo>
                      <a:pt x="336" y="1"/>
                      <a:pt x="320" y="0"/>
                      <a:pt x="30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4" name="Google Shape;2434;p14"/>
              <p:cNvSpPr/>
              <p:nvPr/>
            </p:nvSpPr>
            <p:spPr>
              <a:xfrm>
                <a:off x="2503900" y="3095025"/>
                <a:ext cx="1757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17" extrusionOk="0">
                    <a:moveTo>
                      <a:pt x="344" y="1"/>
                    </a:moveTo>
                    <a:cubicBezTo>
                      <a:pt x="297" y="1"/>
                      <a:pt x="248" y="12"/>
                      <a:pt x="201" y="35"/>
                    </a:cubicBezTo>
                    <a:cubicBezTo>
                      <a:pt x="51" y="111"/>
                      <a:pt x="1" y="311"/>
                      <a:pt x="76" y="436"/>
                    </a:cubicBezTo>
                    <a:cubicBezTo>
                      <a:pt x="131" y="546"/>
                      <a:pt x="240" y="616"/>
                      <a:pt x="353" y="616"/>
                    </a:cubicBezTo>
                    <a:cubicBezTo>
                      <a:pt x="394" y="616"/>
                      <a:pt x="437" y="607"/>
                      <a:pt x="477" y="587"/>
                    </a:cubicBezTo>
                    <a:cubicBezTo>
                      <a:pt x="627" y="487"/>
                      <a:pt x="702" y="311"/>
                      <a:pt x="602" y="161"/>
                    </a:cubicBezTo>
                    <a:cubicBezTo>
                      <a:pt x="550" y="57"/>
                      <a:pt x="451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5" name="Google Shape;2435;p14"/>
              <p:cNvSpPr/>
              <p:nvPr/>
            </p:nvSpPr>
            <p:spPr>
              <a:xfrm>
                <a:off x="2461300" y="3003550"/>
                <a:ext cx="175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2" extrusionOk="0">
                    <a:moveTo>
                      <a:pt x="350" y="1"/>
                    </a:moveTo>
                    <a:cubicBezTo>
                      <a:pt x="299" y="1"/>
                      <a:pt x="247" y="12"/>
                      <a:pt x="201" y="35"/>
                    </a:cubicBezTo>
                    <a:cubicBezTo>
                      <a:pt x="50" y="110"/>
                      <a:pt x="0" y="311"/>
                      <a:pt x="76" y="461"/>
                    </a:cubicBezTo>
                    <a:cubicBezTo>
                      <a:pt x="127" y="565"/>
                      <a:pt x="239" y="621"/>
                      <a:pt x="353" y="621"/>
                    </a:cubicBezTo>
                    <a:cubicBezTo>
                      <a:pt x="404" y="621"/>
                      <a:pt x="455" y="610"/>
                      <a:pt x="502" y="587"/>
                    </a:cubicBezTo>
                    <a:cubicBezTo>
                      <a:pt x="652" y="511"/>
                      <a:pt x="702" y="311"/>
                      <a:pt x="627" y="161"/>
                    </a:cubicBezTo>
                    <a:cubicBezTo>
                      <a:pt x="575" y="57"/>
                      <a:pt x="463" y="1"/>
                      <a:pt x="35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6" name="Google Shape;2436;p14"/>
              <p:cNvSpPr/>
              <p:nvPr/>
            </p:nvSpPr>
            <p:spPr>
              <a:xfrm>
                <a:off x="2396125" y="3210050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198" y="1"/>
                    </a:moveTo>
                    <a:cubicBezTo>
                      <a:pt x="172" y="1"/>
                      <a:pt x="147" y="7"/>
                      <a:pt x="126" y="21"/>
                    </a:cubicBezTo>
                    <a:cubicBezTo>
                      <a:pt x="26" y="71"/>
                      <a:pt x="1" y="196"/>
                      <a:pt x="51" y="297"/>
                    </a:cubicBezTo>
                    <a:cubicBezTo>
                      <a:pt x="87" y="351"/>
                      <a:pt x="149" y="392"/>
                      <a:pt x="219" y="392"/>
                    </a:cubicBezTo>
                    <a:cubicBezTo>
                      <a:pt x="246" y="392"/>
                      <a:pt x="274" y="386"/>
                      <a:pt x="302" y="372"/>
                    </a:cubicBezTo>
                    <a:cubicBezTo>
                      <a:pt x="402" y="322"/>
                      <a:pt x="427" y="196"/>
                      <a:pt x="377" y="96"/>
                    </a:cubicBezTo>
                    <a:cubicBezTo>
                      <a:pt x="341" y="42"/>
                      <a:pt x="265" y="1"/>
                      <a:pt x="19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7" name="Google Shape;2437;p14"/>
              <p:cNvSpPr/>
              <p:nvPr/>
            </p:nvSpPr>
            <p:spPr>
              <a:xfrm>
                <a:off x="2462550" y="307960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31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51" y="76"/>
                      <a:pt x="0" y="176"/>
                      <a:pt x="51" y="276"/>
                    </a:cubicBezTo>
                    <a:cubicBezTo>
                      <a:pt x="84" y="343"/>
                      <a:pt x="151" y="377"/>
                      <a:pt x="221" y="377"/>
                    </a:cubicBezTo>
                    <a:cubicBezTo>
                      <a:pt x="257" y="377"/>
                      <a:pt x="293" y="368"/>
                      <a:pt x="326" y="352"/>
                    </a:cubicBezTo>
                    <a:cubicBezTo>
                      <a:pt x="401" y="302"/>
                      <a:pt x="452" y="201"/>
                      <a:pt x="401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8" name="Google Shape;2438;p14"/>
              <p:cNvSpPr/>
              <p:nvPr/>
            </p:nvSpPr>
            <p:spPr>
              <a:xfrm>
                <a:off x="2431225" y="3196900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209" y="0"/>
                    </a:moveTo>
                    <a:cubicBezTo>
                      <a:pt x="182" y="0"/>
                      <a:pt x="154" y="7"/>
                      <a:pt x="126" y="21"/>
                    </a:cubicBezTo>
                    <a:cubicBezTo>
                      <a:pt x="25" y="71"/>
                      <a:pt x="0" y="196"/>
                      <a:pt x="50" y="296"/>
                    </a:cubicBezTo>
                    <a:cubicBezTo>
                      <a:pt x="87" y="350"/>
                      <a:pt x="162" y="392"/>
                      <a:pt x="229" y="392"/>
                    </a:cubicBezTo>
                    <a:cubicBezTo>
                      <a:pt x="255" y="392"/>
                      <a:pt x="280" y="385"/>
                      <a:pt x="301" y="371"/>
                    </a:cubicBezTo>
                    <a:cubicBezTo>
                      <a:pt x="401" y="321"/>
                      <a:pt x="426" y="196"/>
                      <a:pt x="376" y="96"/>
                    </a:cubicBezTo>
                    <a:cubicBezTo>
                      <a:pt x="340" y="42"/>
                      <a:pt x="278" y="0"/>
                      <a:pt x="20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9" name="Google Shape;2439;p14"/>
              <p:cNvSpPr/>
              <p:nvPr/>
            </p:nvSpPr>
            <p:spPr>
              <a:xfrm>
                <a:off x="2406775" y="3120950"/>
                <a:ext cx="106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7" extrusionOk="0">
                    <a:moveTo>
                      <a:pt x="225" y="1"/>
                    </a:moveTo>
                    <a:cubicBezTo>
                      <a:pt x="193" y="1"/>
                      <a:pt x="160" y="9"/>
                      <a:pt x="126" y="26"/>
                    </a:cubicBezTo>
                    <a:cubicBezTo>
                      <a:pt x="26" y="76"/>
                      <a:pt x="1" y="176"/>
                      <a:pt x="51" y="277"/>
                    </a:cubicBezTo>
                    <a:cubicBezTo>
                      <a:pt x="84" y="343"/>
                      <a:pt x="151" y="377"/>
                      <a:pt x="214" y="377"/>
                    </a:cubicBezTo>
                    <a:cubicBezTo>
                      <a:pt x="246" y="377"/>
                      <a:pt x="277" y="368"/>
                      <a:pt x="302" y="352"/>
                    </a:cubicBezTo>
                    <a:cubicBezTo>
                      <a:pt x="402" y="302"/>
                      <a:pt x="427" y="201"/>
                      <a:pt x="377" y="101"/>
                    </a:cubicBezTo>
                    <a:cubicBezTo>
                      <a:pt x="343" y="34"/>
                      <a:pt x="288" y="1"/>
                      <a:pt x="22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0" name="Google Shape;2440;p14"/>
              <p:cNvSpPr/>
              <p:nvPr/>
            </p:nvSpPr>
            <p:spPr>
              <a:xfrm>
                <a:off x="2346000" y="3028975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209" y="1"/>
                    </a:moveTo>
                    <a:cubicBezTo>
                      <a:pt x="182" y="1"/>
                      <a:pt x="154" y="7"/>
                      <a:pt x="126" y="21"/>
                    </a:cubicBezTo>
                    <a:cubicBezTo>
                      <a:pt x="26" y="71"/>
                      <a:pt x="1" y="196"/>
                      <a:pt x="51" y="296"/>
                    </a:cubicBezTo>
                    <a:cubicBezTo>
                      <a:pt x="87" y="351"/>
                      <a:pt x="162" y="392"/>
                      <a:pt x="230" y="392"/>
                    </a:cubicBezTo>
                    <a:cubicBezTo>
                      <a:pt x="256" y="392"/>
                      <a:pt x="281" y="386"/>
                      <a:pt x="302" y="372"/>
                    </a:cubicBezTo>
                    <a:cubicBezTo>
                      <a:pt x="402" y="321"/>
                      <a:pt x="427" y="196"/>
                      <a:pt x="377" y="96"/>
                    </a:cubicBezTo>
                    <a:cubicBezTo>
                      <a:pt x="341" y="42"/>
                      <a:pt x="278" y="1"/>
                      <a:pt x="20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1" name="Google Shape;2441;p14"/>
              <p:cNvSpPr/>
              <p:nvPr/>
            </p:nvSpPr>
            <p:spPr>
              <a:xfrm>
                <a:off x="2240125" y="3149275"/>
                <a:ext cx="1817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652" extrusionOk="0">
                    <a:moveTo>
                      <a:pt x="364" y="0"/>
                    </a:moveTo>
                    <a:cubicBezTo>
                      <a:pt x="311" y="0"/>
                      <a:pt x="256" y="14"/>
                      <a:pt x="201" y="46"/>
                    </a:cubicBezTo>
                    <a:cubicBezTo>
                      <a:pt x="50" y="121"/>
                      <a:pt x="0" y="322"/>
                      <a:pt x="75" y="472"/>
                    </a:cubicBezTo>
                    <a:cubicBezTo>
                      <a:pt x="130" y="582"/>
                      <a:pt x="253" y="652"/>
                      <a:pt x="373" y="652"/>
                    </a:cubicBezTo>
                    <a:cubicBezTo>
                      <a:pt x="417" y="652"/>
                      <a:pt x="461" y="642"/>
                      <a:pt x="501" y="622"/>
                    </a:cubicBezTo>
                    <a:cubicBezTo>
                      <a:pt x="677" y="522"/>
                      <a:pt x="727" y="322"/>
                      <a:pt x="652" y="171"/>
                    </a:cubicBezTo>
                    <a:cubicBezTo>
                      <a:pt x="583" y="68"/>
                      <a:pt x="479" y="0"/>
                      <a:pt x="36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2" name="Google Shape;2442;p14"/>
              <p:cNvSpPr/>
              <p:nvPr/>
            </p:nvSpPr>
            <p:spPr>
              <a:xfrm>
                <a:off x="2376075" y="3284250"/>
                <a:ext cx="175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2" extrusionOk="0">
                    <a:moveTo>
                      <a:pt x="344" y="1"/>
                    </a:moveTo>
                    <a:cubicBezTo>
                      <a:pt x="297" y="1"/>
                      <a:pt x="248" y="12"/>
                      <a:pt x="201" y="35"/>
                    </a:cubicBezTo>
                    <a:cubicBezTo>
                      <a:pt x="51" y="111"/>
                      <a:pt x="1" y="311"/>
                      <a:pt x="76" y="461"/>
                    </a:cubicBezTo>
                    <a:cubicBezTo>
                      <a:pt x="128" y="565"/>
                      <a:pt x="228" y="621"/>
                      <a:pt x="334" y="621"/>
                    </a:cubicBezTo>
                    <a:cubicBezTo>
                      <a:pt x="381" y="621"/>
                      <a:pt x="430" y="610"/>
                      <a:pt x="477" y="587"/>
                    </a:cubicBezTo>
                    <a:cubicBezTo>
                      <a:pt x="627" y="512"/>
                      <a:pt x="703" y="311"/>
                      <a:pt x="602" y="161"/>
                    </a:cubicBezTo>
                    <a:cubicBezTo>
                      <a:pt x="550" y="57"/>
                      <a:pt x="451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3" name="Google Shape;2443;p14"/>
              <p:cNvSpPr/>
              <p:nvPr/>
            </p:nvSpPr>
            <p:spPr>
              <a:xfrm>
                <a:off x="1891750" y="3615225"/>
                <a:ext cx="1442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577" h="560" extrusionOk="0">
                    <a:moveTo>
                      <a:pt x="280" y="1"/>
                    </a:moveTo>
                    <a:cubicBezTo>
                      <a:pt x="151" y="1"/>
                      <a:pt x="48" y="95"/>
                      <a:pt x="25" y="230"/>
                    </a:cubicBezTo>
                    <a:cubicBezTo>
                      <a:pt x="0" y="380"/>
                      <a:pt x="101" y="531"/>
                      <a:pt x="251" y="556"/>
                    </a:cubicBezTo>
                    <a:cubicBezTo>
                      <a:pt x="266" y="558"/>
                      <a:pt x="282" y="560"/>
                      <a:pt x="297" y="560"/>
                    </a:cubicBezTo>
                    <a:cubicBezTo>
                      <a:pt x="426" y="560"/>
                      <a:pt x="529" y="465"/>
                      <a:pt x="552" y="330"/>
                    </a:cubicBezTo>
                    <a:cubicBezTo>
                      <a:pt x="577" y="180"/>
                      <a:pt x="476" y="30"/>
                      <a:pt x="326" y="4"/>
                    </a:cubicBezTo>
                    <a:cubicBezTo>
                      <a:pt x="311" y="2"/>
                      <a:pt x="295" y="1"/>
                      <a:pt x="28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4" name="Google Shape;2444;p14"/>
              <p:cNvSpPr/>
              <p:nvPr/>
            </p:nvSpPr>
            <p:spPr>
              <a:xfrm>
                <a:off x="2123575" y="3429625"/>
                <a:ext cx="17575" cy="1540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16" extrusionOk="0">
                    <a:moveTo>
                      <a:pt x="350" y="0"/>
                    </a:moveTo>
                    <a:cubicBezTo>
                      <a:pt x="299" y="0"/>
                      <a:pt x="248" y="12"/>
                      <a:pt x="201" y="35"/>
                    </a:cubicBezTo>
                    <a:cubicBezTo>
                      <a:pt x="51" y="110"/>
                      <a:pt x="1" y="311"/>
                      <a:pt x="76" y="436"/>
                    </a:cubicBezTo>
                    <a:cubicBezTo>
                      <a:pt x="131" y="546"/>
                      <a:pt x="253" y="616"/>
                      <a:pt x="373" y="616"/>
                    </a:cubicBezTo>
                    <a:cubicBezTo>
                      <a:pt x="418" y="616"/>
                      <a:pt x="461" y="606"/>
                      <a:pt x="502" y="586"/>
                    </a:cubicBezTo>
                    <a:cubicBezTo>
                      <a:pt x="652" y="486"/>
                      <a:pt x="702" y="311"/>
                      <a:pt x="627" y="160"/>
                    </a:cubicBezTo>
                    <a:cubicBezTo>
                      <a:pt x="575" y="56"/>
                      <a:pt x="464" y="0"/>
                      <a:pt x="35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5" name="Google Shape;2445;p14"/>
              <p:cNvSpPr/>
              <p:nvPr/>
            </p:nvSpPr>
            <p:spPr>
              <a:xfrm>
                <a:off x="2080975" y="3338150"/>
                <a:ext cx="17550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621" extrusionOk="0">
                    <a:moveTo>
                      <a:pt x="369" y="0"/>
                    </a:moveTo>
                    <a:cubicBezTo>
                      <a:pt x="321" y="0"/>
                      <a:pt x="272" y="11"/>
                      <a:pt x="226" y="35"/>
                    </a:cubicBezTo>
                    <a:cubicBezTo>
                      <a:pt x="75" y="110"/>
                      <a:pt x="0" y="310"/>
                      <a:pt x="75" y="461"/>
                    </a:cubicBezTo>
                    <a:cubicBezTo>
                      <a:pt x="145" y="565"/>
                      <a:pt x="250" y="621"/>
                      <a:pt x="358" y="621"/>
                    </a:cubicBezTo>
                    <a:cubicBezTo>
                      <a:pt x="406" y="621"/>
                      <a:pt x="455" y="609"/>
                      <a:pt x="501" y="586"/>
                    </a:cubicBezTo>
                    <a:cubicBezTo>
                      <a:pt x="652" y="511"/>
                      <a:pt x="702" y="310"/>
                      <a:pt x="627" y="160"/>
                    </a:cubicBezTo>
                    <a:cubicBezTo>
                      <a:pt x="575" y="56"/>
                      <a:pt x="475" y="0"/>
                      <a:pt x="36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6" name="Google Shape;2446;p14"/>
              <p:cNvSpPr/>
              <p:nvPr/>
            </p:nvSpPr>
            <p:spPr>
              <a:xfrm>
                <a:off x="2015800" y="3544650"/>
                <a:ext cx="11300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2" extrusionOk="0">
                    <a:moveTo>
                      <a:pt x="214" y="0"/>
                    </a:moveTo>
                    <a:cubicBezTo>
                      <a:pt x="184" y="0"/>
                      <a:pt x="154" y="6"/>
                      <a:pt x="126" y="20"/>
                    </a:cubicBezTo>
                    <a:cubicBezTo>
                      <a:pt x="26" y="71"/>
                      <a:pt x="1" y="196"/>
                      <a:pt x="51" y="296"/>
                    </a:cubicBezTo>
                    <a:cubicBezTo>
                      <a:pt x="87" y="350"/>
                      <a:pt x="162" y="391"/>
                      <a:pt x="229" y="391"/>
                    </a:cubicBezTo>
                    <a:cubicBezTo>
                      <a:pt x="256" y="391"/>
                      <a:pt x="280" y="385"/>
                      <a:pt x="301" y="371"/>
                    </a:cubicBezTo>
                    <a:cubicBezTo>
                      <a:pt x="402" y="321"/>
                      <a:pt x="452" y="196"/>
                      <a:pt x="402" y="96"/>
                    </a:cubicBezTo>
                    <a:cubicBezTo>
                      <a:pt x="366" y="41"/>
                      <a:pt x="290" y="0"/>
                      <a:pt x="21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7" name="Google Shape;2447;p14"/>
              <p:cNvSpPr/>
              <p:nvPr/>
            </p:nvSpPr>
            <p:spPr>
              <a:xfrm>
                <a:off x="2082850" y="3414200"/>
                <a:ext cx="106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7" extrusionOk="0">
                    <a:moveTo>
                      <a:pt x="224" y="0"/>
                    </a:moveTo>
                    <a:cubicBezTo>
                      <a:pt x="193" y="0"/>
                      <a:pt x="159" y="9"/>
                      <a:pt x="126" y="25"/>
                    </a:cubicBezTo>
                    <a:cubicBezTo>
                      <a:pt x="25" y="75"/>
                      <a:pt x="0" y="176"/>
                      <a:pt x="51" y="276"/>
                    </a:cubicBezTo>
                    <a:cubicBezTo>
                      <a:pt x="84" y="343"/>
                      <a:pt x="140" y="376"/>
                      <a:pt x="203" y="376"/>
                    </a:cubicBezTo>
                    <a:cubicBezTo>
                      <a:pt x="234" y="376"/>
                      <a:pt x="268" y="368"/>
                      <a:pt x="301" y="351"/>
                    </a:cubicBezTo>
                    <a:cubicBezTo>
                      <a:pt x="401" y="301"/>
                      <a:pt x="426" y="201"/>
                      <a:pt x="376" y="101"/>
                    </a:cubicBezTo>
                    <a:cubicBezTo>
                      <a:pt x="343" y="34"/>
                      <a:pt x="287" y="0"/>
                      <a:pt x="22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8" name="Google Shape;2448;p14"/>
              <p:cNvSpPr/>
              <p:nvPr/>
            </p:nvSpPr>
            <p:spPr>
              <a:xfrm>
                <a:off x="2050900" y="3531475"/>
                <a:ext cx="11300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3" extrusionOk="0">
                    <a:moveTo>
                      <a:pt x="223" y="1"/>
                    </a:moveTo>
                    <a:cubicBezTo>
                      <a:pt x="196" y="1"/>
                      <a:pt x="172" y="7"/>
                      <a:pt x="151" y="21"/>
                    </a:cubicBezTo>
                    <a:cubicBezTo>
                      <a:pt x="50" y="71"/>
                      <a:pt x="0" y="197"/>
                      <a:pt x="50" y="297"/>
                    </a:cubicBezTo>
                    <a:cubicBezTo>
                      <a:pt x="86" y="351"/>
                      <a:pt x="162" y="392"/>
                      <a:pt x="238" y="392"/>
                    </a:cubicBezTo>
                    <a:cubicBezTo>
                      <a:pt x="268" y="392"/>
                      <a:pt x="298" y="386"/>
                      <a:pt x="326" y="372"/>
                    </a:cubicBezTo>
                    <a:cubicBezTo>
                      <a:pt x="426" y="322"/>
                      <a:pt x="451" y="197"/>
                      <a:pt x="401" y="96"/>
                    </a:cubicBezTo>
                    <a:cubicBezTo>
                      <a:pt x="365" y="42"/>
                      <a:pt x="290" y="1"/>
                      <a:pt x="22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9" name="Google Shape;2449;p14"/>
              <p:cNvSpPr/>
              <p:nvPr/>
            </p:nvSpPr>
            <p:spPr>
              <a:xfrm>
                <a:off x="2026450" y="345555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38" y="0"/>
                    </a:moveTo>
                    <a:cubicBezTo>
                      <a:pt x="207" y="0"/>
                      <a:pt x="176" y="9"/>
                      <a:pt x="151" y="26"/>
                    </a:cubicBezTo>
                    <a:cubicBezTo>
                      <a:pt x="51" y="76"/>
                      <a:pt x="1" y="176"/>
                      <a:pt x="51" y="276"/>
                    </a:cubicBezTo>
                    <a:cubicBezTo>
                      <a:pt x="84" y="343"/>
                      <a:pt x="151" y="376"/>
                      <a:pt x="222" y="376"/>
                    </a:cubicBezTo>
                    <a:cubicBezTo>
                      <a:pt x="257" y="376"/>
                      <a:pt x="293" y="368"/>
                      <a:pt x="327" y="351"/>
                    </a:cubicBezTo>
                    <a:cubicBezTo>
                      <a:pt x="427" y="301"/>
                      <a:pt x="452" y="201"/>
                      <a:pt x="402" y="101"/>
                    </a:cubicBezTo>
                    <a:cubicBezTo>
                      <a:pt x="368" y="34"/>
                      <a:pt x="302" y="0"/>
                      <a:pt x="23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0" name="Google Shape;2450;p14"/>
              <p:cNvSpPr/>
              <p:nvPr/>
            </p:nvSpPr>
            <p:spPr>
              <a:xfrm>
                <a:off x="1965675" y="3363575"/>
                <a:ext cx="11300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2" extrusionOk="0">
                    <a:moveTo>
                      <a:pt x="223" y="0"/>
                    </a:moveTo>
                    <a:cubicBezTo>
                      <a:pt x="197" y="0"/>
                      <a:pt x="172" y="6"/>
                      <a:pt x="151" y="20"/>
                    </a:cubicBezTo>
                    <a:cubicBezTo>
                      <a:pt x="51" y="70"/>
                      <a:pt x="1" y="196"/>
                      <a:pt x="51" y="296"/>
                    </a:cubicBezTo>
                    <a:cubicBezTo>
                      <a:pt x="87" y="350"/>
                      <a:pt x="162" y="391"/>
                      <a:pt x="239" y="391"/>
                    </a:cubicBezTo>
                    <a:cubicBezTo>
                      <a:pt x="269" y="391"/>
                      <a:pt x="298" y="385"/>
                      <a:pt x="326" y="371"/>
                    </a:cubicBezTo>
                    <a:cubicBezTo>
                      <a:pt x="427" y="321"/>
                      <a:pt x="452" y="196"/>
                      <a:pt x="402" y="95"/>
                    </a:cubicBezTo>
                    <a:cubicBezTo>
                      <a:pt x="366" y="41"/>
                      <a:pt x="290" y="0"/>
                      <a:pt x="22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1" name="Google Shape;2451;p14"/>
              <p:cNvSpPr/>
              <p:nvPr/>
            </p:nvSpPr>
            <p:spPr>
              <a:xfrm>
                <a:off x="1859800" y="3483850"/>
                <a:ext cx="18800" cy="16325"/>
              </a:xfrm>
              <a:custGeom>
                <a:avLst/>
                <a:gdLst/>
                <a:ahLst/>
                <a:cxnLst/>
                <a:rect l="l" t="t" r="r" b="b"/>
                <a:pathLst>
                  <a:path w="752" h="653" extrusionOk="0">
                    <a:moveTo>
                      <a:pt x="377" y="1"/>
                    </a:moveTo>
                    <a:cubicBezTo>
                      <a:pt x="325" y="1"/>
                      <a:pt x="273" y="15"/>
                      <a:pt x="226" y="46"/>
                    </a:cubicBezTo>
                    <a:cubicBezTo>
                      <a:pt x="50" y="122"/>
                      <a:pt x="0" y="322"/>
                      <a:pt x="75" y="472"/>
                    </a:cubicBezTo>
                    <a:cubicBezTo>
                      <a:pt x="149" y="583"/>
                      <a:pt x="276" y="652"/>
                      <a:pt x="398" y="652"/>
                    </a:cubicBezTo>
                    <a:cubicBezTo>
                      <a:pt x="442" y="652"/>
                      <a:pt x="486" y="643"/>
                      <a:pt x="526" y="623"/>
                    </a:cubicBezTo>
                    <a:cubicBezTo>
                      <a:pt x="677" y="523"/>
                      <a:pt x="752" y="322"/>
                      <a:pt x="652" y="172"/>
                    </a:cubicBezTo>
                    <a:cubicBezTo>
                      <a:pt x="600" y="69"/>
                      <a:pt x="490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2" name="Google Shape;2452;p14"/>
              <p:cNvSpPr/>
              <p:nvPr/>
            </p:nvSpPr>
            <p:spPr>
              <a:xfrm>
                <a:off x="1995750" y="3618850"/>
                <a:ext cx="1757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1" extrusionOk="0">
                    <a:moveTo>
                      <a:pt x="350" y="0"/>
                    </a:moveTo>
                    <a:cubicBezTo>
                      <a:pt x="299" y="0"/>
                      <a:pt x="248" y="12"/>
                      <a:pt x="201" y="35"/>
                    </a:cubicBezTo>
                    <a:cubicBezTo>
                      <a:pt x="51" y="110"/>
                      <a:pt x="1" y="311"/>
                      <a:pt x="76" y="461"/>
                    </a:cubicBezTo>
                    <a:cubicBezTo>
                      <a:pt x="128" y="565"/>
                      <a:pt x="239" y="621"/>
                      <a:pt x="353" y="621"/>
                    </a:cubicBezTo>
                    <a:cubicBezTo>
                      <a:pt x="404" y="621"/>
                      <a:pt x="455" y="610"/>
                      <a:pt x="502" y="586"/>
                    </a:cubicBezTo>
                    <a:cubicBezTo>
                      <a:pt x="652" y="511"/>
                      <a:pt x="702" y="311"/>
                      <a:pt x="627" y="160"/>
                    </a:cubicBezTo>
                    <a:cubicBezTo>
                      <a:pt x="575" y="56"/>
                      <a:pt x="464" y="0"/>
                      <a:pt x="35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3" name="Google Shape;2453;p14"/>
              <p:cNvSpPr/>
              <p:nvPr/>
            </p:nvSpPr>
            <p:spPr>
              <a:xfrm>
                <a:off x="1990125" y="3474350"/>
                <a:ext cx="6275" cy="582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233" extrusionOk="0">
                    <a:moveTo>
                      <a:pt x="125" y="0"/>
                    </a:moveTo>
                    <a:cubicBezTo>
                      <a:pt x="75" y="0"/>
                      <a:pt x="0" y="25"/>
                      <a:pt x="0" y="101"/>
                    </a:cubicBezTo>
                    <a:cubicBezTo>
                      <a:pt x="0" y="176"/>
                      <a:pt x="25" y="226"/>
                      <a:pt x="100" y="226"/>
                    </a:cubicBezTo>
                    <a:cubicBezTo>
                      <a:pt x="114" y="230"/>
                      <a:pt x="126" y="232"/>
                      <a:pt x="138" y="232"/>
                    </a:cubicBezTo>
                    <a:cubicBezTo>
                      <a:pt x="192" y="232"/>
                      <a:pt x="226" y="188"/>
                      <a:pt x="226" y="126"/>
                    </a:cubicBezTo>
                    <a:cubicBezTo>
                      <a:pt x="251" y="76"/>
                      <a:pt x="201" y="0"/>
                      <a:pt x="12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4" name="Google Shape;2454;p14"/>
              <p:cNvSpPr/>
              <p:nvPr/>
            </p:nvSpPr>
            <p:spPr>
              <a:xfrm>
                <a:off x="1886725" y="3555150"/>
                <a:ext cx="7550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79" extrusionOk="0">
                    <a:moveTo>
                      <a:pt x="161" y="0"/>
                    </a:moveTo>
                    <a:cubicBezTo>
                      <a:pt x="140" y="0"/>
                      <a:pt x="119" y="9"/>
                      <a:pt x="101" y="26"/>
                    </a:cubicBezTo>
                    <a:cubicBezTo>
                      <a:pt x="26" y="52"/>
                      <a:pt x="1" y="127"/>
                      <a:pt x="26" y="202"/>
                    </a:cubicBezTo>
                    <a:cubicBezTo>
                      <a:pt x="58" y="250"/>
                      <a:pt x="101" y="278"/>
                      <a:pt x="148" y="278"/>
                    </a:cubicBezTo>
                    <a:cubicBezTo>
                      <a:pt x="173" y="278"/>
                      <a:pt x="200" y="270"/>
                      <a:pt x="226" y="252"/>
                    </a:cubicBezTo>
                    <a:cubicBezTo>
                      <a:pt x="276" y="227"/>
                      <a:pt x="302" y="152"/>
                      <a:pt x="276" y="77"/>
                    </a:cubicBezTo>
                    <a:cubicBezTo>
                      <a:pt x="244" y="28"/>
                      <a:pt x="201" y="0"/>
                      <a:pt x="16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5" name="Google Shape;2455;p14"/>
              <p:cNvSpPr/>
              <p:nvPr/>
            </p:nvSpPr>
            <p:spPr>
              <a:xfrm>
                <a:off x="1905525" y="3595250"/>
                <a:ext cx="7550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79" extrusionOk="0">
                    <a:moveTo>
                      <a:pt x="155" y="0"/>
                    </a:moveTo>
                    <a:cubicBezTo>
                      <a:pt x="129" y="0"/>
                      <a:pt x="102" y="9"/>
                      <a:pt x="76" y="27"/>
                    </a:cubicBezTo>
                    <a:cubicBezTo>
                      <a:pt x="26" y="52"/>
                      <a:pt x="1" y="127"/>
                      <a:pt x="26" y="202"/>
                    </a:cubicBezTo>
                    <a:cubicBezTo>
                      <a:pt x="42" y="251"/>
                      <a:pt x="89" y="278"/>
                      <a:pt x="135" y="278"/>
                    </a:cubicBezTo>
                    <a:cubicBezTo>
                      <a:pt x="159" y="278"/>
                      <a:pt x="183" y="270"/>
                      <a:pt x="201" y="252"/>
                    </a:cubicBezTo>
                    <a:cubicBezTo>
                      <a:pt x="276" y="227"/>
                      <a:pt x="301" y="152"/>
                      <a:pt x="276" y="77"/>
                    </a:cubicBezTo>
                    <a:cubicBezTo>
                      <a:pt x="244" y="28"/>
                      <a:pt x="201" y="0"/>
                      <a:pt x="15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6" name="Google Shape;2456;p14"/>
              <p:cNvSpPr/>
              <p:nvPr/>
            </p:nvSpPr>
            <p:spPr>
              <a:xfrm>
                <a:off x="1936850" y="3507150"/>
                <a:ext cx="505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7" extrusionOk="0">
                    <a:moveTo>
                      <a:pt x="111" y="0"/>
                    </a:moveTo>
                    <a:cubicBezTo>
                      <a:pt x="92" y="0"/>
                      <a:pt x="72" y="6"/>
                      <a:pt x="51" y="17"/>
                    </a:cubicBezTo>
                    <a:cubicBezTo>
                      <a:pt x="26" y="42"/>
                      <a:pt x="1" y="92"/>
                      <a:pt x="26" y="117"/>
                    </a:cubicBezTo>
                    <a:cubicBezTo>
                      <a:pt x="44" y="154"/>
                      <a:pt x="76" y="177"/>
                      <a:pt x="111" y="177"/>
                    </a:cubicBezTo>
                    <a:cubicBezTo>
                      <a:pt x="124" y="177"/>
                      <a:pt x="138" y="174"/>
                      <a:pt x="151" y="167"/>
                    </a:cubicBezTo>
                    <a:cubicBezTo>
                      <a:pt x="176" y="142"/>
                      <a:pt x="201" y="92"/>
                      <a:pt x="176" y="42"/>
                    </a:cubicBezTo>
                    <a:cubicBezTo>
                      <a:pt x="162" y="12"/>
                      <a:pt x="138" y="0"/>
                      <a:pt x="11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7" name="Google Shape;2457;p14"/>
              <p:cNvSpPr/>
              <p:nvPr/>
            </p:nvSpPr>
            <p:spPr>
              <a:xfrm>
                <a:off x="1907400" y="3564325"/>
                <a:ext cx="50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2" extrusionOk="0">
                    <a:moveTo>
                      <a:pt x="91" y="1"/>
                    </a:moveTo>
                    <a:cubicBezTo>
                      <a:pt x="78" y="1"/>
                      <a:pt x="64" y="4"/>
                      <a:pt x="51" y="10"/>
                    </a:cubicBezTo>
                    <a:cubicBezTo>
                      <a:pt x="26" y="35"/>
                      <a:pt x="1" y="86"/>
                      <a:pt x="26" y="136"/>
                    </a:cubicBezTo>
                    <a:cubicBezTo>
                      <a:pt x="44" y="153"/>
                      <a:pt x="74" y="171"/>
                      <a:pt x="108" y="171"/>
                    </a:cubicBezTo>
                    <a:cubicBezTo>
                      <a:pt x="122" y="171"/>
                      <a:pt x="137" y="168"/>
                      <a:pt x="151" y="161"/>
                    </a:cubicBezTo>
                    <a:cubicBezTo>
                      <a:pt x="176" y="136"/>
                      <a:pt x="201" y="86"/>
                      <a:pt x="176" y="60"/>
                    </a:cubicBezTo>
                    <a:cubicBezTo>
                      <a:pt x="158" y="24"/>
                      <a:pt x="126" y="1"/>
                      <a:pt x="9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8" name="Google Shape;2458;p14"/>
              <p:cNvSpPr/>
              <p:nvPr/>
            </p:nvSpPr>
            <p:spPr>
              <a:xfrm>
                <a:off x="1921200" y="3512925"/>
                <a:ext cx="5025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2" extrusionOk="0">
                    <a:moveTo>
                      <a:pt x="103" y="1"/>
                    </a:moveTo>
                    <a:cubicBezTo>
                      <a:pt x="92" y="1"/>
                      <a:pt x="83" y="4"/>
                      <a:pt x="75" y="11"/>
                    </a:cubicBezTo>
                    <a:cubicBezTo>
                      <a:pt x="25" y="36"/>
                      <a:pt x="0" y="86"/>
                      <a:pt x="25" y="137"/>
                    </a:cubicBezTo>
                    <a:cubicBezTo>
                      <a:pt x="43" y="154"/>
                      <a:pt x="73" y="172"/>
                      <a:pt x="107" y="172"/>
                    </a:cubicBezTo>
                    <a:cubicBezTo>
                      <a:pt x="121" y="172"/>
                      <a:pt x="136" y="169"/>
                      <a:pt x="151" y="162"/>
                    </a:cubicBezTo>
                    <a:cubicBezTo>
                      <a:pt x="176" y="137"/>
                      <a:pt x="201" y="86"/>
                      <a:pt x="176" y="36"/>
                    </a:cubicBezTo>
                    <a:cubicBezTo>
                      <a:pt x="158" y="19"/>
                      <a:pt x="128" y="1"/>
                      <a:pt x="10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9" name="Google Shape;2459;p14"/>
              <p:cNvSpPr/>
              <p:nvPr/>
            </p:nvSpPr>
            <p:spPr>
              <a:xfrm>
                <a:off x="1931850" y="3546150"/>
                <a:ext cx="5025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2" extrusionOk="0">
                    <a:moveTo>
                      <a:pt x="100" y="1"/>
                    </a:moveTo>
                    <a:cubicBezTo>
                      <a:pt x="91" y="1"/>
                      <a:pt x="82" y="4"/>
                      <a:pt x="75" y="11"/>
                    </a:cubicBezTo>
                    <a:cubicBezTo>
                      <a:pt x="25" y="36"/>
                      <a:pt x="0" y="86"/>
                      <a:pt x="25" y="136"/>
                    </a:cubicBezTo>
                    <a:cubicBezTo>
                      <a:pt x="43" y="154"/>
                      <a:pt x="73" y="171"/>
                      <a:pt x="107" y="171"/>
                    </a:cubicBezTo>
                    <a:cubicBezTo>
                      <a:pt x="121" y="171"/>
                      <a:pt x="136" y="168"/>
                      <a:pt x="151" y="161"/>
                    </a:cubicBezTo>
                    <a:cubicBezTo>
                      <a:pt x="201" y="136"/>
                      <a:pt x="201" y="86"/>
                      <a:pt x="176" y="61"/>
                    </a:cubicBezTo>
                    <a:cubicBezTo>
                      <a:pt x="157" y="24"/>
                      <a:pt x="126" y="1"/>
                      <a:pt x="10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0" name="Google Shape;2460;p14"/>
              <p:cNvSpPr/>
              <p:nvPr/>
            </p:nvSpPr>
            <p:spPr>
              <a:xfrm>
                <a:off x="1958775" y="3586725"/>
                <a:ext cx="5050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67" extrusionOk="0">
                    <a:moveTo>
                      <a:pt x="112" y="0"/>
                    </a:moveTo>
                    <a:cubicBezTo>
                      <a:pt x="93" y="0"/>
                      <a:pt x="72" y="6"/>
                      <a:pt x="51" y="17"/>
                    </a:cubicBezTo>
                    <a:cubicBezTo>
                      <a:pt x="26" y="42"/>
                      <a:pt x="1" y="92"/>
                      <a:pt x="26" y="117"/>
                    </a:cubicBezTo>
                    <a:cubicBezTo>
                      <a:pt x="51" y="167"/>
                      <a:pt x="101" y="167"/>
                      <a:pt x="126" y="167"/>
                    </a:cubicBezTo>
                    <a:cubicBezTo>
                      <a:pt x="176" y="142"/>
                      <a:pt x="201" y="92"/>
                      <a:pt x="176" y="42"/>
                    </a:cubicBezTo>
                    <a:cubicBezTo>
                      <a:pt x="162" y="12"/>
                      <a:pt x="138" y="0"/>
                      <a:pt x="11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1" name="Google Shape;2461;p14"/>
              <p:cNvSpPr/>
              <p:nvPr/>
            </p:nvSpPr>
            <p:spPr>
              <a:xfrm>
                <a:off x="2002025" y="3531125"/>
                <a:ext cx="8175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27" h="287" extrusionOk="0">
                    <a:moveTo>
                      <a:pt x="161" y="0"/>
                    </a:moveTo>
                    <a:cubicBezTo>
                      <a:pt x="141" y="0"/>
                      <a:pt x="121" y="3"/>
                      <a:pt x="101" y="10"/>
                    </a:cubicBezTo>
                    <a:cubicBezTo>
                      <a:pt x="25" y="60"/>
                      <a:pt x="0" y="135"/>
                      <a:pt x="50" y="211"/>
                    </a:cubicBezTo>
                    <a:cubicBezTo>
                      <a:pt x="67" y="259"/>
                      <a:pt x="114" y="287"/>
                      <a:pt x="159" y="287"/>
                    </a:cubicBezTo>
                    <a:cubicBezTo>
                      <a:pt x="184" y="287"/>
                      <a:pt x="208" y="278"/>
                      <a:pt x="226" y="261"/>
                    </a:cubicBezTo>
                    <a:cubicBezTo>
                      <a:pt x="301" y="236"/>
                      <a:pt x="326" y="135"/>
                      <a:pt x="301" y="60"/>
                    </a:cubicBezTo>
                    <a:cubicBezTo>
                      <a:pt x="264" y="23"/>
                      <a:pt x="214" y="0"/>
                      <a:pt x="16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2" name="Google Shape;2462;p14"/>
              <p:cNvSpPr/>
              <p:nvPr/>
            </p:nvSpPr>
            <p:spPr>
              <a:xfrm>
                <a:off x="1943125" y="3472225"/>
                <a:ext cx="7550" cy="65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62" extrusionOk="0">
                    <a:moveTo>
                      <a:pt x="135" y="0"/>
                    </a:moveTo>
                    <a:cubicBezTo>
                      <a:pt x="116" y="0"/>
                      <a:pt x="96" y="3"/>
                      <a:pt x="76" y="10"/>
                    </a:cubicBezTo>
                    <a:cubicBezTo>
                      <a:pt x="25" y="35"/>
                      <a:pt x="0" y="135"/>
                      <a:pt x="25" y="186"/>
                    </a:cubicBezTo>
                    <a:cubicBezTo>
                      <a:pt x="42" y="234"/>
                      <a:pt x="89" y="262"/>
                      <a:pt x="134" y="262"/>
                    </a:cubicBezTo>
                    <a:cubicBezTo>
                      <a:pt x="159" y="262"/>
                      <a:pt x="183" y="253"/>
                      <a:pt x="201" y="236"/>
                    </a:cubicBezTo>
                    <a:cubicBezTo>
                      <a:pt x="276" y="211"/>
                      <a:pt x="301" y="135"/>
                      <a:pt x="251" y="60"/>
                    </a:cubicBezTo>
                    <a:cubicBezTo>
                      <a:pt x="233" y="24"/>
                      <a:pt x="187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3" name="Google Shape;2463;p14"/>
              <p:cNvSpPr/>
              <p:nvPr/>
            </p:nvSpPr>
            <p:spPr>
              <a:xfrm>
                <a:off x="2473200" y="2949425"/>
                <a:ext cx="1130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6" extrusionOk="0">
                    <a:moveTo>
                      <a:pt x="231" y="0"/>
                    </a:moveTo>
                    <a:cubicBezTo>
                      <a:pt x="205" y="0"/>
                      <a:pt x="178" y="6"/>
                      <a:pt x="151" y="20"/>
                    </a:cubicBezTo>
                    <a:cubicBezTo>
                      <a:pt x="51" y="70"/>
                      <a:pt x="1" y="195"/>
                      <a:pt x="76" y="295"/>
                    </a:cubicBezTo>
                    <a:cubicBezTo>
                      <a:pt x="109" y="362"/>
                      <a:pt x="165" y="396"/>
                      <a:pt x="228" y="396"/>
                    </a:cubicBezTo>
                    <a:cubicBezTo>
                      <a:pt x="260" y="396"/>
                      <a:pt x="293" y="387"/>
                      <a:pt x="326" y="371"/>
                    </a:cubicBezTo>
                    <a:cubicBezTo>
                      <a:pt x="427" y="321"/>
                      <a:pt x="452" y="195"/>
                      <a:pt x="402" y="120"/>
                    </a:cubicBezTo>
                    <a:cubicBezTo>
                      <a:pt x="365" y="47"/>
                      <a:pt x="301" y="0"/>
                      <a:pt x="23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4" name="Google Shape;2464;p14"/>
              <p:cNvSpPr/>
              <p:nvPr/>
            </p:nvSpPr>
            <p:spPr>
              <a:xfrm>
                <a:off x="2500775" y="3008175"/>
                <a:ext cx="11300" cy="97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88" extrusionOk="0">
                    <a:moveTo>
                      <a:pt x="231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25" y="76"/>
                      <a:pt x="0" y="176"/>
                      <a:pt x="50" y="276"/>
                    </a:cubicBezTo>
                    <a:cubicBezTo>
                      <a:pt x="84" y="343"/>
                      <a:pt x="151" y="388"/>
                      <a:pt x="221" y="388"/>
                    </a:cubicBezTo>
                    <a:cubicBezTo>
                      <a:pt x="256" y="388"/>
                      <a:pt x="293" y="377"/>
                      <a:pt x="326" y="351"/>
                    </a:cubicBezTo>
                    <a:cubicBezTo>
                      <a:pt x="401" y="301"/>
                      <a:pt x="451" y="201"/>
                      <a:pt x="401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5" name="Google Shape;2465;p14"/>
              <p:cNvSpPr/>
              <p:nvPr/>
            </p:nvSpPr>
            <p:spPr>
              <a:xfrm>
                <a:off x="2546500" y="2879475"/>
                <a:ext cx="75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7" extrusionOk="0">
                    <a:moveTo>
                      <a:pt x="145" y="1"/>
                    </a:moveTo>
                    <a:cubicBezTo>
                      <a:pt x="130" y="1"/>
                      <a:pt x="115" y="4"/>
                      <a:pt x="101" y="11"/>
                    </a:cubicBezTo>
                    <a:cubicBezTo>
                      <a:pt x="26" y="36"/>
                      <a:pt x="1" y="111"/>
                      <a:pt x="51" y="186"/>
                    </a:cubicBezTo>
                    <a:cubicBezTo>
                      <a:pt x="69" y="223"/>
                      <a:pt x="115" y="246"/>
                      <a:pt x="157" y="246"/>
                    </a:cubicBezTo>
                    <a:cubicBezTo>
                      <a:pt x="173" y="246"/>
                      <a:pt x="188" y="243"/>
                      <a:pt x="201" y="236"/>
                    </a:cubicBezTo>
                    <a:cubicBezTo>
                      <a:pt x="277" y="186"/>
                      <a:pt x="302" y="136"/>
                      <a:pt x="252" y="61"/>
                    </a:cubicBezTo>
                    <a:cubicBezTo>
                      <a:pt x="233" y="24"/>
                      <a:pt x="188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6" name="Google Shape;2466;p14"/>
              <p:cNvSpPr/>
              <p:nvPr/>
            </p:nvSpPr>
            <p:spPr>
              <a:xfrm>
                <a:off x="2503900" y="296305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53" y="0"/>
                    </a:moveTo>
                    <a:cubicBezTo>
                      <a:pt x="129" y="0"/>
                      <a:pt x="102" y="8"/>
                      <a:pt x="76" y="26"/>
                    </a:cubicBezTo>
                    <a:cubicBezTo>
                      <a:pt x="26" y="51"/>
                      <a:pt x="1" y="126"/>
                      <a:pt x="26" y="177"/>
                    </a:cubicBezTo>
                    <a:cubicBezTo>
                      <a:pt x="58" y="225"/>
                      <a:pt x="101" y="253"/>
                      <a:pt x="141" y="253"/>
                    </a:cubicBezTo>
                    <a:cubicBezTo>
                      <a:pt x="162" y="253"/>
                      <a:pt x="183" y="244"/>
                      <a:pt x="201" y="227"/>
                    </a:cubicBezTo>
                    <a:cubicBezTo>
                      <a:pt x="251" y="202"/>
                      <a:pt x="276" y="126"/>
                      <a:pt x="251" y="76"/>
                    </a:cubicBezTo>
                    <a:cubicBezTo>
                      <a:pt x="235" y="28"/>
                      <a:pt x="198" y="0"/>
                      <a:pt x="15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7" name="Google Shape;2467;p14"/>
              <p:cNvSpPr/>
              <p:nvPr/>
            </p:nvSpPr>
            <p:spPr>
              <a:xfrm>
                <a:off x="2523950" y="2887850"/>
                <a:ext cx="69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3" extrusionOk="0">
                    <a:moveTo>
                      <a:pt x="160" y="1"/>
                    </a:moveTo>
                    <a:cubicBezTo>
                      <a:pt x="140" y="1"/>
                      <a:pt x="119" y="9"/>
                      <a:pt x="101" y="27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5"/>
                      <a:pt x="103" y="242"/>
                      <a:pt x="140" y="242"/>
                    </a:cubicBezTo>
                    <a:cubicBezTo>
                      <a:pt x="161" y="242"/>
                      <a:pt x="183" y="236"/>
                      <a:pt x="201" y="227"/>
                    </a:cubicBezTo>
                    <a:cubicBezTo>
                      <a:pt x="276" y="202"/>
                      <a:pt x="276" y="127"/>
                      <a:pt x="251" y="77"/>
                    </a:cubicBezTo>
                    <a:cubicBezTo>
                      <a:pt x="235" y="28"/>
                      <a:pt x="198" y="1"/>
                      <a:pt x="16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8" name="Google Shape;2468;p14"/>
              <p:cNvSpPr/>
              <p:nvPr/>
            </p:nvSpPr>
            <p:spPr>
              <a:xfrm>
                <a:off x="2539625" y="2936500"/>
                <a:ext cx="6900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6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0" y="10"/>
                    </a:cubicBezTo>
                    <a:cubicBezTo>
                      <a:pt x="25" y="61"/>
                      <a:pt x="0" y="136"/>
                      <a:pt x="50" y="186"/>
                    </a:cubicBezTo>
                    <a:cubicBezTo>
                      <a:pt x="69" y="223"/>
                      <a:pt x="114" y="246"/>
                      <a:pt x="156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276" y="136"/>
                      <a:pt x="251" y="61"/>
                    </a:cubicBezTo>
                    <a:cubicBezTo>
                      <a:pt x="232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9" name="Google Shape;2469;p14"/>
              <p:cNvSpPr/>
              <p:nvPr/>
            </p:nvSpPr>
            <p:spPr>
              <a:xfrm>
                <a:off x="2578475" y="2995400"/>
                <a:ext cx="75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46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0" y="10"/>
                    </a:cubicBezTo>
                    <a:cubicBezTo>
                      <a:pt x="25" y="60"/>
                      <a:pt x="0" y="111"/>
                      <a:pt x="50" y="186"/>
                    </a:cubicBezTo>
                    <a:cubicBezTo>
                      <a:pt x="69" y="222"/>
                      <a:pt x="114" y="246"/>
                      <a:pt x="156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301" y="136"/>
                      <a:pt x="251" y="60"/>
                    </a:cubicBezTo>
                    <a:cubicBezTo>
                      <a:pt x="232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0" name="Google Shape;2470;p14"/>
              <p:cNvSpPr/>
              <p:nvPr/>
            </p:nvSpPr>
            <p:spPr>
              <a:xfrm>
                <a:off x="2555275" y="28283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59" y="9"/>
                      <a:pt x="126" y="26"/>
                    </a:cubicBezTo>
                    <a:cubicBezTo>
                      <a:pt x="51" y="76"/>
                      <a:pt x="1" y="201"/>
                      <a:pt x="51" y="276"/>
                    </a:cubicBezTo>
                    <a:cubicBezTo>
                      <a:pt x="88" y="350"/>
                      <a:pt x="165" y="396"/>
                      <a:pt x="243" y="396"/>
                    </a:cubicBezTo>
                    <a:cubicBezTo>
                      <a:pt x="271" y="396"/>
                      <a:pt x="300" y="390"/>
                      <a:pt x="327" y="377"/>
                    </a:cubicBezTo>
                    <a:cubicBezTo>
                      <a:pt x="427" y="326"/>
                      <a:pt x="452" y="201"/>
                      <a:pt x="402" y="101"/>
                    </a:cubicBezTo>
                    <a:cubicBezTo>
                      <a:pt x="368" y="34"/>
                      <a:pt x="302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1" name="Google Shape;2471;p14"/>
              <p:cNvSpPr/>
              <p:nvPr/>
            </p:nvSpPr>
            <p:spPr>
              <a:xfrm>
                <a:off x="2089750" y="3510675"/>
                <a:ext cx="9425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7" extrusionOk="0">
                    <a:moveTo>
                      <a:pt x="201" y="1"/>
                    </a:moveTo>
                    <a:cubicBezTo>
                      <a:pt x="100" y="1"/>
                      <a:pt x="25" y="76"/>
                      <a:pt x="0" y="151"/>
                    </a:cubicBezTo>
                    <a:cubicBezTo>
                      <a:pt x="0" y="252"/>
                      <a:pt x="50" y="352"/>
                      <a:pt x="150" y="352"/>
                    </a:cubicBezTo>
                    <a:cubicBezTo>
                      <a:pt x="164" y="355"/>
                      <a:pt x="176" y="357"/>
                      <a:pt x="189" y="357"/>
                    </a:cubicBezTo>
                    <a:cubicBezTo>
                      <a:pt x="270" y="357"/>
                      <a:pt x="329" y="289"/>
                      <a:pt x="351" y="201"/>
                    </a:cubicBezTo>
                    <a:cubicBezTo>
                      <a:pt x="376" y="126"/>
                      <a:pt x="301" y="26"/>
                      <a:pt x="20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2" name="Google Shape;2472;p14"/>
              <p:cNvSpPr/>
              <p:nvPr/>
            </p:nvSpPr>
            <p:spPr>
              <a:xfrm>
                <a:off x="1939375" y="362910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24" y="1"/>
                    </a:moveTo>
                    <a:cubicBezTo>
                      <a:pt x="192" y="1"/>
                      <a:pt x="159" y="9"/>
                      <a:pt x="125" y="26"/>
                    </a:cubicBezTo>
                    <a:cubicBezTo>
                      <a:pt x="25" y="76"/>
                      <a:pt x="0" y="176"/>
                      <a:pt x="50" y="277"/>
                    </a:cubicBezTo>
                    <a:cubicBezTo>
                      <a:pt x="84" y="343"/>
                      <a:pt x="139" y="377"/>
                      <a:pt x="202" y="377"/>
                    </a:cubicBezTo>
                    <a:cubicBezTo>
                      <a:pt x="234" y="377"/>
                      <a:pt x="267" y="368"/>
                      <a:pt x="301" y="352"/>
                    </a:cubicBezTo>
                    <a:cubicBezTo>
                      <a:pt x="401" y="302"/>
                      <a:pt x="451" y="201"/>
                      <a:pt x="376" y="101"/>
                    </a:cubicBezTo>
                    <a:cubicBezTo>
                      <a:pt x="343" y="34"/>
                      <a:pt x="287" y="1"/>
                      <a:pt x="22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3" name="Google Shape;2473;p14"/>
              <p:cNvSpPr/>
              <p:nvPr/>
            </p:nvSpPr>
            <p:spPr>
              <a:xfrm>
                <a:off x="1966300" y="3687375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59" y="9"/>
                      <a:pt x="126" y="26"/>
                    </a:cubicBezTo>
                    <a:cubicBezTo>
                      <a:pt x="26" y="76"/>
                      <a:pt x="1" y="201"/>
                      <a:pt x="51" y="276"/>
                    </a:cubicBezTo>
                    <a:cubicBezTo>
                      <a:pt x="88" y="350"/>
                      <a:pt x="165" y="396"/>
                      <a:pt x="242" y="396"/>
                    </a:cubicBezTo>
                    <a:cubicBezTo>
                      <a:pt x="271" y="396"/>
                      <a:pt x="300" y="390"/>
                      <a:pt x="327" y="377"/>
                    </a:cubicBezTo>
                    <a:cubicBezTo>
                      <a:pt x="402" y="326"/>
                      <a:pt x="452" y="201"/>
                      <a:pt x="402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4" name="Google Shape;2474;p14"/>
              <p:cNvSpPr/>
              <p:nvPr/>
            </p:nvSpPr>
            <p:spPr>
              <a:xfrm>
                <a:off x="2012050" y="3558675"/>
                <a:ext cx="75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7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1" y="11"/>
                    </a:cubicBezTo>
                    <a:cubicBezTo>
                      <a:pt x="25" y="61"/>
                      <a:pt x="0" y="136"/>
                      <a:pt x="50" y="186"/>
                    </a:cubicBezTo>
                    <a:cubicBezTo>
                      <a:pt x="69" y="223"/>
                      <a:pt x="114" y="246"/>
                      <a:pt x="157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301" y="136"/>
                      <a:pt x="251" y="61"/>
                    </a:cubicBezTo>
                    <a:cubicBezTo>
                      <a:pt x="233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5" name="Google Shape;2475;p14"/>
              <p:cNvSpPr/>
              <p:nvPr/>
            </p:nvSpPr>
            <p:spPr>
              <a:xfrm>
                <a:off x="1969450" y="3642525"/>
                <a:ext cx="690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2" extrusionOk="0">
                    <a:moveTo>
                      <a:pt x="155" y="0"/>
                    </a:moveTo>
                    <a:cubicBezTo>
                      <a:pt x="130" y="0"/>
                      <a:pt x="103" y="6"/>
                      <a:pt x="75" y="15"/>
                    </a:cubicBezTo>
                    <a:cubicBezTo>
                      <a:pt x="25" y="40"/>
                      <a:pt x="0" y="115"/>
                      <a:pt x="25" y="166"/>
                    </a:cubicBezTo>
                    <a:cubicBezTo>
                      <a:pt x="57" y="214"/>
                      <a:pt x="100" y="242"/>
                      <a:pt x="140" y="242"/>
                    </a:cubicBezTo>
                    <a:cubicBezTo>
                      <a:pt x="162" y="242"/>
                      <a:pt x="183" y="233"/>
                      <a:pt x="201" y="216"/>
                    </a:cubicBezTo>
                    <a:cubicBezTo>
                      <a:pt x="251" y="191"/>
                      <a:pt x="276" y="115"/>
                      <a:pt x="251" y="65"/>
                    </a:cubicBezTo>
                    <a:cubicBezTo>
                      <a:pt x="235" y="18"/>
                      <a:pt x="199" y="0"/>
                      <a:pt x="15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6" name="Google Shape;2476;p14"/>
              <p:cNvSpPr/>
              <p:nvPr/>
            </p:nvSpPr>
            <p:spPr>
              <a:xfrm>
                <a:off x="1989500" y="3567325"/>
                <a:ext cx="75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43" extrusionOk="0">
                    <a:moveTo>
                      <a:pt x="162" y="1"/>
                    </a:moveTo>
                    <a:cubicBezTo>
                      <a:pt x="140" y="1"/>
                      <a:pt x="119" y="7"/>
                      <a:pt x="100" y="16"/>
                    </a:cubicBezTo>
                    <a:cubicBezTo>
                      <a:pt x="25" y="41"/>
                      <a:pt x="0" y="116"/>
                      <a:pt x="50" y="166"/>
                    </a:cubicBezTo>
                    <a:cubicBezTo>
                      <a:pt x="66" y="215"/>
                      <a:pt x="103" y="242"/>
                      <a:pt x="141" y="242"/>
                    </a:cubicBezTo>
                    <a:cubicBezTo>
                      <a:pt x="162" y="242"/>
                      <a:pt x="183" y="234"/>
                      <a:pt x="201" y="216"/>
                    </a:cubicBezTo>
                    <a:cubicBezTo>
                      <a:pt x="276" y="191"/>
                      <a:pt x="301" y="116"/>
                      <a:pt x="251" y="66"/>
                    </a:cubicBezTo>
                    <a:cubicBezTo>
                      <a:pt x="235" y="18"/>
                      <a:pt x="199" y="1"/>
                      <a:pt x="162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7" name="Google Shape;2477;p14"/>
              <p:cNvSpPr/>
              <p:nvPr/>
            </p:nvSpPr>
            <p:spPr>
              <a:xfrm>
                <a:off x="2005150" y="3615925"/>
                <a:ext cx="7550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54" extrusionOk="0">
                    <a:moveTo>
                      <a:pt x="160" y="1"/>
                    </a:moveTo>
                    <a:cubicBezTo>
                      <a:pt x="140" y="1"/>
                      <a:pt x="119" y="9"/>
                      <a:pt x="101" y="27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6"/>
                      <a:pt x="104" y="253"/>
                      <a:pt x="142" y="253"/>
                    </a:cubicBezTo>
                    <a:cubicBezTo>
                      <a:pt x="162" y="253"/>
                      <a:pt x="183" y="245"/>
                      <a:pt x="201" y="227"/>
                    </a:cubicBezTo>
                    <a:cubicBezTo>
                      <a:pt x="276" y="202"/>
                      <a:pt x="301" y="127"/>
                      <a:pt x="251" y="77"/>
                    </a:cubicBezTo>
                    <a:cubicBezTo>
                      <a:pt x="235" y="28"/>
                      <a:pt x="198" y="1"/>
                      <a:pt x="16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8" name="Google Shape;2478;p14"/>
              <p:cNvSpPr/>
              <p:nvPr/>
            </p:nvSpPr>
            <p:spPr>
              <a:xfrm>
                <a:off x="2044000" y="3674825"/>
                <a:ext cx="755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2" extrusionOk="0">
                    <a:moveTo>
                      <a:pt x="160" y="0"/>
                    </a:moveTo>
                    <a:cubicBezTo>
                      <a:pt x="139" y="0"/>
                      <a:pt x="119" y="9"/>
                      <a:pt x="101" y="26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5"/>
                      <a:pt x="103" y="242"/>
                      <a:pt x="140" y="242"/>
                    </a:cubicBezTo>
                    <a:cubicBezTo>
                      <a:pt x="161" y="242"/>
                      <a:pt x="183" y="236"/>
                      <a:pt x="201" y="227"/>
                    </a:cubicBezTo>
                    <a:cubicBezTo>
                      <a:pt x="276" y="202"/>
                      <a:pt x="301" y="127"/>
                      <a:pt x="251" y="77"/>
                    </a:cubicBezTo>
                    <a:cubicBezTo>
                      <a:pt x="235" y="28"/>
                      <a:pt x="198" y="0"/>
                      <a:pt x="16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9" name="Google Shape;2479;p14"/>
              <p:cNvSpPr/>
              <p:nvPr/>
            </p:nvSpPr>
            <p:spPr>
              <a:xfrm>
                <a:off x="2107275" y="3593525"/>
                <a:ext cx="11950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21" extrusionOk="0">
                    <a:moveTo>
                      <a:pt x="235" y="1"/>
                    </a:moveTo>
                    <a:cubicBezTo>
                      <a:pt x="207" y="1"/>
                      <a:pt x="178" y="7"/>
                      <a:pt x="151" y="20"/>
                    </a:cubicBezTo>
                    <a:cubicBezTo>
                      <a:pt x="51" y="70"/>
                      <a:pt x="1" y="196"/>
                      <a:pt x="51" y="296"/>
                    </a:cubicBezTo>
                    <a:cubicBezTo>
                      <a:pt x="85" y="382"/>
                      <a:pt x="155" y="420"/>
                      <a:pt x="235" y="420"/>
                    </a:cubicBezTo>
                    <a:cubicBezTo>
                      <a:pt x="272" y="420"/>
                      <a:pt x="312" y="412"/>
                      <a:pt x="352" y="396"/>
                    </a:cubicBezTo>
                    <a:cubicBezTo>
                      <a:pt x="452" y="346"/>
                      <a:pt x="477" y="221"/>
                      <a:pt x="427" y="121"/>
                    </a:cubicBezTo>
                    <a:cubicBezTo>
                      <a:pt x="390" y="47"/>
                      <a:pt x="313" y="1"/>
                      <a:pt x="23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0" name="Google Shape;2480;p14"/>
              <p:cNvSpPr/>
              <p:nvPr/>
            </p:nvSpPr>
            <p:spPr>
              <a:xfrm>
                <a:off x="2020825" y="35075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0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50" y="76"/>
                      <a:pt x="0" y="201"/>
                      <a:pt x="50" y="301"/>
                    </a:cubicBezTo>
                    <a:cubicBezTo>
                      <a:pt x="86" y="356"/>
                      <a:pt x="162" y="397"/>
                      <a:pt x="238" y="397"/>
                    </a:cubicBezTo>
                    <a:cubicBezTo>
                      <a:pt x="268" y="397"/>
                      <a:pt x="298" y="391"/>
                      <a:pt x="326" y="377"/>
                    </a:cubicBezTo>
                    <a:cubicBezTo>
                      <a:pt x="426" y="326"/>
                      <a:pt x="451" y="201"/>
                      <a:pt x="401" y="101"/>
                    </a:cubicBezTo>
                    <a:cubicBezTo>
                      <a:pt x="368" y="34"/>
                      <a:pt x="301" y="1"/>
                      <a:pt x="2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1" name="Google Shape;2481;p14"/>
              <p:cNvSpPr/>
              <p:nvPr/>
            </p:nvSpPr>
            <p:spPr>
              <a:xfrm>
                <a:off x="2040250" y="3425350"/>
                <a:ext cx="9425" cy="84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37" extrusionOk="0">
                    <a:moveTo>
                      <a:pt x="186" y="1"/>
                    </a:moveTo>
                    <a:cubicBezTo>
                      <a:pt x="100" y="1"/>
                      <a:pt x="25" y="66"/>
                      <a:pt x="25" y="131"/>
                    </a:cubicBezTo>
                    <a:cubicBezTo>
                      <a:pt x="0" y="231"/>
                      <a:pt x="75" y="331"/>
                      <a:pt x="176" y="331"/>
                    </a:cubicBezTo>
                    <a:cubicBezTo>
                      <a:pt x="186" y="335"/>
                      <a:pt x="196" y="336"/>
                      <a:pt x="207" y="336"/>
                    </a:cubicBezTo>
                    <a:cubicBezTo>
                      <a:pt x="276" y="336"/>
                      <a:pt x="354" y="271"/>
                      <a:pt x="376" y="206"/>
                    </a:cubicBezTo>
                    <a:cubicBezTo>
                      <a:pt x="376" y="106"/>
                      <a:pt x="301" y="5"/>
                      <a:pt x="226" y="5"/>
                    </a:cubicBezTo>
                    <a:cubicBezTo>
                      <a:pt x="212" y="2"/>
                      <a:pt x="199" y="1"/>
                      <a:pt x="186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2" name="Google Shape;2482;p14"/>
              <p:cNvSpPr/>
              <p:nvPr/>
            </p:nvSpPr>
            <p:spPr>
              <a:xfrm>
                <a:off x="2188750" y="3305925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19" y="1"/>
                    </a:moveTo>
                    <a:cubicBezTo>
                      <a:pt x="194" y="1"/>
                      <a:pt x="171" y="7"/>
                      <a:pt x="150" y="20"/>
                    </a:cubicBezTo>
                    <a:cubicBezTo>
                      <a:pt x="50" y="71"/>
                      <a:pt x="0" y="196"/>
                      <a:pt x="50" y="296"/>
                    </a:cubicBezTo>
                    <a:cubicBezTo>
                      <a:pt x="84" y="363"/>
                      <a:pt x="150" y="396"/>
                      <a:pt x="221" y="396"/>
                    </a:cubicBezTo>
                    <a:cubicBezTo>
                      <a:pt x="256" y="396"/>
                      <a:pt x="292" y="388"/>
                      <a:pt x="326" y="371"/>
                    </a:cubicBezTo>
                    <a:cubicBezTo>
                      <a:pt x="426" y="321"/>
                      <a:pt x="451" y="221"/>
                      <a:pt x="401" y="121"/>
                    </a:cubicBezTo>
                    <a:cubicBezTo>
                      <a:pt x="364" y="47"/>
                      <a:pt x="287" y="1"/>
                      <a:pt x="21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3" name="Google Shape;2483;p14"/>
              <p:cNvSpPr/>
              <p:nvPr/>
            </p:nvSpPr>
            <p:spPr>
              <a:xfrm>
                <a:off x="2161800" y="32476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13" y="0"/>
                    </a:moveTo>
                    <a:cubicBezTo>
                      <a:pt x="184" y="0"/>
                      <a:pt x="154" y="7"/>
                      <a:pt x="126" y="21"/>
                    </a:cubicBezTo>
                    <a:cubicBezTo>
                      <a:pt x="25" y="71"/>
                      <a:pt x="0" y="196"/>
                      <a:pt x="50" y="296"/>
                    </a:cubicBezTo>
                    <a:cubicBezTo>
                      <a:pt x="84" y="363"/>
                      <a:pt x="151" y="397"/>
                      <a:pt x="221" y="397"/>
                    </a:cubicBezTo>
                    <a:cubicBezTo>
                      <a:pt x="257" y="397"/>
                      <a:pt x="293" y="388"/>
                      <a:pt x="326" y="372"/>
                    </a:cubicBezTo>
                    <a:cubicBezTo>
                      <a:pt x="401" y="321"/>
                      <a:pt x="451" y="196"/>
                      <a:pt x="401" y="96"/>
                    </a:cubicBezTo>
                    <a:cubicBezTo>
                      <a:pt x="365" y="42"/>
                      <a:pt x="290" y="0"/>
                      <a:pt x="21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4" name="Google Shape;2484;p14"/>
              <p:cNvSpPr/>
              <p:nvPr/>
            </p:nvSpPr>
            <p:spPr>
              <a:xfrm>
                <a:off x="2119825" y="3380125"/>
                <a:ext cx="6900" cy="6125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5" extrusionOk="0">
                    <a:moveTo>
                      <a:pt x="135" y="0"/>
                    </a:moveTo>
                    <a:cubicBezTo>
                      <a:pt x="116" y="0"/>
                      <a:pt x="95" y="3"/>
                      <a:pt x="75" y="10"/>
                    </a:cubicBezTo>
                    <a:cubicBezTo>
                      <a:pt x="25" y="35"/>
                      <a:pt x="0" y="110"/>
                      <a:pt x="25" y="160"/>
                    </a:cubicBezTo>
                    <a:cubicBezTo>
                      <a:pt x="63" y="217"/>
                      <a:pt x="114" y="245"/>
                      <a:pt x="159" y="245"/>
                    </a:cubicBezTo>
                    <a:cubicBezTo>
                      <a:pt x="174" y="245"/>
                      <a:pt x="188" y="242"/>
                      <a:pt x="201" y="235"/>
                    </a:cubicBezTo>
                    <a:cubicBezTo>
                      <a:pt x="251" y="185"/>
                      <a:pt x="276" y="110"/>
                      <a:pt x="251" y="60"/>
                    </a:cubicBezTo>
                    <a:cubicBezTo>
                      <a:pt x="232" y="23"/>
                      <a:pt x="187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5" name="Google Shape;2485;p14"/>
              <p:cNvSpPr/>
              <p:nvPr/>
            </p:nvSpPr>
            <p:spPr>
              <a:xfrm>
                <a:off x="2163050" y="3296150"/>
                <a:ext cx="69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6" extrusionOk="0">
                    <a:moveTo>
                      <a:pt x="120" y="1"/>
                    </a:moveTo>
                    <a:cubicBezTo>
                      <a:pt x="104" y="1"/>
                      <a:pt x="89" y="4"/>
                      <a:pt x="76" y="10"/>
                    </a:cubicBezTo>
                    <a:cubicBezTo>
                      <a:pt x="0" y="61"/>
                      <a:pt x="0" y="136"/>
                      <a:pt x="26" y="186"/>
                    </a:cubicBezTo>
                    <a:cubicBezTo>
                      <a:pt x="44" y="223"/>
                      <a:pt x="89" y="246"/>
                      <a:pt x="132" y="246"/>
                    </a:cubicBezTo>
                    <a:cubicBezTo>
                      <a:pt x="147" y="246"/>
                      <a:pt x="162" y="243"/>
                      <a:pt x="176" y="236"/>
                    </a:cubicBezTo>
                    <a:cubicBezTo>
                      <a:pt x="251" y="211"/>
                      <a:pt x="276" y="136"/>
                      <a:pt x="226" y="61"/>
                    </a:cubicBezTo>
                    <a:cubicBezTo>
                      <a:pt x="208" y="24"/>
                      <a:pt x="162" y="1"/>
                      <a:pt x="12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6" name="Google Shape;2486;p14"/>
              <p:cNvSpPr/>
              <p:nvPr/>
            </p:nvSpPr>
            <p:spPr>
              <a:xfrm>
                <a:off x="2142375" y="3371350"/>
                <a:ext cx="69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6" extrusionOk="0">
                    <a:moveTo>
                      <a:pt x="145" y="0"/>
                    </a:moveTo>
                    <a:cubicBezTo>
                      <a:pt x="129" y="0"/>
                      <a:pt x="114" y="3"/>
                      <a:pt x="101" y="10"/>
                    </a:cubicBezTo>
                    <a:cubicBezTo>
                      <a:pt x="25" y="60"/>
                      <a:pt x="0" y="135"/>
                      <a:pt x="51" y="185"/>
                    </a:cubicBezTo>
                    <a:cubicBezTo>
                      <a:pt x="69" y="222"/>
                      <a:pt x="114" y="245"/>
                      <a:pt x="157" y="245"/>
                    </a:cubicBezTo>
                    <a:cubicBezTo>
                      <a:pt x="172" y="245"/>
                      <a:pt x="187" y="242"/>
                      <a:pt x="201" y="236"/>
                    </a:cubicBezTo>
                    <a:cubicBezTo>
                      <a:pt x="276" y="211"/>
                      <a:pt x="276" y="135"/>
                      <a:pt x="251" y="60"/>
                    </a:cubicBezTo>
                    <a:cubicBezTo>
                      <a:pt x="233" y="23"/>
                      <a:pt x="187" y="0"/>
                      <a:pt x="14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7" name="Google Shape;2487;p14"/>
              <p:cNvSpPr/>
              <p:nvPr/>
            </p:nvSpPr>
            <p:spPr>
              <a:xfrm>
                <a:off x="2126700" y="332270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60" y="0"/>
                    </a:moveTo>
                    <a:cubicBezTo>
                      <a:pt x="140" y="0"/>
                      <a:pt x="119" y="8"/>
                      <a:pt x="101" y="26"/>
                    </a:cubicBezTo>
                    <a:cubicBezTo>
                      <a:pt x="26" y="51"/>
                      <a:pt x="1" y="126"/>
                      <a:pt x="51" y="177"/>
                    </a:cubicBezTo>
                    <a:cubicBezTo>
                      <a:pt x="67" y="225"/>
                      <a:pt x="104" y="253"/>
                      <a:pt x="142" y="253"/>
                    </a:cubicBezTo>
                    <a:cubicBezTo>
                      <a:pt x="163" y="253"/>
                      <a:pt x="184" y="244"/>
                      <a:pt x="201" y="227"/>
                    </a:cubicBezTo>
                    <a:cubicBezTo>
                      <a:pt x="277" y="202"/>
                      <a:pt x="277" y="126"/>
                      <a:pt x="251" y="76"/>
                    </a:cubicBezTo>
                    <a:cubicBezTo>
                      <a:pt x="235" y="28"/>
                      <a:pt x="198" y="0"/>
                      <a:pt x="16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8" name="Google Shape;2488;p14"/>
              <p:cNvSpPr/>
              <p:nvPr/>
            </p:nvSpPr>
            <p:spPr>
              <a:xfrm>
                <a:off x="2087850" y="326380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54" y="0"/>
                    </a:moveTo>
                    <a:cubicBezTo>
                      <a:pt x="129" y="0"/>
                      <a:pt x="103" y="9"/>
                      <a:pt x="76" y="26"/>
                    </a:cubicBezTo>
                    <a:cubicBezTo>
                      <a:pt x="26" y="51"/>
                      <a:pt x="1" y="127"/>
                      <a:pt x="26" y="177"/>
                    </a:cubicBezTo>
                    <a:cubicBezTo>
                      <a:pt x="58" y="225"/>
                      <a:pt x="101" y="253"/>
                      <a:pt x="141" y="253"/>
                    </a:cubicBezTo>
                    <a:cubicBezTo>
                      <a:pt x="163" y="253"/>
                      <a:pt x="184" y="245"/>
                      <a:pt x="201" y="227"/>
                    </a:cubicBezTo>
                    <a:cubicBezTo>
                      <a:pt x="252" y="202"/>
                      <a:pt x="277" y="127"/>
                      <a:pt x="252" y="76"/>
                    </a:cubicBezTo>
                    <a:cubicBezTo>
                      <a:pt x="235" y="28"/>
                      <a:pt x="198" y="0"/>
                      <a:pt x="15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9" name="Google Shape;2489;p14"/>
              <p:cNvSpPr/>
              <p:nvPr/>
            </p:nvSpPr>
            <p:spPr>
              <a:xfrm>
                <a:off x="2020200" y="3340875"/>
                <a:ext cx="11925" cy="10550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22" extrusionOk="0">
                    <a:moveTo>
                      <a:pt x="230" y="1"/>
                    </a:moveTo>
                    <a:cubicBezTo>
                      <a:pt x="195" y="1"/>
                      <a:pt x="159" y="9"/>
                      <a:pt x="125" y="26"/>
                    </a:cubicBezTo>
                    <a:cubicBezTo>
                      <a:pt x="25" y="76"/>
                      <a:pt x="0" y="201"/>
                      <a:pt x="50" y="302"/>
                    </a:cubicBezTo>
                    <a:cubicBezTo>
                      <a:pt x="87" y="375"/>
                      <a:pt x="164" y="422"/>
                      <a:pt x="242" y="422"/>
                    </a:cubicBezTo>
                    <a:cubicBezTo>
                      <a:pt x="270" y="422"/>
                      <a:pt x="299" y="415"/>
                      <a:pt x="326" y="402"/>
                    </a:cubicBezTo>
                    <a:cubicBezTo>
                      <a:pt x="426" y="327"/>
                      <a:pt x="476" y="201"/>
                      <a:pt x="401" y="101"/>
                    </a:cubicBezTo>
                    <a:cubicBezTo>
                      <a:pt x="368" y="34"/>
                      <a:pt x="301" y="1"/>
                      <a:pt x="2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0" name="Google Shape;2490;p14"/>
              <p:cNvSpPr/>
              <p:nvPr/>
            </p:nvSpPr>
            <p:spPr>
              <a:xfrm>
                <a:off x="2107275" y="34273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60" y="9"/>
                      <a:pt x="126" y="26"/>
                    </a:cubicBezTo>
                    <a:cubicBezTo>
                      <a:pt x="26" y="76"/>
                      <a:pt x="1" y="201"/>
                      <a:pt x="51" y="301"/>
                    </a:cubicBezTo>
                    <a:cubicBezTo>
                      <a:pt x="87" y="356"/>
                      <a:pt x="149" y="397"/>
                      <a:pt x="219" y="397"/>
                    </a:cubicBezTo>
                    <a:cubicBezTo>
                      <a:pt x="246" y="397"/>
                      <a:pt x="274" y="391"/>
                      <a:pt x="302" y="377"/>
                    </a:cubicBezTo>
                    <a:cubicBezTo>
                      <a:pt x="402" y="326"/>
                      <a:pt x="452" y="201"/>
                      <a:pt x="402" y="101"/>
                    </a:cubicBezTo>
                    <a:cubicBezTo>
                      <a:pt x="368" y="34"/>
                      <a:pt x="302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1" name="Google Shape;2491;p14"/>
              <p:cNvSpPr/>
              <p:nvPr/>
            </p:nvSpPr>
            <p:spPr>
              <a:xfrm>
                <a:off x="2584100" y="2831475"/>
                <a:ext cx="9425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7" extrusionOk="0">
                    <a:moveTo>
                      <a:pt x="151" y="1"/>
                    </a:moveTo>
                    <a:cubicBezTo>
                      <a:pt x="51" y="26"/>
                      <a:pt x="1" y="101"/>
                      <a:pt x="1" y="201"/>
                    </a:cubicBezTo>
                    <a:cubicBezTo>
                      <a:pt x="22" y="288"/>
                      <a:pt x="82" y="357"/>
                      <a:pt x="163" y="357"/>
                    </a:cubicBezTo>
                    <a:cubicBezTo>
                      <a:pt x="175" y="357"/>
                      <a:pt x="188" y="355"/>
                      <a:pt x="201" y="352"/>
                    </a:cubicBezTo>
                    <a:cubicBezTo>
                      <a:pt x="301" y="327"/>
                      <a:pt x="377" y="252"/>
                      <a:pt x="352" y="151"/>
                    </a:cubicBezTo>
                    <a:cubicBezTo>
                      <a:pt x="352" y="51"/>
                      <a:pt x="251" y="1"/>
                      <a:pt x="15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2" name="Google Shape;2492;p14"/>
              <p:cNvSpPr/>
              <p:nvPr/>
            </p:nvSpPr>
            <p:spPr>
              <a:xfrm>
                <a:off x="2563425" y="2914200"/>
                <a:ext cx="11925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21" extrusionOk="0">
                    <a:moveTo>
                      <a:pt x="240" y="0"/>
                    </a:moveTo>
                    <a:cubicBezTo>
                      <a:pt x="162" y="0"/>
                      <a:pt x="84" y="34"/>
                      <a:pt x="51" y="100"/>
                    </a:cubicBezTo>
                    <a:cubicBezTo>
                      <a:pt x="1" y="226"/>
                      <a:pt x="51" y="351"/>
                      <a:pt x="151" y="401"/>
                    </a:cubicBezTo>
                    <a:cubicBezTo>
                      <a:pt x="178" y="415"/>
                      <a:pt x="206" y="421"/>
                      <a:pt x="235" y="421"/>
                    </a:cubicBezTo>
                    <a:cubicBezTo>
                      <a:pt x="313" y="421"/>
                      <a:pt x="390" y="374"/>
                      <a:pt x="427" y="301"/>
                    </a:cubicBezTo>
                    <a:cubicBezTo>
                      <a:pt x="477" y="201"/>
                      <a:pt x="452" y="75"/>
                      <a:pt x="351" y="25"/>
                    </a:cubicBezTo>
                    <a:cubicBezTo>
                      <a:pt x="318" y="9"/>
                      <a:pt x="279" y="0"/>
                      <a:pt x="24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93" name="Google Shape;2493;p14"/>
            <p:cNvGrpSpPr/>
            <p:nvPr/>
          </p:nvGrpSpPr>
          <p:grpSpPr>
            <a:xfrm rot="-9313391">
              <a:off x="6331968" y="3146197"/>
              <a:ext cx="2276539" cy="2696103"/>
              <a:chOff x="1859800" y="2828350"/>
              <a:chExt cx="733725" cy="868950"/>
            </a:xfrm>
          </p:grpSpPr>
          <p:sp>
            <p:nvSpPr>
              <p:cNvPr id="2494" name="Google Shape;2494;p14"/>
              <p:cNvSpPr/>
              <p:nvPr/>
            </p:nvSpPr>
            <p:spPr>
              <a:xfrm>
                <a:off x="2271450" y="3280650"/>
                <a:ext cx="15050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0" extrusionOk="0">
                    <a:moveTo>
                      <a:pt x="305" y="0"/>
                    </a:moveTo>
                    <a:cubicBezTo>
                      <a:pt x="171" y="0"/>
                      <a:pt x="48" y="95"/>
                      <a:pt x="25" y="229"/>
                    </a:cubicBezTo>
                    <a:cubicBezTo>
                      <a:pt x="0" y="380"/>
                      <a:pt x="101" y="530"/>
                      <a:pt x="251" y="555"/>
                    </a:cubicBezTo>
                    <a:cubicBezTo>
                      <a:pt x="266" y="558"/>
                      <a:pt x="282" y="559"/>
                      <a:pt x="297" y="559"/>
                    </a:cubicBezTo>
                    <a:cubicBezTo>
                      <a:pt x="431" y="559"/>
                      <a:pt x="554" y="465"/>
                      <a:pt x="577" y="330"/>
                    </a:cubicBezTo>
                    <a:cubicBezTo>
                      <a:pt x="602" y="179"/>
                      <a:pt x="502" y="29"/>
                      <a:pt x="351" y="4"/>
                    </a:cubicBezTo>
                    <a:cubicBezTo>
                      <a:pt x="336" y="1"/>
                      <a:pt x="320" y="0"/>
                      <a:pt x="30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5" name="Google Shape;2495;p14"/>
              <p:cNvSpPr/>
              <p:nvPr/>
            </p:nvSpPr>
            <p:spPr>
              <a:xfrm>
                <a:off x="2503900" y="3095025"/>
                <a:ext cx="1757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17" extrusionOk="0">
                    <a:moveTo>
                      <a:pt x="344" y="1"/>
                    </a:moveTo>
                    <a:cubicBezTo>
                      <a:pt x="297" y="1"/>
                      <a:pt x="248" y="12"/>
                      <a:pt x="201" y="35"/>
                    </a:cubicBezTo>
                    <a:cubicBezTo>
                      <a:pt x="51" y="111"/>
                      <a:pt x="1" y="311"/>
                      <a:pt x="76" y="436"/>
                    </a:cubicBezTo>
                    <a:cubicBezTo>
                      <a:pt x="131" y="546"/>
                      <a:pt x="240" y="616"/>
                      <a:pt x="353" y="616"/>
                    </a:cubicBezTo>
                    <a:cubicBezTo>
                      <a:pt x="394" y="616"/>
                      <a:pt x="437" y="607"/>
                      <a:pt x="477" y="587"/>
                    </a:cubicBezTo>
                    <a:cubicBezTo>
                      <a:pt x="627" y="487"/>
                      <a:pt x="702" y="311"/>
                      <a:pt x="602" y="161"/>
                    </a:cubicBezTo>
                    <a:cubicBezTo>
                      <a:pt x="550" y="57"/>
                      <a:pt x="451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6" name="Google Shape;2496;p14"/>
              <p:cNvSpPr/>
              <p:nvPr/>
            </p:nvSpPr>
            <p:spPr>
              <a:xfrm>
                <a:off x="2461300" y="3003550"/>
                <a:ext cx="175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2" extrusionOk="0">
                    <a:moveTo>
                      <a:pt x="350" y="1"/>
                    </a:moveTo>
                    <a:cubicBezTo>
                      <a:pt x="299" y="1"/>
                      <a:pt x="247" y="12"/>
                      <a:pt x="201" y="35"/>
                    </a:cubicBezTo>
                    <a:cubicBezTo>
                      <a:pt x="50" y="110"/>
                      <a:pt x="0" y="311"/>
                      <a:pt x="76" y="461"/>
                    </a:cubicBezTo>
                    <a:cubicBezTo>
                      <a:pt x="127" y="565"/>
                      <a:pt x="239" y="621"/>
                      <a:pt x="353" y="621"/>
                    </a:cubicBezTo>
                    <a:cubicBezTo>
                      <a:pt x="404" y="621"/>
                      <a:pt x="455" y="610"/>
                      <a:pt x="502" y="587"/>
                    </a:cubicBezTo>
                    <a:cubicBezTo>
                      <a:pt x="652" y="511"/>
                      <a:pt x="702" y="311"/>
                      <a:pt x="627" y="161"/>
                    </a:cubicBezTo>
                    <a:cubicBezTo>
                      <a:pt x="575" y="57"/>
                      <a:pt x="463" y="1"/>
                      <a:pt x="35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7" name="Google Shape;2497;p14"/>
              <p:cNvSpPr/>
              <p:nvPr/>
            </p:nvSpPr>
            <p:spPr>
              <a:xfrm>
                <a:off x="2396125" y="3210050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198" y="1"/>
                    </a:moveTo>
                    <a:cubicBezTo>
                      <a:pt x="172" y="1"/>
                      <a:pt x="147" y="7"/>
                      <a:pt x="126" y="21"/>
                    </a:cubicBezTo>
                    <a:cubicBezTo>
                      <a:pt x="26" y="71"/>
                      <a:pt x="1" y="196"/>
                      <a:pt x="51" y="297"/>
                    </a:cubicBezTo>
                    <a:cubicBezTo>
                      <a:pt x="87" y="351"/>
                      <a:pt x="149" y="392"/>
                      <a:pt x="219" y="392"/>
                    </a:cubicBezTo>
                    <a:cubicBezTo>
                      <a:pt x="246" y="392"/>
                      <a:pt x="274" y="386"/>
                      <a:pt x="302" y="372"/>
                    </a:cubicBezTo>
                    <a:cubicBezTo>
                      <a:pt x="402" y="322"/>
                      <a:pt x="427" y="196"/>
                      <a:pt x="377" y="96"/>
                    </a:cubicBezTo>
                    <a:cubicBezTo>
                      <a:pt x="341" y="42"/>
                      <a:pt x="265" y="1"/>
                      <a:pt x="19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8" name="Google Shape;2498;p14"/>
              <p:cNvSpPr/>
              <p:nvPr/>
            </p:nvSpPr>
            <p:spPr>
              <a:xfrm>
                <a:off x="2462550" y="307960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31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51" y="76"/>
                      <a:pt x="0" y="176"/>
                      <a:pt x="51" y="276"/>
                    </a:cubicBezTo>
                    <a:cubicBezTo>
                      <a:pt x="84" y="343"/>
                      <a:pt x="151" y="377"/>
                      <a:pt x="221" y="377"/>
                    </a:cubicBezTo>
                    <a:cubicBezTo>
                      <a:pt x="257" y="377"/>
                      <a:pt x="293" y="368"/>
                      <a:pt x="326" y="352"/>
                    </a:cubicBezTo>
                    <a:cubicBezTo>
                      <a:pt x="401" y="302"/>
                      <a:pt x="452" y="201"/>
                      <a:pt x="401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9" name="Google Shape;2499;p14"/>
              <p:cNvSpPr/>
              <p:nvPr/>
            </p:nvSpPr>
            <p:spPr>
              <a:xfrm>
                <a:off x="2431225" y="3196900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209" y="0"/>
                    </a:moveTo>
                    <a:cubicBezTo>
                      <a:pt x="182" y="0"/>
                      <a:pt x="154" y="7"/>
                      <a:pt x="126" y="21"/>
                    </a:cubicBezTo>
                    <a:cubicBezTo>
                      <a:pt x="25" y="71"/>
                      <a:pt x="0" y="196"/>
                      <a:pt x="50" y="296"/>
                    </a:cubicBezTo>
                    <a:cubicBezTo>
                      <a:pt x="87" y="350"/>
                      <a:pt x="162" y="392"/>
                      <a:pt x="229" y="392"/>
                    </a:cubicBezTo>
                    <a:cubicBezTo>
                      <a:pt x="255" y="392"/>
                      <a:pt x="280" y="385"/>
                      <a:pt x="301" y="371"/>
                    </a:cubicBezTo>
                    <a:cubicBezTo>
                      <a:pt x="401" y="321"/>
                      <a:pt x="426" y="196"/>
                      <a:pt x="376" y="96"/>
                    </a:cubicBezTo>
                    <a:cubicBezTo>
                      <a:pt x="340" y="42"/>
                      <a:pt x="278" y="0"/>
                      <a:pt x="20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0" name="Google Shape;2500;p14"/>
              <p:cNvSpPr/>
              <p:nvPr/>
            </p:nvSpPr>
            <p:spPr>
              <a:xfrm>
                <a:off x="2406775" y="3120950"/>
                <a:ext cx="106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7" extrusionOk="0">
                    <a:moveTo>
                      <a:pt x="225" y="1"/>
                    </a:moveTo>
                    <a:cubicBezTo>
                      <a:pt x="193" y="1"/>
                      <a:pt x="160" y="9"/>
                      <a:pt x="126" y="26"/>
                    </a:cubicBezTo>
                    <a:cubicBezTo>
                      <a:pt x="26" y="76"/>
                      <a:pt x="1" y="176"/>
                      <a:pt x="51" y="277"/>
                    </a:cubicBezTo>
                    <a:cubicBezTo>
                      <a:pt x="84" y="343"/>
                      <a:pt x="151" y="377"/>
                      <a:pt x="214" y="377"/>
                    </a:cubicBezTo>
                    <a:cubicBezTo>
                      <a:pt x="246" y="377"/>
                      <a:pt x="277" y="368"/>
                      <a:pt x="302" y="352"/>
                    </a:cubicBezTo>
                    <a:cubicBezTo>
                      <a:pt x="402" y="302"/>
                      <a:pt x="427" y="201"/>
                      <a:pt x="377" y="101"/>
                    </a:cubicBezTo>
                    <a:cubicBezTo>
                      <a:pt x="343" y="34"/>
                      <a:pt x="288" y="1"/>
                      <a:pt x="22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1" name="Google Shape;2501;p14"/>
              <p:cNvSpPr/>
              <p:nvPr/>
            </p:nvSpPr>
            <p:spPr>
              <a:xfrm>
                <a:off x="2346000" y="3028975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209" y="1"/>
                    </a:moveTo>
                    <a:cubicBezTo>
                      <a:pt x="182" y="1"/>
                      <a:pt x="154" y="7"/>
                      <a:pt x="126" y="21"/>
                    </a:cubicBezTo>
                    <a:cubicBezTo>
                      <a:pt x="26" y="71"/>
                      <a:pt x="1" y="196"/>
                      <a:pt x="51" y="296"/>
                    </a:cubicBezTo>
                    <a:cubicBezTo>
                      <a:pt x="87" y="351"/>
                      <a:pt x="162" y="392"/>
                      <a:pt x="230" y="392"/>
                    </a:cubicBezTo>
                    <a:cubicBezTo>
                      <a:pt x="256" y="392"/>
                      <a:pt x="281" y="386"/>
                      <a:pt x="302" y="372"/>
                    </a:cubicBezTo>
                    <a:cubicBezTo>
                      <a:pt x="402" y="321"/>
                      <a:pt x="427" y="196"/>
                      <a:pt x="377" y="96"/>
                    </a:cubicBezTo>
                    <a:cubicBezTo>
                      <a:pt x="341" y="42"/>
                      <a:pt x="278" y="1"/>
                      <a:pt x="20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2" name="Google Shape;2502;p14"/>
              <p:cNvSpPr/>
              <p:nvPr/>
            </p:nvSpPr>
            <p:spPr>
              <a:xfrm>
                <a:off x="2240125" y="3149275"/>
                <a:ext cx="1817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652" extrusionOk="0">
                    <a:moveTo>
                      <a:pt x="364" y="0"/>
                    </a:moveTo>
                    <a:cubicBezTo>
                      <a:pt x="311" y="0"/>
                      <a:pt x="256" y="14"/>
                      <a:pt x="201" y="46"/>
                    </a:cubicBezTo>
                    <a:cubicBezTo>
                      <a:pt x="50" y="121"/>
                      <a:pt x="0" y="322"/>
                      <a:pt x="75" y="472"/>
                    </a:cubicBezTo>
                    <a:cubicBezTo>
                      <a:pt x="130" y="582"/>
                      <a:pt x="253" y="652"/>
                      <a:pt x="373" y="652"/>
                    </a:cubicBezTo>
                    <a:cubicBezTo>
                      <a:pt x="417" y="652"/>
                      <a:pt x="461" y="642"/>
                      <a:pt x="501" y="622"/>
                    </a:cubicBezTo>
                    <a:cubicBezTo>
                      <a:pt x="677" y="522"/>
                      <a:pt x="727" y="322"/>
                      <a:pt x="652" y="171"/>
                    </a:cubicBezTo>
                    <a:cubicBezTo>
                      <a:pt x="583" y="68"/>
                      <a:pt x="479" y="0"/>
                      <a:pt x="36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3" name="Google Shape;2503;p14"/>
              <p:cNvSpPr/>
              <p:nvPr/>
            </p:nvSpPr>
            <p:spPr>
              <a:xfrm>
                <a:off x="2376075" y="3284250"/>
                <a:ext cx="175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2" extrusionOk="0">
                    <a:moveTo>
                      <a:pt x="344" y="1"/>
                    </a:moveTo>
                    <a:cubicBezTo>
                      <a:pt x="297" y="1"/>
                      <a:pt x="248" y="12"/>
                      <a:pt x="201" y="35"/>
                    </a:cubicBezTo>
                    <a:cubicBezTo>
                      <a:pt x="51" y="111"/>
                      <a:pt x="1" y="311"/>
                      <a:pt x="76" y="461"/>
                    </a:cubicBezTo>
                    <a:cubicBezTo>
                      <a:pt x="128" y="565"/>
                      <a:pt x="228" y="621"/>
                      <a:pt x="334" y="621"/>
                    </a:cubicBezTo>
                    <a:cubicBezTo>
                      <a:pt x="381" y="621"/>
                      <a:pt x="430" y="610"/>
                      <a:pt x="477" y="587"/>
                    </a:cubicBezTo>
                    <a:cubicBezTo>
                      <a:pt x="627" y="512"/>
                      <a:pt x="703" y="311"/>
                      <a:pt x="602" y="161"/>
                    </a:cubicBezTo>
                    <a:cubicBezTo>
                      <a:pt x="550" y="57"/>
                      <a:pt x="451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4" name="Google Shape;2504;p14"/>
              <p:cNvSpPr/>
              <p:nvPr/>
            </p:nvSpPr>
            <p:spPr>
              <a:xfrm>
                <a:off x="1891750" y="3615225"/>
                <a:ext cx="1442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577" h="560" extrusionOk="0">
                    <a:moveTo>
                      <a:pt x="280" y="1"/>
                    </a:moveTo>
                    <a:cubicBezTo>
                      <a:pt x="151" y="1"/>
                      <a:pt x="48" y="95"/>
                      <a:pt x="25" y="230"/>
                    </a:cubicBezTo>
                    <a:cubicBezTo>
                      <a:pt x="0" y="380"/>
                      <a:pt x="101" y="531"/>
                      <a:pt x="251" y="556"/>
                    </a:cubicBezTo>
                    <a:cubicBezTo>
                      <a:pt x="266" y="558"/>
                      <a:pt x="282" y="560"/>
                      <a:pt x="297" y="560"/>
                    </a:cubicBezTo>
                    <a:cubicBezTo>
                      <a:pt x="426" y="560"/>
                      <a:pt x="529" y="465"/>
                      <a:pt x="552" y="330"/>
                    </a:cubicBezTo>
                    <a:cubicBezTo>
                      <a:pt x="577" y="180"/>
                      <a:pt x="476" y="30"/>
                      <a:pt x="326" y="4"/>
                    </a:cubicBezTo>
                    <a:cubicBezTo>
                      <a:pt x="311" y="2"/>
                      <a:pt x="295" y="1"/>
                      <a:pt x="28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5" name="Google Shape;2505;p14"/>
              <p:cNvSpPr/>
              <p:nvPr/>
            </p:nvSpPr>
            <p:spPr>
              <a:xfrm>
                <a:off x="2123575" y="3429625"/>
                <a:ext cx="17575" cy="1540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16" extrusionOk="0">
                    <a:moveTo>
                      <a:pt x="350" y="0"/>
                    </a:moveTo>
                    <a:cubicBezTo>
                      <a:pt x="299" y="0"/>
                      <a:pt x="248" y="12"/>
                      <a:pt x="201" y="35"/>
                    </a:cubicBezTo>
                    <a:cubicBezTo>
                      <a:pt x="51" y="110"/>
                      <a:pt x="1" y="311"/>
                      <a:pt x="76" y="436"/>
                    </a:cubicBezTo>
                    <a:cubicBezTo>
                      <a:pt x="131" y="546"/>
                      <a:pt x="253" y="616"/>
                      <a:pt x="373" y="616"/>
                    </a:cubicBezTo>
                    <a:cubicBezTo>
                      <a:pt x="418" y="616"/>
                      <a:pt x="461" y="606"/>
                      <a:pt x="502" y="586"/>
                    </a:cubicBezTo>
                    <a:cubicBezTo>
                      <a:pt x="652" y="486"/>
                      <a:pt x="702" y="311"/>
                      <a:pt x="627" y="160"/>
                    </a:cubicBezTo>
                    <a:cubicBezTo>
                      <a:pt x="575" y="56"/>
                      <a:pt x="464" y="0"/>
                      <a:pt x="35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6" name="Google Shape;2506;p14"/>
              <p:cNvSpPr/>
              <p:nvPr/>
            </p:nvSpPr>
            <p:spPr>
              <a:xfrm>
                <a:off x="2080975" y="3338150"/>
                <a:ext cx="17550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621" extrusionOk="0">
                    <a:moveTo>
                      <a:pt x="369" y="0"/>
                    </a:moveTo>
                    <a:cubicBezTo>
                      <a:pt x="321" y="0"/>
                      <a:pt x="272" y="11"/>
                      <a:pt x="226" y="35"/>
                    </a:cubicBezTo>
                    <a:cubicBezTo>
                      <a:pt x="75" y="110"/>
                      <a:pt x="0" y="310"/>
                      <a:pt x="75" y="461"/>
                    </a:cubicBezTo>
                    <a:cubicBezTo>
                      <a:pt x="145" y="565"/>
                      <a:pt x="250" y="621"/>
                      <a:pt x="358" y="621"/>
                    </a:cubicBezTo>
                    <a:cubicBezTo>
                      <a:pt x="406" y="621"/>
                      <a:pt x="455" y="609"/>
                      <a:pt x="501" y="586"/>
                    </a:cubicBezTo>
                    <a:cubicBezTo>
                      <a:pt x="652" y="511"/>
                      <a:pt x="702" y="310"/>
                      <a:pt x="627" y="160"/>
                    </a:cubicBezTo>
                    <a:cubicBezTo>
                      <a:pt x="575" y="56"/>
                      <a:pt x="475" y="0"/>
                      <a:pt x="36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7" name="Google Shape;2507;p14"/>
              <p:cNvSpPr/>
              <p:nvPr/>
            </p:nvSpPr>
            <p:spPr>
              <a:xfrm>
                <a:off x="2015800" y="3544650"/>
                <a:ext cx="11300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2" extrusionOk="0">
                    <a:moveTo>
                      <a:pt x="214" y="0"/>
                    </a:moveTo>
                    <a:cubicBezTo>
                      <a:pt x="184" y="0"/>
                      <a:pt x="154" y="6"/>
                      <a:pt x="126" y="20"/>
                    </a:cubicBezTo>
                    <a:cubicBezTo>
                      <a:pt x="26" y="71"/>
                      <a:pt x="1" y="196"/>
                      <a:pt x="51" y="296"/>
                    </a:cubicBezTo>
                    <a:cubicBezTo>
                      <a:pt x="87" y="350"/>
                      <a:pt x="162" y="391"/>
                      <a:pt x="229" y="391"/>
                    </a:cubicBezTo>
                    <a:cubicBezTo>
                      <a:pt x="256" y="391"/>
                      <a:pt x="280" y="385"/>
                      <a:pt x="301" y="371"/>
                    </a:cubicBezTo>
                    <a:cubicBezTo>
                      <a:pt x="402" y="321"/>
                      <a:pt x="452" y="196"/>
                      <a:pt x="402" y="96"/>
                    </a:cubicBezTo>
                    <a:cubicBezTo>
                      <a:pt x="366" y="41"/>
                      <a:pt x="290" y="0"/>
                      <a:pt x="21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8" name="Google Shape;2508;p14"/>
              <p:cNvSpPr/>
              <p:nvPr/>
            </p:nvSpPr>
            <p:spPr>
              <a:xfrm>
                <a:off x="2082850" y="3414200"/>
                <a:ext cx="106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7" extrusionOk="0">
                    <a:moveTo>
                      <a:pt x="224" y="0"/>
                    </a:moveTo>
                    <a:cubicBezTo>
                      <a:pt x="193" y="0"/>
                      <a:pt x="159" y="9"/>
                      <a:pt x="126" y="25"/>
                    </a:cubicBezTo>
                    <a:cubicBezTo>
                      <a:pt x="25" y="75"/>
                      <a:pt x="0" y="176"/>
                      <a:pt x="51" y="276"/>
                    </a:cubicBezTo>
                    <a:cubicBezTo>
                      <a:pt x="84" y="343"/>
                      <a:pt x="140" y="376"/>
                      <a:pt x="203" y="376"/>
                    </a:cubicBezTo>
                    <a:cubicBezTo>
                      <a:pt x="234" y="376"/>
                      <a:pt x="268" y="368"/>
                      <a:pt x="301" y="351"/>
                    </a:cubicBezTo>
                    <a:cubicBezTo>
                      <a:pt x="401" y="301"/>
                      <a:pt x="426" y="201"/>
                      <a:pt x="376" y="101"/>
                    </a:cubicBezTo>
                    <a:cubicBezTo>
                      <a:pt x="343" y="34"/>
                      <a:pt x="287" y="0"/>
                      <a:pt x="22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9" name="Google Shape;2509;p14"/>
              <p:cNvSpPr/>
              <p:nvPr/>
            </p:nvSpPr>
            <p:spPr>
              <a:xfrm>
                <a:off x="2050900" y="3531475"/>
                <a:ext cx="11300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3" extrusionOk="0">
                    <a:moveTo>
                      <a:pt x="223" y="1"/>
                    </a:moveTo>
                    <a:cubicBezTo>
                      <a:pt x="196" y="1"/>
                      <a:pt x="172" y="7"/>
                      <a:pt x="151" y="21"/>
                    </a:cubicBezTo>
                    <a:cubicBezTo>
                      <a:pt x="50" y="71"/>
                      <a:pt x="0" y="197"/>
                      <a:pt x="50" y="297"/>
                    </a:cubicBezTo>
                    <a:cubicBezTo>
                      <a:pt x="86" y="351"/>
                      <a:pt x="162" y="392"/>
                      <a:pt x="238" y="392"/>
                    </a:cubicBezTo>
                    <a:cubicBezTo>
                      <a:pt x="268" y="392"/>
                      <a:pt x="298" y="386"/>
                      <a:pt x="326" y="372"/>
                    </a:cubicBezTo>
                    <a:cubicBezTo>
                      <a:pt x="426" y="322"/>
                      <a:pt x="451" y="197"/>
                      <a:pt x="401" y="96"/>
                    </a:cubicBezTo>
                    <a:cubicBezTo>
                      <a:pt x="365" y="42"/>
                      <a:pt x="290" y="1"/>
                      <a:pt x="22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0" name="Google Shape;2510;p14"/>
              <p:cNvSpPr/>
              <p:nvPr/>
            </p:nvSpPr>
            <p:spPr>
              <a:xfrm>
                <a:off x="2026450" y="345555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38" y="0"/>
                    </a:moveTo>
                    <a:cubicBezTo>
                      <a:pt x="207" y="0"/>
                      <a:pt x="176" y="9"/>
                      <a:pt x="151" y="26"/>
                    </a:cubicBezTo>
                    <a:cubicBezTo>
                      <a:pt x="51" y="76"/>
                      <a:pt x="1" y="176"/>
                      <a:pt x="51" y="276"/>
                    </a:cubicBezTo>
                    <a:cubicBezTo>
                      <a:pt x="84" y="343"/>
                      <a:pt x="151" y="376"/>
                      <a:pt x="222" y="376"/>
                    </a:cubicBezTo>
                    <a:cubicBezTo>
                      <a:pt x="257" y="376"/>
                      <a:pt x="293" y="368"/>
                      <a:pt x="327" y="351"/>
                    </a:cubicBezTo>
                    <a:cubicBezTo>
                      <a:pt x="427" y="301"/>
                      <a:pt x="452" y="201"/>
                      <a:pt x="402" y="101"/>
                    </a:cubicBezTo>
                    <a:cubicBezTo>
                      <a:pt x="368" y="34"/>
                      <a:pt x="302" y="0"/>
                      <a:pt x="23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1" name="Google Shape;2511;p14"/>
              <p:cNvSpPr/>
              <p:nvPr/>
            </p:nvSpPr>
            <p:spPr>
              <a:xfrm>
                <a:off x="1965675" y="3363575"/>
                <a:ext cx="11300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2" extrusionOk="0">
                    <a:moveTo>
                      <a:pt x="223" y="0"/>
                    </a:moveTo>
                    <a:cubicBezTo>
                      <a:pt x="197" y="0"/>
                      <a:pt x="172" y="6"/>
                      <a:pt x="151" y="20"/>
                    </a:cubicBezTo>
                    <a:cubicBezTo>
                      <a:pt x="51" y="70"/>
                      <a:pt x="1" y="196"/>
                      <a:pt x="51" y="296"/>
                    </a:cubicBezTo>
                    <a:cubicBezTo>
                      <a:pt x="87" y="350"/>
                      <a:pt x="162" y="391"/>
                      <a:pt x="239" y="391"/>
                    </a:cubicBezTo>
                    <a:cubicBezTo>
                      <a:pt x="269" y="391"/>
                      <a:pt x="298" y="385"/>
                      <a:pt x="326" y="371"/>
                    </a:cubicBezTo>
                    <a:cubicBezTo>
                      <a:pt x="427" y="321"/>
                      <a:pt x="452" y="196"/>
                      <a:pt x="402" y="95"/>
                    </a:cubicBezTo>
                    <a:cubicBezTo>
                      <a:pt x="366" y="41"/>
                      <a:pt x="290" y="0"/>
                      <a:pt x="22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2" name="Google Shape;2512;p14"/>
              <p:cNvSpPr/>
              <p:nvPr/>
            </p:nvSpPr>
            <p:spPr>
              <a:xfrm>
                <a:off x="1859800" y="3483850"/>
                <a:ext cx="18800" cy="16325"/>
              </a:xfrm>
              <a:custGeom>
                <a:avLst/>
                <a:gdLst/>
                <a:ahLst/>
                <a:cxnLst/>
                <a:rect l="l" t="t" r="r" b="b"/>
                <a:pathLst>
                  <a:path w="752" h="653" extrusionOk="0">
                    <a:moveTo>
                      <a:pt x="377" y="1"/>
                    </a:moveTo>
                    <a:cubicBezTo>
                      <a:pt x="325" y="1"/>
                      <a:pt x="273" y="15"/>
                      <a:pt x="226" y="46"/>
                    </a:cubicBezTo>
                    <a:cubicBezTo>
                      <a:pt x="50" y="122"/>
                      <a:pt x="0" y="322"/>
                      <a:pt x="75" y="472"/>
                    </a:cubicBezTo>
                    <a:cubicBezTo>
                      <a:pt x="149" y="583"/>
                      <a:pt x="276" y="652"/>
                      <a:pt x="398" y="652"/>
                    </a:cubicBezTo>
                    <a:cubicBezTo>
                      <a:pt x="442" y="652"/>
                      <a:pt x="486" y="643"/>
                      <a:pt x="526" y="623"/>
                    </a:cubicBezTo>
                    <a:cubicBezTo>
                      <a:pt x="677" y="523"/>
                      <a:pt x="752" y="322"/>
                      <a:pt x="652" y="172"/>
                    </a:cubicBezTo>
                    <a:cubicBezTo>
                      <a:pt x="600" y="69"/>
                      <a:pt x="490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3" name="Google Shape;2513;p14"/>
              <p:cNvSpPr/>
              <p:nvPr/>
            </p:nvSpPr>
            <p:spPr>
              <a:xfrm>
                <a:off x="1995750" y="3618850"/>
                <a:ext cx="1757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1" extrusionOk="0">
                    <a:moveTo>
                      <a:pt x="350" y="0"/>
                    </a:moveTo>
                    <a:cubicBezTo>
                      <a:pt x="299" y="0"/>
                      <a:pt x="248" y="12"/>
                      <a:pt x="201" y="35"/>
                    </a:cubicBezTo>
                    <a:cubicBezTo>
                      <a:pt x="51" y="110"/>
                      <a:pt x="1" y="311"/>
                      <a:pt x="76" y="461"/>
                    </a:cubicBezTo>
                    <a:cubicBezTo>
                      <a:pt x="128" y="565"/>
                      <a:pt x="239" y="621"/>
                      <a:pt x="353" y="621"/>
                    </a:cubicBezTo>
                    <a:cubicBezTo>
                      <a:pt x="404" y="621"/>
                      <a:pt x="455" y="610"/>
                      <a:pt x="502" y="586"/>
                    </a:cubicBezTo>
                    <a:cubicBezTo>
                      <a:pt x="652" y="511"/>
                      <a:pt x="702" y="311"/>
                      <a:pt x="627" y="160"/>
                    </a:cubicBezTo>
                    <a:cubicBezTo>
                      <a:pt x="575" y="56"/>
                      <a:pt x="464" y="0"/>
                      <a:pt x="35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4" name="Google Shape;2514;p14"/>
              <p:cNvSpPr/>
              <p:nvPr/>
            </p:nvSpPr>
            <p:spPr>
              <a:xfrm>
                <a:off x="1990125" y="3474350"/>
                <a:ext cx="6275" cy="582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233" extrusionOk="0">
                    <a:moveTo>
                      <a:pt x="125" y="0"/>
                    </a:moveTo>
                    <a:cubicBezTo>
                      <a:pt x="75" y="0"/>
                      <a:pt x="0" y="25"/>
                      <a:pt x="0" y="101"/>
                    </a:cubicBezTo>
                    <a:cubicBezTo>
                      <a:pt x="0" y="176"/>
                      <a:pt x="25" y="226"/>
                      <a:pt x="100" y="226"/>
                    </a:cubicBezTo>
                    <a:cubicBezTo>
                      <a:pt x="114" y="230"/>
                      <a:pt x="126" y="232"/>
                      <a:pt x="138" y="232"/>
                    </a:cubicBezTo>
                    <a:cubicBezTo>
                      <a:pt x="192" y="232"/>
                      <a:pt x="226" y="188"/>
                      <a:pt x="226" y="126"/>
                    </a:cubicBezTo>
                    <a:cubicBezTo>
                      <a:pt x="251" y="76"/>
                      <a:pt x="201" y="0"/>
                      <a:pt x="12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5" name="Google Shape;2515;p14"/>
              <p:cNvSpPr/>
              <p:nvPr/>
            </p:nvSpPr>
            <p:spPr>
              <a:xfrm>
                <a:off x="1886725" y="3555150"/>
                <a:ext cx="7550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79" extrusionOk="0">
                    <a:moveTo>
                      <a:pt x="161" y="0"/>
                    </a:moveTo>
                    <a:cubicBezTo>
                      <a:pt x="140" y="0"/>
                      <a:pt x="119" y="9"/>
                      <a:pt x="101" y="26"/>
                    </a:cubicBezTo>
                    <a:cubicBezTo>
                      <a:pt x="26" y="52"/>
                      <a:pt x="1" y="127"/>
                      <a:pt x="26" y="202"/>
                    </a:cubicBezTo>
                    <a:cubicBezTo>
                      <a:pt x="58" y="250"/>
                      <a:pt x="101" y="278"/>
                      <a:pt x="148" y="278"/>
                    </a:cubicBezTo>
                    <a:cubicBezTo>
                      <a:pt x="173" y="278"/>
                      <a:pt x="200" y="270"/>
                      <a:pt x="226" y="252"/>
                    </a:cubicBezTo>
                    <a:cubicBezTo>
                      <a:pt x="276" y="227"/>
                      <a:pt x="302" y="152"/>
                      <a:pt x="276" y="77"/>
                    </a:cubicBezTo>
                    <a:cubicBezTo>
                      <a:pt x="244" y="28"/>
                      <a:pt x="201" y="0"/>
                      <a:pt x="16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6" name="Google Shape;2516;p14"/>
              <p:cNvSpPr/>
              <p:nvPr/>
            </p:nvSpPr>
            <p:spPr>
              <a:xfrm>
                <a:off x="1905525" y="3595250"/>
                <a:ext cx="7550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79" extrusionOk="0">
                    <a:moveTo>
                      <a:pt x="155" y="0"/>
                    </a:moveTo>
                    <a:cubicBezTo>
                      <a:pt x="129" y="0"/>
                      <a:pt x="102" y="9"/>
                      <a:pt x="76" y="27"/>
                    </a:cubicBezTo>
                    <a:cubicBezTo>
                      <a:pt x="26" y="52"/>
                      <a:pt x="1" y="127"/>
                      <a:pt x="26" y="202"/>
                    </a:cubicBezTo>
                    <a:cubicBezTo>
                      <a:pt x="42" y="251"/>
                      <a:pt x="89" y="278"/>
                      <a:pt x="135" y="278"/>
                    </a:cubicBezTo>
                    <a:cubicBezTo>
                      <a:pt x="159" y="278"/>
                      <a:pt x="183" y="270"/>
                      <a:pt x="201" y="252"/>
                    </a:cubicBezTo>
                    <a:cubicBezTo>
                      <a:pt x="276" y="227"/>
                      <a:pt x="301" y="152"/>
                      <a:pt x="276" y="77"/>
                    </a:cubicBezTo>
                    <a:cubicBezTo>
                      <a:pt x="244" y="28"/>
                      <a:pt x="201" y="0"/>
                      <a:pt x="15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7" name="Google Shape;2517;p14"/>
              <p:cNvSpPr/>
              <p:nvPr/>
            </p:nvSpPr>
            <p:spPr>
              <a:xfrm>
                <a:off x="1936850" y="3507150"/>
                <a:ext cx="505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7" extrusionOk="0">
                    <a:moveTo>
                      <a:pt x="111" y="0"/>
                    </a:moveTo>
                    <a:cubicBezTo>
                      <a:pt x="92" y="0"/>
                      <a:pt x="72" y="6"/>
                      <a:pt x="51" y="17"/>
                    </a:cubicBezTo>
                    <a:cubicBezTo>
                      <a:pt x="26" y="42"/>
                      <a:pt x="1" y="92"/>
                      <a:pt x="26" y="117"/>
                    </a:cubicBezTo>
                    <a:cubicBezTo>
                      <a:pt x="44" y="154"/>
                      <a:pt x="76" y="177"/>
                      <a:pt x="111" y="177"/>
                    </a:cubicBezTo>
                    <a:cubicBezTo>
                      <a:pt x="124" y="177"/>
                      <a:pt x="138" y="174"/>
                      <a:pt x="151" y="167"/>
                    </a:cubicBezTo>
                    <a:cubicBezTo>
                      <a:pt x="176" y="142"/>
                      <a:pt x="201" y="92"/>
                      <a:pt x="176" y="42"/>
                    </a:cubicBezTo>
                    <a:cubicBezTo>
                      <a:pt x="162" y="12"/>
                      <a:pt x="138" y="0"/>
                      <a:pt x="11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8" name="Google Shape;2518;p14"/>
              <p:cNvSpPr/>
              <p:nvPr/>
            </p:nvSpPr>
            <p:spPr>
              <a:xfrm>
                <a:off x="1907400" y="3564325"/>
                <a:ext cx="50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2" extrusionOk="0">
                    <a:moveTo>
                      <a:pt x="91" y="1"/>
                    </a:moveTo>
                    <a:cubicBezTo>
                      <a:pt x="78" y="1"/>
                      <a:pt x="64" y="4"/>
                      <a:pt x="51" y="10"/>
                    </a:cubicBezTo>
                    <a:cubicBezTo>
                      <a:pt x="26" y="35"/>
                      <a:pt x="1" y="86"/>
                      <a:pt x="26" y="136"/>
                    </a:cubicBezTo>
                    <a:cubicBezTo>
                      <a:pt x="44" y="153"/>
                      <a:pt x="74" y="171"/>
                      <a:pt x="108" y="171"/>
                    </a:cubicBezTo>
                    <a:cubicBezTo>
                      <a:pt x="122" y="171"/>
                      <a:pt x="137" y="168"/>
                      <a:pt x="151" y="161"/>
                    </a:cubicBezTo>
                    <a:cubicBezTo>
                      <a:pt x="176" y="136"/>
                      <a:pt x="201" y="86"/>
                      <a:pt x="176" y="60"/>
                    </a:cubicBezTo>
                    <a:cubicBezTo>
                      <a:pt x="158" y="24"/>
                      <a:pt x="126" y="1"/>
                      <a:pt x="9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9" name="Google Shape;2519;p14"/>
              <p:cNvSpPr/>
              <p:nvPr/>
            </p:nvSpPr>
            <p:spPr>
              <a:xfrm>
                <a:off x="1921200" y="3512925"/>
                <a:ext cx="5025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2" extrusionOk="0">
                    <a:moveTo>
                      <a:pt x="103" y="1"/>
                    </a:moveTo>
                    <a:cubicBezTo>
                      <a:pt x="92" y="1"/>
                      <a:pt x="83" y="4"/>
                      <a:pt x="75" y="11"/>
                    </a:cubicBezTo>
                    <a:cubicBezTo>
                      <a:pt x="25" y="36"/>
                      <a:pt x="0" y="86"/>
                      <a:pt x="25" y="137"/>
                    </a:cubicBezTo>
                    <a:cubicBezTo>
                      <a:pt x="43" y="154"/>
                      <a:pt x="73" y="172"/>
                      <a:pt x="107" y="172"/>
                    </a:cubicBezTo>
                    <a:cubicBezTo>
                      <a:pt x="121" y="172"/>
                      <a:pt x="136" y="169"/>
                      <a:pt x="151" y="162"/>
                    </a:cubicBezTo>
                    <a:cubicBezTo>
                      <a:pt x="176" y="137"/>
                      <a:pt x="201" y="86"/>
                      <a:pt x="176" y="36"/>
                    </a:cubicBezTo>
                    <a:cubicBezTo>
                      <a:pt x="158" y="19"/>
                      <a:pt x="128" y="1"/>
                      <a:pt x="10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0" name="Google Shape;2520;p14"/>
              <p:cNvSpPr/>
              <p:nvPr/>
            </p:nvSpPr>
            <p:spPr>
              <a:xfrm>
                <a:off x="1931850" y="3546150"/>
                <a:ext cx="5025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2" extrusionOk="0">
                    <a:moveTo>
                      <a:pt x="100" y="1"/>
                    </a:moveTo>
                    <a:cubicBezTo>
                      <a:pt x="91" y="1"/>
                      <a:pt x="82" y="4"/>
                      <a:pt x="75" y="11"/>
                    </a:cubicBezTo>
                    <a:cubicBezTo>
                      <a:pt x="25" y="36"/>
                      <a:pt x="0" y="86"/>
                      <a:pt x="25" y="136"/>
                    </a:cubicBezTo>
                    <a:cubicBezTo>
                      <a:pt x="43" y="154"/>
                      <a:pt x="73" y="171"/>
                      <a:pt x="107" y="171"/>
                    </a:cubicBezTo>
                    <a:cubicBezTo>
                      <a:pt x="121" y="171"/>
                      <a:pt x="136" y="168"/>
                      <a:pt x="151" y="161"/>
                    </a:cubicBezTo>
                    <a:cubicBezTo>
                      <a:pt x="201" y="136"/>
                      <a:pt x="201" y="86"/>
                      <a:pt x="176" y="61"/>
                    </a:cubicBezTo>
                    <a:cubicBezTo>
                      <a:pt x="157" y="24"/>
                      <a:pt x="126" y="1"/>
                      <a:pt x="10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1" name="Google Shape;2521;p14"/>
              <p:cNvSpPr/>
              <p:nvPr/>
            </p:nvSpPr>
            <p:spPr>
              <a:xfrm>
                <a:off x="1958775" y="3586725"/>
                <a:ext cx="5050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67" extrusionOk="0">
                    <a:moveTo>
                      <a:pt x="112" y="0"/>
                    </a:moveTo>
                    <a:cubicBezTo>
                      <a:pt x="93" y="0"/>
                      <a:pt x="72" y="6"/>
                      <a:pt x="51" y="17"/>
                    </a:cubicBezTo>
                    <a:cubicBezTo>
                      <a:pt x="26" y="42"/>
                      <a:pt x="1" y="92"/>
                      <a:pt x="26" y="117"/>
                    </a:cubicBezTo>
                    <a:cubicBezTo>
                      <a:pt x="51" y="167"/>
                      <a:pt x="101" y="167"/>
                      <a:pt x="126" y="167"/>
                    </a:cubicBezTo>
                    <a:cubicBezTo>
                      <a:pt x="176" y="142"/>
                      <a:pt x="201" y="92"/>
                      <a:pt x="176" y="42"/>
                    </a:cubicBezTo>
                    <a:cubicBezTo>
                      <a:pt x="162" y="12"/>
                      <a:pt x="138" y="0"/>
                      <a:pt x="11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2" name="Google Shape;2522;p14"/>
              <p:cNvSpPr/>
              <p:nvPr/>
            </p:nvSpPr>
            <p:spPr>
              <a:xfrm>
                <a:off x="2002025" y="3531125"/>
                <a:ext cx="8175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27" h="287" extrusionOk="0">
                    <a:moveTo>
                      <a:pt x="161" y="0"/>
                    </a:moveTo>
                    <a:cubicBezTo>
                      <a:pt x="141" y="0"/>
                      <a:pt x="121" y="3"/>
                      <a:pt x="101" y="10"/>
                    </a:cubicBezTo>
                    <a:cubicBezTo>
                      <a:pt x="25" y="60"/>
                      <a:pt x="0" y="135"/>
                      <a:pt x="50" y="211"/>
                    </a:cubicBezTo>
                    <a:cubicBezTo>
                      <a:pt x="67" y="259"/>
                      <a:pt x="114" y="287"/>
                      <a:pt x="159" y="287"/>
                    </a:cubicBezTo>
                    <a:cubicBezTo>
                      <a:pt x="184" y="287"/>
                      <a:pt x="208" y="278"/>
                      <a:pt x="226" y="261"/>
                    </a:cubicBezTo>
                    <a:cubicBezTo>
                      <a:pt x="301" y="236"/>
                      <a:pt x="326" y="135"/>
                      <a:pt x="301" y="60"/>
                    </a:cubicBezTo>
                    <a:cubicBezTo>
                      <a:pt x="264" y="23"/>
                      <a:pt x="214" y="0"/>
                      <a:pt x="16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3" name="Google Shape;2523;p14"/>
              <p:cNvSpPr/>
              <p:nvPr/>
            </p:nvSpPr>
            <p:spPr>
              <a:xfrm>
                <a:off x="1943125" y="3472225"/>
                <a:ext cx="7550" cy="65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62" extrusionOk="0">
                    <a:moveTo>
                      <a:pt x="135" y="0"/>
                    </a:moveTo>
                    <a:cubicBezTo>
                      <a:pt x="116" y="0"/>
                      <a:pt x="96" y="3"/>
                      <a:pt x="76" y="10"/>
                    </a:cubicBezTo>
                    <a:cubicBezTo>
                      <a:pt x="25" y="35"/>
                      <a:pt x="0" y="135"/>
                      <a:pt x="25" y="186"/>
                    </a:cubicBezTo>
                    <a:cubicBezTo>
                      <a:pt x="42" y="234"/>
                      <a:pt x="89" y="262"/>
                      <a:pt x="134" y="262"/>
                    </a:cubicBezTo>
                    <a:cubicBezTo>
                      <a:pt x="159" y="262"/>
                      <a:pt x="183" y="253"/>
                      <a:pt x="201" y="236"/>
                    </a:cubicBezTo>
                    <a:cubicBezTo>
                      <a:pt x="276" y="211"/>
                      <a:pt x="301" y="135"/>
                      <a:pt x="251" y="60"/>
                    </a:cubicBezTo>
                    <a:cubicBezTo>
                      <a:pt x="233" y="24"/>
                      <a:pt x="187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4" name="Google Shape;2524;p14"/>
              <p:cNvSpPr/>
              <p:nvPr/>
            </p:nvSpPr>
            <p:spPr>
              <a:xfrm>
                <a:off x="2473200" y="2949425"/>
                <a:ext cx="1130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6" extrusionOk="0">
                    <a:moveTo>
                      <a:pt x="231" y="0"/>
                    </a:moveTo>
                    <a:cubicBezTo>
                      <a:pt x="205" y="0"/>
                      <a:pt x="178" y="6"/>
                      <a:pt x="151" y="20"/>
                    </a:cubicBezTo>
                    <a:cubicBezTo>
                      <a:pt x="51" y="70"/>
                      <a:pt x="1" y="195"/>
                      <a:pt x="76" y="295"/>
                    </a:cubicBezTo>
                    <a:cubicBezTo>
                      <a:pt x="109" y="362"/>
                      <a:pt x="165" y="396"/>
                      <a:pt x="228" y="396"/>
                    </a:cubicBezTo>
                    <a:cubicBezTo>
                      <a:pt x="260" y="396"/>
                      <a:pt x="293" y="387"/>
                      <a:pt x="326" y="371"/>
                    </a:cubicBezTo>
                    <a:cubicBezTo>
                      <a:pt x="427" y="321"/>
                      <a:pt x="452" y="195"/>
                      <a:pt x="402" y="120"/>
                    </a:cubicBezTo>
                    <a:cubicBezTo>
                      <a:pt x="365" y="47"/>
                      <a:pt x="301" y="0"/>
                      <a:pt x="23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5" name="Google Shape;2525;p14"/>
              <p:cNvSpPr/>
              <p:nvPr/>
            </p:nvSpPr>
            <p:spPr>
              <a:xfrm>
                <a:off x="2500775" y="3008175"/>
                <a:ext cx="11300" cy="97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88" extrusionOk="0">
                    <a:moveTo>
                      <a:pt x="231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25" y="76"/>
                      <a:pt x="0" y="176"/>
                      <a:pt x="50" y="276"/>
                    </a:cubicBezTo>
                    <a:cubicBezTo>
                      <a:pt x="84" y="343"/>
                      <a:pt x="151" y="388"/>
                      <a:pt x="221" y="388"/>
                    </a:cubicBezTo>
                    <a:cubicBezTo>
                      <a:pt x="256" y="388"/>
                      <a:pt x="293" y="377"/>
                      <a:pt x="326" y="351"/>
                    </a:cubicBezTo>
                    <a:cubicBezTo>
                      <a:pt x="401" y="301"/>
                      <a:pt x="451" y="201"/>
                      <a:pt x="401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6" name="Google Shape;2526;p14"/>
              <p:cNvSpPr/>
              <p:nvPr/>
            </p:nvSpPr>
            <p:spPr>
              <a:xfrm>
                <a:off x="2546500" y="2879475"/>
                <a:ext cx="75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7" extrusionOk="0">
                    <a:moveTo>
                      <a:pt x="145" y="1"/>
                    </a:moveTo>
                    <a:cubicBezTo>
                      <a:pt x="130" y="1"/>
                      <a:pt x="115" y="4"/>
                      <a:pt x="101" y="11"/>
                    </a:cubicBezTo>
                    <a:cubicBezTo>
                      <a:pt x="26" y="36"/>
                      <a:pt x="1" y="111"/>
                      <a:pt x="51" y="186"/>
                    </a:cubicBezTo>
                    <a:cubicBezTo>
                      <a:pt x="69" y="223"/>
                      <a:pt x="115" y="246"/>
                      <a:pt x="157" y="246"/>
                    </a:cubicBezTo>
                    <a:cubicBezTo>
                      <a:pt x="173" y="246"/>
                      <a:pt x="188" y="243"/>
                      <a:pt x="201" y="236"/>
                    </a:cubicBezTo>
                    <a:cubicBezTo>
                      <a:pt x="277" y="186"/>
                      <a:pt x="302" y="136"/>
                      <a:pt x="252" y="61"/>
                    </a:cubicBezTo>
                    <a:cubicBezTo>
                      <a:pt x="233" y="24"/>
                      <a:pt x="188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7" name="Google Shape;2527;p14"/>
              <p:cNvSpPr/>
              <p:nvPr/>
            </p:nvSpPr>
            <p:spPr>
              <a:xfrm>
                <a:off x="2503900" y="296305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53" y="0"/>
                    </a:moveTo>
                    <a:cubicBezTo>
                      <a:pt x="129" y="0"/>
                      <a:pt x="102" y="8"/>
                      <a:pt x="76" y="26"/>
                    </a:cubicBezTo>
                    <a:cubicBezTo>
                      <a:pt x="26" y="51"/>
                      <a:pt x="1" y="126"/>
                      <a:pt x="26" y="177"/>
                    </a:cubicBezTo>
                    <a:cubicBezTo>
                      <a:pt x="58" y="225"/>
                      <a:pt x="101" y="253"/>
                      <a:pt x="141" y="253"/>
                    </a:cubicBezTo>
                    <a:cubicBezTo>
                      <a:pt x="162" y="253"/>
                      <a:pt x="183" y="244"/>
                      <a:pt x="201" y="227"/>
                    </a:cubicBezTo>
                    <a:cubicBezTo>
                      <a:pt x="251" y="202"/>
                      <a:pt x="276" y="126"/>
                      <a:pt x="251" y="76"/>
                    </a:cubicBezTo>
                    <a:cubicBezTo>
                      <a:pt x="235" y="28"/>
                      <a:pt x="198" y="0"/>
                      <a:pt x="15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8" name="Google Shape;2528;p14"/>
              <p:cNvSpPr/>
              <p:nvPr/>
            </p:nvSpPr>
            <p:spPr>
              <a:xfrm>
                <a:off x="2523950" y="2887850"/>
                <a:ext cx="69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3" extrusionOk="0">
                    <a:moveTo>
                      <a:pt x="160" y="1"/>
                    </a:moveTo>
                    <a:cubicBezTo>
                      <a:pt x="140" y="1"/>
                      <a:pt x="119" y="9"/>
                      <a:pt x="101" y="27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5"/>
                      <a:pt x="103" y="242"/>
                      <a:pt x="140" y="242"/>
                    </a:cubicBezTo>
                    <a:cubicBezTo>
                      <a:pt x="161" y="242"/>
                      <a:pt x="183" y="236"/>
                      <a:pt x="201" y="227"/>
                    </a:cubicBezTo>
                    <a:cubicBezTo>
                      <a:pt x="276" y="202"/>
                      <a:pt x="276" y="127"/>
                      <a:pt x="251" y="77"/>
                    </a:cubicBezTo>
                    <a:cubicBezTo>
                      <a:pt x="235" y="28"/>
                      <a:pt x="198" y="1"/>
                      <a:pt x="16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9" name="Google Shape;2529;p14"/>
              <p:cNvSpPr/>
              <p:nvPr/>
            </p:nvSpPr>
            <p:spPr>
              <a:xfrm>
                <a:off x="2539625" y="2936500"/>
                <a:ext cx="6900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6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0" y="10"/>
                    </a:cubicBezTo>
                    <a:cubicBezTo>
                      <a:pt x="25" y="61"/>
                      <a:pt x="0" y="136"/>
                      <a:pt x="50" y="186"/>
                    </a:cubicBezTo>
                    <a:cubicBezTo>
                      <a:pt x="69" y="223"/>
                      <a:pt x="114" y="246"/>
                      <a:pt x="156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276" y="136"/>
                      <a:pt x="251" y="61"/>
                    </a:cubicBezTo>
                    <a:cubicBezTo>
                      <a:pt x="232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0" name="Google Shape;2530;p14"/>
              <p:cNvSpPr/>
              <p:nvPr/>
            </p:nvSpPr>
            <p:spPr>
              <a:xfrm>
                <a:off x="2578475" y="2995400"/>
                <a:ext cx="75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46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0" y="10"/>
                    </a:cubicBezTo>
                    <a:cubicBezTo>
                      <a:pt x="25" y="60"/>
                      <a:pt x="0" y="111"/>
                      <a:pt x="50" y="186"/>
                    </a:cubicBezTo>
                    <a:cubicBezTo>
                      <a:pt x="69" y="222"/>
                      <a:pt x="114" y="246"/>
                      <a:pt x="156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301" y="136"/>
                      <a:pt x="251" y="60"/>
                    </a:cubicBezTo>
                    <a:cubicBezTo>
                      <a:pt x="232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1" name="Google Shape;2531;p14"/>
              <p:cNvSpPr/>
              <p:nvPr/>
            </p:nvSpPr>
            <p:spPr>
              <a:xfrm>
                <a:off x="2555275" y="28283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59" y="9"/>
                      <a:pt x="126" y="26"/>
                    </a:cubicBezTo>
                    <a:cubicBezTo>
                      <a:pt x="51" y="76"/>
                      <a:pt x="1" y="201"/>
                      <a:pt x="51" y="276"/>
                    </a:cubicBezTo>
                    <a:cubicBezTo>
                      <a:pt x="88" y="350"/>
                      <a:pt x="165" y="396"/>
                      <a:pt x="243" y="396"/>
                    </a:cubicBezTo>
                    <a:cubicBezTo>
                      <a:pt x="271" y="396"/>
                      <a:pt x="300" y="390"/>
                      <a:pt x="327" y="377"/>
                    </a:cubicBezTo>
                    <a:cubicBezTo>
                      <a:pt x="427" y="326"/>
                      <a:pt x="452" y="201"/>
                      <a:pt x="402" y="101"/>
                    </a:cubicBezTo>
                    <a:cubicBezTo>
                      <a:pt x="368" y="34"/>
                      <a:pt x="302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2" name="Google Shape;2532;p14"/>
              <p:cNvSpPr/>
              <p:nvPr/>
            </p:nvSpPr>
            <p:spPr>
              <a:xfrm>
                <a:off x="2089750" y="3510675"/>
                <a:ext cx="9425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7" extrusionOk="0">
                    <a:moveTo>
                      <a:pt x="201" y="1"/>
                    </a:moveTo>
                    <a:cubicBezTo>
                      <a:pt x="100" y="1"/>
                      <a:pt x="25" y="76"/>
                      <a:pt x="0" y="151"/>
                    </a:cubicBezTo>
                    <a:cubicBezTo>
                      <a:pt x="0" y="252"/>
                      <a:pt x="50" y="352"/>
                      <a:pt x="150" y="352"/>
                    </a:cubicBezTo>
                    <a:cubicBezTo>
                      <a:pt x="164" y="355"/>
                      <a:pt x="176" y="357"/>
                      <a:pt x="189" y="357"/>
                    </a:cubicBezTo>
                    <a:cubicBezTo>
                      <a:pt x="270" y="357"/>
                      <a:pt x="329" y="289"/>
                      <a:pt x="351" y="201"/>
                    </a:cubicBezTo>
                    <a:cubicBezTo>
                      <a:pt x="376" y="126"/>
                      <a:pt x="301" y="26"/>
                      <a:pt x="20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3" name="Google Shape;2533;p14"/>
              <p:cNvSpPr/>
              <p:nvPr/>
            </p:nvSpPr>
            <p:spPr>
              <a:xfrm>
                <a:off x="1939375" y="362910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24" y="1"/>
                    </a:moveTo>
                    <a:cubicBezTo>
                      <a:pt x="192" y="1"/>
                      <a:pt x="159" y="9"/>
                      <a:pt x="125" y="26"/>
                    </a:cubicBezTo>
                    <a:cubicBezTo>
                      <a:pt x="25" y="76"/>
                      <a:pt x="0" y="176"/>
                      <a:pt x="50" y="277"/>
                    </a:cubicBezTo>
                    <a:cubicBezTo>
                      <a:pt x="84" y="343"/>
                      <a:pt x="139" y="377"/>
                      <a:pt x="202" y="377"/>
                    </a:cubicBezTo>
                    <a:cubicBezTo>
                      <a:pt x="234" y="377"/>
                      <a:pt x="267" y="368"/>
                      <a:pt x="301" y="352"/>
                    </a:cubicBezTo>
                    <a:cubicBezTo>
                      <a:pt x="401" y="302"/>
                      <a:pt x="451" y="201"/>
                      <a:pt x="376" y="101"/>
                    </a:cubicBezTo>
                    <a:cubicBezTo>
                      <a:pt x="343" y="34"/>
                      <a:pt x="287" y="1"/>
                      <a:pt x="22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4" name="Google Shape;2534;p14"/>
              <p:cNvSpPr/>
              <p:nvPr/>
            </p:nvSpPr>
            <p:spPr>
              <a:xfrm>
                <a:off x="1966300" y="3687375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59" y="9"/>
                      <a:pt x="126" y="26"/>
                    </a:cubicBezTo>
                    <a:cubicBezTo>
                      <a:pt x="26" y="76"/>
                      <a:pt x="1" y="201"/>
                      <a:pt x="51" y="276"/>
                    </a:cubicBezTo>
                    <a:cubicBezTo>
                      <a:pt x="88" y="350"/>
                      <a:pt x="165" y="396"/>
                      <a:pt x="242" y="396"/>
                    </a:cubicBezTo>
                    <a:cubicBezTo>
                      <a:pt x="271" y="396"/>
                      <a:pt x="300" y="390"/>
                      <a:pt x="327" y="377"/>
                    </a:cubicBezTo>
                    <a:cubicBezTo>
                      <a:pt x="402" y="326"/>
                      <a:pt x="452" y="201"/>
                      <a:pt x="402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5" name="Google Shape;2535;p14"/>
              <p:cNvSpPr/>
              <p:nvPr/>
            </p:nvSpPr>
            <p:spPr>
              <a:xfrm>
                <a:off x="2012050" y="3558675"/>
                <a:ext cx="75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7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1" y="11"/>
                    </a:cubicBezTo>
                    <a:cubicBezTo>
                      <a:pt x="25" y="61"/>
                      <a:pt x="0" y="136"/>
                      <a:pt x="50" y="186"/>
                    </a:cubicBezTo>
                    <a:cubicBezTo>
                      <a:pt x="69" y="223"/>
                      <a:pt x="114" y="246"/>
                      <a:pt x="157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301" y="136"/>
                      <a:pt x="251" y="61"/>
                    </a:cubicBezTo>
                    <a:cubicBezTo>
                      <a:pt x="233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6" name="Google Shape;2536;p14"/>
              <p:cNvSpPr/>
              <p:nvPr/>
            </p:nvSpPr>
            <p:spPr>
              <a:xfrm>
                <a:off x="1969450" y="3642525"/>
                <a:ext cx="690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2" extrusionOk="0">
                    <a:moveTo>
                      <a:pt x="155" y="0"/>
                    </a:moveTo>
                    <a:cubicBezTo>
                      <a:pt x="130" y="0"/>
                      <a:pt x="103" y="6"/>
                      <a:pt x="75" y="15"/>
                    </a:cubicBezTo>
                    <a:cubicBezTo>
                      <a:pt x="25" y="40"/>
                      <a:pt x="0" y="115"/>
                      <a:pt x="25" y="166"/>
                    </a:cubicBezTo>
                    <a:cubicBezTo>
                      <a:pt x="57" y="214"/>
                      <a:pt x="100" y="242"/>
                      <a:pt x="140" y="242"/>
                    </a:cubicBezTo>
                    <a:cubicBezTo>
                      <a:pt x="162" y="242"/>
                      <a:pt x="183" y="233"/>
                      <a:pt x="201" y="216"/>
                    </a:cubicBezTo>
                    <a:cubicBezTo>
                      <a:pt x="251" y="191"/>
                      <a:pt x="276" y="115"/>
                      <a:pt x="251" y="65"/>
                    </a:cubicBezTo>
                    <a:cubicBezTo>
                      <a:pt x="235" y="18"/>
                      <a:pt x="199" y="0"/>
                      <a:pt x="15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7" name="Google Shape;2537;p14"/>
              <p:cNvSpPr/>
              <p:nvPr/>
            </p:nvSpPr>
            <p:spPr>
              <a:xfrm>
                <a:off x="1989500" y="3567325"/>
                <a:ext cx="75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43" extrusionOk="0">
                    <a:moveTo>
                      <a:pt x="162" y="1"/>
                    </a:moveTo>
                    <a:cubicBezTo>
                      <a:pt x="140" y="1"/>
                      <a:pt x="119" y="7"/>
                      <a:pt x="100" y="16"/>
                    </a:cubicBezTo>
                    <a:cubicBezTo>
                      <a:pt x="25" y="41"/>
                      <a:pt x="0" y="116"/>
                      <a:pt x="50" y="166"/>
                    </a:cubicBezTo>
                    <a:cubicBezTo>
                      <a:pt x="66" y="215"/>
                      <a:pt x="103" y="242"/>
                      <a:pt x="141" y="242"/>
                    </a:cubicBezTo>
                    <a:cubicBezTo>
                      <a:pt x="162" y="242"/>
                      <a:pt x="183" y="234"/>
                      <a:pt x="201" y="216"/>
                    </a:cubicBezTo>
                    <a:cubicBezTo>
                      <a:pt x="276" y="191"/>
                      <a:pt x="301" y="116"/>
                      <a:pt x="251" y="66"/>
                    </a:cubicBezTo>
                    <a:cubicBezTo>
                      <a:pt x="235" y="18"/>
                      <a:pt x="199" y="1"/>
                      <a:pt x="162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8" name="Google Shape;2538;p14"/>
              <p:cNvSpPr/>
              <p:nvPr/>
            </p:nvSpPr>
            <p:spPr>
              <a:xfrm>
                <a:off x="2005150" y="3615925"/>
                <a:ext cx="7550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54" extrusionOk="0">
                    <a:moveTo>
                      <a:pt x="160" y="1"/>
                    </a:moveTo>
                    <a:cubicBezTo>
                      <a:pt x="140" y="1"/>
                      <a:pt x="119" y="9"/>
                      <a:pt x="101" y="27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6"/>
                      <a:pt x="104" y="253"/>
                      <a:pt x="142" y="253"/>
                    </a:cubicBezTo>
                    <a:cubicBezTo>
                      <a:pt x="162" y="253"/>
                      <a:pt x="183" y="245"/>
                      <a:pt x="201" y="227"/>
                    </a:cubicBezTo>
                    <a:cubicBezTo>
                      <a:pt x="276" y="202"/>
                      <a:pt x="301" y="127"/>
                      <a:pt x="251" y="77"/>
                    </a:cubicBezTo>
                    <a:cubicBezTo>
                      <a:pt x="235" y="28"/>
                      <a:pt x="198" y="1"/>
                      <a:pt x="16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9" name="Google Shape;2539;p14"/>
              <p:cNvSpPr/>
              <p:nvPr/>
            </p:nvSpPr>
            <p:spPr>
              <a:xfrm>
                <a:off x="2044000" y="3674825"/>
                <a:ext cx="755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2" extrusionOk="0">
                    <a:moveTo>
                      <a:pt x="160" y="0"/>
                    </a:moveTo>
                    <a:cubicBezTo>
                      <a:pt x="139" y="0"/>
                      <a:pt x="119" y="9"/>
                      <a:pt x="101" y="26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5"/>
                      <a:pt x="103" y="242"/>
                      <a:pt x="140" y="242"/>
                    </a:cubicBezTo>
                    <a:cubicBezTo>
                      <a:pt x="161" y="242"/>
                      <a:pt x="183" y="236"/>
                      <a:pt x="201" y="227"/>
                    </a:cubicBezTo>
                    <a:cubicBezTo>
                      <a:pt x="276" y="202"/>
                      <a:pt x="301" y="127"/>
                      <a:pt x="251" y="77"/>
                    </a:cubicBezTo>
                    <a:cubicBezTo>
                      <a:pt x="235" y="28"/>
                      <a:pt x="198" y="0"/>
                      <a:pt x="16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0" name="Google Shape;2540;p14"/>
              <p:cNvSpPr/>
              <p:nvPr/>
            </p:nvSpPr>
            <p:spPr>
              <a:xfrm>
                <a:off x="2107275" y="3593525"/>
                <a:ext cx="11950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21" extrusionOk="0">
                    <a:moveTo>
                      <a:pt x="235" y="1"/>
                    </a:moveTo>
                    <a:cubicBezTo>
                      <a:pt x="207" y="1"/>
                      <a:pt x="178" y="7"/>
                      <a:pt x="151" y="20"/>
                    </a:cubicBezTo>
                    <a:cubicBezTo>
                      <a:pt x="51" y="70"/>
                      <a:pt x="1" y="196"/>
                      <a:pt x="51" y="296"/>
                    </a:cubicBezTo>
                    <a:cubicBezTo>
                      <a:pt x="85" y="382"/>
                      <a:pt x="155" y="420"/>
                      <a:pt x="235" y="420"/>
                    </a:cubicBezTo>
                    <a:cubicBezTo>
                      <a:pt x="272" y="420"/>
                      <a:pt x="312" y="412"/>
                      <a:pt x="352" y="396"/>
                    </a:cubicBezTo>
                    <a:cubicBezTo>
                      <a:pt x="452" y="346"/>
                      <a:pt x="477" y="221"/>
                      <a:pt x="427" y="121"/>
                    </a:cubicBezTo>
                    <a:cubicBezTo>
                      <a:pt x="390" y="47"/>
                      <a:pt x="313" y="1"/>
                      <a:pt x="23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1" name="Google Shape;2541;p14"/>
              <p:cNvSpPr/>
              <p:nvPr/>
            </p:nvSpPr>
            <p:spPr>
              <a:xfrm>
                <a:off x="2020825" y="35075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0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50" y="76"/>
                      <a:pt x="0" y="201"/>
                      <a:pt x="50" y="301"/>
                    </a:cubicBezTo>
                    <a:cubicBezTo>
                      <a:pt x="86" y="356"/>
                      <a:pt x="162" y="397"/>
                      <a:pt x="238" y="397"/>
                    </a:cubicBezTo>
                    <a:cubicBezTo>
                      <a:pt x="268" y="397"/>
                      <a:pt x="298" y="391"/>
                      <a:pt x="326" y="377"/>
                    </a:cubicBezTo>
                    <a:cubicBezTo>
                      <a:pt x="426" y="326"/>
                      <a:pt x="451" y="201"/>
                      <a:pt x="401" y="101"/>
                    </a:cubicBezTo>
                    <a:cubicBezTo>
                      <a:pt x="368" y="34"/>
                      <a:pt x="301" y="1"/>
                      <a:pt x="2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2" name="Google Shape;2542;p14"/>
              <p:cNvSpPr/>
              <p:nvPr/>
            </p:nvSpPr>
            <p:spPr>
              <a:xfrm>
                <a:off x="2040250" y="3425350"/>
                <a:ext cx="9425" cy="84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37" extrusionOk="0">
                    <a:moveTo>
                      <a:pt x="186" y="1"/>
                    </a:moveTo>
                    <a:cubicBezTo>
                      <a:pt x="100" y="1"/>
                      <a:pt x="25" y="66"/>
                      <a:pt x="25" y="131"/>
                    </a:cubicBezTo>
                    <a:cubicBezTo>
                      <a:pt x="0" y="231"/>
                      <a:pt x="75" y="331"/>
                      <a:pt x="176" y="331"/>
                    </a:cubicBezTo>
                    <a:cubicBezTo>
                      <a:pt x="186" y="335"/>
                      <a:pt x="196" y="336"/>
                      <a:pt x="207" y="336"/>
                    </a:cubicBezTo>
                    <a:cubicBezTo>
                      <a:pt x="276" y="336"/>
                      <a:pt x="354" y="271"/>
                      <a:pt x="376" y="206"/>
                    </a:cubicBezTo>
                    <a:cubicBezTo>
                      <a:pt x="376" y="106"/>
                      <a:pt x="301" y="5"/>
                      <a:pt x="226" y="5"/>
                    </a:cubicBezTo>
                    <a:cubicBezTo>
                      <a:pt x="212" y="2"/>
                      <a:pt x="199" y="1"/>
                      <a:pt x="186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3" name="Google Shape;2543;p14"/>
              <p:cNvSpPr/>
              <p:nvPr/>
            </p:nvSpPr>
            <p:spPr>
              <a:xfrm>
                <a:off x="2188750" y="3305925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19" y="1"/>
                    </a:moveTo>
                    <a:cubicBezTo>
                      <a:pt x="194" y="1"/>
                      <a:pt x="171" y="7"/>
                      <a:pt x="150" y="20"/>
                    </a:cubicBezTo>
                    <a:cubicBezTo>
                      <a:pt x="50" y="71"/>
                      <a:pt x="0" y="196"/>
                      <a:pt x="50" y="296"/>
                    </a:cubicBezTo>
                    <a:cubicBezTo>
                      <a:pt x="84" y="363"/>
                      <a:pt x="150" y="396"/>
                      <a:pt x="221" y="396"/>
                    </a:cubicBezTo>
                    <a:cubicBezTo>
                      <a:pt x="256" y="396"/>
                      <a:pt x="292" y="388"/>
                      <a:pt x="326" y="371"/>
                    </a:cubicBezTo>
                    <a:cubicBezTo>
                      <a:pt x="426" y="321"/>
                      <a:pt x="451" y="221"/>
                      <a:pt x="401" y="121"/>
                    </a:cubicBezTo>
                    <a:cubicBezTo>
                      <a:pt x="364" y="47"/>
                      <a:pt x="287" y="1"/>
                      <a:pt x="21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4" name="Google Shape;2544;p14"/>
              <p:cNvSpPr/>
              <p:nvPr/>
            </p:nvSpPr>
            <p:spPr>
              <a:xfrm>
                <a:off x="2161800" y="32476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13" y="0"/>
                    </a:moveTo>
                    <a:cubicBezTo>
                      <a:pt x="184" y="0"/>
                      <a:pt x="154" y="7"/>
                      <a:pt x="126" y="21"/>
                    </a:cubicBezTo>
                    <a:cubicBezTo>
                      <a:pt x="25" y="71"/>
                      <a:pt x="0" y="196"/>
                      <a:pt x="50" y="296"/>
                    </a:cubicBezTo>
                    <a:cubicBezTo>
                      <a:pt x="84" y="363"/>
                      <a:pt x="151" y="397"/>
                      <a:pt x="221" y="397"/>
                    </a:cubicBezTo>
                    <a:cubicBezTo>
                      <a:pt x="257" y="397"/>
                      <a:pt x="293" y="388"/>
                      <a:pt x="326" y="372"/>
                    </a:cubicBezTo>
                    <a:cubicBezTo>
                      <a:pt x="401" y="321"/>
                      <a:pt x="451" y="196"/>
                      <a:pt x="401" y="96"/>
                    </a:cubicBezTo>
                    <a:cubicBezTo>
                      <a:pt x="365" y="42"/>
                      <a:pt x="290" y="0"/>
                      <a:pt x="21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5" name="Google Shape;2545;p14"/>
              <p:cNvSpPr/>
              <p:nvPr/>
            </p:nvSpPr>
            <p:spPr>
              <a:xfrm>
                <a:off x="2119825" y="3380125"/>
                <a:ext cx="6900" cy="6125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5" extrusionOk="0">
                    <a:moveTo>
                      <a:pt x="135" y="0"/>
                    </a:moveTo>
                    <a:cubicBezTo>
                      <a:pt x="116" y="0"/>
                      <a:pt x="95" y="3"/>
                      <a:pt x="75" y="10"/>
                    </a:cubicBezTo>
                    <a:cubicBezTo>
                      <a:pt x="25" y="35"/>
                      <a:pt x="0" y="110"/>
                      <a:pt x="25" y="160"/>
                    </a:cubicBezTo>
                    <a:cubicBezTo>
                      <a:pt x="63" y="217"/>
                      <a:pt x="114" y="245"/>
                      <a:pt x="159" y="245"/>
                    </a:cubicBezTo>
                    <a:cubicBezTo>
                      <a:pt x="174" y="245"/>
                      <a:pt x="188" y="242"/>
                      <a:pt x="201" y="235"/>
                    </a:cubicBezTo>
                    <a:cubicBezTo>
                      <a:pt x="251" y="185"/>
                      <a:pt x="276" y="110"/>
                      <a:pt x="251" y="60"/>
                    </a:cubicBezTo>
                    <a:cubicBezTo>
                      <a:pt x="232" y="23"/>
                      <a:pt x="187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6" name="Google Shape;2546;p14"/>
              <p:cNvSpPr/>
              <p:nvPr/>
            </p:nvSpPr>
            <p:spPr>
              <a:xfrm>
                <a:off x="2163050" y="3296150"/>
                <a:ext cx="69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6" extrusionOk="0">
                    <a:moveTo>
                      <a:pt x="120" y="1"/>
                    </a:moveTo>
                    <a:cubicBezTo>
                      <a:pt x="104" y="1"/>
                      <a:pt x="89" y="4"/>
                      <a:pt x="76" y="10"/>
                    </a:cubicBezTo>
                    <a:cubicBezTo>
                      <a:pt x="0" y="61"/>
                      <a:pt x="0" y="136"/>
                      <a:pt x="26" y="186"/>
                    </a:cubicBezTo>
                    <a:cubicBezTo>
                      <a:pt x="44" y="223"/>
                      <a:pt x="89" y="246"/>
                      <a:pt x="132" y="246"/>
                    </a:cubicBezTo>
                    <a:cubicBezTo>
                      <a:pt x="147" y="246"/>
                      <a:pt x="162" y="243"/>
                      <a:pt x="176" y="236"/>
                    </a:cubicBezTo>
                    <a:cubicBezTo>
                      <a:pt x="251" y="211"/>
                      <a:pt x="276" y="136"/>
                      <a:pt x="226" y="61"/>
                    </a:cubicBezTo>
                    <a:cubicBezTo>
                      <a:pt x="208" y="24"/>
                      <a:pt x="162" y="1"/>
                      <a:pt x="12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7" name="Google Shape;2547;p14"/>
              <p:cNvSpPr/>
              <p:nvPr/>
            </p:nvSpPr>
            <p:spPr>
              <a:xfrm>
                <a:off x="2142375" y="3371350"/>
                <a:ext cx="69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6" extrusionOk="0">
                    <a:moveTo>
                      <a:pt x="145" y="0"/>
                    </a:moveTo>
                    <a:cubicBezTo>
                      <a:pt x="129" y="0"/>
                      <a:pt x="114" y="3"/>
                      <a:pt x="101" y="10"/>
                    </a:cubicBezTo>
                    <a:cubicBezTo>
                      <a:pt x="25" y="60"/>
                      <a:pt x="0" y="135"/>
                      <a:pt x="51" y="185"/>
                    </a:cubicBezTo>
                    <a:cubicBezTo>
                      <a:pt x="69" y="222"/>
                      <a:pt x="114" y="245"/>
                      <a:pt x="157" y="245"/>
                    </a:cubicBezTo>
                    <a:cubicBezTo>
                      <a:pt x="172" y="245"/>
                      <a:pt x="187" y="242"/>
                      <a:pt x="201" y="236"/>
                    </a:cubicBezTo>
                    <a:cubicBezTo>
                      <a:pt x="276" y="211"/>
                      <a:pt x="276" y="135"/>
                      <a:pt x="251" y="60"/>
                    </a:cubicBezTo>
                    <a:cubicBezTo>
                      <a:pt x="233" y="23"/>
                      <a:pt x="187" y="0"/>
                      <a:pt x="14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8" name="Google Shape;2548;p14"/>
              <p:cNvSpPr/>
              <p:nvPr/>
            </p:nvSpPr>
            <p:spPr>
              <a:xfrm>
                <a:off x="2126700" y="332270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60" y="0"/>
                    </a:moveTo>
                    <a:cubicBezTo>
                      <a:pt x="140" y="0"/>
                      <a:pt x="119" y="8"/>
                      <a:pt x="101" y="26"/>
                    </a:cubicBezTo>
                    <a:cubicBezTo>
                      <a:pt x="26" y="51"/>
                      <a:pt x="1" y="126"/>
                      <a:pt x="51" y="177"/>
                    </a:cubicBezTo>
                    <a:cubicBezTo>
                      <a:pt x="67" y="225"/>
                      <a:pt x="104" y="253"/>
                      <a:pt x="142" y="253"/>
                    </a:cubicBezTo>
                    <a:cubicBezTo>
                      <a:pt x="163" y="253"/>
                      <a:pt x="184" y="244"/>
                      <a:pt x="201" y="227"/>
                    </a:cubicBezTo>
                    <a:cubicBezTo>
                      <a:pt x="277" y="202"/>
                      <a:pt x="277" y="126"/>
                      <a:pt x="251" y="76"/>
                    </a:cubicBezTo>
                    <a:cubicBezTo>
                      <a:pt x="235" y="28"/>
                      <a:pt x="198" y="0"/>
                      <a:pt x="16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9" name="Google Shape;2549;p14"/>
              <p:cNvSpPr/>
              <p:nvPr/>
            </p:nvSpPr>
            <p:spPr>
              <a:xfrm>
                <a:off x="2087850" y="326380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54" y="0"/>
                    </a:moveTo>
                    <a:cubicBezTo>
                      <a:pt x="129" y="0"/>
                      <a:pt x="103" y="9"/>
                      <a:pt x="76" y="26"/>
                    </a:cubicBezTo>
                    <a:cubicBezTo>
                      <a:pt x="26" y="51"/>
                      <a:pt x="1" y="127"/>
                      <a:pt x="26" y="177"/>
                    </a:cubicBezTo>
                    <a:cubicBezTo>
                      <a:pt x="58" y="225"/>
                      <a:pt x="101" y="253"/>
                      <a:pt x="141" y="253"/>
                    </a:cubicBezTo>
                    <a:cubicBezTo>
                      <a:pt x="163" y="253"/>
                      <a:pt x="184" y="245"/>
                      <a:pt x="201" y="227"/>
                    </a:cubicBezTo>
                    <a:cubicBezTo>
                      <a:pt x="252" y="202"/>
                      <a:pt x="277" y="127"/>
                      <a:pt x="252" y="76"/>
                    </a:cubicBezTo>
                    <a:cubicBezTo>
                      <a:pt x="235" y="28"/>
                      <a:pt x="198" y="0"/>
                      <a:pt x="15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0" name="Google Shape;2550;p14"/>
              <p:cNvSpPr/>
              <p:nvPr/>
            </p:nvSpPr>
            <p:spPr>
              <a:xfrm>
                <a:off x="2020200" y="3340875"/>
                <a:ext cx="11925" cy="10550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22" extrusionOk="0">
                    <a:moveTo>
                      <a:pt x="230" y="1"/>
                    </a:moveTo>
                    <a:cubicBezTo>
                      <a:pt x="195" y="1"/>
                      <a:pt x="159" y="9"/>
                      <a:pt x="125" y="26"/>
                    </a:cubicBezTo>
                    <a:cubicBezTo>
                      <a:pt x="25" y="76"/>
                      <a:pt x="0" y="201"/>
                      <a:pt x="50" y="302"/>
                    </a:cubicBezTo>
                    <a:cubicBezTo>
                      <a:pt x="87" y="375"/>
                      <a:pt x="164" y="422"/>
                      <a:pt x="242" y="422"/>
                    </a:cubicBezTo>
                    <a:cubicBezTo>
                      <a:pt x="270" y="422"/>
                      <a:pt x="299" y="415"/>
                      <a:pt x="326" y="402"/>
                    </a:cubicBezTo>
                    <a:cubicBezTo>
                      <a:pt x="426" y="327"/>
                      <a:pt x="476" y="201"/>
                      <a:pt x="401" y="101"/>
                    </a:cubicBezTo>
                    <a:cubicBezTo>
                      <a:pt x="368" y="34"/>
                      <a:pt x="301" y="1"/>
                      <a:pt x="2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1" name="Google Shape;2551;p14"/>
              <p:cNvSpPr/>
              <p:nvPr/>
            </p:nvSpPr>
            <p:spPr>
              <a:xfrm>
                <a:off x="2107275" y="34273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60" y="9"/>
                      <a:pt x="126" y="26"/>
                    </a:cubicBezTo>
                    <a:cubicBezTo>
                      <a:pt x="26" y="76"/>
                      <a:pt x="1" y="201"/>
                      <a:pt x="51" y="301"/>
                    </a:cubicBezTo>
                    <a:cubicBezTo>
                      <a:pt x="87" y="356"/>
                      <a:pt x="149" y="397"/>
                      <a:pt x="219" y="397"/>
                    </a:cubicBezTo>
                    <a:cubicBezTo>
                      <a:pt x="246" y="397"/>
                      <a:pt x="274" y="391"/>
                      <a:pt x="302" y="377"/>
                    </a:cubicBezTo>
                    <a:cubicBezTo>
                      <a:pt x="402" y="326"/>
                      <a:pt x="452" y="201"/>
                      <a:pt x="402" y="101"/>
                    </a:cubicBezTo>
                    <a:cubicBezTo>
                      <a:pt x="368" y="34"/>
                      <a:pt x="302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2" name="Google Shape;2552;p14"/>
              <p:cNvSpPr/>
              <p:nvPr/>
            </p:nvSpPr>
            <p:spPr>
              <a:xfrm>
                <a:off x="2584100" y="2831475"/>
                <a:ext cx="9425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7" extrusionOk="0">
                    <a:moveTo>
                      <a:pt x="151" y="1"/>
                    </a:moveTo>
                    <a:cubicBezTo>
                      <a:pt x="51" y="26"/>
                      <a:pt x="1" y="101"/>
                      <a:pt x="1" y="201"/>
                    </a:cubicBezTo>
                    <a:cubicBezTo>
                      <a:pt x="22" y="288"/>
                      <a:pt x="82" y="357"/>
                      <a:pt x="163" y="357"/>
                    </a:cubicBezTo>
                    <a:cubicBezTo>
                      <a:pt x="175" y="357"/>
                      <a:pt x="188" y="355"/>
                      <a:pt x="201" y="352"/>
                    </a:cubicBezTo>
                    <a:cubicBezTo>
                      <a:pt x="301" y="327"/>
                      <a:pt x="377" y="252"/>
                      <a:pt x="352" y="151"/>
                    </a:cubicBezTo>
                    <a:cubicBezTo>
                      <a:pt x="352" y="51"/>
                      <a:pt x="251" y="1"/>
                      <a:pt x="15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3" name="Google Shape;2553;p14"/>
              <p:cNvSpPr/>
              <p:nvPr/>
            </p:nvSpPr>
            <p:spPr>
              <a:xfrm>
                <a:off x="2563425" y="2914200"/>
                <a:ext cx="11925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21" extrusionOk="0">
                    <a:moveTo>
                      <a:pt x="240" y="0"/>
                    </a:moveTo>
                    <a:cubicBezTo>
                      <a:pt x="162" y="0"/>
                      <a:pt x="84" y="34"/>
                      <a:pt x="51" y="100"/>
                    </a:cubicBezTo>
                    <a:cubicBezTo>
                      <a:pt x="1" y="226"/>
                      <a:pt x="51" y="351"/>
                      <a:pt x="151" y="401"/>
                    </a:cubicBezTo>
                    <a:cubicBezTo>
                      <a:pt x="178" y="415"/>
                      <a:pt x="206" y="421"/>
                      <a:pt x="235" y="421"/>
                    </a:cubicBezTo>
                    <a:cubicBezTo>
                      <a:pt x="313" y="421"/>
                      <a:pt x="390" y="374"/>
                      <a:pt x="427" y="301"/>
                    </a:cubicBezTo>
                    <a:cubicBezTo>
                      <a:pt x="477" y="201"/>
                      <a:pt x="452" y="75"/>
                      <a:pt x="351" y="25"/>
                    </a:cubicBezTo>
                    <a:cubicBezTo>
                      <a:pt x="318" y="9"/>
                      <a:pt x="279" y="0"/>
                      <a:pt x="24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554" name="Google Shape;2554;p14"/>
          <p:cNvGrpSpPr/>
          <p:nvPr/>
        </p:nvGrpSpPr>
        <p:grpSpPr>
          <a:xfrm>
            <a:off x="-1949007" y="-1717265"/>
            <a:ext cx="13042600" cy="8578126"/>
            <a:chOff x="-1949007" y="-1717265"/>
            <a:chExt cx="13042600" cy="8578126"/>
          </a:xfrm>
        </p:grpSpPr>
        <p:sp>
          <p:nvSpPr>
            <p:cNvPr id="2555" name="Google Shape;2555;p14"/>
            <p:cNvSpPr/>
            <p:nvPr/>
          </p:nvSpPr>
          <p:spPr>
            <a:xfrm rot="5400000">
              <a:off x="953825" y="-554250"/>
              <a:ext cx="7220700" cy="6257400"/>
            </a:xfrm>
            <a:prstGeom prst="hexagon">
              <a:avLst>
                <a:gd name="adj" fmla="val 28865"/>
                <a:gd name="vf" fmla="val 11547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56" name="Google Shape;2556;p14"/>
            <p:cNvGrpSpPr/>
            <p:nvPr/>
          </p:nvGrpSpPr>
          <p:grpSpPr>
            <a:xfrm rot="5400000">
              <a:off x="283230" y="-3949502"/>
              <a:ext cx="8578126" cy="13042600"/>
              <a:chOff x="1547125" y="2861550"/>
              <a:chExt cx="1315825" cy="2000675"/>
            </a:xfrm>
          </p:grpSpPr>
          <p:sp>
            <p:nvSpPr>
              <p:cNvPr id="2557" name="Google Shape;2557;p14"/>
              <p:cNvSpPr/>
              <p:nvPr/>
            </p:nvSpPr>
            <p:spPr>
              <a:xfrm>
                <a:off x="2205025" y="2861550"/>
                <a:ext cx="657925" cy="719325"/>
              </a:xfrm>
              <a:custGeom>
                <a:avLst/>
                <a:gdLst/>
                <a:ahLst/>
                <a:cxnLst/>
                <a:rect l="l" t="t" r="r" b="b"/>
                <a:pathLst>
                  <a:path w="26317" h="28773" fill="none" extrusionOk="0">
                    <a:moveTo>
                      <a:pt x="15665" y="28773"/>
                    </a:moveTo>
                    <a:lnTo>
                      <a:pt x="26317" y="13836"/>
                    </a:lnTo>
                    <a:lnTo>
                      <a:pt x="20677" y="7996"/>
                    </a:lnTo>
                    <a:lnTo>
                      <a:pt x="13058" y="101"/>
                    </a:lnTo>
                    <a:lnTo>
                      <a:pt x="12933" y="1"/>
                    </a:lnTo>
                    <a:lnTo>
                      <a:pt x="12808" y="101"/>
                    </a:lnTo>
                    <a:lnTo>
                      <a:pt x="1" y="12933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8" name="Google Shape;2558;p14"/>
              <p:cNvSpPr/>
              <p:nvPr/>
            </p:nvSpPr>
            <p:spPr>
              <a:xfrm>
                <a:off x="1547125" y="2861550"/>
                <a:ext cx="657925" cy="719325"/>
              </a:xfrm>
              <a:custGeom>
                <a:avLst/>
                <a:gdLst/>
                <a:ahLst/>
                <a:cxnLst/>
                <a:rect l="l" t="t" r="r" b="b"/>
                <a:pathLst>
                  <a:path w="26317" h="28773" fill="none" extrusionOk="0">
                    <a:moveTo>
                      <a:pt x="10652" y="28773"/>
                    </a:moveTo>
                    <a:lnTo>
                      <a:pt x="1" y="13836"/>
                    </a:lnTo>
                    <a:lnTo>
                      <a:pt x="5640" y="7996"/>
                    </a:lnTo>
                    <a:lnTo>
                      <a:pt x="13284" y="101"/>
                    </a:lnTo>
                    <a:lnTo>
                      <a:pt x="13409" y="1"/>
                    </a:lnTo>
                    <a:lnTo>
                      <a:pt x="13510" y="101"/>
                    </a:lnTo>
                    <a:lnTo>
                      <a:pt x="26317" y="12933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9" name="Google Shape;2559;p14"/>
              <p:cNvSpPr/>
              <p:nvPr/>
            </p:nvSpPr>
            <p:spPr>
              <a:xfrm>
                <a:off x="2205025" y="4144150"/>
                <a:ext cx="657925" cy="718075"/>
              </a:xfrm>
              <a:custGeom>
                <a:avLst/>
                <a:gdLst/>
                <a:ahLst/>
                <a:cxnLst/>
                <a:rect l="l" t="t" r="r" b="b"/>
                <a:pathLst>
                  <a:path w="26317" h="28723" fill="none" extrusionOk="0">
                    <a:moveTo>
                      <a:pt x="15715" y="0"/>
                    </a:moveTo>
                    <a:lnTo>
                      <a:pt x="26317" y="14888"/>
                    </a:lnTo>
                    <a:lnTo>
                      <a:pt x="20627" y="20778"/>
                    </a:lnTo>
                    <a:lnTo>
                      <a:pt x="12933" y="28722"/>
                    </a:lnTo>
                    <a:lnTo>
                      <a:pt x="1" y="15790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0" name="Google Shape;2560;p14"/>
              <p:cNvSpPr/>
              <p:nvPr/>
            </p:nvSpPr>
            <p:spPr>
              <a:xfrm>
                <a:off x="1547125" y="4144150"/>
                <a:ext cx="657925" cy="718075"/>
              </a:xfrm>
              <a:custGeom>
                <a:avLst/>
                <a:gdLst/>
                <a:ahLst/>
                <a:cxnLst/>
                <a:rect l="l" t="t" r="r" b="b"/>
                <a:pathLst>
                  <a:path w="26317" h="28723" fill="none" extrusionOk="0">
                    <a:moveTo>
                      <a:pt x="10627" y="0"/>
                    </a:moveTo>
                    <a:lnTo>
                      <a:pt x="1" y="14888"/>
                    </a:lnTo>
                    <a:lnTo>
                      <a:pt x="5690" y="20778"/>
                    </a:lnTo>
                    <a:lnTo>
                      <a:pt x="13384" y="28722"/>
                    </a:lnTo>
                    <a:lnTo>
                      <a:pt x="26317" y="15790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1" name="Google Shape;2561;p14"/>
              <p:cNvSpPr/>
              <p:nvPr/>
            </p:nvSpPr>
            <p:spPr>
              <a:xfrm>
                <a:off x="2636725" y="3321475"/>
                <a:ext cx="226225" cy="328325"/>
              </a:xfrm>
              <a:custGeom>
                <a:avLst/>
                <a:gdLst/>
                <a:ahLst/>
                <a:cxnLst/>
                <a:rect l="l" t="t" r="r" b="b"/>
                <a:pathLst>
                  <a:path w="9049" h="13133" fill="none" extrusionOk="0">
                    <a:moveTo>
                      <a:pt x="9049" y="0"/>
                    </a:moveTo>
                    <a:lnTo>
                      <a:pt x="1" y="13133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2" name="Google Shape;2562;p14"/>
              <p:cNvSpPr/>
              <p:nvPr/>
            </p:nvSpPr>
            <p:spPr>
              <a:xfrm>
                <a:off x="1547125" y="3321475"/>
                <a:ext cx="226850" cy="328325"/>
              </a:xfrm>
              <a:custGeom>
                <a:avLst/>
                <a:gdLst/>
                <a:ahLst/>
                <a:cxnLst/>
                <a:rect l="l" t="t" r="r" b="b"/>
                <a:pathLst>
                  <a:path w="9074" h="13133" fill="none" extrusionOk="0">
                    <a:moveTo>
                      <a:pt x="9073" y="13133"/>
                    </a:moveTo>
                    <a:lnTo>
                      <a:pt x="1" y="0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3" name="Google Shape;2563;p14"/>
              <p:cNvSpPr/>
              <p:nvPr/>
            </p:nvSpPr>
            <p:spPr>
              <a:xfrm>
                <a:off x="1547125" y="4079600"/>
                <a:ext cx="228725" cy="330875"/>
              </a:xfrm>
              <a:custGeom>
                <a:avLst/>
                <a:gdLst/>
                <a:ahLst/>
                <a:cxnLst/>
                <a:rect l="l" t="t" r="r" b="b"/>
                <a:pathLst>
                  <a:path w="9149" h="13235" fill="none" extrusionOk="0">
                    <a:moveTo>
                      <a:pt x="9149" y="1"/>
                    </a:moveTo>
                    <a:lnTo>
                      <a:pt x="9149" y="1"/>
                    </a:lnTo>
                    <a:lnTo>
                      <a:pt x="1" y="13234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4" name="Google Shape;2564;p14"/>
              <p:cNvSpPr/>
              <p:nvPr/>
            </p:nvSpPr>
            <p:spPr>
              <a:xfrm>
                <a:off x="2634850" y="4079600"/>
                <a:ext cx="228100" cy="330875"/>
              </a:xfrm>
              <a:custGeom>
                <a:avLst/>
                <a:gdLst/>
                <a:ahLst/>
                <a:cxnLst/>
                <a:rect l="l" t="t" r="r" b="b"/>
                <a:pathLst>
                  <a:path w="9124" h="13235" fill="none" extrusionOk="0">
                    <a:moveTo>
                      <a:pt x="9124" y="13234"/>
                    </a:moveTo>
                    <a:lnTo>
                      <a:pt x="1" y="1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5" name="Google Shape;2565;p14"/>
              <p:cNvSpPr/>
              <p:nvPr/>
            </p:nvSpPr>
            <p:spPr>
              <a:xfrm>
                <a:off x="2486975" y="2864700"/>
                <a:ext cx="375975" cy="52570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21028" fill="none" extrusionOk="0">
                    <a:moveTo>
                      <a:pt x="15039" y="0"/>
                    </a:moveTo>
                    <a:lnTo>
                      <a:pt x="9425" y="7870"/>
                    </a:lnTo>
                    <a:lnTo>
                      <a:pt x="1" y="21028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6" name="Google Shape;2566;p14"/>
              <p:cNvSpPr/>
              <p:nvPr/>
            </p:nvSpPr>
            <p:spPr>
              <a:xfrm>
                <a:off x="2760175" y="3863450"/>
                <a:ext cx="102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111" h="1" fill="none" extrusionOk="0">
                    <a:moveTo>
                      <a:pt x="4111" y="0"/>
                    </a:moveTo>
                    <a:lnTo>
                      <a:pt x="0" y="0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7" name="Google Shape;2567;p14"/>
              <p:cNvSpPr/>
              <p:nvPr/>
            </p:nvSpPr>
            <p:spPr>
              <a:xfrm>
                <a:off x="2486975" y="4335875"/>
                <a:ext cx="375975" cy="5263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21054" fill="none" extrusionOk="0">
                    <a:moveTo>
                      <a:pt x="15039" y="21053"/>
                    </a:moveTo>
                    <a:lnTo>
                      <a:pt x="9374" y="13083"/>
                    </a:lnTo>
                    <a:lnTo>
                      <a:pt x="1" y="1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8" name="Google Shape;2568;p14"/>
              <p:cNvSpPr/>
              <p:nvPr/>
            </p:nvSpPr>
            <p:spPr>
              <a:xfrm>
                <a:off x="1547125" y="2864700"/>
                <a:ext cx="376600" cy="525700"/>
              </a:xfrm>
              <a:custGeom>
                <a:avLst/>
                <a:gdLst/>
                <a:ahLst/>
                <a:cxnLst/>
                <a:rect l="l" t="t" r="r" b="b"/>
                <a:pathLst>
                  <a:path w="15064" h="21028" fill="none" extrusionOk="0">
                    <a:moveTo>
                      <a:pt x="1" y="0"/>
                    </a:moveTo>
                    <a:lnTo>
                      <a:pt x="5640" y="7870"/>
                    </a:lnTo>
                    <a:lnTo>
                      <a:pt x="15063" y="21028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9" name="Google Shape;2569;p14"/>
              <p:cNvSpPr/>
              <p:nvPr/>
            </p:nvSpPr>
            <p:spPr>
              <a:xfrm>
                <a:off x="1547125" y="3863450"/>
                <a:ext cx="1034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137" h="1" fill="none" extrusionOk="0">
                    <a:moveTo>
                      <a:pt x="4136" y="0"/>
                    </a:moveTo>
                    <a:lnTo>
                      <a:pt x="1" y="0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0" name="Google Shape;2570;p14"/>
              <p:cNvSpPr/>
              <p:nvPr/>
            </p:nvSpPr>
            <p:spPr>
              <a:xfrm>
                <a:off x="1547125" y="4335875"/>
                <a:ext cx="376600" cy="526350"/>
              </a:xfrm>
              <a:custGeom>
                <a:avLst/>
                <a:gdLst/>
                <a:ahLst/>
                <a:cxnLst/>
                <a:rect l="l" t="t" r="r" b="b"/>
                <a:pathLst>
                  <a:path w="15064" h="21054" fill="none" extrusionOk="0">
                    <a:moveTo>
                      <a:pt x="1" y="21053"/>
                    </a:moveTo>
                    <a:lnTo>
                      <a:pt x="5690" y="13083"/>
                    </a:lnTo>
                    <a:lnTo>
                      <a:pt x="15063" y="1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1" name="Google Shape;2571;p14"/>
              <p:cNvSpPr/>
              <p:nvPr/>
            </p:nvSpPr>
            <p:spPr>
              <a:xfrm>
                <a:off x="2205025" y="2864075"/>
                <a:ext cx="25" cy="518825"/>
              </a:xfrm>
              <a:custGeom>
                <a:avLst/>
                <a:gdLst/>
                <a:ahLst/>
                <a:cxnLst/>
                <a:rect l="l" t="t" r="r" b="b"/>
                <a:pathLst>
                  <a:path w="1" h="20753" fill="none" extrusionOk="0">
                    <a:moveTo>
                      <a:pt x="1" y="0"/>
                    </a:moveTo>
                    <a:lnTo>
                      <a:pt x="1" y="20752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2" name="Google Shape;2572;p14"/>
              <p:cNvSpPr/>
              <p:nvPr/>
            </p:nvSpPr>
            <p:spPr>
              <a:xfrm>
                <a:off x="2205025" y="4343400"/>
                <a:ext cx="25" cy="518825"/>
              </a:xfrm>
              <a:custGeom>
                <a:avLst/>
                <a:gdLst/>
                <a:ahLst/>
                <a:cxnLst/>
                <a:rect l="l" t="t" r="r" b="b"/>
                <a:pathLst>
                  <a:path w="1" h="20753" fill="none" extrusionOk="0">
                    <a:moveTo>
                      <a:pt x="1" y="0"/>
                    </a:moveTo>
                    <a:lnTo>
                      <a:pt x="1" y="20752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3" name="Google Shape;2573;p14"/>
              <p:cNvSpPr/>
              <p:nvPr/>
            </p:nvSpPr>
            <p:spPr>
              <a:xfrm>
                <a:off x="1547125" y="2864075"/>
                <a:ext cx="1315825" cy="1998150"/>
              </a:xfrm>
              <a:custGeom>
                <a:avLst/>
                <a:gdLst/>
                <a:ahLst/>
                <a:cxnLst/>
                <a:rect l="l" t="t" r="r" b="b"/>
                <a:pathLst>
                  <a:path w="52633" h="79926" fill="none" extrusionOk="0">
                    <a:moveTo>
                      <a:pt x="43585" y="31429"/>
                    </a:moveTo>
                    <a:lnTo>
                      <a:pt x="48522" y="39975"/>
                    </a:lnTo>
                    <a:lnTo>
                      <a:pt x="43510" y="48622"/>
                    </a:lnTo>
                    <a:lnTo>
                      <a:pt x="42031" y="51203"/>
                    </a:lnTo>
                    <a:lnTo>
                      <a:pt x="37595" y="58873"/>
                    </a:lnTo>
                    <a:lnTo>
                      <a:pt x="37419" y="59198"/>
                    </a:lnTo>
                    <a:lnTo>
                      <a:pt x="15239" y="59198"/>
                    </a:lnTo>
                    <a:lnTo>
                      <a:pt x="15063" y="58873"/>
                    </a:lnTo>
                    <a:lnTo>
                      <a:pt x="10627" y="51203"/>
                    </a:lnTo>
                    <a:lnTo>
                      <a:pt x="9149" y="48622"/>
                    </a:lnTo>
                    <a:lnTo>
                      <a:pt x="9149" y="48622"/>
                    </a:lnTo>
                    <a:lnTo>
                      <a:pt x="4136" y="39975"/>
                    </a:lnTo>
                    <a:lnTo>
                      <a:pt x="9073" y="31429"/>
                    </a:lnTo>
                    <a:lnTo>
                      <a:pt x="10652" y="28672"/>
                    </a:lnTo>
                    <a:lnTo>
                      <a:pt x="15063" y="21053"/>
                    </a:lnTo>
                    <a:lnTo>
                      <a:pt x="15239" y="20752"/>
                    </a:lnTo>
                    <a:lnTo>
                      <a:pt x="37419" y="20752"/>
                    </a:lnTo>
                    <a:lnTo>
                      <a:pt x="37595" y="21053"/>
                    </a:lnTo>
                    <a:lnTo>
                      <a:pt x="42006" y="28672"/>
                    </a:lnTo>
                    <a:close/>
                    <a:moveTo>
                      <a:pt x="1" y="79925"/>
                    </a:moveTo>
                    <a:lnTo>
                      <a:pt x="52633" y="79925"/>
                    </a:lnTo>
                    <a:lnTo>
                      <a:pt x="52633" y="0"/>
                    </a:lnTo>
                    <a:lnTo>
                      <a:pt x="1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574" name="Google Shape;2574;p14"/>
          <p:cNvPicPr preferRelativeResize="0"/>
          <p:nvPr/>
        </p:nvPicPr>
        <p:blipFill rotWithShape="1">
          <a:blip r:embed="rId3">
            <a:alphaModFix/>
          </a:blip>
          <a:srcRect l="61858" t="6889" r="10416" b="52222"/>
          <a:stretch/>
        </p:blipFill>
        <p:spPr>
          <a:xfrm rot="5400000" flipH="1">
            <a:off x="-197099" y="2420026"/>
            <a:ext cx="2314074" cy="1919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5" name="Google Shape;2575;p14"/>
          <p:cNvPicPr preferRelativeResize="0"/>
          <p:nvPr/>
        </p:nvPicPr>
        <p:blipFill rotWithShape="1">
          <a:blip r:embed="rId3">
            <a:alphaModFix/>
          </a:blip>
          <a:srcRect l="36753" t="50000" r="35543"/>
          <a:stretch/>
        </p:blipFill>
        <p:spPr>
          <a:xfrm rot="5400000">
            <a:off x="7147913" y="-745875"/>
            <a:ext cx="2532898" cy="2571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6" name="Google Shape;2576;p14"/>
          <p:cNvPicPr preferRelativeResize="0"/>
          <p:nvPr/>
        </p:nvPicPr>
        <p:blipFill rotWithShape="1">
          <a:blip r:embed="rId4">
            <a:alphaModFix/>
          </a:blip>
          <a:srcRect l="12961" t="9062" r="37508" b="28948"/>
          <a:stretch/>
        </p:blipFill>
        <p:spPr>
          <a:xfrm>
            <a:off x="65100" y="-415725"/>
            <a:ext cx="1309800" cy="109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7" name="Google Shape;2577;p14"/>
          <p:cNvPicPr preferRelativeResize="0"/>
          <p:nvPr/>
        </p:nvPicPr>
        <p:blipFill rotWithShape="1">
          <a:blip r:embed="rId5">
            <a:alphaModFix/>
          </a:blip>
          <a:srcRect l="31365" t="27174" r="39875" b="46788"/>
          <a:stretch/>
        </p:blipFill>
        <p:spPr>
          <a:xfrm>
            <a:off x="7408950" y="540000"/>
            <a:ext cx="626525" cy="56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8" name="Google Shape;2578;p14"/>
          <p:cNvPicPr preferRelativeResize="0"/>
          <p:nvPr/>
        </p:nvPicPr>
        <p:blipFill rotWithShape="1">
          <a:blip r:embed="rId5">
            <a:alphaModFix/>
          </a:blip>
          <a:srcRect l="31365" t="27174" r="39875" b="46788"/>
          <a:stretch/>
        </p:blipFill>
        <p:spPr>
          <a:xfrm>
            <a:off x="99650" y="2731200"/>
            <a:ext cx="626525" cy="56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9" name="Google Shape;2579;p14"/>
          <p:cNvPicPr preferRelativeResize="0"/>
          <p:nvPr/>
        </p:nvPicPr>
        <p:blipFill rotWithShape="1">
          <a:blip r:embed="rId3">
            <a:alphaModFix/>
          </a:blip>
          <a:srcRect l="69721" t="14138" r="14846" b="58009"/>
          <a:stretch/>
        </p:blipFill>
        <p:spPr>
          <a:xfrm>
            <a:off x="8462850" y="3289396"/>
            <a:ext cx="1018800" cy="10344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580" name="Google Shape;2580;p14"/>
          <p:cNvPicPr preferRelativeResize="0"/>
          <p:nvPr/>
        </p:nvPicPr>
        <p:blipFill rotWithShape="1">
          <a:blip r:embed="rId4">
            <a:alphaModFix/>
          </a:blip>
          <a:srcRect l="12961" t="9062" r="37508" b="28948"/>
          <a:stretch/>
        </p:blipFill>
        <p:spPr>
          <a:xfrm>
            <a:off x="8304948" y="4093750"/>
            <a:ext cx="839049" cy="700100"/>
          </a:xfrm>
          <a:prstGeom prst="rect">
            <a:avLst/>
          </a:prstGeom>
          <a:noFill/>
          <a:ln>
            <a:noFill/>
          </a:ln>
        </p:spPr>
      </p:pic>
      <p:sp>
        <p:nvSpPr>
          <p:cNvPr id="2581" name="Google Shape;2581;p14"/>
          <p:cNvSpPr txBox="1">
            <a:spLocks noGrp="1"/>
          </p:cNvSpPr>
          <p:nvPr>
            <p:ph type="title"/>
          </p:nvPr>
        </p:nvSpPr>
        <p:spPr>
          <a:xfrm>
            <a:off x="2384100" y="2308350"/>
            <a:ext cx="4375800" cy="853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582" name="Google Shape;2582;p14"/>
          <p:cNvSpPr txBox="1">
            <a:spLocks noGrp="1"/>
          </p:cNvSpPr>
          <p:nvPr>
            <p:ph type="subTitle" idx="1"/>
          </p:nvPr>
        </p:nvSpPr>
        <p:spPr>
          <a:xfrm>
            <a:off x="2384050" y="3162150"/>
            <a:ext cx="4375800" cy="598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583" name="Google Shape;2583;p14"/>
          <p:cNvSpPr txBox="1">
            <a:spLocks noGrp="1"/>
          </p:cNvSpPr>
          <p:nvPr>
            <p:ph type="title" idx="2" hasCustomPrompt="1"/>
          </p:nvPr>
        </p:nvSpPr>
        <p:spPr>
          <a:xfrm>
            <a:off x="4079350" y="1326425"/>
            <a:ext cx="985200" cy="719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5" name="Google Shape;2585;p15"/>
          <p:cNvPicPr preferRelativeResize="0"/>
          <p:nvPr/>
        </p:nvPicPr>
        <p:blipFill rotWithShape="1">
          <a:blip r:embed="rId3">
            <a:alphaModFix/>
          </a:blip>
          <a:srcRect l="12961" t="9062" r="37508" b="28948"/>
          <a:stretch/>
        </p:blipFill>
        <p:spPr>
          <a:xfrm>
            <a:off x="-109888" y="383300"/>
            <a:ext cx="1278214" cy="1066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86" name="Google Shape;2586;p15"/>
          <p:cNvGrpSpPr/>
          <p:nvPr/>
        </p:nvGrpSpPr>
        <p:grpSpPr>
          <a:xfrm rot="5400000">
            <a:off x="-1292552" y="2971124"/>
            <a:ext cx="3464957" cy="879799"/>
            <a:chOff x="2042750" y="484825"/>
            <a:chExt cx="1210550" cy="307375"/>
          </a:xfrm>
        </p:grpSpPr>
        <p:sp>
          <p:nvSpPr>
            <p:cNvPr id="2587" name="Google Shape;2587;p15"/>
            <p:cNvSpPr/>
            <p:nvPr/>
          </p:nvSpPr>
          <p:spPr>
            <a:xfrm>
              <a:off x="2604775" y="670825"/>
              <a:ext cx="17575" cy="15125"/>
            </a:xfrm>
            <a:custGeom>
              <a:avLst/>
              <a:gdLst/>
              <a:ahLst/>
              <a:cxnLst/>
              <a:rect l="l" t="t" r="r" b="b"/>
              <a:pathLst>
                <a:path w="703" h="605" extrusionOk="0">
                  <a:moveTo>
                    <a:pt x="362" y="0"/>
                  </a:moveTo>
                  <a:cubicBezTo>
                    <a:pt x="300" y="0"/>
                    <a:pt x="236" y="20"/>
                    <a:pt x="176" y="61"/>
                  </a:cubicBezTo>
                  <a:cubicBezTo>
                    <a:pt x="51" y="136"/>
                    <a:pt x="1" y="336"/>
                    <a:pt x="101" y="487"/>
                  </a:cubicBezTo>
                  <a:cubicBezTo>
                    <a:pt x="164" y="565"/>
                    <a:pt x="265" y="604"/>
                    <a:pt x="364" y="604"/>
                  </a:cubicBezTo>
                  <a:cubicBezTo>
                    <a:pt x="422" y="604"/>
                    <a:pt x="480" y="590"/>
                    <a:pt x="527" y="562"/>
                  </a:cubicBezTo>
                  <a:cubicBezTo>
                    <a:pt x="677" y="462"/>
                    <a:pt x="702" y="261"/>
                    <a:pt x="602" y="136"/>
                  </a:cubicBezTo>
                  <a:cubicBezTo>
                    <a:pt x="542" y="45"/>
                    <a:pt x="455" y="0"/>
                    <a:pt x="362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15"/>
            <p:cNvSpPr/>
            <p:nvPr/>
          </p:nvSpPr>
          <p:spPr>
            <a:xfrm>
              <a:off x="2932475" y="718050"/>
              <a:ext cx="19450" cy="17275"/>
            </a:xfrm>
            <a:custGeom>
              <a:avLst/>
              <a:gdLst/>
              <a:ahLst/>
              <a:cxnLst/>
              <a:rect l="l" t="t" r="r" b="b"/>
              <a:pathLst>
                <a:path w="778" h="691" extrusionOk="0">
                  <a:moveTo>
                    <a:pt x="379" y="1"/>
                  </a:moveTo>
                  <a:cubicBezTo>
                    <a:pt x="242" y="1"/>
                    <a:pt x="114" y="91"/>
                    <a:pt x="76" y="227"/>
                  </a:cubicBezTo>
                  <a:cubicBezTo>
                    <a:pt x="1" y="402"/>
                    <a:pt x="101" y="603"/>
                    <a:pt x="276" y="678"/>
                  </a:cubicBezTo>
                  <a:cubicBezTo>
                    <a:pt x="311" y="687"/>
                    <a:pt x="345" y="691"/>
                    <a:pt x="378" y="691"/>
                  </a:cubicBezTo>
                  <a:cubicBezTo>
                    <a:pt x="535" y="691"/>
                    <a:pt x="665" y="597"/>
                    <a:pt x="727" y="452"/>
                  </a:cubicBezTo>
                  <a:cubicBezTo>
                    <a:pt x="778" y="277"/>
                    <a:pt x="677" y="76"/>
                    <a:pt x="502" y="26"/>
                  </a:cubicBezTo>
                  <a:cubicBezTo>
                    <a:pt x="462" y="9"/>
                    <a:pt x="420" y="1"/>
                    <a:pt x="37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15"/>
            <p:cNvSpPr/>
            <p:nvPr/>
          </p:nvSpPr>
          <p:spPr>
            <a:xfrm>
              <a:off x="2974450" y="613725"/>
              <a:ext cx="19450" cy="17275"/>
            </a:xfrm>
            <a:custGeom>
              <a:avLst/>
              <a:gdLst/>
              <a:ahLst/>
              <a:cxnLst/>
              <a:rect l="l" t="t" r="r" b="b"/>
              <a:pathLst>
                <a:path w="778" h="691" extrusionOk="0">
                  <a:moveTo>
                    <a:pt x="409" y="1"/>
                  </a:moveTo>
                  <a:cubicBezTo>
                    <a:pt x="261" y="1"/>
                    <a:pt x="117" y="94"/>
                    <a:pt x="76" y="239"/>
                  </a:cubicBezTo>
                  <a:cubicBezTo>
                    <a:pt x="1" y="415"/>
                    <a:pt x="101" y="615"/>
                    <a:pt x="276" y="665"/>
                  </a:cubicBezTo>
                  <a:cubicBezTo>
                    <a:pt x="317" y="683"/>
                    <a:pt x="358" y="691"/>
                    <a:pt x="399" y="691"/>
                  </a:cubicBezTo>
                  <a:cubicBezTo>
                    <a:pt x="536" y="691"/>
                    <a:pt x="664" y="600"/>
                    <a:pt x="703" y="465"/>
                  </a:cubicBezTo>
                  <a:cubicBezTo>
                    <a:pt x="778" y="289"/>
                    <a:pt x="677" y="89"/>
                    <a:pt x="502" y="14"/>
                  </a:cubicBezTo>
                  <a:cubicBezTo>
                    <a:pt x="471" y="5"/>
                    <a:pt x="440" y="1"/>
                    <a:pt x="40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15"/>
            <p:cNvSpPr/>
            <p:nvPr/>
          </p:nvSpPr>
          <p:spPr>
            <a:xfrm>
              <a:off x="2760175" y="716950"/>
              <a:ext cx="11925" cy="10700"/>
            </a:xfrm>
            <a:custGeom>
              <a:avLst/>
              <a:gdLst/>
              <a:ahLst/>
              <a:cxnLst/>
              <a:rect l="l" t="t" r="r" b="b"/>
              <a:pathLst>
                <a:path w="477" h="428" extrusionOk="0">
                  <a:moveTo>
                    <a:pt x="220" y="1"/>
                  </a:moveTo>
                  <a:cubicBezTo>
                    <a:pt x="143" y="1"/>
                    <a:pt x="69" y="52"/>
                    <a:pt x="50" y="145"/>
                  </a:cubicBezTo>
                  <a:cubicBezTo>
                    <a:pt x="0" y="246"/>
                    <a:pt x="75" y="371"/>
                    <a:pt x="176" y="421"/>
                  </a:cubicBezTo>
                  <a:cubicBezTo>
                    <a:pt x="192" y="425"/>
                    <a:pt x="210" y="427"/>
                    <a:pt x="227" y="427"/>
                  </a:cubicBezTo>
                  <a:cubicBezTo>
                    <a:pt x="316" y="427"/>
                    <a:pt x="410" y="375"/>
                    <a:pt x="451" y="271"/>
                  </a:cubicBezTo>
                  <a:cubicBezTo>
                    <a:pt x="476" y="170"/>
                    <a:pt x="426" y="45"/>
                    <a:pt x="301" y="20"/>
                  </a:cubicBezTo>
                  <a:cubicBezTo>
                    <a:pt x="275" y="7"/>
                    <a:pt x="248" y="1"/>
                    <a:pt x="22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15"/>
            <p:cNvSpPr/>
            <p:nvPr/>
          </p:nvSpPr>
          <p:spPr>
            <a:xfrm>
              <a:off x="2917450" y="671300"/>
              <a:ext cx="11925" cy="10850"/>
            </a:xfrm>
            <a:custGeom>
              <a:avLst/>
              <a:gdLst/>
              <a:ahLst/>
              <a:cxnLst/>
              <a:rect l="l" t="t" r="r" b="b"/>
              <a:pathLst>
                <a:path w="477" h="434" extrusionOk="0">
                  <a:moveTo>
                    <a:pt x="233" y="0"/>
                  </a:moveTo>
                  <a:cubicBezTo>
                    <a:pt x="150" y="0"/>
                    <a:pt x="70" y="63"/>
                    <a:pt x="50" y="142"/>
                  </a:cubicBezTo>
                  <a:cubicBezTo>
                    <a:pt x="0" y="267"/>
                    <a:pt x="50" y="392"/>
                    <a:pt x="175" y="417"/>
                  </a:cubicBezTo>
                  <a:cubicBezTo>
                    <a:pt x="197" y="428"/>
                    <a:pt x="221" y="433"/>
                    <a:pt x="244" y="433"/>
                  </a:cubicBezTo>
                  <a:cubicBezTo>
                    <a:pt x="327" y="433"/>
                    <a:pt x="412" y="370"/>
                    <a:pt x="451" y="292"/>
                  </a:cubicBezTo>
                  <a:cubicBezTo>
                    <a:pt x="476" y="167"/>
                    <a:pt x="426" y="67"/>
                    <a:pt x="301" y="16"/>
                  </a:cubicBezTo>
                  <a:cubicBezTo>
                    <a:pt x="279" y="5"/>
                    <a:pt x="256" y="0"/>
                    <a:pt x="233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15"/>
            <p:cNvSpPr/>
            <p:nvPr/>
          </p:nvSpPr>
          <p:spPr>
            <a:xfrm>
              <a:off x="2797775" y="735450"/>
              <a:ext cx="12550" cy="10700"/>
            </a:xfrm>
            <a:custGeom>
              <a:avLst/>
              <a:gdLst/>
              <a:ahLst/>
              <a:cxnLst/>
              <a:rect l="l" t="t" r="r" b="b"/>
              <a:pathLst>
                <a:path w="502" h="428" extrusionOk="0">
                  <a:moveTo>
                    <a:pt x="264" y="1"/>
                  </a:moveTo>
                  <a:cubicBezTo>
                    <a:pt x="162" y="1"/>
                    <a:pt x="71" y="53"/>
                    <a:pt x="50" y="157"/>
                  </a:cubicBezTo>
                  <a:cubicBezTo>
                    <a:pt x="0" y="257"/>
                    <a:pt x="75" y="383"/>
                    <a:pt x="176" y="408"/>
                  </a:cubicBezTo>
                  <a:cubicBezTo>
                    <a:pt x="208" y="421"/>
                    <a:pt x="239" y="427"/>
                    <a:pt x="267" y="427"/>
                  </a:cubicBezTo>
                  <a:cubicBezTo>
                    <a:pt x="349" y="427"/>
                    <a:pt x="414" y="375"/>
                    <a:pt x="451" y="283"/>
                  </a:cubicBezTo>
                  <a:cubicBezTo>
                    <a:pt x="501" y="182"/>
                    <a:pt x="426" y="57"/>
                    <a:pt x="326" y="7"/>
                  </a:cubicBezTo>
                  <a:cubicBezTo>
                    <a:pt x="305" y="3"/>
                    <a:pt x="284" y="1"/>
                    <a:pt x="264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15"/>
            <p:cNvSpPr/>
            <p:nvPr/>
          </p:nvSpPr>
          <p:spPr>
            <a:xfrm>
              <a:off x="2841000" y="657525"/>
              <a:ext cx="11925" cy="10600"/>
            </a:xfrm>
            <a:custGeom>
              <a:avLst/>
              <a:gdLst/>
              <a:ahLst/>
              <a:cxnLst/>
              <a:rect l="l" t="t" r="r" b="b"/>
              <a:pathLst>
                <a:path w="477" h="424" extrusionOk="0">
                  <a:moveTo>
                    <a:pt x="245" y="0"/>
                  </a:moveTo>
                  <a:cubicBezTo>
                    <a:pt x="151" y="0"/>
                    <a:pt x="70" y="63"/>
                    <a:pt x="51" y="141"/>
                  </a:cubicBezTo>
                  <a:cubicBezTo>
                    <a:pt x="0" y="267"/>
                    <a:pt x="76" y="367"/>
                    <a:pt x="176" y="417"/>
                  </a:cubicBezTo>
                  <a:cubicBezTo>
                    <a:pt x="197" y="421"/>
                    <a:pt x="218" y="423"/>
                    <a:pt x="238" y="423"/>
                  </a:cubicBezTo>
                  <a:cubicBezTo>
                    <a:pt x="334" y="423"/>
                    <a:pt x="410" y="375"/>
                    <a:pt x="452" y="292"/>
                  </a:cubicBezTo>
                  <a:cubicBezTo>
                    <a:pt x="477" y="166"/>
                    <a:pt x="426" y="41"/>
                    <a:pt x="326" y="16"/>
                  </a:cubicBezTo>
                  <a:cubicBezTo>
                    <a:pt x="299" y="5"/>
                    <a:pt x="271" y="0"/>
                    <a:pt x="245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15"/>
            <p:cNvSpPr/>
            <p:nvPr/>
          </p:nvSpPr>
          <p:spPr>
            <a:xfrm>
              <a:off x="2869200" y="537850"/>
              <a:ext cx="11925" cy="10850"/>
            </a:xfrm>
            <a:custGeom>
              <a:avLst/>
              <a:gdLst/>
              <a:ahLst/>
              <a:cxnLst/>
              <a:rect l="l" t="t" r="r" b="b"/>
              <a:pathLst>
                <a:path w="477" h="434" extrusionOk="0">
                  <a:moveTo>
                    <a:pt x="245" y="0"/>
                  </a:moveTo>
                  <a:cubicBezTo>
                    <a:pt x="151" y="0"/>
                    <a:pt x="70" y="63"/>
                    <a:pt x="50" y="141"/>
                  </a:cubicBezTo>
                  <a:cubicBezTo>
                    <a:pt x="0" y="267"/>
                    <a:pt x="75" y="392"/>
                    <a:pt x="176" y="417"/>
                  </a:cubicBezTo>
                  <a:cubicBezTo>
                    <a:pt x="203" y="428"/>
                    <a:pt x="229" y="433"/>
                    <a:pt x="254" y="433"/>
                  </a:cubicBezTo>
                  <a:cubicBezTo>
                    <a:pt x="343" y="433"/>
                    <a:pt x="412" y="370"/>
                    <a:pt x="451" y="292"/>
                  </a:cubicBezTo>
                  <a:cubicBezTo>
                    <a:pt x="476" y="166"/>
                    <a:pt x="426" y="41"/>
                    <a:pt x="326" y="16"/>
                  </a:cubicBezTo>
                  <a:cubicBezTo>
                    <a:pt x="299" y="5"/>
                    <a:pt x="271" y="0"/>
                    <a:pt x="245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15"/>
            <p:cNvSpPr/>
            <p:nvPr/>
          </p:nvSpPr>
          <p:spPr>
            <a:xfrm>
              <a:off x="2686850" y="545425"/>
              <a:ext cx="20075" cy="18225"/>
            </a:xfrm>
            <a:custGeom>
              <a:avLst/>
              <a:gdLst/>
              <a:ahLst/>
              <a:cxnLst/>
              <a:rect l="l" t="t" r="r" b="b"/>
              <a:pathLst>
                <a:path w="803" h="729" extrusionOk="0">
                  <a:moveTo>
                    <a:pt x="423" y="1"/>
                  </a:moveTo>
                  <a:cubicBezTo>
                    <a:pt x="261" y="1"/>
                    <a:pt x="113" y="95"/>
                    <a:pt x="51" y="239"/>
                  </a:cubicBezTo>
                  <a:cubicBezTo>
                    <a:pt x="1" y="440"/>
                    <a:pt x="101" y="640"/>
                    <a:pt x="277" y="716"/>
                  </a:cubicBezTo>
                  <a:cubicBezTo>
                    <a:pt x="312" y="724"/>
                    <a:pt x="347" y="728"/>
                    <a:pt x="381" y="728"/>
                  </a:cubicBezTo>
                  <a:cubicBezTo>
                    <a:pt x="543" y="728"/>
                    <a:pt x="691" y="635"/>
                    <a:pt x="753" y="490"/>
                  </a:cubicBezTo>
                  <a:cubicBezTo>
                    <a:pt x="803" y="290"/>
                    <a:pt x="703" y="89"/>
                    <a:pt x="527" y="14"/>
                  </a:cubicBezTo>
                  <a:cubicBezTo>
                    <a:pt x="492" y="5"/>
                    <a:pt x="457" y="1"/>
                    <a:pt x="423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15"/>
            <p:cNvSpPr/>
            <p:nvPr/>
          </p:nvSpPr>
          <p:spPr>
            <a:xfrm>
              <a:off x="2681225" y="759050"/>
              <a:ext cx="19450" cy="17050"/>
            </a:xfrm>
            <a:custGeom>
              <a:avLst/>
              <a:gdLst/>
              <a:ahLst/>
              <a:cxnLst/>
              <a:rect l="l" t="t" r="r" b="b"/>
              <a:pathLst>
                <a:path w="778" h="682" extrusionOk="0">
                  <a:moveTo>
                    <a:pt x="395" y="0"/>
                  </a:moveTo>
                  <a:cubicBezTo>
                    <a:pt x="252" y="0"/>
                    <a:pt x="116" y="80"/>
                    <a:pt x="76" y="241"/>
                  </a:cubicBezTo>
                  <a:cubicBezTo>
                    <a:pt x="0" y="416"/>
                    <a:pt x="101" y="592"/>
                    <a:pt x="276" y="667"/>
                  </a:cubicBezTo>
                  <a:cubicBezTo>
                    <a:pt x="311" y="677"/>
                    <a:pt x="347" y="682"/>
                    <a:pt x="383" y="682"/>
                  </a:cubicBezTo>
                  <a:cubicBezTo>
                    <a:pt x="526" y="682"/>
                    <a:pt x="662" y="602"/>
                    <a:pt x="702" y="441"/>
                  </a:cubicBezTo>
                  <a:cubicBezTo>
                    <a:pt x="777" y="266"/>
                    <a:pt x="677" y="65"/>
                    <a:pt x="502" y="15"/>
                  </a:cubicBezTo>
                  <a:cubicBezTo>
                    <a:pt x="467" y="5"/>
                    <a:pt x="430" y="0"/>
                    <a:pt x="395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15"/>
            <p:cNvSpPr/>
            <p:nvPr/>
          </p:nvSpPr>
          <p:spPr>
            <a:xfrm>
              <a:off x="2042750" y="617575"/>
              <a:ext cx="17575" cy="15375"/>
            </a:xfrm>
            <a:custGeom>
              <a:avLst/>
              <a:gdLst/>
              <a:ahLst/>
              <a:cxnLst/>
              <a:rect l="l" t="t" r="r" b="b"/>
              <a:pathLst>
                <a:path w="703" h="615" extrusionOk="0">
                  <a:moveTo>
                    <a:pt x="362" y="0"/>
                  </a:moveTo>
                  <a:cubicBezTo>
                    <a:pt x="300" y="0"/>
                    <a:pt x="236" y="20"/>
                    <a:pt x="176" y="60"/>
                  </a:cubicBezTo>
                  <a:cubicBezTo>
                    <a:pt x="25" y="160"/>
                    <a:pt x="0" y="336"/>
                    <a:pt x="101" y="486"/>
                  </a:cubicBezTo>
                  <a:cubicBezTo>
                    <a:pt x="164" y="566"/>
                    <a:pt x="258" y="615"/>
                    <a:pt x="356" y="615"/>
                  </a:cubicBezTo>
                  <a:cubicBezTo>
                    <a:pt x="413" y="615"/>
                    <a:pt x="472" y="598"/>
                    <a:pt x="527" y="561"/>
                  </a:cubicBezTo>
                  <a:cubicBezTo>
                    <a:pt x="652" y="461"/>
                    <a:pt x="702" y="286"/>
                    <a:pt x="602" y="135"/>
                  </a:cubicBezTo>
                  <a:cubicBezTo>
                    <a:pt x="542" y="45"/>
                    <a:pt x="455" y="0"/>
                    <a:pt x="362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15"/>
            <p:cNvSpPr/>
            <p:nvPr/>
          </p:nvSpPr>
          <p:spPr>
            <a:xfrm>
              <a:off x="2370450" y="665050"/>
              <a:ext cx="19450" cy="17075"/>
            </a:xfrm>
            <a:custGeom>
              <a:avLst/>
              <a:gdLst/>
              <a:ahLst/>
              <a:cxnLst/>
              <a:rect l="l" t="t" r="r" b="b"/>
              <a:pathLst>
                <a:path w="778" h="683" extrusionOk="0">
                  <a:moveTo>
                    <a:pt x="395" y="1"/>
                  </a:moveTo>
                  <a:cubicBezTo>
                    <a:pt x="252" y="1"/>
                    <a:pt x="116" y="81"/>
                    <a:pt x="75" y="241"/>
                  </a:cubicBezTo>
                  <a:cubicBezTo>
                    <a:pt x="0" y="417"/>
                    <a:pt x="100" y="592"/>
                    <a:pt x="276" y="667"/>
                  </a:cubicBezTo>
                  <a:cubicBezTo>
                    <a:pt x="311" y="677"/>
                    <a:pt x="347" y="682"/>
                    <a:pt x="383" y="682"/>
                  </a:cubicBezTo>
                  <a:cubicBezTo>
                    <a:pt x="526" y="682"/>
                    <a:pt x="662" y="602"/>
                    <a:pt x="702" y="442"/>
                  </a:cubicBezTo>
                  <a:cubicBezTo>
                    <a:pt x="777" y="266"/>
                    <a:pt x="677" y="66"/>
                    <a:pt x="501" y="16"/>
                  </a:cubicBezTo>
                  <a:cubicBezTo>
                    <a:pt x="466" y="6"/>
                    <a:pt x="430" y="1"/>
                    <a:pt x="395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15"/>
            <p:cNvSpPr/>
            <p:nvPr/>
          </p:nvSpPr>
          <p:spPr>
            <a:xfrm>
              <a:off x="2412425" y="560800"/>
              <a:ext cx="19450" cy="17250"/>
            </a:xfrm>
            <a:custGeom>
              <a:avLst/>
              <a:gdLst/>
              <a:ahLst/>
              <a:cxnLst/>
              <a:rect l="l" t="t" r="r" b="b"/>
              <a:pathLst>
                <a:path w="778" h="690" extrusionOk="0">
                  <a:moveTo>
                    <a:pt x="369" y="0"/>
                  </a:moveTo>
                  <a:cubicBezTo>
                    <a:pt x="226" y="0"/>
                    <a:pt x="109" y="91"/>
                    <a:pt x="51" y="226"/>
                  </a:cubicBezTo>
                  <a:cubicBezTo>
                    <a:pt x="0" y="401"/>
                    <a:pt x="101" y="602"/>
                    <a:pt x="276" y="677"/>
                  </a:cubicBezTo>
                  <a:cubicBezTo>
                    <a:pt x="307" y="686"/>
                    <a:pt x="338" y="690"/>
                    <a:pt x="369" y="690"/>
                  </a:cubicBezTo>
                  <a:cubicBezTo>
                    <a:pt x="517" y="690"/>
                    <a:pt x="661" y="596"/>
                    <a:pt x="702" y="451"/>
                  </a:cubicBezTo>
                  <a:cubicBezTo>
                    <a:pt x="777" y="276"/>
                    <a:pt x="677" y="76"/>
                    <a:pt x="502" y="25"/>
                  </a:cubicBezTo>
                  <a:cubicBezTo>
                    <a:pt x="456" y="8"/>
                    <a:pt x="411" y="0"/>
                    <a:pt x="369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15"/>
            <p:cNvSpPr/>
            <p:nvPr/>
          </p:nvSpPr>
          <p:spPr>
            <a:xfrm>
              <a:off x="2198125" y="663775"/>
              <a:ext cx="11950" cy="10850"/>
            </a:xfrm>
            <a:custGeom>
              <a:avLst/>
              <a:gdLst/>
              <a:ahLst/>
              <a:cxnLst/>
              <a:rect l="l" t="t" r="r" b="b"/>
              <a:pathLst>
                <a:path w="478" h="434" extrusionOk="0">
                  <a:moveTo>
                    <a:pt x="233" y="1"/>
                  </a:moveTo>
                  <a:cubicBezTo>
                    <a:pt x="150" y="1"/>
                    <a:pt x="65" y="64"/>
                    <a:pt x="26" y="142"/>
                  </a:cubicBezTo>
                  <a:cubicBezTo>
                    <a:pt x="1" y="267"/>
                    <a:pt x="51" y="368"/>
                    <a:pt x="176" y="418"/>
                  </a:cubicBezTo>
                  <a:cubicBezTo>
                    <a:pt x="198" y="429"/>
                    <a:pt x="222" y="434"/>
                    <a:pt x="245" y="434"/>
                  </a:cubicBezTo>
                  <a:cubicBezTo>
                    <a:pt x="327" y="434"/>
                    <a:pt x="407" y="371"/>
                    <a:pt x="427" y="292"/>
                  </a:cubicBezTo>
                  <a:cubicBezTo>
                    <a:pt x="477" y="167"/>
                    <a:pt x="427" y="42"/>
                    <a:pt x="302" y="17"/>
                  </a:cubicBezTo>
                  <a:cubicBezTo>
                    <a:pt x="280" y="6"/>
                    <a:pt x="257" y="1"/>
                    <a:pt x="233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15"/>
            <p:cNvSpPr/>
            <p:nvPr/>
          </p:nvSpPr>
          <p:spPr>
            <a:xfrm>
              <a:off x="2355400" y="618275"/>
              <a:ext cx="11925" cy="10700"/>
            </a:xfrm>
            <a:custGeom>
              <a:avLst/>
              <a:gdLst/>
              <a:ahLst/>
              <a:cxnLst/>
              <a:rect l="l" t="t" r="r" b="b"/>
              <a:pathLst>
                <a:path w="477" h="428" extrusionOk="0">
                  <a:moveTo>
                    <a:pt x="250" y="1"/>
                  </a:moveTo>
                  <a:cubicBezTo>
                    <a:pt x="162" y="1"/>
                    <a:pt x="68" y="53"/>
                    <a:pt x="26" y="157"/>
                  </a:cubicBezTo>
                  <a:cubicBezTo>
                    <a:pt x="1" y="258"/>
                    <a:pt x="51" y="383"/>
                    <a:pt x="176" y="408"/>
                  </a:cubicBezTo>
                  <a:cubicBezTo>
                    <a:pt x="202" y="421"/>
                    <a:pt x="230" y="427"/>
                    <a:pt x="257" y="427"/>
                  </a:cubicBezTo>
                  <a:cubicBezTo>
                    <a:pt x="334" y="427"/>
                    <a:pt x="408" y="376"/>
                    <a:pt x="427" y="283"/>
                  </a:cubicBezTo>
                  <a:cubicBezTo>
                    <a:pt x="477" y="183"/>
                    <a:pt x="427" y="57"/>
                    <a:pt x="301" y="7"/>
                  </a:cubicBezTo>
                  <a:cubicBezTo>
                    <a:pt x="285" y="3"/>
                    <a:pt x="267" y="1"/>
                    <a:pt x="25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15"/>
            <p:cNvSpPr/>
            <p:nvPr/>
          </p:nvSpPr>
          <p:spPr>
            <a:xfrm>
              <a:off x="2235725" y="682500"/>
              <a:ext cx="11925" cy="10675"/>
            </a:xfrm>
            <a:custGeom>
              <a:avLst/>
              <a:gdLst/>
              <a:ahLst/>
              <a:cxnLst/>
              <a:rect l="l" t="t" r="r" b="b"/>
              <a:pathLst>
                <a:path w="477" h="427" extrusionOk="0">
                  <a:moveTo>
                    <a:pt x="221" y="0"/>
                  </a:moveTo>
                  <a:cubicBezTo>
                    <a:pt x="143" y="0"/>
                    <a:pt x="69" y="52"/>
                    <a:pt x="51" y="145"/>
                  </a:cubicBezTo>
                  <a:cubicBezTo>
                    <a:pt x="1" y="245"/>
                    <a:pt x="51" y="370"/>
                    <a:pt x="176" y="421"/>
                  </a:cubicBezTo>
                  <a:cubicBezTo>
                    <a:pt x="193" y="425"/>
                    <a:pt x="210" y="427"/>
                    <a:pt x="228" y="427"/>
                  </a:cubicBezTo>
                  <a:cubicBezTo>
                    <a:pt x="316" y="427"/>
                    <a:pt x="410" y="375"/>
                    <a:pt x="452" y="270"/>
                  </a:cubicBezTo>
                  <a:cubicBezTo>
                    <a:pt x="477" y="170"/>
                    <a:pt x="427" y="45"/>
                    <a:pt x="301" y="20"/>
                  </a:cubicBezTo>
                  <a:cubicBezTo>
                    <a:pt x="276" y="7"/>
                    <a:pt x="248" y="0"/>
                    <a:pt x="221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15"/>
            <p:cNvSpPr/>
            <p:nvPr/>
          </p:nvSpPr>
          <p:spPr>
            <a:xfrm>
              <a:off x="2278975" y="604500"/>
              <a:ext cx="11925" cy="10600"/>
            </a:xfrm>
            <a:custGeom>
              <a:avLst/>
              <a:gdLst/>
              <a:ahLst/>
              <a:cxnLst/>
              <a:rect l="l" t="t" r="r" b="b"/>
              <a:pathLst>
                <a:path w="477" h="424" extrusionOk="0">
                  <a:moveTo>
                    <a:pt x="248" y="0"/>
                  </a:moveTo>
                  <a:cubicBezTo>
                    <a:pt x="160" y="0"/>
                    <a:pt x="67" y="49"/>
                    <a:pt x="25" y="132"/>
                  </a:cubicBezTo>
                  <a:cubicBezTo>
                    <a:pt x="0" y="257"/>
                    <a:pt x="50" y="383"/>
                    <a:pt x="176" y="408"/>
                  </a:cubicBezTo>
                  <a:cubicBezTo>
                    <a:pt x="197" y="419"/>
                    <a:pt x="221" y="424"/>
                    <a:pt x="244" y="424"/>
                  </a:cubicBezTo>
                  <a:cubicBezTo>
                    <a:pt x="327" y="424"/>
                    <a:pt x="412" y="361"/>
                    <a:pt x="451" y="282"/>
                  </a:cubicBezTo>
                  <a:cubicBezTo>
                    <a:pt x="476" y="157"/>
                    <a:pt x="426" y="57"/>
                    <a:pt x="301" y="7"/>
                  </a:cubicBezTo>
                  <a:cubicBezTo>
                    <a:pt x="284" y="2"/>
                    <a:pt x="266" y="0"/>
                    <a:pt x="248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15"/>
            <p:cNvSpPr/>
            <p:nvPr/>
          </p:nvSpPr>
          <p:spPr>
            <a:xfrm>
              <a:off x="2307150" y="484825"/>
              <a:ext cx="11950" cy="10675"/>
            </a:xfrm>
            <a:custGeom>
              <a:avLst/>
              <a:gdLst/>
              <a:ahLst/>
              <a:cxnLst/>
              <a:rect l="l" t="t" r="r" b="b"/>
              <a:pathLst>
                <a:path w="478" h="427" extrusionOk="0">
                  <a:moveTo>
                    <a:pt x="250" y="0"/>
                  </a:moveTo>
                  <a:cubicBezTo>
                    <a:pt x="162" y="0"/>
                    <a:pt x="68" y="53"/>
                    <a:pt x="26" y="157"/>
                  </a:cubicBezTo>
                  <a:cubicBezTo>
                    <a:pt x="1" y="257"/>
                    <a:pt x="51" y="383"/>
                    <a:pt x="176" y="408"/>
                  </a:cubicBezTo>
                  <a:cubicBezTo>
                    <a:pt x="202" y="421"/>
                    <a:pt x="230" y="427"/>
                    <a:pt x="257" y="427"/>
                  </a:cubicBezTo>
                  <a:cubicBezTo>
                    <a:pt x="336" y="427"/>
                    <a:pt x="415" y="375"/>
                    <a:pt x="452" y="282"/>
                  </a:cubicBezTo>
                  <a:cubicBezTo>
                    <a:pt x="477" y="182"/>
                    <a:pt x="427" y="57"/>
                    <a:pt x="302" y="7"/>
                  </a:cubicBezTo>
                  <a:cubicBezTo>
                    <a:pt x="285" y="3"/>
                    <a:pt x="268" y="0"/>
                    <a:pt x="250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15"/>
            <p:cNvSpPr/>
            <p:nvPr/>
          </p:nvSpPr>
          <p:spPr>
            <a:xfrm>
              <a:off x="2124200" y="492500"/>
              <a:ext cx="20700" cy="18200"/>
            </a:xfrm>
            <a:custGeom>
              <a:avLst/>
              <a:gdLst/>
              <a:ahLst/>
              <a:cxnLst/>
              <a:rect l="l" t="t" r="r" b="b"/>
              <a:pathLst>
                <a:path w="828" h="728" extrusionOk="0">
                  <a:moveTo>
                    <a:pt x="403" y="1"/>
                  </a:moveTo>
                  <a:cubicBezTo>
                    <a:pt x="259" y="1"/>
                    <a:pt x="115" y="96"/>
                    <a:pt x="76" y="251"/>
                  </a:cubicBezTo>
                  <a:cubicBezTo>
                    <a:pt x="1" y="427"/>
                    <a:pt x="101" y="627"/>
                    <a:pt x="301" y="702"/>
                  </a:cubicBezTo>
                  <a:cubicBezTo>
                    <a:pt x="341" y="719"/>
                    <a:pt x="383" y="727"/>
                    <a:pt x="425" y="727"/>
                  </a:cubicBezTo>
                  <a:cubicBezTo>
                    <a:pt x="569" y="727"/>
                    <a:pt x="714" y="632"/>
                    <a:pt x="752" y="477"/>
                  </a:cubicBezTo>
                  <a:cubicBezTo>
                    <a:pt x="828" y="276"/>
                    <a:pt x="727" y="76"/>
                    <a:pt x="527" y="26"/>
                  </a:cubicBezTo>
                  <a:cubicBezTo>
                    <a:pt x="487" y="9"/>
                    <a:pt x="445" y="1"/>
                    <a:pt x="403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15"/>
            <p:cNvSpPr/>
            <p:nvPr/>
          </p:nvSpPr>
          <p:spPr>
            <a:xfrm>
              <a:off x="2119200" y="705850"/>
              <a:ext cx="19425" cy="17250"/>
            </a:xfrm>
            <a:custGeom>
              <a:avLst/>
              <a:gdLst/>
              <a:ahLst/>
              <a:cxnLst/>
              <a:rect l="l" t="t" r="r" b="b"/>
              <a:pathLst>
                <a:path w="777" h="690" extrusionOk="0">
                  <a:moveTo>
                    <a:pt x="399" y="0"/>
                  </a:moveTo>
                  <a:cubicBezTo>
                    <a:pt x="243" y="0"/>
                    <a:pt x="112" y="94"/>
                    <a:pt x="50" y="238"/>
                  </a:cubicBezTo>
                  <a:cubicBezTo>
                    <a:pt x="0" y="414"/>
                    <a:pt x="100" y="614"/>
                    <a:pt x="276" y="665"/>
                  </a:cubicBezTo>
                  <a:cubicBezTo>
                    <a:pt x="316" y="682"/>
                    <a:pt x="358" y="690"/>
                    <a:pt x="398" y="690"/>
                  </a:cubicBezTo>
                  <a:cubicBezTo>
                    <a:pt x="535" y="690"/>
                    <a:pt x="663" y="599"/>
                    <a:pt x="702" y="464"/>
                  </a:cubicBezTo>
                  <a:cubicBezTo>
                    <a:pt x="777" y="264"/>
                    <a:pt x="677" y="88"/>
                    <a:pt x="501" y="13"/>
                  </a:cubicBezTo>
                  <a:cubicBezTo>
                    <a:pt x="466" y="4"/>
                    <a:pt x="432" y="0"/>
                    <a:pt x="399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15"/>
            <p:cNvSpPr/>
            <p:nvPr/>
          </p:nvSpPr>
          <p:spPr>
            <a:xfrm>
              <a:off x="2237600" y="587675"/>
              <a:ext cx="7550" cy="6725"/>
            </a:xfrm>
            <a:custGeom>
              <a:avLst/>
              <a:gdLst/>
              <a:ahLst/>
              <a:cxnLst/>
              <a:rect l="l" t="t" r="r" b="b"/>
              <a:pathLst>
                <a:path w="302" h="269" extrusionOk="0">
                  <a:moveTo>
                    <a:pt x="142" y="1"/>
                  </a:moveTo>
                  <a:cubicBezTo>
                    <a:pt x="118" y="1"/>
                    <a:pt x="95" y="9"/>
                    <a:pt x="76" y="28"/>
                  </a:cubicBezTo>
                  <a:cubicBezTo>
                    <a:pt x="1" y="78"/>
                    <a:pt x="1" y="153"/>
                    <a:pt x="26" y="204"/>
                  </a:cubicBezTo>
                  <a:cubicBezTo>
                    <a:pt x="58" y="251"/>
                    <a:pt x="100" y="269"/>
                    <a:pt x="145" y="269"/>
                  </a:cubicBezTo>
                  <a:cubicBezTo>
                    <a:pt x="171" y="269"/>
                    <a:pt x="199" y="263"/>
                    <a:pt x="226" y="254"/>
                  </a:cubicBezTo>
                  <a:cubicBezTo>
                    <a:pt x="277" y="204"/>
                    <a:pt x="302" y="128"/>
                    <a:pt x="252" y="53"/>
                  </a:cubicBezTo>
                  <a:cubicBezTo>
                    <a:pt x="221" y="22"/>
                    <a:pt x="180" y="1"/>
                    <a:pt x="142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15"/>
            <p:cNvSpPr/>
            <p:nvPr/>
          </p:nvSpPr>
          <p:spPr>
            <a:xfrm>
              <a:off x="2092250" y="566200"/>
              <a:ext cx="8800" cy="7325"/>
            </a:xfrm>
            <a:custGeom>
              <a:avLst/>
              <a:gdLst/>
              <a:ahLst/>
              <a:cxnLst/>
              <a:rect l="l" t="t" r="r" b="b"/>
              <a:pathLst>
                <a:path w="352" h="293" extrusionOk="0">
                  <a:moveTo>
                    <a:pt x="170" y="1"/>
                  </a:moveTo>
                  <a:cubicBezTo>
                    <a:pt x="116" y="1"/>
                    <a:pt x="69" y="29"/>
                    <a:pt x="50" y="85"/>
                  </a:cubicBezTo>
                  <a:cubicBezTo>
                    <a:pt x="0" y="185"/>
                    <a:pt x="50" y="261"/>
                    <a:pt x="126" y="286"/>
                  </a:cubicBezTo>
                  <a:cubicBezTo>
                    <a:pt x="139" y="290"/>
                    <a:pt x="153" y="292"/>
                    <a:pt x="167" y="292"/>
                  </a:cubicBezTo>
                  <a:cubicBezTo>
                    <a:pt x="234" y="292"/>
                    <a:pt x="306" y="247"/>
                    <a:pt x="326" y="185"/>
                  </a:cubicBezTo>
                  <a:cubicBezTo>
                    <a:pt x="351" y="110"/>
                    <a:pt x="301" y="35"/>
                    <a:pt x="226" y="10"/>
                  </a:cubicBezTo>
                  <a:cubicBezTo>
                    <a:pt x="207" y="4"/>
                    <a:pt x="188" y="1"/>
                    <a:pt x="17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15"/>
            <p:cNvSpPr/>
            <p:nvPr/>
          </p:nvSpPr>
          <p:spPr>
            <a:xfrm>
              <a:off x="2074075" y="611950"/>
              <a:ext cx="8800" cy="7375"/>
            </a:xfrm>
            <a:custGeom>
              <a:avLst/>
              <a:gdLst/>
              <a:ahLst/>
              <a:cxnLst/>
              <a:rect l="l" t="t" r="r" b="b"/>
              <a:pathLst>
                <a:path w="352" h="295" extrusionOk="0">
                  <a:moveTo>
                    <a:pt x="167" y="0"/>
                  </a:moveTo>
                  <a:cubicBezTo>
                    <a:pt x="105" y="0"/>
                    <a:pt x="44" y="28"/>
                    <a:pt x="26" y="85"/>
                  </a:cubicBezTo>
                  <a:cubicBezTo>
                    <a:pt x="1" y="185"/>
                    <a:pt x="51" y="260"/>
                    <a:pt x="126" y="285"/>
                  </a:cubicBezTo>
                  <a:cubicBezTo>
                    <a:pt x="144" y="291"/>
                    <a:pt x="163" y="294"/>
                    <a:pt x="182" y="294"/>
                  </a:cubicBezTo>
                  <a:cubicBezTo>
                    <a:pt x="244" y="294"/>
                    <a:pt x="307" y="262"/>
                    <a:pt x="326" y="185"/>
                  </a:cubicBezTo>
                  <a:cubicBezTo>
                    <a:pt x="351" y="110"/>
                    <a:pt x="301" y="35"/>
                    <a:pt x="226" y="9"/>
                  </a:cubicBezTo>
                  <a:cubicBezTo>
                    <a:pt x="207" y="3"/>
                    <a:pt x="187" y="0"/>
                    <a:pt x="167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15"/>
            <p:cNvSpPr/>
            <p:nvPr/>
          </p:nvSpPr>
          <p:spPr>
            <a:xfrm>
              <a:off x="2171200" y="569325"/>
              <a:ext cx="5650" cy="4900"/>
            </a:xfrm>
            <a:custGeom>
              <a:avLst/>
              <a:gdLst/>
              <a:ahLst/>
              <a:cxnLst/>
              <a:rect l="l" t="t" r="r" b="b"/>
              <a:pathLst>
                <a:path w="226" h="196" extrusionOk="0">
                  <a:moveTo>
                    <a:pt x="111" y="0"/>
                  </a:moveTo>
                  <a:cubicBezTo>
                    <a:pt x="75" y="0"/>
                    <a:pt x="44" y="24"/>
                    <a:pt x="25" y="60"/>
                  </a:cubicBezTo>
                  <a:cubicBezTo>
                    <a:pt x="0" y="110"/>
                    <a:pt x="50" y="161"/>
                    <a:pt x="75" y="186"/>
                  </a:cubicBezTo>
                  <a:cubicBezTo>
                    <a:pt x="89" y="192"/>
                    <a:pt x="104" y="195"/>
                    <a:pt x="119" y="195"/>
                  </a:cubicBezTo>
                  <a:cubicBezTo>
                    <a:pt x="160" y="195"/>
                    <a:pt x="201" y="172"/>
                    <a:pt x="201" y="136"/>
                  </a:cubicBezTo>
                  <a:cubicBezTo>
                    <a:pt x="226" y="85"/>
                    <a:pt x="201" y="35"/>
                    <a:pt x="151" y="10"/>
                  </a:cubicBezTo>
                  <a:cubicBezTo>
                    <a:pt x="137" y="4"/>
                    <a:pt x="124" y="0"/>
                    <a:pt x="111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15"/>
            <p:cNvSpPr/>
            <p:nvPr/>
          </p:nvSpPr>
          <p:spPr>
            <a:xfrm>
              <a:off x="2102275" y="589375"/>
              <a:ext cx="5650" cy="4825"/>
            </a:xfrm>
            <a:custGeom>
              <a:avLst/>
              <a:gdLst/>
              <a:ahLst/>
              <a:cxnLst/>
              <a:rect l="l" t="t" r="r" b="b"/>
              <a:pathLst>
                <a:path w="226" h="193" extrusionOk="0">
                  <a:moveTo>
                    <a:pt x="111" y="0"/>
                  </a:moveTo>
                  <a:cubicBezTo>
                    <a:pt x="76" y="0"/>
                    <a:pt x="44" y="24"/>
                    <a:pt x="25" y="60"/>
                  </a:cubicBezTo>
                  <a:cubicBezTo>
                    <a:pt x="0" y="110"/>
                    <a:pt x="25" y="161"/>
                    <a:pt x="76" y="186"/>
                  </a:cubicBezTo>
                  <a:cubicBezTo>
                    <a:pt x="85" y="190"/>
                    <a:pt x="95" y="192"/>
                    <a:pt x="104" y="192"/>
                  </a:cubicBezTo>
                  <a:cubicBezTo>
                    <a:pt x="144" y="192"/>
                    <a:pt x="181" y="156"/>
                    <a:pt x="201" y="136"/>
                  </a:cubicBezTo>
                  <a:cubicBezTo>
                    <a:pt x="226" y="85"/>
                    <a:pt x="201" y="10"/>
                    <a:pt x="151" y="10"/>
                  </a:cubicBezTo>
                  <a:cubicBezTo>
                    <a:pt x="137" y="4"/>
                    <a:pt x="124" y="0"/>
                    <a:pt x="111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15"/>
            <p:cNvSpPr/>
            <p:nvPr/>
          </p:nvSpPr>
          <p:spPr>
            <a:xfrm>
              <a:off x="2154900" y="561175"/>
              <a:ext cx="5050" cy="4900"/>
            </a:xfrm>
            <a:custGeom>
              <a:avLst/>
              <a:gdLst/>
              <a:ahLst/>
              <a:cxnLst/>
              <a:rect l="l" t="t" r="r" b="b"/>
              <a:pathLst>
                <a:path w="202" h="196" extrusionOk="0">
                  <a:moveTo>
                    <a:pt x="87" y="1"/>
                  </a:moveTo>
                  <a:cubicBezTo>
                    <a:pt x="53" y="1"/>
                    <a:pt x="26" y="24"/>
                    <a:pt x="26" y="61"/>
                  </a:cubicBezTo>
                  <a:cubicBezTo>
                    <a:pt x="1" y="111"/>
                    <a:pt x="26" y="161"/>
                    <a:pt x="76" y="186"/>
                  </a:cubicBezTo>
                  <a:cubicBezTo>
                    <a:pt x="89" y="193"/>
                    <a:pt x="103" y="196"/>
                    <a:pt x="116" y="196"/>
                  </a:cubicBezTo>
                  <a:cubicBezTo>
                    <a:pt x="151" y="196"/>
                    <a:pt x="183" y="172"/>
                    <a:pt x="201" y="136"/>
                  </a:cubicBezTo>
                  <a:cubicBezTo>
                    <a:pt x="201" y="86"/>
                    <a:pt x="176" y="35"/>
                    <a:pt x="126" y="10"/>
                  </a:cubicBezTo>
                  <a:cubicBezTo>
                    <a:pt x="113" y="4"/>
                    <a:pt x="99" y="1"/>
                    <a:pt x="87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15"/>
            <p:cNvSpPr/>
            <p:nvPr/>
          </p:nvSpPr>
          <p:spPr>
            <a:xfrm>
              <a:off x="2136100" y="595650"/>
              <a:ext cx="5050" cy="4650"/>
            </a:xfrm>
            <a:custGeom>
              <a:avLst/>
              <a:gdLst/>
              <a:ahLst/>
              <a:cxnLst/>
              <a:rect l="l" t="t" r="r" b="b"/>
              <a:pathLst>
                <a:path w="202" h="186" extrusionOk="0">
                  <a:moveTo>
                    <a:pt x="86" y="0"/>
                  </a:moveTo>
                  <a:cubicBezTo>
                    <a:pt x="51" y="0"/>
                    <a:pt x="19" y="23"/>
                    <a:pt x="1" y="60"/>
                  </a:cubicBezTo>
                  <a:cubicBezTo>
                    <a:pt x="1" y="110"/>
                    <a:pt x="26" y="160"/>
                    <a:pt x="76" y="185"/>
                  </a:cubicBezTo>
                  <a:cubicBezTo>
                    <a:pt x="126" y="185"/>
                    <a:pt x="176" y="160"/>
                    <a:pt x="201" y="110"/>
                  </a:cubicBezTo>
                  <a:cubicBezTo>
                    <a:pt x="201" y="60"/>
                    <a:pt x="176" y="10"/>
                    <a:pt x="126" y="10"/>
                  </a:cubicBezTo>
                  <a:cubicBezTo>
                    <a:pt x="113" y="3"/>
                    <a:pt x="99" y="0"/>
                    <a:pt x="8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15"/>
            <p:cNvSpPr/>
            <p:nvPr/>
          </p:nvSpPr>
          <p:spPr>
            <a:xfrm>
              <a:off x="2123575" y="647900"/>
              <a:ext cx="5025" cy="4650"/>
            </a:xfrm>
            <a:custGeom>
              <a:avLst/>
              <a:gdLst/>
              <a:ahLst/>
              <a:cxnLst/>
              <a:rect l="l" t="t" r="r" b="b"/>
              <a:pathLst>
                <a:path w="201" h="186" extrusionOk="0">
                  <a:moveTo>
                    <a:pt x="126" y="0"/>
                  </a:moveTo>
                  <a:cubicBezTo>
                    <a:pt x="76" y="0"/>
                    <a:pt x="26" y="25"/>
                    <a:pt x="26" y="75"/>
                  </a:cubicBezTo>
                  <a:cubicBezTo>
                    <a:pt x="1" y="125"/>
                    <a:pt x="26" y="176"/>
                    <a:pt x="76" y="176"/>
                  </a:cubicBezTo>
                  <a:cubicBezTo>
                    <a:pt x="89" y="182"/>
                    <a:pt x="103" y="185"/>
                    <a:pt x="116" y="185"/>
                  </a:cubicBezTo>
                  <a:cubicBezTo>
                    <a:pt x="151" y="185"/>
                    <a:pt x="183" y="162"/>
                    <a:pt x="201" y="125"/>
                  </a:cubicBezTo>
                  <a:cubicBezTo>
                    <a:pt x="201" y="75"/>
                    <a:pt x="176" y="25"/>
                    <a:pt x="12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15"/>
            <p:cNvSpPr/>
            <p:nvPr/>
          </p:nvSpPr>
          <p:spPr>
            <a:xfrm>
              <a:off x="2200025" y="641450"/>
              <a:ext cx="9425" cy="7875"/>
            </a:xfrm>
            <a:custGeom>
              <a:avLst/>
              <a:gdLst/>
              <a:ahLst/>
              <a:cxnLst/>
              <a:rect l="l" t="t" r="r" b="b"/>
              <a:pathLst>
                <a:path w="377" h="315" extrusionOk="0">
                  <a:moveTo>
                    <a:pt x="184" y="1"/>
                  </a:moveTo>
                  <a:cubicBezTo>
                    <a:pt x="117" y="1"/>
                    <a:pt x="46" y="46"/>
                    <a:pt x="25" y="108"/>
                  </a:cubicBezTo>
                  <a:cubicBezTo>
                    <a:pt x="0" y="183"/>
                    <a:pt x="50" y="283"/>
                    <a:pt x="125" y="308"/>
                  </a:cubicBezTo>
                  <a:cubicBezTo>
                    <a:pt x="143" y="313"/>
                    <a:pt x="160" y="315"/>
                    <a:pt x="176" y="315"/>
                  </a:cubicBezTo>
                  <a:cubicBezTo>
                    <a:pt x="251" y="315"/>
                    <a:pt x="305" y="270"/>
                    <a:pt x="326" y="208"/>
                  </a:cubicBezTo>
                  <a:cubicBezTo>
                    <a:pt x="376" y="133"/>
                    <a:pt x="326" y="33"/>
                    <a:pt x="226" y="7"/>
                  </a:cubicBezTo>
                  <a:cubicBezTo>
                    <a:pt x="212" y="3"/>
                    <a:pt x="198" y="1"/>
                    <a:pt x="184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15"/>
            <p:cNvSpPr/>
            <p:nvPr/>
          </p:nvSpPr>
          <p:spPr>
            <a:xfrm>
              <a:off x="2203150" y="548100"/>
              <a:ext cx="8175" cy="7325"/>
            </a:xfrm>
            <a:custGeom>
              <a:avLst/>
              <a:gdLst/>
              <a:ahLst/>
              <a:cxnLst/>
              <a:rect l="l" t="t" r="r" b="b"/>
              <a:pathLst>
                <a:path w="327" h="293" extrusionOk="0">
                  <a:moveTo>
                    <a:pt x="161" y="1"/>
                  </a:moveTo>
                  <a:cubicBezTo>
                    <a:pt x="101" y="1"/>
                    <a:pt x="46" y="45"/>
                    <a:pt x="26" y="107"/>
                  </a:cubicBezTo>
                  <a:cubicBezTo>
                    <a:pt x="0" y="183"/>
                    <a:pt x="26" y="258"/>
                    <a:pt x="126" y="283"/>
                  </a:cubicBezTo>
                  <a:cubicBezTo>
                    <a:pt x="145" y="289"/>
                    <a:pt x="163" y="292"/>
                    <a:pt x="181" y="292"/>
                  </a:cubicBezTo>
                  <a:cubicBezTo>
                    <a:pt x="235" y="292"/>
                    <a:pt x="282" y="264"/>
                    <a:pt x="301" y="208"/>
                  </a:cubicBezTo>
                  <a:cubicBezTo>
                    <a:pt x="326" y="132"/>
                    <a:pt x="301" y="32"/>
                    <a:pt x="201" y="7"/>
                  </a:cubicBezTo>
                  <a:cubicBezTo>
                    <a:pt x="188" y="3"/>
                    <a:pt x="174" y="1"/>
                    <a:pt x="161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15"/>
            <p:cNvSpPr/>
            <p:nvPr/>
          </p:nvSpPr>
          <p:spPr>
            <a:xfrm>
              <a:off x="3242625" y="612325"/>
              <a:ext cx="10675" cy="9750"/>
            </a:xfrm>
            <a:custGeom>
              <a:avLst/>
              <a:gdLst/>
              <a:ahLst/>
              <a:cxnLst/>
              <a:rect l="l" t="t" r="r" b="b"/>
              <a:pathLst>
                <a:path w="427" h="390" extrusionOk="0">
                  <a:moveTo>
                    <a:pt x="218" y="1"/>
                  </a:moveTo>
                  <a:cubicBezTo>
                    <a:pt x="180" y="1"/>
                    <a:pt x="140" y="15"/>
                    <a:pt x="101" y="45"/>
                  </a:cubicBezTo>
                  <a:cubicBezTo>
                    <a:pt x="1" y="95"/>
                    <a:pt x="1" y="220"/>
                    <a:pt x="51" y="295"/>
                  </a:cubicBezTo>
                  <a:cubicBezTo>
                    <a:pt x="96" y="356"/>
                    <a:pt x="151" y="389"/>
                    <a:pt x="209" y="389"/>
                  </a:cubicBezTo>
                  <a:cubicBezTo>
                    <a:pt x="247" y="389"/>
                    <a:pt x="287" y="375"/>
                    <a:pt x="326" y="345"/>
                  </a:cubicBezTo>
                  <a:cubicBezTo>
                    <a:pt x="402" y="295"/>
                    <a:pt x="427" y="170"/>
                    <a:pt x="377" y="95"/>
                  </a:cubicBezTo>
                  <a:cubicBezTo>
                    <a:pt x="331" y="34"/>
                    <a:pt x="276" y="1"/>
                    <a:pt x="218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15"/>
            <p:cNvSpPr/>
            <p:nvPr/>
          </p:nvSpPr>
          <p:spPr>
            <a:xfrm>
              <a:off x="3031475" y="580700"/>
              <a:ext cx="11925" cy="11225"/>
            </a:xfrm>
            <a:custGeom>
              <a:avLst/>
              <a:gdLst/>
              <a:ahLst/>
              <a:cxnLst/>
              <a:rect l="l" t="t" r="r" b="b"/>
              <a:pathLst>
                <a:path w="477" h="449" extrusionOk="0">
                  <a:moveTo>
                    <a:pt x="249" y="0"/>
                  </a:moveTo>
                  <a:cubicBezTo>
                    <a:pt x="161" y="0"/>
                    <a:pt x="67" y="52"/>
                    <a:pt x="26" y="157"/>
                  </a:cubicBezTo>
                  <a:cubicBezTo>
                    <a:pt x="0" y="257"/>
                    <a:pt x="51" y="382"/>
                    <a:pt x="176" y="432"/>
                  </a:cubicBezTo>
                  <a:cubicBezTo>
                    <a:pt x="198" y="443"/>
                    <a:pt x="221" y="448"/>
                    <a:pt x="244" y="448"/>
                  </a:cubicBezTo>
                  <a:cubicBezTo>
                    <a:pt x="328" y="448"/>
                    <a:pt x="412" y="385"/>
                    <a:pt x="452" y="307"/>
                  </a:cubicBezTo>
                  <a:cubicBezTo>
                    <a:pt x="477" y="182"/>
                    <a:pt x="427" y="56"/>
                    <a:pt x="301" y="6"/>
                  </a:cubicBezTo>
                  <a:cubicBezTo>
                    <a:pt x="285" y="2"/>
                    <a:pt x="267" y="0"/>
                    <a:pt x="249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15"/>
            <p:cNvSpPr/>
            <p:nvPr/>
          </p:nvSpPr>
          <p:spPr>
            <a:xfrm>
              <a:off x="3004525" y="647500"/>
              <a:ext cx="12575" cy="11225"/>
            </a:xfrm>
            <a:custGeom>
              <a:avLst/>
              <a:gdLst/>
              <a:ahLst/>
              <a:cxnLst/>
              <a:rect l="l" t="t" r="r" b="b"/>
              <a:pathLst>
                <a:path w="503" h="449" extrusionOk="0">
                  <a:moveTo>
                    <a:pt x="245" y="0"/>
                  </a:moveTo>
                  <a:cubicBezTo>
                    <a:pt x="151" y="0"/>
                    <a:pt x="70" y="63"/>
                    <a:pt x="51" y="141"/>
                  </a:cubicBezTo>
                  <a:cubicBezTo>
                    <a:pt x="1" y="267"/>
                    <a:pt x="51" y="392"/>
                    <a:pt x="176" y="442"/>
                  </a:cubicBezTo>
                  <a:cubicBezTo>
                    <a:pt x="197" y="446"/>
                    <a:pt x="218" y="448"/>
                    <a:pt x="238" y="448"/>
                  </a:cubicBezTo>
                  <a:cubicBezTo>
                    <a:pt x="341" y="448"/>
                    <a:pt x="431" y="396"/>
                    <a:pt x="452" y="292"/>
                  </a:cubicBezTo>
                  <a:cubicBezTo>
                    <a:pt x="502" y="192"/>
                    <a:pt x="427" y="66"/>
                    <a:pt x="327" y="16"/>
                  </a:cubicBezTo>
                  <a:cubicBezTo>
                    <a:pt x="299" y="5"/>
                    <a:pt x="272" y="0"/>
                    <a:pt x="245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15"/>
            <p:cNvSpPr/>
            <p:nvPr/>
          </p:nvSpPr>
          <p:spPr>
            <a:xfrm>
              <a:off x="3146125" y="585700"/>
              <a:ext cx="8175" cy="6675"/>
            </a:xfrm>
            <a:custGeom>
              <a:avLst/>
              <a:gdLst/>
              <a:ahLst/>
              <a:cxnLst/>
              <a:rect l="l" t="t" r="r" b="b"/>
              <a:pathLst>
                <a:path w="327" h="267" extrusionOk="0">
                  <a:moveTo>
                    <a:pt x="160" y="0"/>
                  </a:moveTo>
                  <a:cubicBezTo>
                    <a:pt x="100" y="0"/>
                    <a:pt x="47" y="41"/>
                    <a:pt x="26" y="82"/>
                  </a:cubicBezTo>
                  <a:cubicBezTo>
                    <a:pt x="1" y="157"/>
                    <a:pt x="51" y="232"/>
                    <a:pt x="126" y="257"/>
                  </a:cubicBezTo>
                  <a:cubicBezTo>
                    <a:pt x="145" y="264"/>
                    <a:pt x="164" y="267"/>
                    <a:pt x="182" y="267"/>
                  </a:cubicBezTo>
                  <a:cubicBezTo>
                    <a:pt x="236" y="267"/>
                    <a:pt x="283" y="239"/>
                    <a:pt x="302" y="182"/>
                  </a:cubicBezTo>
                  <a:cubicBezTo>
                    <a:pt x="327" y="107"/>
                    <a:pt x="277" y="32"/>
                    <a:pt x="201" y="7"/>
                  </a:cubicBezTo>
                  <a:cubicBezTo>
                    <a:pt x="188" y="2"/>
                    <a:pt x="174" y="0"/>
                    <a:pt x="160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15"/>
            <p:cNvSpPr/>
            <p:nvPr/>
          </p:nvSpPr>
          <p:spPr>
            <a:xfrm>
              <a:off x="3045875" y="615075"/>
              <a:ext cx="7550" cy="6675"/>
            </a:xfrm>
            <a:custGeom>
              <a:avLst/>
              <a:gdLst/>
              <a:ahLst/>
              <a:cxnLst/>
              <a:rect l="l" t="t" r="r" b="b"/>
              <a:pathLst>
                <a:path w="302" h="267" extrusionOk="0">
                  <a:moveTo>
                    <a:pt x="146" y="0"/>
                  </a:moveTo>
                  <a:cubicBezTo>
                    <a:pt x="92" y="0"/>
                    <a:pt x="45" y="29"/>
                    <a:pt x="26" y="85"/>
                  </a:cubicBezTo>
                  <a:cubicBezTo>
                    <a:pt x="1" y="160"/>
                    <a:pt x="26" y="235"/>
                    <a:pt x="101" y="260"/>
                  </a:cubicBezTo>
                  <a:cubicBezTo>
                    <a:pt x="114" y="265"/>
                    <a:pt x="128" y="267"/>
                    <a:pt x="141" y="267"/>
                  </a:cubicBezTo>
                  <a:cubicBezTo>
                    <a:pt x="201" y="267"/>
                    <a:pt x="256" y="222"/>
                    <a:pt x="277" y="160"/>
                  </a:cubicBezTo>
                  <a:cubicBezTo>
                    <a:pt x="302" y="110"/>
                    <a:pt x="252" y="35"/>
                    <a:pt x="201" y="10"/>
                  </a:cubicBezTo>
                  <a:cubicBezTo>
                    <a:pt x="183" y="4"/>
                    <a:pt x="164" y="0"/>
                    <a:pt x="14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15"/>
            <p:cNvSpPr/>
            <p:nvPr/>
          </p:nvSpPr>
          <p:spPr>
            <a:xfrm>
              <a:off x="3122325" y="573775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60" y="1"/>
                  </a:moveTo>
                  <a:cubicBezTo>
                    <a:pt x="100" y="1"/>
                    <a:pt x="46" y="42"/>
                    <a:pt x="26" y="83"/>
                  </a:cubicBezTo>
                  <a:cubicBezTo>
                    <a:pt x="1" y="158"/>
                    <a:pt x="26" y="233"/>
                    <a:pt x="101" y="258"/>
                  </a:cubicBezTo>
                  <a:cubicBezTo>
                    <a:pt x="120" y="265"/>
                    <a:pt x="138" y="268"/>
                    <a:pt x="156" y="268"/>
                  </a:cubicBezTo>
                  <a:cubicBezTo>
                    <a:pt x="210" y="268"/>
                    <a:pt x="257" y="239"/>
                    <a:pt x="276" y="183"/>
                  </a:cubicBezTo>
                  <a:cubicBezTo>
                    <a:pt x="301" y="108"/>
                    <a:pt x="276" y="33"/>
                    <a:pt x="201" y="8"/>
                  </a:cubicBezTo>
                  <a:cubicBezTo>
                    <a:pt x="187" y="3"/>
                    <a:pt x="173" y="1"/>
                    <a:pt x="16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15"/>
            <p:cNvSpPr/>
            <p:nvPr/>
          </p:nvSpPr>
          <p:spPr>
            <a:xfrm>
              <a:off x="3094750" y="623850"/>
              <a:ext cx="7550" cy="6750"/>
            </a:xfrm>
            <a:custGeom>
              <a:avLst/>
              <a:gdLst/>
              <a:ahLst/>
              <a:cxnLst/>
              <a:rect l="l" t="t" r="r" b="b"/>
              <a:pathLst>
                <a:path w="302" h="270" extrusionOk="0">
                  <a:moveTo>
                    <a:pt x="146" y="0"/>
                  </a:moveTo>
                  <a:cubicBezTo>
                    <a:pt x="92" y="0"/>
                    <a:pt x="45" y="28"/>
                    <a:pt x="26" y="85"/>
                  </a:cubicBezTo>
                  <a:cubicBezTo>
                    <a:pt x="1" y="160"/>
                    <a:pt x="26" y="235"/>
                    <a:pt x="101" y="260"/>
                  </a:cubicBezTo>
                  <a:cubicBezTo>
                    <a:pt x="120" y="267"/>
                    <a:pt x="139" y="270"/>
                    <a:pt x="157" y="270"/>
                  </a:cubicBezTo>
                  <a:cubicBezTo>
                    <a:pt x="211" y="270"/>
                    <a:pt x="258" y="242"/>
                    <a:pt x="277" y="185"/>
                  </a:cubicBezTo>
                  <a:cubicBezTo>
                    <a:pt x="302" y="110"/>
                    <a:pt x="251" y="35"/>
                    <a:pt x="201" y="10"/>
                  </a:cubicBezTo>
                  <a:cubicBezTo>
                    <a:pt x="183" y="3"/>
                    <a:pt x="164" y="0"/>
                    <a:pt x="14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15"/>
            <p:cNvSpPr/>
            <p:nvPr/>
          </p:nvSpPr>
          <p:spPr>
            <a:xfrm>
              <a:off x="3076600" y="700350"/>
              <a:ext cx="7525" cy="6700"/>
            </a:xfrm>
            <a:custGeom>
              <a:avLst/>
              <a:gdLst/>
              <a:ahLst/>
              <a:cxnLst/>
              <a:rect l="l" t="t" r="r" b="b"/>
              <a:pathLst>
                <a:path w="301" h="268" extrusionOk="0">
                  <a:moveTo>
                    <a:pt x="159" y="1"/>
                  </a:moveTo>
                  <a:cubicBezTo>
                    <a:pt x="99" y="1"/>
                    <a:pt x="46" y="42"/>
                    <a:pt x="25" y="83"/>
                  </a:cubicBezTo>
                  <a:cubicBezTo>
                    <a:pt x="0" y="158"/>
                    <a:pt x="25" y="233"/>
                    <a:pt x="100" y="258"/>
                  </a:cubicBezTo>
                  <a:cubicBezTo>
                    <a:pt x="119" y="264"/>
                    <a:pt x="138" y="267"/>
                    <a:pt x="156" y="267"/>
                  </a:cubicBezTo>
                  <a:cubicBezTo>
                    <a:pt x="210" y="267"/>
                    <a:pt x="257" y="239"/>
                    <a:pt x="276" y="183"/>
                  </a:cubicBezTo>
                  <a:cubicBezTo>
                    <a:pt x="301" y="108"/>
                    <a:pt x="276" y="32"/>
                    <a:pt x="201" y="7"/>
                  </a:cubicBezTo>
                  <a:cubicBezTo>
                    <a:pt x="187" y="3"/>
                    <a:pt x="173" y="1"/>
                    <a:pt x="15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15"/>
            <p:cNvSpPr/>
            <p:nvPr/>
          </p:nvSpPr>
          <p:spPr>
            <a:xfrm>
              <a:off x="3188125" y="690725"/>
              <a:ext cx="13175" cy="11550"/>
            </a:xfrm>
            <a:custGeom>
              <a:avLst/>
              <a:gdLst/>
              <a:ahLst/>
              <a:cxnLst/>
              <a:rect l="l" t="t" r="r" b="b"/>
              <a:pathLst>
                <a:path w="527" h="462" extrusionOk="0">
                  <a:moveTo>
                    <a:pt x="269" y="1"/>
                  </a:moveTo>
                  <a:cubicBezTo>
                    <a:pt x="167" y="1"/>
                    <a:pt x="70" y="68"/>
                    <a:pt x="50" y="167"/>
                  </a:cubicBezTo>
                  <a:cubicBezTo>
                    <a:pt x="0" y="292"/>
                    <a:pt x="75" y="417"/>
                    <a:pt x="201" y="442"/>
                  </a:cubicBezTo>
                  <a:cubicBezTo>
                    <a:pt x="227" y="455"/>
                    <a:pt x="256" y="462"/>
                    <a:pt x="285" y="462"/>
                  </a:cubicBezTo>
                  <a:cubicBezTo>
                    <a:pt x="370" y="462"/>
                    <a:pt x="458" y="410"/>
                    <a:pt x="476" y="317"/>
                  </a:cubicBezTo>
                  <a:cubicBezTo>
                    <a:pt x="527" y="192"/>
                    <a:pt x="451" y="67"/>
                    <a:pt x="351" y="16"/>
                  </a:cubicBezTo>
                  <a:cubicBezTo>
                    <a:pt x="324" y="6"/>
                    <a:pt x="296" y="1"/>
                    <a:pt x="26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15"/>
            <p:cNvSpPr/>
            <p:nvPr/>
          </p:nvSpPr>
          <p:spPr>
            <a:xfrm>
              <a:off x="3192500" y="554750"/>
              <a:ext cx="11925" cy="10850"/>
            </a:xfrm>
            <a:custGeom>
              <a:avLst/>
              <a:gdLst/>
              <a:ahLst/>
              <a:cxnLst/>
              <a:rect l="l" t="t" r="r" b="b"/>
              <a:pathLst>
                <a:path w="477" h="434" extrusionOk="0">
                  <a:moveTo>
                    <a:pt x="233" y="1"/>
                  </a:moveTo>
                  <a:cubicBezTo>
                    <a:pt x="150" y="1"/>
                    <a:pt x="65" y="64"/>
                    <a:pt x="26" y="142"/>
                  </a:cubicBezTo>
                  <a:cubicBezTo>
                    <a:pt x="1" y="267"/>
                    <a:pt x="51" y="393"/>
                    <a:pt x="176" y="418"/>
                  </a:cubicBezTo>
                  <a:cubicBezTo>
                    <a:pt x="198" y="429"/>
                    <a:pt x="221" y="434"/>
                    <a:pt x="245" y="434"/>
                  </a:cubicBezTo>
                  <a:cubicBezTo>
                    <a:pt x="328" y="434"/>
                    <a:pt x="413" y="371"/>
                    <a:pt x="452" y="292"/>
                  </a:cubicBezTo>
                  <a:cubicBezTo>
                    <a:pt x="477" y="167"/>
                    <a:pt x="427" y="42"/>
                    <a:pt x="301" y="17"/>
                  </a:cubicBezTo>
                  <a:cubicBezTo>
                    <a:pt x="279" y="6"/>
                    <a:pt x="256" y="1"/>
                    <a:pt x="233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15"/>
            <p:cNvSpPr/>
            <p:nvPr/>
          </p:nvSpPr>
          <p:spPr>
            <a:xfrm>
              <a:off x="2282100" y="697375"/>
              <a:ext cx="11300" cy="9900"/>
            </a:xfrm>
            <a:custGeom>
              <a:avLst/>
              <a:gdLst/>
              <a:ahLst/>
              <a:cxnLst/>
              <a:rect l="l" t="t" r="r" b="b"/>
              <a:pathLst>
                <a:path w="452" h="396" extrusionOk="0">
                  <a:moveTo>
                    <a:pt x="212" y="0"/>
                  </a:moveTo>
                  <a:cubicBezTo>
                    <a:pt x="175" y="0"/>
                    <a:pt x="136" y="8"/>
                    <a:pt x="101" y="26"/>
                  </a:cubicBezTo>
                  <a:cubicBezTo>
                    <a:pt x="25" y="101"/>
                    <a:pt x="0" y="227"/>
                    <a:pt x="51" y="302"/>
                  </a:cubicBezTo>
                  <a:cubicBezTo>
                    <a:pt x="96" y="362"/>
                    <a:pt x="160" y="396"/>
                    <a:pt x="220" y="396"/>
                  </a:cubicBezTo>
                  <a:cubicBezTo>
                    <a:pt x="259" y="396"/>
                    <a:pt x="297" y="382"/>
                    <a:pt x="326" y="352"/>
                  </a:cubicBezTo>
                  <a:cubicBezTo>
                    <a:pt x="426" y="302"/>
                    <a:pt x="452" y="176"/>
                    <a:pt x="376" y="76"/>
                  </a:cubicBezTo>
                  <a:cubicBezTo>
                    <a:pt x="344" y="28"/>
                    <a:pt x="280" y="0"/>
                    <a:pt x="212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15"/>
            <p:cNvSpPr/>
            <p:nvPr/>
          </p:nvSpPr>
          <p:spPr>
            <a:xfrm>
              <a:off x="2070950" y="665675"/>
              <a:ext cx="12550" cy="11225"/>
            </a:xfrm>
            <a:custGeom>
              <a:avLst/>
              <a:gdLst/>
              <a:ahLst/>
              <a:cxnLst/>
              <a:rect l="l" t="t" r="r" b="b"/>
              <a:pathLst>
                <a:path w="502" h="449" extrusionOk="0">
                  <a:moveTo>
                    <a:pt x="246" y="0"/>
                  </a:moveTo>
                  <a:cubicBezTo>
                    <a:pt x="151" y="0"/>
                    <a:pt x="65" y="68"/>
                    <a:pt x="25" y="166"/>
                  </a:cubicBezTo>
                  <a:cubicBezTo>
                    <a:pt x="0" y="267"/>
                    <a:pt x="50" y="392"/>
                    <a:pt x="176" y="442"/>
                  </a:cubicBezTo>
                  <a:cubicBezTo>
                    <a:pt x="192" y="446"/>
                    <a:pt x="210" y="448"/>
                    <a:pt x="227" y="448"/>
                  </a:cubicBezTo>
                  <a:cubicBezTo>
                    <a:pt x="316" y="448"/>
                    <a:pt x="410" y="396"/>
                    <a:pt x="451" y="292"/>
                  </a:cubicBezTo>
                  <a:cubicBezTo>
                    <a:pt x="501" y="191"/>
                    <a:pt x="426" y="66"/>
                    <a:pt x="326" y="16"/>
                  </a:cubicBezTo>
                  <a:cubicBezTo>
                    <a:pt x="299" y="5"/>
                    <a:pt x="272" y="0"/>
                    <a:pt x="24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15"/>
            <p:cNvSpPr/>
            <p:nvPr/>
          </p:nvSpPr>
          <p:spPr>
            <a:xfrm>
              <a:off x="2044000" y="732625"/>
              <a:ext cx="12550" cy="10925"/>
            </a:xfrm>
            <a:custGeom>
              <a:avLst/>
              <a:gdLst/>
              <a:ahLst/>
              <a:cxnLst/>
              <a:rect l="l" t="t" r="r" b="b"/>
              <a:pathLst>
                <a:path w="502" h="437" extrusionOk="0">
                  <a:moveTo>
                    <a:pt x="231" y="0"/>
                  </a:moveTo>
                  <a:cubicBezTo>
                    <a:pt x="143" y="0"/>
                    <a:pt x="69" y="52"/>
                    <a:pt x="51" y="145"/>
                  </a:cubicBezTo>
                  <a:cubicBezTo>
                    <a:pt x="1" y="270"/>
                    <a:pt x="76" y="396"/>
                    <a:pt x="176" y="421"/>
                  </a:cubicBezTo>
                  <a:cubicBezTo>
                    <a:pt x="203" y="432"/>
                    <a:pt x="231" y="437"/>
                    <a:pt x="257" y="437"/>
                  </a:cubicBezTo>
                  <a:cubicBezTo>
                    <a:pt x="351" y="437"/>
                    <a:pt x="432" y="374"/>
                    <a:pt x="452" y="295"/>
                  </a:cubicBezTo>
                  <a:cubicBezTo>
                    <a:pt x="502" y="170"/>
                    <a:pt x="427" y="45"/>
                    <a:pt x="326" y="20"/>
                  </a:cubicBezTo>
                  <a:cubicBezTo>
                    <a:pt x="294" y="7"/>
                    <a:pt x="262" y="0"/>
                    <a:pt x="231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15"/>
            <p:cNvSpPr/>
            <p:nvPr/>
          </p:nvSpPr>
          <p:spPr>
            <a:xfrm>
              <a:off x="2186225" y="670825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46" y="1"/>
                  </a:moveTo>
                  <a:cubicBezTo>
                    <a:pt x="92" y="1"/>
                    <a:pt x="45" y="29"/>
                    <a:pt x="26" y="86"/>
                  </a:cubicBezTo>
                  <a:cubicBezTo>
                    <a:pt x="1" y="161"/>
                    <a:pt x="26" y="236"/>
                    <a:pt x="101" y="261"/>
                  </a:cubicBezTo>
                  <a:cubicBezTo>
                    <a:pt x="115" y="266"/>
                    <a:pt x="129" y="268"/>
                    <a:pt x="142" y="268"/>
                  </a:cubicBezTo>
                  <a:cubicBezTo>
                    <a:pt x="202" y="268"/>
                    <a:pt x="256" y="227"/>
                    <a:pt x="276" y="186"/>
                  </a:cubicBezTo>
                  <a:cubicBezTo>
                    <a:pt x="302" y="111"/>
                    <a:pt x="251" y="35"/>
                    <a:pt x="201" y="10"/>
                  </a:cubicBezTo>
                  <a:cubicBezTo>
                    <a:pt x="182" y="4"/>
                    <a:pt x="164" y="1"/>
                    <a:pt x="146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15"/>
            <p:cNvSpPr/>
            <p:nvPr/>
          </p:nvSpPr>
          <p:spPr>
            <a:xfrm>
              <a:off x="2085350" y="699725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61" y="1"/>
                  </a:moveTo>
                  <a:cubicBezTo>
                    <a:pt x="101" y="1"/>
                    <a:pt x="46" y="46"/>
                    <a:pt x="26" y="108"/>
                  </a:cubicBezTo>
                  <a:cubicBezTo>
                    <a:pt x="1" y="158"/>
                    <a:pt x="26" y="258"/>
                    <a:pt x="101" y="258"/>
                  </a:cubicBezTo>
                  <a:cubicBezTo>
                    <a:pt x="120" y="264"/>
                    <a:pt x="139" y="267"/>
                    <a:pt x="157" y="267"/>
                  </a:cubicBezTo>
                  <a:cubicBezTo>
                    <a:pt x="211" y="267"/>
                    <a:pt x="258" y="239"/>
                    <a:pt x="276" y="183"/>
                  </a:cubicBezTo>
                  <a:cubicBezTo>
                    <a:pt x="301" y="108"/>
                    <a:pt x="276" y="32"/>
                    <a:pt x="201" y="7"/>
                  </a:cubicBezTo>
                  <a:cubicBezTo>
                    <a:pt x="188" y="3"/>
                    <a:pt x="175" y="1"/>
                    <a:pt x="161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15"/>
            <p:cNvSpPr/>
            <p:nvPr/>
          </p:nvSpPr>
          <p:spPr>
            <a:xfrm>
              <a:off x="2161800" y="658925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45" y="1"/>
                  </a:moveTo>
                  <a:cubicBezTo>
                    <a:pt x="91" y="1"/>
                    <a:pt x="44" y="29"/>
                    <a:pt x="25" y="85"/>
                  </a:cubicBezTo>
                  <a:cubicBezTo>
                    <a:pt x="0" y="161"/>
                    <a:pt x="50" y="236"/>
                    <a:pt x="101" y="261"/>
                  </a:cubicBezTo>
                  <a:cubicBezTo>
                    <a:pt x="114" y="265"/>
                    <a:pt x="128" y="267"/>
                    <a:pt x="142" y="267"/>
                  </a:cubicBezTo>
                  <a:cubicBezTo>
                    <a:pt x="202" y="267"/>
                    <a:pt x="256" y="227"/>
                    <a:pt x="276" y="186"/>
                  </a:cubicBezTo>
                  <a:cubicBezTo>
                    <a:pt x="301" y="110"/>
                    <a:pt x="276" y="35"/>
                    <a:pt x="201" y="10"/>
                  </a:cubicBezTo>
                  <a:cubicBezTo>
                    <a:pt x="182" y="4"/>
                    <a:pt x="163" y="1"/>
                    <a:pt x="145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15"/>
            <p:cNvSpPr/>
            <p:nvPr/>
          </p:nvSpPr>
          <p:spPr>
            <a:xfrm>
              <a:off x="2134225" y="708500"/>
              <a:ext cx="7550" cy="7250"/>
            </a:xfrm>
            <a:custGeom>
              <a:avLst/>
              <a:gdLst/>
              <a:ahLst/>
              <a:cxnLst/>
              <a:rect l="l" t="t" r="r" b="b"/>
              <a:pathLst>
                <a:path w="302" h="290" extrusionOk="0">
                  <a:moveTo>
                    <a:pt x="161" y="1"/>
                  </a:moveTo>
                  <a:cubicBezTo>
                    <a:pt x="101" y="1"/>
                    <a:pt x="46" y="46"/>
                    <a:pt x="26" y="107"/>
                  </a:cubicBezTo>
                  <a:cubicBezTo>
                    <a:pt x="1" y="183"/>
                    <a:pt x="26" y="258"/>
                    <a:pt x="101" y="283"/>
                  </a:cubicBezTo>
                  <a:cubicBezTo>
                    <a:pt x="114" y="287"/>
                    <a:pt x="127" y="289"/>
                    <a:pt x="140" y="289"/>
                  </a:cubicBezTo>
                  <a:cubicBezTo>
                    <a:pt x="201" y="289"/>
                    <a:pt x="256" y="244"/>
                    <a:pt x="276" y="183"/>
                  </a:cubicBezTo>
                  <a:cubicBezTo>
                    <a:pt x="301" y="107"/>
                    <a:pt x="276" y="32"/>
                    <a:pt x="201" y="7"/>
                  </a:cubicBezTo>
                  <a:cubicBezTo>
                    <a:pt x="188" y="3"/>
                    <a:pt x="174" y="1"/>
                    <a:pt x="161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15"/>
            <p:cNvSpPr/>
            <p:nvPr/>
          </p:nvSpPr>
          <p:spPr>
            <a:xfrm>
              <a:off x="2116050" y="785500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46" y="0"/>
                  </a:moveTo>
                  <a:cubicBezTo>
                    <a:pt x="92" y="0"/>
                    <a:pt x="45" y="29"/>
                    <a:pt x="26" y="85"/>
                  </a:cubicBezTo>
                  <a:cubicBezTo>
                    <a:pt x="1" y="160"/>
                    <a:pt x="51" y="235"/>
                    <a:pt x="126" y="261"/>
                  </a:cubicBezTo>
                  <a:cubicBezTo>
                    <a:pt x="135" y="265"/>
                    <a:pt x="145" y="267"/>
                    <a:pt x="156" y="267"/>
                  </a:cubicBezTo>
                  <a:cubicBezTo>
                    <a:pt x="202" y="267"/>
                    <a:pt x="256" y="226"/>
                    <a:pt x="276" y="185"/>
                  </a:cubicBezTo>
                  <a:cubicBezTo>
                    <a:pt x="302" y="110"/>
                    <a:pt x="276" y="35"/>
                    <a:pt x="201" y="10"/>
                  </a:cubicBezTo>
                  <a:cubicBezTo>
                    <a:pt x="182" y="4"/>
                    <a:pt x="164" y="0"/>
                    <a:pt x="14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15"/>
            <p:cNvSpPr/>
            <p:nvPr/>
          </p:nvSpPr>
          <p:spPr>
            <a:xfrm>
              <a:off x="2227575" y="775550"/>
              <a:ext cx="13200" cy="11850"/>
            </a:xfrm>
            <a:custGeom>
              <a:avLst/>
              <a:gdLst/>
              <a:ahLst/>
              <a:cxnLst/>
              <a:rect l="l" t="t" r="r" b="b"/>
              <a:pathLst>
                <a:path w="528" h="474" extrusionOk="0">
                  <a:moveTo>
                    <a:pt x="289" y="1"/>
                  </a:moveTo>
                  <a:cubicBezTo>
                    <a:pt x="187" y="1"/>
                    <a:pt x="93" y="53"/>
                    <a:pt x="51" y="157"/>
                  </a:cubicBezTo>
                  <a:cubicBezTo>
                    <a:pt x="1" y="283"/>
                    <a:pt x="76" y="408"/>
                    <a:pt x="201" y="458"/>
                  </a:cubicBezTo>
                  <a:cubicBezTo>
                    <a:pt x="228" y="469"/>
                    <a:pt x="255" y="474"/>
                    <a:pt x="281" y="474"/>
                  </a:cubicBezTo>
                  <a:cubicBezTo>
                    <a:pt x="377" y="474"/>
                    <a:pt x="463" y="406"/>
                    <a:pt x="502" y="308"/>
                  </a:cubicBezTo>
                  <a:cubicBezTo>
                    <a:pt x="527" y="182"/>
                    <a:pt x="477" y="57"/>
                    <a:pt x="352" y="7"/>
                  </a:cubicBezTo>
                  <a:cubicBezTo>
                    <a:pt x="331" y="3"/>
                    <a:pt x="310" y="1"/>
                    <a:pt x="28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15"/>
            <p:cNvSpPr/>
            <p:nvPr/>
          </p:nvSpPr>
          <p:spPr>
            <a:xfrm>
              <a:off x="2231975" y="639575"/>
              <a:ext cx="12550" cy="11000"/>
            </a:xfrm>
            <a:custGeom>
              <a:avLst/>
              <a:gdLst/>
              <a:ahLst/>
              <a:cxnLst/>
              <a:rect l="l" t="t" r="r" b="b"/>
              <a:pathLst>
                <a:path w="502" h="440" extrusionOk="0">
                  <a:moveTo>
                    <a:pt x="264" y="1"/>
                  </a:moveTo>
                  <a:cubicBezTo>
                    <a:pt x="161" y="1"/>
                    <a:pt x="67" y="53"/>
                    <a:pt x="25" y="158"/>
                  </a:cubicBezTo>
                  <a:cubicBezTo>
                    <a:pt x="0" y="258"/>
                    <a:pt x="50" y="383"/>
                    <a:pt x="176" y="433"/>
                  </a:cubicBezTo>
                  <a:cubicBezTo>
                    <a:pt x="197" y="437"/>
                    <a:pt x="218" y="440"/>
                    <a:pt x="238" y="440"/>
                  </a:cubicBezTo>
                  <a:cubicBezTo>
                    <a:pt x="340" y="440"/>
                    <a:pt x="431" y="387"/>
                    <a:pt x="451" y="283"/>
                  </a:cubicBezTo>
                  <a:cubicBezTo>
                    <a:pt x="502" y="183"/>
                    <a:pt x="426" y="57"/>
                    <a:pt x="326" y="7"/>
                  </a:cubicBezTo>
                  <a:cubicBezTo>
                    <a:pt x="305" y="3"/>
                    <a:pt x="284" y="1"/>
                    <a:pt x="264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15"/>
            <p:cNvSpPr/>
            <p:nvPr/>
          </p:nvSpPr>
          <p:spPr>
            <a:xfrm>
              <a:off x="2314050" y="591650"/>
              <a:ext cx="11300" cy="9925"/>
            </a:xfrm>
            <a:custGeom>
              <a:avLst/>
              <a:gdLst/>
              <a:ahLst/>
              <a:cxnLst/>
              <a:rect l="l" t="t" r="r" b="b"/>
              <a:pathLst>
                <a:path w="452" h="397" extrusionOk="0">
                  <a:moveTo>
                    <a:pt x="231" y="1"/>
                  </a:moveTo>
                  <a:cubicBezTo>
                    <a:pt x="193" y="1"/>
                    <a:pt x="156" y="15"/>
                    <a:pt x="126" y="45"/>
                  </a:cubicBezTo>
                  <a:cubicBezTo>
                    <a:pt x="26" y="95"/>
                    <a:pt x="1" y="220"/>
                    <a:pt x="76" y="320"/>
                  </a:cubicBezTo>
                  <a:cubicBezTo>
                    <a:pt x="108" y="369"/>
                    <a:pt x="172" y="396"/>
                    <a:pt x="233" y="396"/>
                  </a:cubicBezTo>
                  <a:cubicBezTo>
                    <a:pt x="267" y="396"/>
                    <a:pt x="300" y="388"/>
                    <a:pt x="326" y="370"/>
                  </a:cubicBezTo>
                  <a:cubicBezTo>
                    <a:pt x="427" y="295"/>
                    <a:pt x="452" y="170"/>
                    <a:pt x="377" y="95"/>
                  </a:cubicBezTo>
                  <a:cubicBezTo>
                    <a:pt x="346" y="34"/>
                    <a:pt x="288" y="1"/>
                    <a:pt x="231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15"/>
            <p:cNvSpPr/>
            <p:nvPr/>
          </p:nvSpPr>
          <p:spPr>
            <a:xfrm>
              <a:off x="2523950" y="622050"/>
              <a:ext cx="12550" cy="11225"/>
            </a:xfrm>
            <a:custGeom>
              <a:avLst/>
              <a:gdLst/>
              <a:ahLst/>
              <a:cxnLst/>
              <a:rect l="l" t="t" r="r" b="b"/>
              <a:pathLst>
                <a:path w="502" h="449" extrusionOk="0">
                  <a:moveTo>
                    <a:pt x="264" y="0"/>
                  </a:moveTo>
                  <a:cubicBezTo>
                    <a:pt x="162" y="0"/>
                    <a:pt x="72" y="52"/>
                    <a:pt x="51" y="157"/>
                  </a:cubicBezTo>
                  <a:cubicBezTo>
                    <a:pt x="1" y="257"/>
                    <a:pt x="76" y="382"/>
                    <a:pt x="176" y="433"/>
                  </a:cubicBezTo>
                  <a:cubicBezTo>
                    <a:pt x="203" y="443"/>
                    <a:pt x="230" y="448"/>
                    <a:pt x="255" y="448"/>
                  </a:cubicBezTo>
                  <a:cubicBezTo>
                    <a:pt x="350" y="448"/>
                    <a:pt x="432" y="381"/>
                    <a:pt x="452" y="282"/>
                  </a:cubicBezTo>
                  <a:cubicBezTo>
                    <a:pt x="502" y="182"/>
                    <a:pt x="427" y="57"/>
                    <a:pt x="326" y="6"/>
                  </a:cubicBezTo>
                  <a:cubicBezTo>
                    <a:pt x="306" y="2"/>
                    <a:pt x="285" y="0"/>
                    <a:pt x="264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15"/>
            <p:cNvSpPr/>
            <p:nvPr/>
          </p:nvSpPr>
          <p:spPr>
            <a:xfrm>
              <a:off x="2550900" y="555375"/>
              <a:ext cx="11925" cy="10950"/>
            </a:xfrm>
            <a:custGeom>
              <a:avLst/>
              <a:gdLst/>
              <a:ahLst/>
              <a:cxnLst/>
              <a:rect l="l" t="t" r="r" b="b"/>
              <a:pathLst>
                <a:path w="477" h="438" extrusionOk="0">
                  <a:moveTo>
                    <a:pt x="233" y="1"/>
                  </a:moveTo>
                  <a:cubicBezTo>
                    <a:pt x="149" y="1"/>
                    <a:pt x="65" y="64"/>
                    <a:pt x="25" y="142"/>
                  </a:cubicBezTo>
                  <a:cubicBezTo>
                    <a:pt x="0" y="267"/>
                    <a:pt x="50" y="393"/>
                    <a:pt x="176" y="418"/>
                  </a:cubicBezTo>
                  <a:cubicBezTo>
                    <a:pt x="202" y="431"/>
                    <a:pt x="229" y="437"/>
                    <a:pt x="257" y="437"/>
                  </a:cubicBezTo>
                  <a:cubicBezTo>
                    <a:pt x="336" y="437"/>
                    <a:pt x="414" y="385"/>
                    <a:pt x="451" y="293"/>
                  </a:cubicBezTo>
                  <a:cubicBezTo>
                    <a:pt x="477" y="167"/>
                    <a:pt x="426" y="42"/>
                    <a:pt x="301" y="17"/>
                  </a:cubicBezTo>
                  <a:cubicBezTo>
                    <a:pt x="279" y="6"/>
                    <a:pt x="256" y="1"/>
                    <a:pt x="233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15"/>
            <p:cNvSpPr/>
            <p:nvPr/>
          </p:nvSpPr>
          <p:spPr>
            <a:xfrm>
              <a:off x="2413675" y="621400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60" y="1"/>
                  </a:moveTo>
                  <a:cubicBezTo>
                    <a:pt x="100" y="1"/>
                    <a:pt x="46" y="42"/>
                    <a:pt x="26" y="83"/>
                  </a:cubicBezTo>
                  <a:cubicBezTo>
                    <a:pt x="1" y="158"/>
                    <a:pt x="26" y="233"/>
                    <a:pt x="101" y="258"/>
                  </a:cubicBezTo>
                  <a:cubicBezTo>
                    <a:pt x="120" y="264"/>
                    <a:pt x="138" y="267"/>
                    <a:pt x="156" y="267"/>
                  </a:cubicBezTo>
                  <a:cubicBezTo>
                    <a:pt x="210" y="267"/>
                    <a:pt x="257" y="239"/>
                    <a:pt x="276" y="183"/>
                  </a:cubicBezTo>
                  <a:cubicBezTo>
                    <a:pt x="301" y="108"/>
                    <a:pt x="251" y="32"/>
                    <a:pt x="201" y="7"/>
                  </a:cubicBezTo>
                  <a:cubicBezTo>
                    <a:pt x="187" y="3"/>
                    <a:pt x="173" y="1"/>
                    <a:pt x="16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15"/>
            <p:cNvSpPr/>
            <p:nvPr/>
          </p:nvSpPr>
          <p:spPr>
            <a:xfrm>
              <a:off x="2513925" y="592525"/>
              <a:ext cx="8175" cy="6675"/>
            </a:xfrm>
            <a:custGeom>
              <a:avLst/>
              <a:gdLst/>
              <a:ahLst/>
              <a:cxnLst/>
              <a:rect l="l" t="t" r="r" b="b"/>
              <a:pathLst>
                <a:path w="327" h="267" extrusionOk="0">
                  <a:moveTo>
                    <a:pt x="156" y="0"/>
                  </a:moveTo>
                  <a:cubicBezTo>
                    <a:pt x="106" y="0"/>
                    <a:pt x="44" y="28"/>
                    <a:pt x="26" y="85"/>
                  </a:cubicBezTo>
                  <a:cubicBezTo>
                    <a:pt x="1" y="160"/>
                    <a:pt x="51" y="235"/>
                    <a:pt x="126" y="260"/>
                  </a:cubicBezTo>
                  <a:cubicBezTo>
                    <a:pt x="139" y="265"/>
                    <a:pt x="153" y="267"/>
                    <a:pt x="166" y="267"/>
                  </a:cubicBezTo>
                  <a:cubicBezTo>
                    <a:pt x="226" y="267"/>
                    <a:pt x="281" y="222"/>
                    <a:pt x="301" y="160"/>
                  </a:cubicBezTo>
                  <a:cubicBezTo>
                    <a:pt x="326" y="110"/>
                    <a:pt x="276" y="10"/>
                    <a:pt x="201" y="10"/>
                  </a:cubicBezTo>
                  <a:cubicBezTo>
                    <a:pt x="189" y="3"/>
                    <a:pt x="173" y="0"/>
                    <a:pt x="15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15"/>
            <p:cNvSpPr/>
            <p:nvPr/>
          </p:nvSpPr>
          <p:spPr>
            <a:xfrm>
              <a:off x="2437475" y="633300"/>
              <a:ext cx="8175" cy="6700"/>
            </a:xfrm>
            <a:custGeom>
              <a:avLst/>
              <a:gdLst/>
              <a:ahLst/>
              <a:cxnLst/>
              <a:rect l="l" t="t" r="r" b="b"/>
              <a:pathLst>
                <a:path w="327" h="268" extrusionOk="0">
                  <a:moveTo>
                    <a:pt x="160" y="1"/>
                  </a:moveTo>
                  <a:cubicBezTo>
                    <a:pt x="100" y="1"/>
                    <a:pt x="46" y="42"/>
                    <a:pt x="26" y="83"/>
                  </a:cubicBezTo>
                  <a:cubicBezTo>
                    <a:pt x="1" y="158"/>
                    <a:pt x="51" y="233"/>
                    <a:pt x="126" y="258"/>
                  </a:cubicBezTo>
                  <a:cubicBezTo>
                    <a:pt x="145" y="265"/>
                    <a:pt x="164" y="268"/>
                    <a:pt x="182" y="268"/>
                  </a:cubicBezTo>
                  <a:cubicBezTo>
                    <a:pt x="236" y="268"/>
                    <a:pt x="283" y="239"/>
                    <a:pt x="302" y="183"/>
                  </a:cubicBezTo>
                  <a:cubicBezTo>
                    <a:pt x="327" y="108"/>
                    <a:pt x="277" y="33"/>
                    <a:pt x="201" y="8"/>
                  </a:cubicBezTo>
                  <a:cubicBezTo>
                    <a:pt x="188" y="3"/>
                    <a:pt x="174" y="1"/>
                    <a:pt x="16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15"/>
            <p:cNvSpPr/>
            <p:nvPr/>
          </p:nvSpPr>
          <p:spPr>
            <a:xfrm>
              <a:off x="2465050" y="583200"/>
              <a:ext cx="8175" cy="7225"/>
            </a:xfrm>
            <a:custGeom>
              <a:avLst/>
              <a:gdLst/>
              <a:ahLst/>
              <a:cxnLst/>
              <a:rect l="l" t="t" r="r" b="b"/>
              <a:pathLst>
                <a:path w="327" h="289" extrusionOk="0">
                  <a:moveTo>
                    <a:pt x="162" y="0"/>
                  </a:moveTo>
                  <a:cubicBezTo>
                    <a:pt x="101" y="0"/>
                    <a:pt x="46" y="45"/>
                    <a:pt x="26" y="107"/>
                  </a:cubicBezTo>
                  <a:cubicBezTo>
                    <a:pt x="1" y="182"/>
                    <a:pt x="51" y="257"/>
                    <a:pt x="126" y="282"/>
                  </a:cubicBezTo>
                  <a:cubicBezTo>
                    <a:pt x="139" y="287"/>
                    <a:pt x="153" y="289"/>
                    <a:pt x="166" y="289"/>
                  </a:cubicBezTo>
                  <a:cubicBezTo>
                    <a:pt x="226" y="289"/>
                    <a:pt x="281" y="244"/>
                    <a:pt x="301" y="182"/>
                  </a:cubicBezTo>
                  <a:cubicBezTo>
                    <a:pt x="327" y="107"/>
                    <a:pt x="276" y="32"/>
                    <a:pt x="201" y="7"/>
                  </a:cubicBezTo>
                  <a:cubicBezTo>
                    <a:pt x="188" y="2"/>
                    <a:pt x="175" y="0"/>
                    <a:pt x="162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15"/>
            <p:cNvSpPr/>
            <p:nvPr/>
          </p:nvSpPr>
          <p:spPr>
            <a:xfrm>
              <a:off x="2483225" y="506750"/>
              <a:ext cx="8175" cy="6675"/>
            </a:xfrm>
            <a:custGeom>
              <a:avLst/>
              <a:gdLst/>
              <a:ahLst/>
              <a:cxnLst/>
              <a:rect l="l" t="t" r="r" b="b"/>
              <a:pathLst>
                <a:path w="327" h="267" extrusionOk="0">
                  <a:moveTo>
                    <a:pt x="160" y="0"/>
                  </a:moveTo>
                  <a:cubicBezTo>
                    <a:pt x="100" y="0"/>
                    <a:pt x="46" y="41"/>
                    <a:pt x="26" y="82"/>
                  </a:cubicBezTo>
                  <a:cubicBezTo>
                    <a:pt x="1" y="157"/>
                    <a:pt x="51" y="233"/>
                    <a:pt x="126" y="258"/>
                  </a:cubicBezTo>
                  <a:cubicBezTo>
                    <a:pt x="138" y="264"/>
                    <a:pt x="154" y="267"/>
                    <a:pt x="171" y="267"/>
                  </a:cubicBezTo>
                  <a:cubicBezTo>
                    <a:pt x="221" y="267"/>
                    <a:pt x="282" y="239"/>
                    <a:pt x="301" y="182"/>
                  </a:cubicBezTo>
                  <a:cubicBezTo>
                    <a:pt x="326" y="107"/>
                    <a:pt x="276" y="32"/>
                    <a:pt x="201" y="7"/>
                  </a:cubicBezTo>
                  <a:cubicBezTo>
                    <a:pt x="187" y="2"/>
                    <a:pt x="173" y="0"/>
                    <a:pt x="160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15"/>
            <p:cNvSpPr/>
            <p:nvPr/>
          </p:nvSpPr>
          <p:spPr>
            <a:xfrm>
              <a:off x="2366050" y="511525"/>
              <a:ext cx="13200" cy="11550"/>
            </a:xfrm>
            <a:custGeom>
              <a:avLst/>
              <a:gdLst/>
              <a:ahLst/>
              <a:cxnLst/>
              <a:rect l="l" t="t" r="r" b="b"/>
              <a:pathLst>
                <a:path w="528" h="462" extrusionOk="0">
                  <a:moveTo>
                    <a:pt x="272" y="1"/>
                  </a:moveTo>
                  <a:cubicBezTo>
                    <a:pt x="176" y="1"/>
                    <a:pt x="90" y="68"/>
                    <a:pt x="51" y="167"/>
                  </a:cubicBezTo>
                  <a:cubicBezTo>
                    <a:pt x="1" y="292"/>
                    <a:pt x="76" y="417"/>
                    <a:pt x="201" y="443"/>
                  </a:cubicBezTo>
                  <a:cubicBezTo>
                    <a:pt x="234" y="455"/>
                    <a:pt x="266" y="462"/>
                    <a:pt x="297" y="462"/>
                  </a:cubicBezTo>
                  <a:cubicBezTo>
                    <a:pt x="386" y="462"/>
                    <a:pt x="465" y="410"/>
                    <a:pt x="502" y="317"/>
                  </a:cubicBezTo>
                  <a:cubicBezTo>
                    <a:pt x="527" y="192"/>
                    <a:pt x="477" y="67"/>
                    <a:pt x="352" y="16"/>
                  </a:cubicBezTo>
                  <a:cubicBezTo>
                    <a:pt x="325" y="6"/>
                    <a:pt x="298" y="1"/>
                    <a:pt x="272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15"/>
            <p:cNvSpPr/>
            <p:nvPr/>
          </p:nvSpPr>
          <p:spPr>
            <a:xfrm>
              <a:off x="2362925" y="648350"/>
              <a:ext cx="12550" cy="11000"/>
            </a:xfrm>
            <a:custGeom>
              <a:avLst/>
              <a:gdLst/>
              <a:ahLst/>
              <a:cxnLst/>
              <a:rect l="l" t="t" r="r" b="b"/>
              <a:pathLst>
                <a:path w="502" h="440" extrusionOk="0">
                  <a:moveTo>
                    <a:pt x="264" y="1"/>
                  </a:moveTo>
                  <a:cubicBezTo>
                    <a:pt x="162" y="1"/>
                    <a:pt x="71" y="53"/>
                    <a:pt x="51" y="158"/>
                  </a:cubicBezTo>
                  <a:cubicBezTo>
                    <a:pt x="0" y="258"/>
                    <a:pt x="51" y="383"/>
                    <a:pt x="176" y="433"/>
                  </a:cubicBezTo>
                  <a:cubicBezTo>
                    <a:pt x="197" y="437"/>
                    <a:pt x="218" y="439"/>
                    <a:pt x="238" y="439"/>
                  </a:cubicBezTo>
                  <a:cubicBezTo>
                    <a:pt x="340" y="439"/>
                    <a:pt x="431" y="387"/>
                    <a:pt x="452" y="283"/>
                  </a:cubicBezTo>
                  <a:cubicBezTo>
                    <a:pt x="502" y="183"/>
                    <a:pt x="427" y="57"/>
                    <a:pt x="326" y="7"/>
                  </a:cubicBezTo>
                  <a:cubicBezTo>
                    <a:pt x="305" y="3"/>
                    <a:pt x="285" y="1"/>
                    <a:pt x="264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47" name="Google Shape;2647;p15"/>
          <p:cNvGrpSpPr/>
          <p:nvPr/>
        </p:nvGrpSpPr>
        <p:grpSpPr>
          <a:xfrm rot="5400000">
            <a:off x="7000048" y="1292574"/>
            <a:ext cx="3464957" cy="879799"/>
            <a:chOff x="2042750" y="484825"/>
            <a:chExt cx="1210550" cy="307375"/>
          </a:xfrm>
        </p:grpSpPr>
        <p:sp>
          <p:nvSpPr>
            <p:cNvPr id="2648" name="Google Shape;2648;p15"/>
            <p:cNvSpPr/>
            <p:nvPr/>
          </p:nvSpPr>
          <p:spPr>
            <a:xfrm>
              <a:off x="2604775" y="670825"/>
              <a:ext cx="17575" cy="15125"/>
            </a:xfrm>
            <a:custGeom>
              <a:avLst/>
              <a:gdLst/>
              <a:ahLst/>
              <a:cxnLst/>
              <a:rect l="l" t="t" r="r" b="b"/>
              <a:pathLst>
                <a:path w="703" h="605" extrusionOk="0">
                  <a:moveTo>
                    <a:pt x="362" y="0"/>
                  </a:moveTo>
                  <a:cubicBezTo>
                    <a:pt x="300" y="0"/>
                    <a:pt x="236" y="20"/>
                    <a:pt x="176" y="61"/>
                  </a:cubicBezTo>
                  <a:cubicBezTo>
                    <a:pt x="51" y="136"/>
                    <a:pt x="1" y="336"/>
                    <a:pt x="101" y="487"/>
                  </a:cubicBezTo>
                  <a:cubicBezTo>
                    <a:pt x="164" y="565"/>
                    <a:pt x="265" y="604"/>
                    <a:pt x="364" y="604"/>
                  </a:cubicBezTo>
                  <a:cubicBezTo>
                    <a:pt x="422" y="604"/>
                    <a:pt x="480" y="590"/>
                    <a:pt x="527" y="562"/>
                  </a:cubicBezTo>
                  <a:cubicBezTo>
                    <a:pt x="677" y="462"/>
                    <a:pt x="702" y="261"/>
                    <a:pt x="602" y="136"/>
                  </a:cubicBezTo>
                  <a:cubicBezTo>
                    <a:pt x="542" y="45"/>
                    <a:pt x="455" y="0"/>
                    <a:pt x="362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15"/>
            <p:cNvSpPr/>
            <p:nvPr/>
          </p:nvSpPr>
          <p:spPr>
            <a:xfrm>
              <a:off x="2932475" y="718050"/>
              <a:ext cx="19450" cy="17275"/>
            </a:xfrm>
            <a:custGeom>
              <a:avLst/>
              <a:gdLst/>
              <a:ahLst/>
              <a:cxnLst/>
              <a:rect l="l" t="t" r="r" b="b"/>
              <a:pathLst>
                <a:path w="778" h="691" extrusionOk="0">
                  <a:moveTo>
                    <a:pt x="379" y="1"/>
                  </a:moveTo>
                  <a:cubicBezTo>
                    <a:pt x="242" y="1"/>
                    <a:pt x="114" y="91"/>
                    <a:pt x="76" y="227"/>
                  </a:cubicBezTo>
                  <a:cubicBezTo>
                    <a:pt x="1" y="402"/>
                    <a:pt x="101" y="603"/>
                    <a:pt x="276" y="678"/>
                  </a:cubicBezTo>
                  <a:cubicBezTo>
                    <a:pt x="311" y="687"/>
                    <a:pt x="345" y="691"/>
                    <a:pt x="378" y="691"/>
                  </a:cubicBezTo>
                  <a:cubicBezTo>
                    <a:pt x="535" y="691"/>
                    <a:pt x="665" y="597"/>
                    <a:pt x="727" y="452"/>
                  </a:cubicBezTo>
                  <a:cubicBezTo>
                    <a:pt x="778" y="277"/>
                    <a:pt x="677" y="76"/>
                    <a:pt x="502" y="26"/>
                  </a:cubicBezTo>
                  <a:cubicBezTo>
                    <a:pt x="462" y="9"/>
                    <a:pt x="420" y="1"/>
                    <a:pt x="37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15"/>
            <p:cNvSpPr/>
            <p:nvPr/>
          </p:nvSpPr>
          <p:spPr>
            <a:xfrm>
              <a:off x="2974450" y="613725"/>
              <a:ext cx="19450" cy="17275"/>
            </a:xfrm>
            <a:custGeom>
              <a:avLst/>
              <a:gdLst/>
              <a:ahLst/>
              <a:cxnLst/>
              <a:rect l="l" t="t" r="r" b="b"/>
              <a:pathLst>
                <a:path w="778" h="691" extrusionOk="0">
                  <a:moveTo>
                    <a:pt x="409" y="1"/>
                  </a:moveTo>
                  <a:cubicBezTo>
                    <a:pt x="261" y="1"/>
                    <a:pt x="117" y="94"/>
                    <a:pt x="76" y="239"/>
                  </a:cubicBezTo>
                  <a:cubicBezTo>
                    <a:pt x="1" y="415"/>
                    <a:pt x="101" y="615"/>
                    <a:pt x="276" y="665"/>
                  </a:cubicBezTo>
                  <a:cubicBezTo>
                    <a:pt x="317" y="683"/>
                    <a:pt x="358" y="691"/>
                    <a:pt x="399" y="691"/>
                  </a:cubicBezTo>
                  <a:cubicBezTo>
                    <a:pt x="536" y="691"/>
                    <a:pt x="664" y="600"/>
                    <a:pt x="703" y="465"/>
                  </a:cubicBezTo>
                  <a:cubicBezTo>
                    <a:pt x="778" y="289"/>
                    <a:pt x="677" y="89"/>
                    <a:pt x="502" y="14"/>
                  </a:cubicBezTo>
                  <a:cubicBezTo>
                    <a:pt x="471" y="5"/>
                    <a:pt x="440" y="1"/>
                    <a:pt x="40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15"/>
            <p:cNvSpPr/>
            <p:nvPr/>
          </p:nvSpPr>
          <p:spPr>
            <a:xfrm>
              <a:off x="2760175" y="716950"/>
              <a:ext cx="11925" cy="10700"/>
            </a:xfrm>
            <a:custGeom>
              <a:avLst/>
              <a:gdLst/>
              <a:ahLst/>
              <a:cxnLst/>
              <a:rect l="l" t="t" r="r" b="b"/>
              <a:pathLst>
                <a:path w="477" h="428" extrusionOk="0">
                  <a:moveTo>
                    <a:pt x="220" y="1"/>
                  </a:moveTo>
                  <a:cubicBezTo>
                    <a:pt x="143" y="1"/>
                    <a:pt x="69" y="52"/>
                    <a:pt x="50" y="145"/>
                  </a:cubicBezTo>
                  <a:cubicBezTo>
                    <a:pt x="0" y="246"/>
                    <a:pt x="75" y="371"/>
                    <a:pt x="176" y="421"/>
                  </a:cubicBezTo>
                  <a:cubicBezTo>
                    <a:pt x="192" y="425"/>
                    <a:pt x="210" y="427"/>
                    <a:pt x="227" y="427"/>
                  </a:cubicBezTo>
                  <a:cubicBezTo>
                    <a:pt x="316" y="427"/>
                    <a:pt x="410" y="375"/>
                    <a:pt x="451" y="271"/>
                  </a:cubicBezTo>
                  <a:cubicBezTo>
                    <a:pt x="476" y="170"/>
                    <a:pt x="426" y="45"/>
                    <a:pt x="301" y="20"/>
                  </a:cubicBezTo>
                  <a:cubicBezTo>
                    <a:pt x="275" y="7"/>
                    <a:pt x="248" y="1"/>
                    <a:pt x="22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15"/>
            <p:cNvSpPr/>
            <p:nvPr/>
          </p:nvSpPr>
          <p:spPr>
            <a:xfrm>
              <a:off x="2917450" y="671300"/>
              <a:ext cx="11925" cy="10850"/>
            </a:xfrm>
            <a:custGeom>
              <a:avLst/>
              <a:gdLst/>
              <a:ahLst/>
              <a:cxnLst/>
              <a:rect l="l" t="t" r="r" b="b"/>
              <a:pathLst>
                <a:path w="477" h="434" extrusionOk="0">
                  <a:moveTo>
                    <a:pt x="233" y="0"/>
                  </a:moveTo>
                  <a:cubicBezTo>
                    <a:pt x="150" y="0"/>
                    <a:pt x="70" y="63"/>
                    <a:pt x="50" y="142"/>
                  </a:cubicBezTo>
                  <a:cubicBezTo>
                    <a:pt x="0" y="267"/>
                    <a:pt x="50" y="392"/>
                    <a:pt x="175" y="417"/>
                  </a:cubicBezTo>
                  <a:cubicBezTo>
                    <a:pt x="197" y="428"/>
                    <a:pt x="221" y="433"/>
                    <a:pt x="244" y="433"/>
                  </a:cubicBezTo>
                  <a:cubicBezTo>
                    <a:pt x="327" y="433"/>
                    <a:pt x="412" y="370"/>
                    <a:pt x="451" y="292"/>
                  </a:cubicBezTo>
                  <a:cubicBezTo>
                    <a:pt x="476" y="167"/>
                    <a:pt x="426" y="67"/>
                    <a:pt x="301" y="16"/>
                  </a:cubicBezTo>
                  <a:cubicBezTo>
                    <a:pt x="279" y="5"/>
                    <a:pt x="256" y="0"/>
                    <a:pt x="233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15"/>
            <p:cNvSpPr/>
            <p:nvPr/>
          </p:nvSpPr>
          <p:spPr>
            <a:xfrm>
              <a:off x="2797775" y="735450"/>
              <a:ext cx="12550" cy="10700"/>
            </a:xfrm>
            <a:custGeom>
              <a:avLst/>
              <a:gdLst/>
              <a:ahLst/>
              <a:cxnLst/>
              <a:rect l="l" t="t" r="r" b="b"/>
              <a:pathLst>
                <a:path w="502" h="428" extrusionOk="0">
                  <a:moveTo>
                    <a:pt x="264" y="1"/>
                  </a:moveTo>
                  <a:cubicBezTo>
                    <a:pt x="162" y="1"/>
                    <a:pt x="71" y="53"/>
                    <a:pt x="50" y="157"/>
                  </a:cubicBezTo>
                  <a:cubicBezTo>
                    <a:pt x="0" y="257"/>
                    <a:pt x="75" y="383"/>
                    <a:pt x="176" y="408"/>
                  </a:cubicBezTo>
                  <a:cubicBezTo>
                    <a:pt x="208" y="421"/>
                    <a:pt x="239" y="427"/>
                    <a:pt x="267" y="427"/>
                  </a:cubicBezTo>
                  <a:cubicBezTo>
                    <a:pt x="349" y="427"/>
                    <a:pt x="414" y="375"/>
                    <a:pt x="451" y="283"/>
                  </a:cubicBezTo>
                  <a:cubicBezTo>
                    <a:pt x="501" y="182"/>
                    <a:pt x="426" y="57"/>
                    <a:pt x="326" y="7"/>
                  </a:cubicBezTo>
                  <a:cubicBezTo>
                    <a:pt x="305" y="3"/>
                    <a:pt x="284" y="1"/>
                    <a:pt x="264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15"/>
            <p:cNvSpPr/>
            <p:nvPr/>
          </p:nvSpPr>
          <p:spPr>
            <a:xfrm>
              <a:off x="2841000" y="657525"/>
              <a:ext cx="11925" cy="10600"/>
            </a:xfrm>
            <a:custGeom>
              <a:avLst/>
              <a:gdLst/>
              <a:ahLst/>
              <a:cxnLst/>
              <a:rect l="l" t="t" r="r" b="b"/>
              <a:pathLst>
                <a:path w="477" h="424" extrusionOk="0">
                  <a:moveTo>
                    <a:pt x="245" y="0"/>
                  </a:moveTo>
                  <a:cubicBezTo>
                    <a:pt x="151" y="0"/>
                    <a:pt x="70" y="63"/>
                    <a:pt x="51" y="141"/>
                  </a:cubicBezTo>
                  <a:cubicBezTo>
                    <a:pt x="0" y="267"/>
                    <a:pt x="76" y="367"/>
                    <a:pt x="176" y="417"/>
                  </a:cubicBezTo>
                  <a:cubicBezTo>
                    <a:pt x="197" y="421"/>
                    <a:pt x="218" y="423"/>
                    <a:pt x="238" y="423"/>
                  </a:cubicBezTo>
                  <a:cubicBezTo>
                    <a:pt x="334" y="423"/>
                    <a:pt x="410" y="375"/>
                    <a:pt x="452" y="292"/>
                  </a:cubicBezTo>
                  <a:cubicBezTo>
                    <a:pt x="477" y="166"/>
                    <a:pt x="426" y="41"/>
                    <a:pt x="326" y="16"/>
                  </a:cubicBezTo>
                  <a:cubicBezTo>
                    <a:pt x="299" y="5"/>
                    <a:pt x="271" y="0"/>
                    <a:pt x="245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15"/>
            <p:cNvSpPr/>
            <p:nvPr/>
          </p:nvSpPr>
          <p:spPr>
            <a:xfrm>
              <a:off x="2869200" y="537850"/>
              <a:ext cx="11925" cy="10850"/>
            </a:xfrm>
            <a:custGeom>
              <a:avLst/>
              <a:gdLst/>
              <a:ahLst/>
              <a:cxnLst/>
              <a:rect l="l" t="t" r="r" b="b"/>
              <a:pathLst>
                <a:path w="477" h="434" extrusionOk="0">
                  <a:moveTo>
                    <a:pt x="245" y="0"/>
                  </a:moveTo>
                  <a:cubicBezTo>
                    <a:pt x="151" y="0"/>
                    <a:pt x="70" y="63"/>
                    <a:pt x="50" y="141"/>
                  </a:cubicBezTo>
                  <a:cubicBezTo>
                    <a:pt x="0" y="267"/>
                    <a:pt x="75" y="392"/>
                    <a:pt x="176" y="417"/>
                  </a:cubicBezTo>
                  <a:cubicBezTo>
                    <a:pt x="203" y="428"/>
                    <a:pt x="229" y="433"/>
                    <a:pt x="254" y="433"/>
                  </a:cubicBezTo>
                  <a:cubicBezTo>
                    <a:pt x="343" y="433"/>
                    <a:pt x="412" y="370"/>
                    <a:pt x="451" y="292"/>
                  </a:cubicBezTo>
                  <a:cubicBezTo>
                    <a:pt x="476" y="166"/>
                    <a:pt x="426" y="41"/>
                    <a:pt x="326" y="16"/>
                  </a:cubicBezTo>
                  <a:cubicBezTo>
                    <a:pt x="299" y="5"/>
                    <a:pt x="271" y="0"/>
                    <a:pt x="245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15"/>
            <p:cNvSpPr/>
            <p:nvPr/>
          </p:nvSpPr>
          <p:spPr>
            <a:xfrm>
              <a:off x="2686850" y="545425"/>
              <a:ext cx="20075" cy="18225"/>
            </a:xfrm>
            <a:custGeom>
              <a:avLst/>
              <a:gdLst/>
              <a:ahLst/>
              <a:cxnLst/>
              <a:rect l="l" t="t" r="r" b="b"/>
              <a:pathLst>
                <a:path w="803" h="729" extrusionOk="0">
                  <a:moveTo>
                    <a:pt x="423" y="1"/>
                  </a:moveTo>
                  <a:cubicBezTo>
                    <a:pt x="261" y="1"/>
                    <a:pt x="113" y="95"/>
                    <a:pt x="51" y="239"/>
                  </a:cubicBezTo>
                  <a:cubicBezTo>
                    <a:pt x="1" y="440"/>
                    <a:pt x="101" y="640"/>
                    <a:pt x="277" y="716"/>
                  </a:cubicBezTo>
                  <a:cubicBezTo>
                    <a:pt x="312" y="724"/>
                    <a:pt x="347" y="728"/>
                    <a:pt x="381" y="728"/>
                  </a:cubicBezTo>
                  <a:cubicBezTo>
                    <a:pt x="543" y="728"/>
                    <a:pt x="691" y="635"/>
                    <a:pt x="753" y="490"/>
                  </a:cubicBezTo>
                  <a:cubicBezTo>
                    <a:pt x="803" y="290"/>
                    <a:pt x="703" y="89"/>
                    <a:pt x="527" y="14"/>
                  </a:cubicBezTo>
                  <a:cubicBezTo>
                    <a:pt x="492" y="5"/>
                    <a:pt x="457" y="1"/>
                    <a:pt x="423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15"/>
            <p:cNvSpPr/>
            <p:nvPr/>
          </p:nvSpPr>
          <p:spPr>
            <a:xfrm>
              <a:off x="2681225" y="759050"/>
              <a:ext cx="19450" cy="17050"/>
            </a:xfrm>
            <a:custGeom>
              <a:avLst/>
              <a:gdLst/>
              <a:ahLst/>
              <a:cxnLst/>
              <a:rect l="l" t="t" r="r" b="b"/>
              <a:pathLst>
                <a:path w="778" h="682" extrusionOk="0">
                  <a:moveTo>
                    <a:pt x="395" y="0"/>
                  </a:moveTo>
                  <a:cubicBezTo>
                    <a:pt x="252" y="0"/>
                    <a:pt x="116" y="80"/>
                    <a:pt x="76" y="241"/>
                  </a:cubicBezTo>
                  <a:cubicBezTo>
                    <a:pt x="0" y="416"/>
                    <a:pt x="101" y="592"/>
                    <a:pt x="276" y="667"/>
                  </a:cubicBezTo>
                  <a:cubicBezTo>
                    <a:pt x="311" y="677"/>
                    <a:pt x="347" y="682"/>
                    <a:pt x="383" y="682"/>
                  </a:cubicBezTo>
                  <a:cubicBezTo>
                    <a:pt x="526" y="682"/>
                    <a:pt x="662" y="602"/>
                    <a:pt x="702" y="441"/>
                  </a:cubicBezTo>
                  <a:cubicBezTo>
                    <a:pt x="777" y="266"/>
                    <a:pt x="677" y="65"/>
                    <a:pt x="502" y="15"/>
                  </a:cubicBezTo>
                  <a:cubicBezTo>
                    <a:pt x="467" y="5"/>
                    <a:pt x="430" y="0"/>
                    <a:pt x="395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15"/>
            <p:cNvSpPr/>
            <p:nvPr/>
          </p:nvSpPr>
          <p:spPr>
            <a:xfrm>
              <a:off x="2042750" y="617575"/>
              <a:ext cx="17575" cy="15375"/>
            </a:xfrm>
            <a:custGeom>
              <a:avLst/>
              <a:gdLst/>
              <a:ahLst/>
              <a:cxnLst/>
              <a:rect l="l" t="t" r="r" b="b"/>
              <a:pathLst>
                <a:path w="703" h="615" extrusionOk="0">
                  <a:moveTo>
                    <a:pt x="362" y="0"/>
                  </a:moveTo>
                  <a:cubicBezTo>
                    <a:pt x="300" y="0"/>
                    <a:pt x="236" y="20"/>
                    <a:pt x="176" y="60"/>
                  </a:cubicBezTo>
                  <a:cubicBezTo>
                    <a:pt x="25" y="160"/>
                    <a:pt x="0" y="336"/>
                    <a:pt x="101" y="486"/>
                  </a:cubicBezTo>
                  <a:cubicBezTo>
                    <a:pt x="164" y="566"/>
                    <a:pt x="258" y="615"/>
                    <a:pt x="356" y="615"/>
                  </a:cubicBezTo>
                  <a:cubicBezTo>
                    <a:pt x="413" y="615"/>
                    <a:pt x="472" y="598"/>
                    <a:pt x="527" y="561"/>
                  </a:cubicBezTo>
                  <a:cubicBezTo>
                    <a:pt x="652" y="461"/>
                    <a:pt x="702" y="286"/>
                    <a:pt x="602" y="135"/>
                  </a:cubicBezTo>
                  <a:cubicBezTo>
                    <a:pt x="542" y="45"/>
                    <a:pt x="455" y="0"/>
                    <a:pt x="362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15"/>
            <p:cNvSpPr/>
            <p:nvPr/>
          </p:nvSpPr>
          <p:spPr>
            <a:xfrm>
              <a:off x="2370450" y="665050"/>
              <a:ext cx="19450" cy="17075"/>
            </a:xfrm>
            <a:custGeom>
              <a:avLst/>
              <a:gdLst/>
              <a:ahLst/>
              <a:cxnLst/>
              <a:rect l="l" t="t" r="r" b="b"/>
              <a:pathLst>
                <a:path w="778" h="683" extrusionOk="0">
                  <a:moveTo>
                    <a:pt x="395" y="1"/>
                  </a:moveTo>
                  <a:cubicBezTo>
                    <a:pt x="252" y="1"/>
                    <a:pt x="116" y="81"/>
                    <a:pt x="75" y="241"/>
                  </a:cubicBezTo>
                  <a:cubicBezTo>
                    <a:pt x="0" y="417"/>
                    <a:pt x="100" y="592"/>
                    <a:pt x="276" y="667"/>
                  </a:cubicBezTo>
                  <a:cubicBezTo>
                    <a:pt x="311" y="677"/>
                    <a:pt x="347" y="682"/>
                    <a:pt x="383" y="682"/>
                  </a:cubicBezTo>
                  <a:cubicBezTo>
                    <a:pt x="526" y="682"/>
                    <a:pt x="662" y="602"/>
                    <a:pt x="702" y="442"/>
                  </a:cubicBezTo>
                  <a:cubicBezTo>
                    <a:pt x="777" y="266"/>
                    <a:pt x="677" y="66"/>
                    <a:pt x="501" y="16"/>
                  </a:cubicBezTo>
                  <a:cubicBezTo>
                    <a:pt x="466" y="6"/>
                    <a:pt x="430" y="1"/>
                    <a:pt x="395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15"/>
            <p:cNvSpPr/>
            <p:nvPr/>
          </p:nvSpPr>
          <p:spPr>
            <a:xfrm>
              <a:off x="2412425" y="560800"/>
              <a:ext cx="19450" cy="17250"/>
            </a:xfrm>
            <a:custGeom>
              <a:avLst/>
              <a:gdLst/>
              <a:ahLst/>
              <a:cxnLst/>
              <a:rect l="l" t="t" r="r" b="b"/>
              <a:pathLst>
                <a:path w="778" h="690" extrusionOk="0">
                  <a:moveTo>
                    <a:pt x="369" y="0"/>
                  </a:moveTo>
                  <a:cubicBezTo>
                    <a:pt x="226" y="0"/>
                    <a:pt x="109" y="91"/>
                    <a:pt x="51" y="226"/>
                  </a:cubicBezTo>
                  <a:cubicBezTo>
                    <a:pt x="0" y="401"/>
                    <a:pt x="101" y="602"/>
                    <a:pt x="276" y="677"/>
                  </a:cubicBezTo>
                  <a:cubicBezTo>
                    <a:pt x="307" y="686"/>
                    <a:pt x="338" y="690"/>
                    <a:pt x="369" y="690"/>
                  </a:cubicBezTo>
                  <a:cubicBezTo>
                    <a:pt x="517" y="690"/>
                    <a:pt x="661" y="596"/>
                    <a:pt x="702" y="451"/>
                  </a:cubicBezTo>
                  <a:cubicBezTo>
                    <a:pt x="777" y="276"/>
                    <a:pt x="677" y="76"/>
                    <a:pt x="502" y="25"/>
                  </a:cubicBezTo>
                  <a:cubicBezTo>
                    <a:pt x="456" y="8"/>
                    <a:pt x="411" y="0"/>
                    <a:pt x="369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15"/>
            <p:cNvSpPr/>
            <p:nvPr/>
          </p:nvSpPr>
          <p:spPr>
            <a:xfrm>
              <a:off x="2198125" y="663775"/>
              <a:ext cx="11950" cy="10850"/>
            </a:xfrm>
            <a:custGeom>
              <a:avLst/>
              <a:gdLst/>
              <a:ahLst/>
              <a:cxnLst/>
              <a:rect l="l" t="t" r="r" b="b"/>
              <a:pathLst>
                <a:path w="478" h="434" extrusionOk="0">
                  <a:moveTo>
                    <a:pt x="233" y="1"/>
                  </a:moveTo>
                  <a:cubicBezTo>
                    <a:pt x="150" y="1"/>
                    <a:pt x="65" y="64"/>
                    <a:pt x="26" y="142"/>
                  </a:cubicBezTo>
                  <a:cubicBezTo>
                    <a:pt x="1" y="267"/>
                    <a:pt x="51" y="368"/>
                    <a:pt x="176" y="418"/>
                  </a:cubicBezTo>
                  <a:cubicBezTo>
                    <a:pt x="198" y="429"/>
                    <a:pt x="222" y="434"/>
                    <a:pt x="245" y="434"/>
                  </a:cubicBezTo>
                  <a:cubicBezTo>
                    <a:pt x="327" y="434"/>
                    <a:pt x="407" y="371"/>
                    <a:pt x="427" y="292"/>
                  </a:cubicBezTo>
                  <a:cubicBezTo>
                    <a:pt x="477" y="167"/>
                    <a:pt x="427" y="42"/>
                    <a:pt x="302" y="17"/>
                  </a:cubicBezTo>
                  <a:cubicBezTo>
                    <a:pt x="280" y="6"/>
                    <a:pt x="257" y="1"/>
                    <a:pt x="233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15"/>
            <p:cNvSpPr/>
            <p:nvPr/>
          </p:nvSpPr>
          <p:spPr>
            <a:xfrm>
              <a:off x="2355400" y="618275"/>
              <a:ext cx="11925" cy="10700"/>
            </a:xfrm>
            <a:custGeom>
              <a:avLst/>
              <a:gdLst/>
              <a:ahLst/>
              <a:cxnLst/>
              <a:rect l="l" t="t" r="r" b="b"/>
              <a:pathLst>
                <a:path w="477" h="428" extrusionOk="0">
                  <a:moveTo>
                    <a:pt x="250" y="1"/>
                  </a:moveTo>
                  <a:cubicBezTo>
                    <a:pt x="162" y="1"/>
                    <a:pt x="68" y="53"/>
                    <a:pt x="26" y="157"/>
                  </a:cubicBezTo>
                  <a:cubicBezTo>
                    <a:pt x="1" y="258"/>
                    <a:pt x="51" y="383"/>
                    <a:pt x="176" y="408"/>
                  </a:cubicBezTo>
                  <a:cubicBezTo>
                    <a:pt x="202" y="421"/>
                    <a:pt x="230" y="427"/>
                    <a:pt x="257" y="427"/>
                  </a:cubicBezTo>
                  <a:cubicBezTo>
                    <a:pt x="334" y="427"/>
                    <a:pt x="408" y="376"/>
                    <a:pt x="427" y="283"/>
                  </a:cubicBezTo>
                  <a:cubicBezTo>
                    <a:pt x="477" y="183"/>
                    <a:pt x="427" y="57"/>
                    <a:pt x="301" y="7"/>
                  </a:cubicBezTo>
                  <a:cubicBezTo>
                    <a:pt x="285" y="3"/>
                    <a:pt x="267" y="1"/>
                    <a:pt x="25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15"/>
            <p:cNvSpPr/>
            <p:nvPr/>
          </p:nvSpPr>
          <p:spPr>
            <a:xfrm>
              <a:off x="2235725" y="682500"/>
              <a:ext cx="11925" cy="10675"/>
            </a:xfrm>
            <a:custGeom>
              <a:avLst/>
              <a:gdLst/>
              <a:ahLst/>
              <a:cxnLst/>
              <a:rect l="l" t="t" r="r" b="b"/>
              <a:pathLst>
                <a:path w="477" h="427" extrusionOk="0">
                  <a:moveTo>
                    <a:pt x="221" y="0"/>
                  </a:moveTo>
                  <a:cubicBezTo>
                    <a:pt x="143" y="0"/>
                    <a:pt x="69" y="52"/>
                    <a:pt x="51" y="145"/>
                  </a:cubicBezTo>
                  <a:cubicBezTo>
                    <a:pt x="1" y="245"/>
                    <a:pt x="51" y="370"/>
                    <a:pt x="176" y="421"/>
                  </a:cubicBezTo>
                  <a:cubicBezTo>
                    <a:pt x="193" y="425"/>
                    <a:pt x="210" y="427"/>
                    <a:pt x="228" y="427"/>
                  </a:cubicBezTo>
                  <a:cubicBezTo>
                    <a:pt x="316" y="427"/>
                    <a:pt x="410" y="375"/>
                    <a:pt x="452" y="270"/>
                  </a:cubicBezTo>
                  <a:cubicBezTo>
                    <a:pt x="477" y="170"/>
                    <a:pt x="427" y="45"/>
                    <a:pt x="301" y="20"/>
                  </a:cubicBezTo>
                  <a:cubicBezTo>
                    <a:pt x="276" y="7"/>
                    <a:pt x="248" y="0"/>
                    <a:pt x="221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15"/>
            <p:cNvSpPr/>
            <p:nvPr/>
          </p:nvSpPr>
          <p:spPr>
            <a:xfrm>
              <a:off x="2278975" y="604500"/>
              <a:ext cx="11925" cy="10600"/>
            </a:xfrm>
            <a:custGeom>
              <a:avLst/>
              <a:gdLst/>
              <a:ahLst/>
              <a:cxnLst/>
              <a:rect l="l" t="t" r="r" b="b"/>
              <a:pathLst>
                <a:path w="477" h="424" extrusionOk="0">
                  <a:moveTo>
                    <a:pt x="248" y="0"/>
                  </a:moveTo>
                  <a:cubicBezTo>
                    <a:pt x="160" y="0"/>
                    <a:pt x="67" y="49"/>
                    <a:pt x="25" y="132"/>
                  </a:cubicBezTo>
                  <a:cubicBezTo>
                    <a:pt x="0" y="257"/>
                    <a:pt x="50" y="383"/>
                    <a:pt x="176" y="408"/>
                  </a:cubicBezTo>
                  <a:cubicBezTo>
                    <a:pt x="197" y="419"/>
                    <a:pt x="221" y="424"/>
                    <a:pt x="244" y="424"/>
                  </a:cubicBezTo>
                  <a:cubicBezTo>
                    <a:pt x="327" y="424"/>
                    <a:pt x="412" y="361"/>
                    <a:pt x="451" y="282"/>
                  </a:cubicBezTo>
                  <a:cubicBezTo>
                    <a:pt x="476" y="157"/>
                    <a:pt x="426" y="57"/>
                    <a:pt x="301" y="7"/>
                  </a:cubicBezTo>
                  <a:cubicBezTo>
                    <a:pt x="284" y="2"/>
                    <a:pt x="266" y="0"/>
                    <a:pt x="248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15"/>
            <p:cNvSpPr/>
            <p:nvPr/>
          </p:nvSpPr>
          <p:spPr>
            <a:xfrm>
              <a:off x="2307150" y="484825"/>
              <a:ext cx="11950" cy="10675"/>
            </a:xfrm>
            <a:custGeom>
              <a:avLst/>
              <a:gdLst/>
              <a:ahLst/>
              <a:cxnLst/>
              <a:rect l="l" t="t" r="r" b="b"/>
              <a:pathLst>
                <a:path w="478" h="427" extrusionOk="0">
                  <a:moveTo>
                    <a:pt x="250" y="0"/>
                  </a:moveTo>
                  <a:cubicBezTo>
                    <a:pt x="162" y="0"/>
                    <a:pt x="68" y="53"/>
                    <a:pt x="26" y="157"/>
                  </a:cubicBezTo>
                  <a:cubicBezTo>
                    <a:pt x="1" y="257"/>
                    <a:pt x="51" y="383"/>
                    <a:pt x="176" y="408"/>
                  </a:cubicBezTo>
                  <a:cubicBezTo>
                    <a:pt x="202" y="421"/>
                    <a:pt x="230" y="427"/>
                    <a:pt x="257" y="427"/>
                  </a:cubicBezTo>
                  <a:cubicBezTo>
                    <a:pt x="336" y="427"/>
                    <a:pt x="415" y="375"/>
                    <a:pt x="452" y="282"/>
                  </a:cubicBezTo>
                  <a:cubicBezTo>
                    <a:pt x="477" y="182"/>
                    <a:pt x="427" y="57"/>
                    <a:pt x="302" y="7"/>
                  </a:cubicBezTo>
                  <a:cubicBezTo>
                    <a:pt x="285" y="3"/>
                    <a:pt x="268" y="0"/>
                    <a:pt x="250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15"/>
            <p:cNvSpPr/>
            <p:nvPr/>
          </p:nvSpPr>
          <p:spPr>
            <a:xfrm>
              <a:off x="2124200" y="492500"/>
              <a:ext cx="20700" cy="18200"/>
            </a:xfrm>
            <a:custGeom>
              <a:avLst/>
              <a:gdLst/>
              <a:ahLst/>
              <a:cxnLst/>
              <a:rect l="l" t="t" r="r" b="b"/>
              <a:pathLst>
                <a:path w="828" h="728" extrusionOk="0">
                  <a:moveTo>
                    <a:pt x="403" y="1"/>
                  </a:moveTo>
                  <a:cubicBezTo>
                    <a:pt x="259" y="1"/>
                    <a:pt x="115" y="96"/>
                    <a:pt x="76" y="251"/>
                  </a:cubicBezTo>
                  <a:cubicBezTo>
                    <a:pt x="1" y="427"/>
                    <a:pt x="101" y="627"/>
                    <a:pt x="301" y="702"/>
                  </a:cubicBezTo>
                  <a:cubicBezTo>
                    <a:pt x="341" y="719"/>
                    <a:pt x="383" y="727"/>
                    <a:pt x="425" y="727"/>
                  </a:cubicBezTo>
                  <a:cubicBezTo>
                    <a:pt x="569" y="727"/>
                    <a:pt x="714" y="632"/>
                    <a:pt x="752" y="477"/>
                  </a:cubicBezTo>
                  <a:cubicBezTo>
                    <a:pt x="828" y="276"/>
                    <a:pt x="727" y="76"/>
                    <a:pt x="527" y="26"/>
                  </a:cubicBezTo>
                  <a:cubicBezTo>
                    <a:pt x="487" y="9"/>
                    <a:pt x="445" y="1"/>
                    <a:pt x="403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15"/>
            <p:cNvSpPr/>
            <p:nvPr/>
          </p:nvSpPr>
          <p:spPr>
            <a:xfrm>
              <a:off x="2119200" y="705850"/>
              <a:ext cx="19425" cy="17250"/>
            </a:xfrm>
            <a:custGeom>
              <a:avLst/>
              <a:gdLst/>
              <a:ahLst/>
              <a:cxnLst/>
              <a:rect l="l" t="t" r="r" b="b"/>
              <a:pathLst>
                <a:path w="777" h="690" extrusionOk="0">
                  <a:moveTo>
                    <a:pt x="399" y="0"/>
                  </a:moveTo>
                  <a:cubicBezTo>
                    <a:pt x="243" y="0"/>
                    <a:pt x="112" y="94"/>
                    <a:pt x="50" y="238"/>
                  </a:cubicBezTo>
                  <a:cubicBezTo>
                    <a:pt x="0" y="414"/>
                    <a:pt x="100" y="614"/>
                    <a:pt x="276" y="665"/>
                  </a:cubicBezTo>
                  <a:cubicBezTo>
                    <a:pt x="316" y="682"/>
                    <a:pt x="358" y="690"/>
                    <a:pt x="398" y="690"/>
                  </a:cubicBezTo>
                  <a:cubicBezTo>
                    <a:pt x="535" y="690"/>
                    <a:pt x="663" y="599"/>
                    <a:pt x="702" y="464"/>
                  </a:cubicBezTo>
                  <a:cubicBezTo>
                    <a:pt x="777" y="264"/>
                    <a:pt x="677" y="88"/>
                    <a:pt x="501" y="13"/>
                  </a:cubicBezTo>
                  <a:cubicBezTo>
                    <a:pt x="466" y="4"/>
                    <a:pt x="432" y="0"/>
                    <a:pt x="399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15"/>
            <p:cNvSpPr/>
            <p:nvPr/>
          </p:nvSpPr>
          <p:spPr>
            <a:xfrm>
              <a:off x="2237600" y="587675"/>
              <a:ext cx="7550" cy="6725"/>
            </a:xfrm>
            <a:custGeom>
              <a:avLst/>
              <a:gdLst/>
              <a:ahLst/>
              <a:cxnLst/>
              <a:rect l="l" t="t" r="r" b="b"/>
              <a:pathLst>
                <a:path w="302" h="269" extrusionOk="0">
                  <a:moveTo>
                    <a:pt x="142" y="1"/>
                  </a:moveTo>
                  <a:cubicBezTo>
                    <a:pt x="118" y="1"/>
                    <a:pt x="95" y="9"/>
                    <a:pt x="76" y="28"/>
                  </a:cubicBezTo>
                  <a:cubicBezTo>
                    <a:pt x="1" y="78"/>
                    <a:pt x="1" y="153"/>
                    <a:pt x="26" y="204"/>
                  </a:cubicBezTo>
                  <a:cubicBezTo>
                    <a:pt x="58" y="251"/>
                    <a:pt x="100" y="269"/>
                    <a:pt x="145" y="269"/>
                  </a:cubicBezTo>
                  <a:cubicBezTo>
                    <a:pt x="171" y="269"/>
                    <a:pt x="199" y="263"/>
                    <a:pt x="226" y="254"/>
                  </a:cubicBezTo>
                  <a:cubicBezTo>
                    <a:pt x="277" y="204"/>
                    <a:pt x="302" y="128"/>
                    <a:pt x="252" y="53"/>
                  </a:cubicBezTo>
                  <a:cubicBezTo>
                    <a:pt x="221" y="22"/>
                    <a:pt x="180" y="1"/>
                    <a:pt x="142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15"/>
            <p:cNvSpPr/>
            <p:nvPr/>
          </p:nvSpPr>
          <p:spPr>
            <a:xfrm>
              <a:off x="2092250" y="566200"/>
              <a:ext cx="8800" cy="7325"/>
            </a:xfrm>
            <a:custGeom>
              <a:avLst/>
              <a:gdLst/>
              <a:ahLst/>
              <a:cxnLst/>
              <a:rect l="l" t="t" r="r" b="b"/>
              <a:pathLst>
                <a:path w="352" h="293" extrusionOk="0">
                  <a:moveTo>
                    <a:pt x="170" y="1"/>
                  </a:moveTo>
                  <a:cubicBezTo>
                    <a:pt x="116" y="1"/>
                    <a:pt x="69" y="29"/>
                    <a:pt x="50" y="85"/>
                  </a:cubicBezTo>
                  <a:cubicBezTo>
                    <a:pt x="0" y="185"/>
                    <a:pt x="50" y="261"/>
                    <a:pt x="126" y="286"/>
                  </a:cubicBezTo>
                  <a:cubicBezTo>
                    <a:pt x="139" y="290"/>
                    <a:pt x="153" y="292"/>
                    <a:pt x="167" y="292"/>
                  </a:cubicBezTo>
                  <a:cubicBezTo>
                    <a:pt x="234" y="292"/>
                    <a:pt x="306" y="247"/>
                    <a:pt x="326" y="185"/>
                  </a:cubicBezTo>
                  <a:cubicBezTo>
                    <a:pt x="351" y="110"/>
                    <a:pt x="301" y="35"/>
                    <a:pt x="226" y="10"/>
                  </a:cubicBezTo>
                  <a:cubicBezTo>
                    <a:pt x="207" y="4"/>
                    <a:pt x="188" y="1"/>
                    <a:pt x="17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15"/>
            <p:cNvSpPr/>
            <p:nvPr/>
          </p:nvSpPr>
          <p:spPr>
            <a:xfrm>
              <a:off x="2074075" y="611950"/>
              <a:ext cx="8800" cy="7375"/>
            </a:xfrm>
            <a:custGeom>
              <a:avLst/>
              <a:gdLst/>
              <a:ahLst/>
              <a:cxnLst/>
              <a:rect l="l" t="t" r="r" b="b"/>
              <a:pathLst>
                <a:path w="352" h="295" extrusionOk="0">
                  <a:moveTo>
                    <a:pt x="167" y="0"/>
                  </a:moveTo>
                  <a:cubicBezTo>
                    <a:pt x="105" y="0"/>
                    <a:pt x="44" y="28"/>
                    <a:pt x="26" y="85"/>
                  </a:cubicBezTo>
                  <a:cubicBezTo>
                    <a:pt x="1" y="185"/>
                    <a:pt x="51" y="260"/>
                    <a:pt x="126" y="285"/>
                  </a:cubicBezTo>
                  <a:cubicBezTo>
                    <a:pt x="144" y="291"/>
                    <a:pt x="163" y="294"/>
                    <a:pt x="182" y="294"/>
                  </a:cubicBezTo>
                  <a:cubicBezTo>
                    <a:pt x="244" y="294"/>
                    <a:pt x="307" y="262"/>
                    <a:pt x="326" y="185"/>
                  </a:cubicBezTo>
                  <a:cubicBezTo>
                    <a:pt x="351" y="110"/>
                    <a:pt x="301" y="35"/>
                    <a:pt x="226" y="9"/>
                  </a:cubicBezTo>
                  <a:cubicBezTo>
                    <a:pt x="207" y="3"/>
                    <a:pt x="187" y="0"/>
                    <a:pt x="167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15"/>
            <p:cNvSpPr/>
            <p:nvPr/>
          </p:nvSpPr>
          <p:spPr>
            <a:xfrm>
              <a:off x="2171200" y="569325"/>
              <a:ext cx="5650" cy="4900"/>
            </a:xfrm>
            <a:custGeom>
              <a:avLst/>
              <a:gdLst/>
              <a:ahLst/>
              <a:cxnLst/>
              <a:rect l="l" t="t" r="r" b="b"/>
              <a:pathLst>
                <a:path w="226" h="196" extrusionOk="0">
                  <a:moveTo>
                    <a:pt x="111" y="0"/>
                  </a:moveTo>
                  <a:cubicBezTo>
                    <a:pt x="75" y="0"/>
                    <a:pt x="44" y="24"/>
                    <a:pt x="25" y="60"/>
                  </a:cubicBezTo>
                  <a:cubicBezTo>
                    <a:pt x="0" y="110"/>
                    <a:pt x="50" y="161"/>
                    <a:pt x="75" y="186"/>
                  </a:cubicBezTo>
                  <a:cubicBezTo>
                    <a:pt x="89" y="192"/>
                    <a:pt x="104" y="195"/>
                    <a:pt x="119" y="195"/>
                  </a:cubicBezTo>
                  <a:cubicBezTo>
                    <a:pt x="160" y="195"/>
                    <a:pt x="201" y="172"/>
                    <a:pt x="201" y="136"/>
                  </a:cubicBezTo>
                  <a:cubicBezTo>
                    <a:pt x="226" y="85"/>
                    <a:pt x="201" y="35"/>
                    <a:pt x="151" y="10"/>
                  </a:cubicBezTo>
                  <a:cubicBezTo>
                    <a:pt x="137" y="4"/>
                    <a:pt x="124" y="0"/>
                    <a:pt x="111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15"/>
            <p:cNvSpPr/>
            <p:nvPr/>
          </p:nvSpPr>
          <p:spPr>
            <a:xfrm>
              <a:off x="2102275" y="589375"/>
              <a:ext cx="5650" cy="4825"/>
            </a:xfrm>
            <a:custGeom>
              <a:avLst/>
              <a:gdLst/>
              <a:ahLst/>
              <a:cxnLst/>
              <a:rect l="l" t="t" r="r" b="b"/>
              <a:pathLst>
                <a:path w="226" h="193" extrusionOk="0">
                  <a:moveTo>
                    <a:pt x="111" y="0"/>
                  </a:moveTo>
                  <a:cubicBezTo>
                    <a:pt x="76" y="0"/>
                    <a:pt x="44" y="24"/>
                    <a:pt x="25" y="60"/>
                  </a:cubicBezTo>
                  <a:cubicBezTo>
                    <a:pt x="0" y="110"/>
                    <a:pt x="25" y="161"/>
                    <a:pt x="76" y="186"/>
                  </a:cubicBezTo>
                  <a:cubicBezTo>
                    <a:pt x="85" y="190"/>
                    <a:pt x="95" y="192"/>
                    <a:pt x="104" y="192"/>
                  </a:cubicBezTo>
                  <a:cubicBezTo>
                    <a:pt x="144" y="192"/>
                    <a:pt x="181" y="156"/>
                    <a:pt x="201" y="136"/>
                  </a:cubicBezTo>
                  <a:cubicBezTo>
                    <a:pt x="226" y="85"/>
                    <a:pt x="201" y="10"/>
                    <a:pt x="151" y="10"/>
                  </a:cubicBezTo>
                  <a:cubicBezTo>
                    <a:pt x="137" y="4"/>
                    <a:pt x="124" y="0"/>
                    <a:pt x="111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15"/>
            <p:cNvSpPr/>
            <p:nvPr/>
          </p:nvSpPr>
          <p:spPr>
            <a:xfrm>
              <a:off x="2154900" y="561175"/>
              <a:ext cx="5050" cy="4900"/>
            </a:xfrm>
            <a:custGeom>
              <a:avLst/>
              <a:gdLst/>
              <a:ahLst/>
              <a:cxnLst/>
              <a:rect l="l" t="t" r="r" b="b"/>
              <a:pathLst>
                <a:path w="202" h="196" extrusionOk="0">
                  <a:moveTo>
                    <a:pt x="87" y="1"/>
                  </a:moveTo>
                  <a:cubicBezTo>
                    <a:pt x="53" y="1"/>
                    <a:pt x="26" y="24"/>
                    <a:pt x="26" y="61"/>
                  </a:cubicBezTo>
                  <a:cubicBezTo>
                    <a:pt x="1" y="111"/>
                    <a:pt x="26" y="161"/>
                    <a:pt x="76" y="186"/>
                  </a:cubicBezTo>
                  <a:cubicBezTo>
                    <a:pt x="89" y="193"/>
                    <a:pt x="103" y="196"/>
                    <a:pt x="116" y="196"/>
                  </a:cubicBezTo>
                  <a:cubicBezTo>
                    <a:pt x="151" y="196"/>
                    <a:pt x="183" y="172"/>
                    <a:pt x="201" y="136"/>
                  </a:cubicBezTo>
                  <a:cubicBezTo>
                    <a:pt x="201" y="86"/>
                    <a:pt x="176" y="35"/>
                    <a:pt x="126" y="10"/>
                  </a:cubicBezTo>
                  <a:cubicBezTo>
                    <a:pt x="113" y="4"/>
                    <a:pt x="99" y="1"/>
                    <a:pt x="87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15"/>
            <p:cNvSpPr/>
            <p:nvPr/>
          </p:nvSpPr>
          <p:spPr>
            <a:xfrm>
              <a:off x="2136100" y="595650"/>
              <a:ext cx="5050" cy="4650"/>
            </a:xfrm>
            <a:custGeom>
              <a:avLst/>
              <a:gdLst/>
              <a:ahLst/>
              <a:cxnLst/>
              <a:rect l="l" t="t" r="r" b="b"/>
              <a:pathLst>
                <a:path w="202" h="186" extrusionOk="0">
                  <a:moveTo>
                    <a:pt x="86" y="0"/>
                  </a:moveTo>
                  <a:cubicBezTo>
                    <a:pt x="51" y="0"/>
                    <a:pt x="19" y="23"/>
                    <a:pt x="1" y="60"/>
                  </a:cubicBezTo>
                  <a:cubicBezTo>
                    <a:pt x="1" y="110"/>
                    <a:pt x="26" y="160"/>
                    <a:pt x="76" y="185"/>
                  </a:cubicBezTo>
                  <a:cubicBezTo>
                    <a:pt x="126" y="185"/>
                    <a:pt x="176" y="160"/>
                    <a:pt x="201" y="110"/>
                  </a:cubicBezTo>
                  <a:cubicBezTo>
                    <a:pt x="201" y="60"/>
                    <a:pt x="176" y="10"/>
                    <a:pt x="126" y="10"/>
                  </a:cubicBezTo>
                  <a:cubicBezTo>
                    <a:pt x="113" y="3"/>
                    <a:pt x="99" y="0"/>
                    <a:pt x="8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15"/>
            <p:cNvSpPr/>
            <p:nvPr/>
          </p:nvSpPr>
          <p:spPr>
            <a:xfrm>
              <a:off x="2123575" y="647900"/>
              <a:ext cx="5025" cy="4650"/>
            </a:xfrm>
            <a:custGeom>
              <a:avLst/>
              <a:gdLst/>
              <a:ahLst/>
              <a:cxnLst/>
              <a:rect l="l" t="t" r="r" b="b"/>
              <a:pathLst>
                <a:path w="201" h="186" extrusionOk="0">
                  <a:moveTo>
                    <a:pt x="126" y="0"/>
                  </a:moveTo>
                  <a:cubicBezTo>
                    <a:pt x="76" y="0"/>
                    <a:pt x="26" y="25"/>
                    <a:pt x="26" y="75"/>
                  </a:cubicBezTo>
                  <a:cubicBezTo>
                    <a:pt x="1" y="125"/>
                    <a:pt x="26" y="176"/>
                    <a:pt x="76" y="176"/>
                  </a:cubicBezTo>
                  <a:cubicBezTo>
                    <a:pt x="89" y="182"/>
                    <a:pt x="103" y="185"/>
                    <a:pt x="116" y="185"/>
                  </a:cubicBezTo>
                  <a:cubicBezTo>
                    <a:pt x="151" y="185"/>
                    <a:pt x="183" y="162"/>
                    <a:pt x="201" y="125"/>
                  </a:cubicBezTo>
                  <a:cubicBezTo>
                    <a:pt x="201" y="75"/>
                    <a:pt x="176" y="25"/>
                    <a:pt x="12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15"/>
            <p:cNvSpPr/>
            <p:nvPr/>
          </p:nvSpPr>
          <p:spPr>
            <a:xfrm>
              <a:off x="2200025" y="641450"/>
              <a:ext cx="9425" cy="7875"/>
            </a:xfrm>
            <a:custGeom>
              <a:avLst/>
              <a:gdLst/>
              <a:ahLst/>
              <a:cxnLst/>
              <a:rect l="l" t="t" r="r" b="b"/>
              <a:pathLst>
                <a:path w="377" h="315" extrusionOk="0">
                  <a:moveTo>
                    <a:pt x="184" y="1"/>
                  </a:moveTo>
                  <a:cubicBezTo>
                    <a:pt x="117" y="1"/>
                    <a:pt x="46" y="46"/>
                    <a:pt x="25" y="108"/>
                  </a:cubicBezTo>
                  <a:cubicBezTo>
                    <a:pt x="0" y="183"/>
                    <a:pt x="50" y="283"/>
                    <a:pt x="125" y="308"/>
                  </a:cubicBezTo>
                  <a:cubicBezTo>
                    <a:pt x="143" y="313"/>
                    <a:pt x="160" y="315"/>
                    <a:pt x="176" y="315"/>
                  </a:cubicBezTo>
                  <a:cubicBezTo>
                    <a:pt x="251" y="315"/>
                    <a:pt x="305" y="270"/>
                    <a:pt x="326" y="208"/>
                  </a:cubicBezTo>
                  <a:cubicBezTo>
                    <a:pt x="376" y="133"/>
                    <a:pt x="326" y="33"/>
                    <a:pt x="226" y="7"/>
                  </a:cubicBezTo>
                  <a:cubicBezTo>
                    <a:pt x="212" y="3"/>
                    <a:pt x="198" y="1"/>
                    <a:pt x="184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15"/>
            <p:cNvSpPr/>
            <p:nvPr/>
          </p:nvSpPr>
          <p:spPr>
            <a:xfrm>
              <a:off x="2203150" y="548100"/>
              <a:ext cx="8175" cy="7325"/>
            </a:xfrm>
            <a:custGeom>
              <a:avLst/>
              <a:gdLst/>
              <a:ahLst/>
              <a:cxnLst/>
              <a:rect l="l" t="t" r="r" b="b"/>
              <a:pathLst>
                <a:path w="327" h="293" extrusionOk="0">
                  <a:moveTo>
                    <a:pt x="161" y="1"/>
                  </a:moveTo>
                  <a:cubicBezTo>
                    <a:pt x="101" y="1"/>
                    <a:pt x="46" y="45"/>
                    <a:pt x="26" y="107"/>
                  </a:cubicBezTo>
                  <a:cubicBezTo>
                    <a:pt x="0" y="183"/>
                    <a:pt x="26" y="258"/>
                    <a:pt x="126" y="283"/>
                  </a:cubicBezTo>
                  <a:cubicBezTo>
                    <a:pt x="145" y="289"/>
                    <a:pt x="163" y="292"/>
                    <a:pt x="181" y="292"/>
                  </a:cubicBezTo>
                  <a:cubicBezTo>
                    <a:pt x="235" y="292"/>
                    <a:pt x="282" y="264"/>
                    <a:pt x="301" y="208"/>
                  </a:cubicBezTo>
                  <a:cubicBezTo>
                    <a:pt x="326" y="132"/>
                    <a:pt x="301" y="32"/>
                    <a:pt x="201" y="7"/>
                  </a:cubicBezTo>
                  <a:cubicBezTo>
                    <a:pt x="188" y="3"/>
                    <a:pt x="174" y="1"/>
                    <a:pt x="161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15"/>
            <p:cNvSpPr/>
            <p:nvPr/>
          </p:nvSpPr>
          <p:spPr>
            <a:xfrm>
              <a:off x="3242625" y="612325"/>
              <a:ext cx="10675" cy="9750"/>
            </a:xfrm>
            <a:custGeom>
              <a:avLst/>
              <a:gdLst/>
              <a:ahLst/>
              <a:cxnLst/>
              <a:rect l="l" t="t" r="r" b="b"/>
              <a:pathLst>
                <a:path w="427" h="390" extrusionOk="0">
                  <a:moveTo>
                    <a:pt x="218" y="1"/>
                  </a:moveTo>
                  <a:cubicBezTo>
                    <a:pt x="180" y="1"/>
                    <a:pt x="140" y="15"/>
                    <a:pt x="101" y="45"/>
                  </a:cubicBezTo>
                  <a:cubicBezTo>
                    <a:pt x="1" y="95"/>
                    <a:pt x="1" y="220"/>
                    <a:pt x="51" y="295"/>
                  </a:cubicBezTo>
                  <a:cubicBezTo>
                    <a:pt x="96" y="356"/>
                    <a:pt x="151" y="389"/>
                    <a:pt x="209" y="389"/>
                  </a:cubicBezTo>
                  <a:cubicBezTo>
                    <a:pt x="247" y="389"/>
                    <a:pt x="287" y="375"/>
                    <a:pt x="326" y="345"/>
                  </a:cubicBezTo>
                  <a:cubicBezTo>
                    <a:pt x="402" y="295"/>
                    <a:pt x="427" y="170"/>
                    <a:pt x="377" y="95"/>
                  </a:cubicBezTo>
                  <a:cubicBezTo>
                    <a:pt x="331" y="34"/>
                    <a:pt x="276" y="1"/>
                    <a:pt x="218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15"/>
            <p:cNvSpPr/>
            <p:nvPr/>
          </p:nvSpPr>
          <p:spPr>
            <a:xfrm>
              <a:off x="3031475" y="580700"/>
              <a:ext cx="11925" cy="11225"/>
            </a:xfrm>
            <a:custGeom>
              <a:avLst/>
              <a:gdLst/>
              <a:ahLst/>
              <a:cxnLst/>
              <a:rect l="l" t="t" r="r" b="b"/>
              <a:pathLst>
                <a:path w="477" h="449" extrusionOk="0">
                  <a:moveTo>
                    <a:pt x="249" y="0"/>
                  </a:moveTo>
                  <a:cubicBezTo>
                    <a:pt x="161" y="0"/>
                    <a:pt x="67" y="52"/>
                    <a:pt x="26" y="157"/>
                  </a:cubicBezTo>
                  <a:cubicBezTo>
                    <a:pt x="0" y="257"/>
                    <a:pt x="51" y="382"/>
                    <a:pt x="176" y="432"/>
                  </a:cubicBezTo>
                  <a:cubicBezTo>
                    <a:pt x="198" y="443"/>
                    <a:pt x="221" y="448"/>
                    <a:pt x="244" y="448"/>
                  </a:cubicBezTo>
                  <a:cubicBezTo>
                    <a:pt x="328" y="448"/>
                    <a:pt x="412" y="385"/>
                    <a:pt x="452" y="307"/>
                  </a:cubicBezTo>
                  <a:cubicBezTo>
                    <a:pt x="477" y="182"/>
                    <a:pt x="427" y="56"/>
                    <a:pt x="301" y="6"/>
                  </a:cubicBezTo>
                  <a:cubicBezTo>
                    <a:pt x="285" y="2"/>
                    <a:pt x="267" y="0"/>
                    <a:pt x="249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15"/>
            <p:cNvSpPr/>
            <p:nvPr/>
          </p:nvSpPr>
          <p:spPr>
            <a:xfrm>
              <a:off x="3004525" y="647500"/>
              <a:ext cx="12575" cy="11225"/>
            </a:xfrm>
            <a:custGeom>
              <a:avLst/>
              <a:gdLst/>
              <a:ahLst/>
              <a:cxnLst/>
              <a:rect l="l" t="t" r="r" b="b"/>
              <a:pathLst>
                <a:path w="503" h="449" extrusionOk="0">
                  <a:moveTo>
                    <a:pt x="245" y="0"/>
                  </a:moveTo>
                  <a:cubicBezTo>
                    <a:pt x="151" y="0"/>
                    <a:pt x="70" y="63"/>
                    <a:pt x="51" y="141"/>
                  </a:cubicBezTo>
                  <a:cubicBezTo>
                    <a:pt x="1" y="267"/>
                    <a:pt x="51" y="392"/>
                    <a:pt x="176" y="442"/>
                  </a:cubicBezTo>
                  <a:cubicBezTo>
                    <a:pt x="197" y="446"/>
                    <a:pt x="218" y="448"/>
                    <a:pt x="238" y="448"/>
                  </a:cubicBezTo>
                  <a:cubicBezTo>
                    <a:pt x="341" y="448"/>
                    <a:pt x="431" y="396"/>
                    <a:pt x="452" y="292"/>
                  </a:cubicBezTo>
                  <a:cubicBezTo>
                    <a:pt x="502" y="192"/>
                    <a:pt x="427" y="66"/>
                    <a:pt x="327" y="16"/>
                  </a:cubicBezTo>
                  <a:cubicBezTo>
                    <a:pt x="299" y="5"/>
                    <a:pt x="272" y="0"/>
                    <a:pt x="245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15"/>
            <p:cNvSpPr/>
            <p:nvPr/>
          </p:nvSpPr>
          <p:spPr>
            <a:xfrm>
              <a:off x="3146125" y="585700"/>
              <a:ext cx="8175" cy="6675"/>
            </a:xfrm>
            <a:custGeom>
              <a:avLst/>
              <a:gdLst/>
              <a:ahLst/>
              <a:cxnLst/>
              <a:rect l="l" t="t" r="r" b="b"/>
              <a:pathLst>
                <a:path w="327" h="267" extrusionOk="0">
                  <a:moveTo>
                    <a:pt x="160" y="0"/>
                  </a:moveTo>
                  <a:cubicBezTo>
                    <a:pt x="100" y="0"/>
                    <a:pt x="47" y="41"/>
                    <a:pt x="26" y="82"/>
                  </a:cubicBezTo>
                  <a:cubicBezTo>
                    <a:pt x="1" y="157"/>
                    <a:pt x="51" y="232"/>
                    <a:pt x="126" y="257"/>
                  </a:cubicBezTo>
                  <a:cubicBezTo>
                    <a:pt x="145" y="264"/>
                    <a:pt x="164" y="267"/>
                    <a:pt x="182" y="267"/>
                  </a:cubicBezTo>
                  <a:cubicBezTo>
                    <a:pt x="236" y="267"/>
                    <a:pt x="283" y="239"/>
                    <a:pt x="302" y="182"/>
                  </a:cubicBezTo>
                  <a:cubicBezTo>
                    <a:pt x="327" y="107"/>
                    <a:pt x="277" y="32"/>
                    <a:pt x="201" y="7"/>
                  </a:cubicBezTo>
                  <a:cubicBezTo>
                    <a:pt x="188" y="2"/>
                    <a:pt x="174" y="0"/>
                    <a:pt x="160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15"/>
            <p:cNvSpPr/>
            <p:nvPr/>
          </p:nvSpPr>
          <p:spPr>
            <a:xfrm>
              <a:off x="3045875" y="615075"/>
              <a:ext cx="7550" cy="6675"/>
            </a:xfrm>
            <a:custGeom>
              <a:avLst/>
              <a:gdLst/>
              <a:ahLst/>
              <a:cxnLst/>
              <a:rect l="l" t="t" r="r" b="b"/>
              <a:pathLst>
                <a:path w="302" h="267" extrusionOk="0">
                  <a:moveTo>
                    <a:pt x="146" y="0"/>
                  </a:moveTo>
                  <a:cubicBezTo>
                    <a:pt x="92" y="0"/>
                    <a:pt x="45" y="29"/>
                    <a:pt x="26" y="85"/>
                  </a:cubicBezTo>
                  <a:cubicBezTo>
                    <a:pt x="1" y="160"/>
                    <a:pt x="26" y="235"/>
                    <a:pt x="101" y="260"/>
                  </a:cubicBezTo>
                  <a:cubicBezTo>
                    <a:pt x="114" y="265"/>
                    <a:pt x="128" y="267"/>
                    <a:pt x="141" y="267"/>
                  </a:cubicBezTo>
                  <a:cubicBezTo>
                    <a:pt x="201" y="267"/>
                    <a:pt x="256" y="222"/>
                    <a:pt x="277" y="160"/>
                  </a:cubicBezTo>
                  <a:cubicBezTo>
                    <a:pt x="302" y="110"/>
                    <a:pt x="252" y="35"/>
                    <a:pt x="201" y="10"/>
                  </a:cubicBezTo>
                  <a:cubicBezTo>
                    <a:pt x="183" y="4"/>
                    <a:pt x="164" y="0"/>
                    <a:pt x="14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15"/>
            <p:cNvSpPr/>
            <p:nvPr/>
          </p:nvSpPr>
          <p:spPr>
            <a:xfrm>
              <a:off x="3122325" y="573775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60" y="1"/>
                  </a:moveTo>
                  <a:cubicBezTo>
                    <a:pt x="100" y="1"/>
                    <a:pt x="46" y="42"/>
                    <a:pt x="26" y="83"/>
                  </a:cubicBezTo>
                  <a:cubicBezTo>
                    <a:pt x="1" y="158"/>
                    <a:pt x="26" y="233"/>
                    <a:pt x="101" y="258"/>
                  </a:cubicBezTo>
                  <a:cubicBezTo>
                    <a:pt x="120" y="265"/>
                    <a:pt x="138" y="268"/>
                    <a:pt x="156" y="268"/>
                  </a:cubicBezTo>
                  <a:cubicBezTo>
                    <a:pt x="210" y="268"/>
                    <a:pt x="257" y="239"/>
                    <a:pt x="276" y="183"/>
                  </a:cubicBezTo>
                  <a:cubicBezTo>
                    <a:pt x="301" y="108"/>
                    <a:pt x="276" y="33"/>
                    <a:pt x="201" y="8"/>
                  </a:cubicBezTo>
                  <a:cubicBezTo>
                    <a:pt x="187" y="3"/>
                    <a:pt x="173" y="1"/>
                    <a:pt x="16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15"/>
            <p:cNvSpPr/>
            <p:nvPr/>
          </p:nvSpPr>
          <p:spPr>
            <a:xfrm>
              <a:off x="3094750" y="623850"/>
              <a:ext cx="7550" cy="6750"/>
            </a:xfrm>
            <a:custGeom>
              <a:avLst/>
              <a:gdLst/>
              <a:ahLst/>
              <a:cxnLst/>
              <a:rect l="l" t="t" r="r" b="b"/>
              <a:pathLst>
                <a:path w="302" h="270" extrusionOk="0">
                  <a:moveTo>
                    <a:pt x="146" y="0"/>
                  </a:moveTo>
                  <a:cubicBezTo>
                    <a:pt x="92" y="0"/>
                    <a:pt x="45" y="28"/>
                    <a:pt x="26" y="85"/>
                  </a:cubicBezTo>
                  <a:cubicBezTo>
                    <a:pt x="1" y="160"/>
                    <a:pt x="26" y="235"/>
                    <a:pt x="101" y="260"/>
                  </a:cubicBezTo>
                  <a:cubicBezTo>
                    <a:pt x="120" y="267"/>
                    <a:pt x="139" y="270"/>
                    <a:pt x="157" y="270"/>
                  </a:cubicBezTo>
                  <a:cubicBezTo>
                    <a:pt x="211" y="270"/>
                    <a:pt x="258" y="242"/>
                    <a:pt x="277" y="185"/>
                  </a:cubicBezTo>
                  <a:cubicBezTo>
                    <a:pt x="302" y="110"/>
                    <a:pt x="251" y="35"/>
                    <a:pt x="201" y="10"/>
                  </a:cubicBezTo>
                  <a:cubicBezTo>
                    <a:pt x="183" y="3"/>
                    <a:pt x="164" y="0"/>
                    <a:pt x="14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15"/>
            <p:cNvSpPr/>
            <p:nvPr/>
          </p:nvSpPr>
          <p:spPr>
            <a:xfrm>
              <a:off x="3076600" y="700350"/>
              <a:ext cx="7525" cy="6700"/>
            </a:xfrm>
            <a:custGeom>
              <a:avLst/>
              <a:gdLst/>
              <a:ahLst/>
              <a:cxnLst/>
              <a:rect l="l" t="t" r="r" b="b"/>
              <a:pathLst>
                <a:path w="301" h="268" extrusionOk="0">
                  <a:moveTo>
                    <a:pt x="159" y="1"/>
                  </a:moveTo>
                  <a:cubicBezTo>
                    <a:pt x="99" y="1"/>
                    <a:pt x="46" y="42"/>
                    <a:pt x="25" y="83"/>
                  </a:cubicBezTo>
                  <a:cubicBezTo>
                    <a:pt x="0" y="158"/>
                    <a:pt x="25" y="233"/>
                    <a:pt x="100" y="258"/>
                  </a:cubicBezTo>
                  <a:cubicBezTo>
                    <a:pt x="119" y="264"/>
                    <a:pt x="138" y="267"/>
                    <a:pt x="156" y="267"/>
                  </a:cubicBezTo>
                  <a:cubicBezTo>
                    <a:pt x="210" y="267"/>
                    <a:pt x="257" y="239"/>
                    <a:pt x="276" y="183"/>
                  </a:cubicBezTo>
                  <a:cubicBezTo>
                    <a:pt x="301" y="108"/>
                    <a:pt x="276" y="32"/>
                    <a:pt x="201" y="7"/>
                  </a:cubicBezTo>
                  <a:cubicBezTo>
                    <a:pt x="187" y="3"/>
                    <a:pt x="173" y="1"/>
                    <a:pt x="15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15"/>
            <p:cNvSpPr/>
            <p:nvPr/>
          </p:nvSpPr>
          <p:spPr>
            <a:xfrm>
              <a:off x="3188125" y="690725"/>
              <a:ext cx="13175" cy="11550"/>
            </a:xfrm>
            <a:custGeom>
              <a:avLst/>
              <a:gdLst/>
              <a:ahLst/>
              <a:cxnLst/>
              <a:rect l="l" t="t" r="r" b="b"/>
              <a:pathLst>
                <a:path w="527" h="462" extrusionOk="0">
                  <a:moveTo>
                    <a:pt x="269" y="1"/>
                  </a:moveTo>
                  <a:cubicBezTo>
                    <a:pt x="167" y="1"/>
                    <a:pt x="70" y="68"/>
                    <a:pt x="50" y="167"/>
                  </a:cubicBezTo>
                  <a:cubicBezTo>
                    <a:pt x="0" y="292"/>
                    <a:pt x="75" y="417"/>
                    <a:pt x="201" y="442"/>
                  </a:cubicBezTo>
                  <a:cubicBezTo>
                    <a:pt x="227" y="455"/>
                    <a:pt x="256" y="462"/>
                    <a:pt x="285" y="462"/>
                  </a:cubicBezTo>
                  <a:cubicBezTo>
                    <a:pt x="370" y="462"/>
                    <a:pt x="458" y="410"/>
                    <a:pt x="476" y="317"/>
                  </a:cubicBezTo>
                  <a:cubicBezTo>
                    <a:pt x="527" y="192"/>
                    <a:pt x="451" y="67"/>
                    <a:pt x="351" y="16"/>
                  </a:cubicBezTo>
                  <a:cubicBezTo>
                    <a:pt x="324" y="6"/>
                    <a:pt x="296" y="1"/>
                    <a:pt x="26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15"/>
            <p:cNvSpPr/>
            <p:nvPr/>
          </p:nvSpPr>
          <p:spPr>
            <a:xfrm>
              <a:off x="3192500" y="554750"/>
              <a:ext cx="11925" cy="10850"/>
            </a:xfrm>
            <a:custGeom>
              <a:avLst/>
              <a:gdLst/>
              <a:ahLst/>
              <a:cxnLst/>
              <a:rect l="l" t="t" r="r" b="b"/>
              <a:pathLst>
                <a:path w="477" h="434" extrusionOk="0">
                  <a:moveTo>
                    <a:pt x="233" y="1"/>
                  </a:moveTo>
                  <a:cubicBezTo>
                    <a:pt x="150" y="1"/>
                    <a:pt x="65" y="64"/>
                    <a:pt x="26" y="142"/>
                  </a:cubicBezTo>
                  <a:cubicBezTo>
                    <a:pt x="1" y="267"/>
                    <a:pt x="51" y="393"/>
                    <a:pt x="176" y="418"/>
                  </a:cubicBezTo>
                  <a:cubicBezTo>
                    <a:pt x="198" y="429"/>
                    <a:pt x="221" y="434"/>
                    <a:pt x="245" y="434"/>
                  </a:cubicBezTo>
                  <a:cubicBezTo>
                    <a:pt x="328" y="434"/>
                    <a:pt x="413" y="371"/>
                    <a:pt x="452" y="292"/>
                  </a:cubicBezTo>
                  <a:cubicBezTo>
                    <a:pt x="477" y="167"/>
                    <a:pt x="427" y="42"/>
                    <a:pt x="301" y="17"/>
                  </a:cubicBezTo>
                  <a:cubicBezTo>
                    <a:pt x="279" y="6"/>
                    <a:pt x="256" y="1"/>
                    <a:pt x="233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15"/>
            <p:cNvSpPr/>
            <p:nvPr/>
          </p:nvSpPr>
          <p:spPr>
            <a:xfrm>
              <a:off x="2282100" y="697375"/>
              <a:ext cx="11300" cy="9900"/>
            </a:xfrm>
            <a:custGeom>
              <a:avLst/>
              <a:gdLst/>
              <a:ahLst/>
              <a:cxnLst/>
              <a:rect l="l" t="t" r="r" b="b"/>
              <a:pathLst>
                <a:path w="452" h="396" extrusionOk="0">
                  <a:moveTo>
                    <a:pt x="212" y="0"/>
                  </a:moveTo>
                  <a:cubicBezTo>
                    <a:pt x="175" y="0"/>
                    <a:pt x="136" y="8"/>
                    <a:pt x="101" y="26"/>
                  </a:cubicBezTo>
                  <a:cubicBezTo>
                    <a:pt x="25" y="101"/>
                    <a:pt x="0" y="227"/>
                    <a:pt x="51" y="302"/>
                  </a:cubicBezTo>
                  <a:cubicBezTo>
                    <a:pt x="96" y="362"/>
                    <a:pt x="160" y="396"/>
                    <a:pt x="220" y="396"/>
                  </a:cubicBezTo>
                  <a:cubicBezTo>
                    <a:pt x="259" y="396"/>
                    <a:pt x="297" y="382"/>
                    <a:pt x="326" y="352"/>
                  </a:cubicBezTo>
                  <a:cubicBezTo>
                    <a:pt x="426" y="302"/>
                    <a:pt x="452" y="176"/>
                    <a:pt x="376" y="76"/>
                  </a:cubicBezTo>
                  <a:cubicBezTo>
                    <a:pt x="344" y="28"/>
                    <a:pt x="280" y="0"/>
                    <a:pt x="212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15"/>
            <p:cNvSpPr/>
            <p:nvPr/>
          </p:nvSpPr>
          <p:spPr>
            <a:xfrm>
              <a:off x="2070950" y="665675"/>
              <a:ext cx="12550" cy="11225"/>
            </a:xfrm>
            <a:custGeom>
              <a:avLst/>
              <a:gdLst/>
              <a:ahLst/>
              <a:cxnLst/>
              <a:rect l="l" t="t" r="r" b="b"/>
              <a:pathLst>
                <a:path w="502" h="449" extrusionOk="0">
                  <a:moveTo>
                    <a:pt x="246" y="0"/>
                  </a:moveTo>
                  <a:cubicBezTo>
                    <a:pt x="151" y="0"/>
                    <a:pt x="65" y="68"/>
                    <a:pt x="25" y="166"/>
                  </a:cubicBezTo>
                  <a:cubicBezTo>
                    <a:pt x="0" y="267"/>
                    <a:pt x="50" y="392"/>
                    <a:pt x="176" y="442"/>
                  </a:cubicBezTo>
                  <a:cubicBezTo>
                    <a:pt x="192" y="446"/>
                    <a:pt x="210" y="448"/>
                    <a:pt x="227" y="448"/>
                  </a:cubicBezTo>
                  <a:cubicBezTo>
                    <a:pt x="316" y="448"/>
                    <a:pt x="410" y="396"/>
                    <a:pt x="451" y="292"/>
                  </a:cubicBezTo>
                  <a:cubicBezTo>
                    <a:pt x="501" y="191"/>
                    <a:pt x="426" y="66"/>
                    <a:pt x="326" y="16"/>
                  </a:cubicBezTo>
                  <a:cubicBezTo>
                    <a:pt x="299" y="5"/>
                    <a:pt x="272" y="0"/>
                    <a:pt x="24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15"/>
            <p:cNvSpPr/>
            <p:nvPr/>
          </p:nvSpPr>
          <p:spPr>
            <a:xfrm>
              <a:off x="2044000" y="732625"/>
              <a:ext cx="12550" cy="10925"/>
            </a:xfrm>
            <a:custGeom>
              <a:avLst/>
              <a:gdLst/>
              <a:ahLst/>
              <a:cxnLst/>
              <a:rect l="l" t="t" r="r" b="b"/>
              <a:pathLst>
                <a:path w="502" h="437" extrusionOk="0">
                  <a:moveTo>
                    <a:pt x="231" y="0"/>
                  </a:moveTo>
                  <a:cubicBezTo>
                    <a:pt x="143" y="0"/>
                    <a:pt x="69" y="52"/>
                    <a:pt x="51" y="145"/>
                  </a:cubicBezTo>
                  <a:cubicBezTo>
                    <a:pt x="1" y="270"/>
                    <a:pt x="76" y="396"/>
                    <a:pt x="176" y="421"/>
                  </a:cubicBezTo>
                  <a:cubicBezTo>
                    <a:pt x="203" y="432"/>
                    <a:pt x="231" y="437"/>
                    <a:pt x="257" y="437"/>
                  </a:cubicBezTo>
                  <a:cubicBezTo>
                    <a:pt x="351" y="437"/>
                    <a:pt x="432" y="374"/>
                    <a:pt x="452" y="295"/>
                  </a:cubicBezTo>
                  <a:cubicBezTo>
                    <a:pt x="502" y="170"/>
                    <a:pt x="427" y="45"/>
                    <a:pt x="326" y="20"/>
                  </a:cubicBezTo>
                  <a:cubicBezTo>
                    <a:pt x="294" y="7"/>
                    <a:pt x="262" y="0"/>
                    <a:pt x="231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15"/>
            <p:cNvSpPr/>
            <p:nvPr/>
          </p:nvSpPr>
          <p:spPr>
            <a:xfrm>
              <a:off x="2186225" y="670825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46" y="1"/>
                  </a:moveTo>
                  <a:cubicBezTo>
                    <a:pt x="92" y="1"/>
                    <a:pt x="45" y="29"/>
                    <a:pt x="26" y="86"/>
                  </a:cubicBezTo>
                  <a:cubicBezTo>
                    <a:pt x="1" y="161"/>
                    <a:pt x="26" y="236"/>
                    <a:pt x="101" y="261"/>
                  </a:cubicBezTo>
                  <a:cubicBezTo>
                    <a:pt x="115" y="266"/>
                    <a:pt x="129" y="268"/>
                    <a:pt x="142" y="268"/>
                  </a:cubicBezTo>
                  <a:cubicBezTo>
                    <a:pt x="202" y="268"/>
                    <a:pt x="256" y="227"/>
                    <a:pt x="276" y="186"/>
                  </a:cubicBezTo>
                  <a:cubicBezTo>
                    <a:pt x="302" y="111"/>
                    <a:pt x="251" y="35"/>
                    <a:pt x="201" y="10"/>
                  </a:cubicBezTo>
                  <a:cubicBezTo>
                    <a:pt x="182" y="4"/>
                    <a:pt x="164" y="1"/>
                    <a:pt x="146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15"/>
            <p:cNvSpPr/>
            <p:nvPr/>
          </p:nvSpPr>
          <p:spPr>
            <a:xfrm>
              <a:off x="2085350" y="699725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61" y="1"/>
                  </a:moveTo>
                  <a:cubicBezTo>
                    <a:pt x="101" y="1"/>
                    <a:pt x="46" y="46"/>
                    <a:pt x="26" y="108"/>
                  </a:cubicBezTo>
                  <a:cubicBezTo>
                    <a:pt x="1" y="158"/>
                    <a:pt x="26" y="258"/>
                    <a:pt x="101" y="258"/>
                  </a:cubicBezTo>
                  <a:cubicBezTo>
                    <a:pt x="120" y="264"/>
                    <a:pt x="139" y="267"/>
                    <a:pt x="157" y="267"/>
                  </a:cubicBezTo>
                  <a:cubicBezTo>
                    <a:pt x="211" y="267"/>
                    <a:pt x="258" y="239"/>
                    <a:pt x="276" y="183"/>
                  </a:cubicBezTo>
                  <a:cubicBezTo>
                    <a:pt x="301" y="108"/>
                    <a:pt x="276" y="32"/>
                    <a:pt x="201" y="7"/>
                  </a:cubicBezTo>
                  <a:cubicBezTo>
                    <a:pt x="188" y="3"/>
                    <a:pt x="175" y="1"/>
                    <a:pt x="161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15"/>
            <p:cNvSpPr/>
            <p:nvPr/>
          </p:nvSpPr>
          <p:spPr>
            <a:xfrm>
              <a:off x="2161800" y="658925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45" y="1"/>
                  </a:moveTo>
                  <a:cubicBezTo>
                    <a:pt x="91" y="1"/>
                    <a:pt x="44" y="29"/>
                    <a:pt x="25" y="85"/>
                  </a:cubicBezTo>
                  <a:cubicBezTo>
                    <a:pt x="0" y="161"/>
                    <a:pt x="50" y="236"/>
                    <a:pt x="101" y="261"/>
                  </a:cubicBezTo>
                  <a:cubicBezTo>
                    <a:pt x="114" y="265"/>
                    <a:pt x="128" y="267"/>
                    <a:pt x="142" y="267"/>
                  </a:cubicBezTo>
                  <a:cubicBezTo>
                    <a:pt x="202" y="267"/>
                    <a:pt x="256" y="227"/>
                    <a:pt x="276" y="186"/>
                  </a:cubicBezTo>
                  <a:cubicBezTo>
                    <a:pt x="301" y="110"/>
                    <a:pt x="276" y="35"/>
                    <a:pt x="201" y="10"/>
                  </a:cubicBezTo>
                  <a:cubicBezTo>
                    <a:pt x="182" y="4"/>
                    <a:pt x="163" y="1"/>
                    <a:pt x="145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15"/>
            <p:cNvSpPr/>
            <p:nvPr/>
          </p:nvSpPr>
          <p:spPr>
            <a:xfrm>
              <a:off x="2134225" y="708500"/>
              <a:ext cx="7550" cy="7250"/>
            </a:xfrm>
            <a:custGeom>
              <a:avLst/>
              <a:gdLst/>
              <a:ahLst/>
              <a:cxnLst/>
              <a:rect l="l" t="t" r="r" b="b"/>
              <a:pathLst>
                <a:path w="302" h="290" extrusionOk="0">
                  <a:moveTo>
                    <a:pt x="161" y="1"/>
                  </a:moveTo>
                  <a:cubicBezTo>
                    <a:pt x="101" y="1"/>
                    <a:pt x="46" y="46"/>
                    <a:pt x="26" y="107"/>
                  </a:cubicBezTo>
                  <a:cubicBezTo>
                    <a:pt x="1" y="183"/>
                    <a:pt x="26" y="258"/>
                    <a:pt x="101" y="283"/>
                  </a:cubicBezTo>
                  <a:cubicBezTo>
                    <a:pt x="114" y="287"/>
                    <a:pt x="127" y="289"/>
                    <a:pt x="140" y="289"/>
                  </a:cubicBezTo>
                  <a:cubicBezTo>
                    <a:pt x="201" y="289"/>
                    <a:pt x="256" y="244"/>
                    <a:pt x="276" y="183"/>
                  </a:cubicBezTo>
                  <a:cubicBezTo>
                    <a:pt x="301" y="107"/>
                    <a:pt x="276" y="32"/>
                    <a:pt x="201" y="7"/>
                  </a:cubicBezTo>
                  <a:cubicBezTo>
                    <a:pt x="188" y="3"/>
                    <a:pt x="174" y="1"/>
                    <a:pt x="161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15"/>
            <p:cNvSpPr/>
            <p:nvPr/>
          </p:nvSpPr>
          <p:spPr>
            <a:xfrm>
              <a:off x="2116050" y="785500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46" y="0"/>
                  </a:moveTo>
                  <a:cubicBezTo>
                    <a:pt x="92" y="0"/>
                    <a:pt x="45" y="29"/>
                    <a:pt x="26" y="85"/>
                  </a:cubicBezTo>
                  <a:cubicBezTo>
                    <a:pt x="1" y="160"/>
                    <a:pt x="51" y="235"/>
                    <a:pt x="126" y="261"/>
                  </a:cubicBezTo>
                  <a:cubicBezTo>
                    <a:pt x="135" y="265"/>
                    <a:pt x="145" y="267"/>
                    <a:pt x="156" y="267"/>
                  </a:cubicBezTo>
                  <a:cubicBezTo>
                    <a:pt x="202" y="267"/>
                    <a:pt x="256" y="226"/>
                    <a:pt x="276" y="185"/>
                  </a:cubicBezTo>
                  <a:cubicBezTo>
                    <a:pt x="302" y="110"/>
                    <a:pt x="276" y="35"/>
                    <a:pt x="201" y="10"/>
                  </a:cubicBezTo>
                  <a:cubicBezTo>
                    <a:pt x="182" y="4"/>
                    <a:pt x="164" y="0"/>
                    <a:pt x="14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15"/>
            <p:cNvSpPr/>
            <p:nvPr/>
          </p:nvSpPr>
          <p:spPr>
            <a:xfrm>
              <a:off x="2227575" y="775550"/>
              <a:ext cx="13200" cy="11850"/>
            </a:xfrm>
            <a:custGeom>
              <a:avLst/>
              <a:gdLst/>
              <a:ahLst/>
              <a:cxnLst/>
              <a:rect l="l" t="t" r="r" b="b"/>
              <a:pathLst>
                <a:path w="528" h="474" extrusionOk="0">
                  <a:moveTo>
                    <a:pt x="289" y="1"/>
                  </a:moveTo>
                  <a:cubicBezTo>
                    <a:pt x="187" y="1"/>
                    <a:pt x="93" y="53"/>
                    <a:pt x="51" y="157"/>
                  </a:cubicBezTo>
                  <a:cubicBezTo>
                    <a:pt x="1" y="283"/>
                    <a:pt x="76" y="408"/>
                    <a:pt x="201" y="458"/>
                  </a:cubicBezTo>
                  <a:cubicBezTo>
                    <a:pt x="228" y="469"/>
                    <a:pt x="255" y="474"/>
                    <a:pt x="281" y="474"/>
                  </a:cubicBezTo>
                  <a:cubicBezTo>
                    <a:pt x="377" y="474"/>
                    <a:pt x="463" y="406"/>
                    <a:pt x="502" y="308"/>
                  </a:cubicBezTo>
                  <a:cubicBezTo>
                    <a:pt x="527" y="182"/>
                    <a:pt x="477" y="57"/>
                    <a:pt x="352" y="7"/>
                  </a:cubicBezTo>
                  <a:cubicBezTo>
                    <a:pt x="331" y="3"/>
                    <a:pt x="310" y="1"/>
                    <a:pt x="28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15"/>
            <p:cNvSpPr/>
            <p:nvPr/>
          </p:nvSpPr>
          <p:spPr>
            <a:xfrm>
              <a:off x="2231975" y="639575"/>
              <a:ext cx="12550" cy="11000"/>
            </a:xfrm>
            <a:custGeom>
              <a:avLst/>
              <a:gdLst/>
              <a:ahLst/>
              <a:cxnLst/>
              <a:rect l="l" t="t" r="r" b="b"/>
              <a:pathLst>
                <a:path w="502" h="440" extrusionOk="0">
                  <a:moveTo>
                    <a:pt x="264" y="1"/>
                  </a:moveTo>
                  <a:cubicBezTo>
                    <a:pt x="161" y="1"/>
                    <a:pt x="67" y="53"/>
                    <a:pt x="25" y="158"/>
                  </a:cubicBezTo>
                  <a:cubicBezTo>
                    <a:pt x="0" y="258"/>
                    <a:pt x="50" y="383"/>
                    <a:pt x="176" y="433"/>
                  </a:cubicBezTo>
                  <a:cubicBezTo>
                    <a:pt x="197" y="437"/>
                    <a:pt x="218" y="440"/>
                    <a:pt x="238" y="440"/>
                  </a:cubicBezTo>
                  <a:cubicBezTo>
                    <a:pt x="340" y="440"/>
                    <a:pt x="431" y="387"/>
                    <a:pt x="451" y="283"/>
                  </a:cubicBezTo>
                  <a:cubicBezTo>
                    <a:pt x="502" y="183"/>
                    <a:pt x="426" y="57"/>
                    <a:pt x="326" y="7"/>
                  </a:cubicBezTo>
                  <a:cubicBezTo>
                    <a:pt x="305" y="3"/>
                    <a:pt x="284" y="1"/>
                    <a:pt x="264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15"/>
            <p:cNvSpPr/>
            <p:nvPr/>
          </p:nvSpPr>
          <p:spPr>
            <a:xfrm>
              <a:off x="2314050" y="591650"/>
              <a:ext cx="11300" cy="9925"/>
            </a:xfrm>
            <a:custGeom>
              <a:avLst/>
              <a:gdLst/>
              <a:ahLst/>
              <a:cxnLst/>
              <a:rect l="l" t="t" r="r" b="b"/>
              <a:pathLst>
                <a:path w="452" h="397" extrusionOk="0">
                  <a:moveTo>
                    <a:pt x="231" y="1"/>
                  </a:moveTo>
                  <a:cubicBezTo>
                    <a:pt x="193" y="1"/>
                    <a:pt x="156" y="15"/>
                    <a:pt x="126" y="45"/>
                  </a:cubicBezTo>
                  <a:cubicBezTo>
                    <a:pt x="26" y="95"/>
                    <a:pt x="1" y="220"/>
                    <a:pt x="76" y="320"/>
                  </a:cubicBezTo>
                  <a:cubicBezTo>
                    <a:pt x="108" y="369"/>
                    <a:pt x="172" y="396"/>
                    <a:pt x="233" y="396"/>
                  </a:cubicBezTo>
                  <a:cubicBezTo>
                    <a:pt x="267" y="396"/>
                    <a:pt x="300" y="388"/>
                    <a:pt x="326" y="370"/>
                  </a:cubicBezTo>
                  <a:cubicBezTo>
                    <a:pt x="427" y="295"/>
                    <a:pt x="452" y="170"/>
                    <a:pt x="377" y="95"/>
                  </a:cubicBezTo>
                  <a:cubicBezTo>
                    <a:pt x="346" y="34"/>
                    <a:pt x="288" y="1"/>
                    <a:pt x="231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15"/>
            <p:cNvSpPr/>
            <p:nvPr/>
          </p:nvSpPr>
          <p:spPr>
            <a:xfrm>
              <a:off x="2523950" y="622050"/>
              <a:ext cx="12550" cy="11225"/>
            </a:xfrm>
            <a:custGeom>
              <a:avLst/>
              <a:gdLst/>
              <a:ahLst/>
              <a:cxnLst/>
              <a:rect l="l" t="t" r="r" b="b"/>
              <a:pathLst>
                <a:path w="502" h="449" extrusionOk="0">
                  <a:moveTo>
                    <a:pt x="264" y="0"/>
                  </a:moveTo>
                  <a:cubicBezTo>
                    <a:pt x="162" y="0"/>
                    <a:pt x="72" y="52"/>
                    <a:pt x="51" y="157"/>
                  </a:cubicBezTo>
                  <a:cubicBezTo>
                    <a:pt x="1" y="257"/>
                    <a:pt x="76" y="382"/>
                    <a:pt x="176" y="433"/>
                  </a:cubicBezTo>
                  <a:cubicBezTo>
                    <a:pt x="203" y="443"/>
                    <a:pt x="230" y="448"/>
                    <a:pt x="255" y="448"/>
                  </a:cubicBezTo>
                  <a:cubicBezTo>
                    <a:pt x="350" y="448"/>
                    <a:pt x="432" y="381"/>
                    <a:pt x="452" y="282"/>
                  </a:cubicBezTo>
                  <a:cubicBezTo>
                    <a:pt x="502" y="182"/>
                    <a:pt x="427" y="57"/>
                    <a:pt x="326" y="6"/>
                  </a:cubicBezTo>
                  <a:cubicBezTo>
                    <a:pt x="306" y="2"/>
                    <a:pt x="285" y="0"/>
                    <a:pt x="264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15"/>
            <p:cNvSpPr/>
            <p:nvPr/>
          </p:nvSpPr>
          <p:spPr>
            <a:xfrm>
              <a:off x="2550900" y="555375"/>
              <a:ext cx="11925" cy="10950"/>
            </a:xfrm>
            <a:custGeom>
              <a:avLst/>
              <a:gdLst/>
              <a:ahLst/>
              <a:cxnLst/>
              <a:rect l="l" t="t" r="r" b="b"/>
              <a:pathLst>
                <a:path w="477" h="438" extrusionOk="0">
                  <a:moveTo>
                    <a:pt x="233" y="1"/>
                  </a:moveTo>
                  <a:cubicBezTo>
                    <a:pt x="149" y="1"/>
                    <a:pt x="65" y="64"/>
                    <a:pt x="25" y="142"/>
                  </a:cubicBezTo>
                  <a:cubicBezTo>
                    <a:pt x="0" y="267"/>
                    <a:pt x="50" y="393"/>
                    <a:pt x="176" y="418"/>
                  </a:cubicBezTo>
                  <a:cubicBezTo>
                    <a:pt x="202" y="431"/>
                    <a:pt x="229" y="437"/>
                    <a:pt x="257" y="437"/>
                  </a:cubicBezTo>
                  <a:cubicBezTo>
                    <a:pt x="336" y="437"/>
                    <a:pt x="414" y="385"/>
                    <a:pt x="451" y="293"/>
                  </a:cubicBezTo>
                  <a:cubicBezTo>
                    <a:pt x="477" y="167"/>
                    <a:pt x="426" y="42"/>
                    <a:pt x="301" y="17"/>
                  </a:cubicBezTo>
                  <a:cubicBezTo>
                    <a:pt x="279" y="6"/>
                    <a:pt x="256" y="1"/>
                    <a:pt x="233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15"/>
            <p:cNvSpPr/>
            <p:nvPr/>
          </p:nvSpPr>
          <p:spPr>
            <a:xfrm>
              <a:off x="2413675" y="621400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60" y="1"/>
                  </a:moveTo>
                  <a:cubicBezTo>
                    <a:pt x="100" y="1"/>
                    <a:pt x="46" y="42"/>
                    <a:pt x="26" y="83"/>
                  </a:cubicBezTo>
                  <a:cubicBezTo>
                    <a:pt x="1" y="158"/>
                    <a:pt x="26" y="233"/>
                    <a:pt x="101" y="258"/>
                  </a:cubicBezTo>
                  <a:cubicBezTo>
                    <a:pt x="120" y="264"/>
                    <a:pt x="138" y="267"/>
                    <a:pt x="156" y="267"/>
                  </a:cubicBezTo>
                  <a:cubicBezTo>
                    <a:pt x="210" y="267"/>
                    <a:pt x="257" y="239"/>
                    <a:pt x="276" y="183"/>
                  </a:cubicBezTo>
                  <a:cubicBezTo>
                    <a:pt x="301" y="108"/>
                    <a:pt x="251" y="32"/>
                    <a:pt x="201" y="7"/>
                  </a:cubicBezTo>
                  <a:cubicBezTo>
                    <a:pt x="187" y="3"/>
                    <a:pt x="173" y="1"/>
                    <a:pt x="16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15"/>
            <p:cNvSpPr/>
            <p:nvPr/>
          </p:nvSpPr>
          <p:spPr>
            <a:xfrm>
              <a:off x="2513925" y="592525"/>
              <a:ext cx="8175" cy="6675"/>
            </a:xfrm>
            <a:custGeom>
              <a:avLst/>
              <a:gdLst/>
              <a:ahLst/>
              <a:cxnLst/>
              <a:rect l="l" t="t" r="r" b="b"/>
              <a:pathLst>
                <a:path w="327" h="267" extrusionOk="0">
                  <a:moveTo>
                    <a:pt x="156" y="0"/>
                  </a:moveTo>
                  <a:cubicBezTo>
                    <a:pt x="106" y="0"/>
                    <a:pt x="44" y="28"/>
                    <a:pt x="26" y="85"/>
                  </a:cubicBezTo>
                  <a:cubicBezTo>
                    <a:pt x="1" y="160"/>
                    <a:pt x="51" y="235"/>
                    <a:pt x="126" y="260"/>
                  </a:cubicBezTo>
                  <a:cubicBezTo>
                    <a:pt x="139" y="265"/>
                    <a:pt x="153" y="267"/>
                    <a:pt x="166" y="267"/>
                  </a:cubicBezTo>
                  <a:cubicBezTo>
                    <a:pt x="226" y="267"/>
                    <a:pt x="281" y="222"/>
                    <a:pt x="301" y="160"/>
                  </a:cubicBezTo>
                  <a:cubicBezTo>
                    <a:pt x="326" y="110"/>
                    <a:pt x="276" y="10"/>
                    <a:pt x="201" y="10"/>
                  </a:cubicBezTo>
                  <a:cubicBezTo>
                    <a:pt x="189" y="3"/>
                    <a:pt x="173" y="0"/>
                    <a:pt x="15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15"/>
            <p:cNvSpPr/>
            <p:nvPr/>
          </p:nvSpPr>
          <p:spPr>
            <a:xfrm>
              <a:off x="2437475" y="633300"/>
              <a:ext cx="8175" cy="6700"/>
            </a:xfrm>
            <a:custGeom>
              <a:avLst/>
              <a:gdLst/>
              <a:ahLst/>
              <a:cxnLst/>
              <a:rect l="l" t="t" r="r" b="b"/>
              <a:pathLst>
                <a:path w="327" h="268" extrusionOk="0">
                  <a:moveTo>
                    <a:pt x="160" y="1"/>
                  </a:moveTo>
                  <a:cubicBezTo>
                    <a:pt x="100" y="1"/>
                    <a:pt x="46" y="42"/>
                    <a:pt x="26" y="83"/>
                  </a:cubicBezTo>
                  <a:cubicBezTo>
                    <a:pt x="1" y="158"/>
                    <a:pt x="51" y="233"/>
                    <a:pt x="126" y="258"/>
                  </a:cubicBezTo>
                  <a:cubicBezTo>
                    <a:pt x="145" y="265"/>
                    <a:pt x="164" y="268"/>
                    <a:pt x="182" y="268"/>
                  </a:cubicBezTo>
                  <a:cubicBezTo>
                    <a:pt x="236" y="268"/>
                    <a:pt x="283" y="239"/>
                    <a:pt x="302" y="183"/>
                  </a:cubicBezTo>
                  <a:cubicBezTo>
                    <a:pt x="327" y="108"/>
                    <a:pt x="277" y="33"/>
                    <a:pt x="201" y="8"/>
                  </a:cubicBezTo>
                  <a:cubicBezTo>
                    <a:pt x="188" y="3"/>
                    <a:pt x="174" y="1"/>
                    <a:pt x="16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15"/>
            <p:cNvSpPr/>
            <p:nvPr/>
          </p:nvSpPr>
          <p:spPr>
            <a:xfrm>
              <a:off x="2465050" y="583200"/>
              <a:ext cx="8175" cy="7225"/>
            </a:xfrm>
            <a:custGeom>
              <a:avLst/>
              <a:gdLst/>
              <a:ahLst/>
              <a:cxnLst/>
              <a:rect l="l" t="t" r="r" b="b"/>
              <a:pathLst>
                <a:path w="327" h="289" extrusionOk="0">
                  <a:moveTo>
                    <a:pt x="162" y="0"/>
                  </a:moveTo>
                  <a:cubicBezTo>
                    <a:pt x="101" y="0"/>
                    <a:pt x="46" y="45"/>
                    <a:pt x="26" y="107"/>
                  </a:cubicBezTo>
                  <a:cubicBezTo>
                    <a:pt x="1" y="182"/>
                    <a:pt x="51" y="257"/>
                    <a:pt x="126" y="282"/>
                  </a:cubicBezTo>
                  <a:cubicBezTo>
                    <a:pt x="139" y="287"/>
                    <a:pt x="153" y="289"/>
                    <a:pt x="166" y="289"/>
                  </a:cubicBezTo>
                  <a:cubicBezTo>
                    <a:pt x="226" y="289"/>
                    <a:pt x="281" y="244"/>
                    <a:pt x="301" y="182"/>
                  </a:cubicBezTo>
                  <a:cubicBezTo>
                    <a:pt x="327" y="107"/>
                    <a:pt x="276" y="32"/>
                    <a:pt x="201" y="7"/>
                  </a:cubicBezTo>
                  <a:cubicBezTo>
                    <a:pt x="188" y="2"/>
                    <a:pt x="175" y="0"/>
                    <a:pt x="162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15"/>
            <p:cNvSpPr/>
            <p:nvPr/>
          </p:nvSpPr>
          <p:spPr>
            <a:xfrm>
              <a:off x="2483225" y="506750"/>
              <a:ext cx="8175" cy="6675"/>
            </a:xfrm>
            <a:custGeom>
              <a:avLst/>
              <a:gdLst/>
              <a:ahLst/>
              <a:cxnLst/>
              <a:rect l="l" t="t" r="r" b="b"/>
              <a:pathLst>
                <a:path w="327" h="267" extrusionOk="0">
                  <a:moveTo>
                    <a:pt x="160" y="0"/>
                  </a:moveTo>
                  <a:cubicBezTo>
                    <a:pt x="100" y="0"/>
                    <a:pt x="46" y="41"/>
                    <a:pt x="26" y="82"/>
                  </a:cubicBezTo>
                  <a:cubicBezTo>
                    <a:pt x="1" y="157"/>
                    <a:pt x="51" y="233"/>
                    <a:pt x="126" y="258"/>
                  </a:cubicBezTo>
                  <a:cubicBezTo>
                    <a:pt x="138" y="264"/>
                    <a:pt x="154" y="267"/>
                    <a:pt x="171" y="267"/>
                  </a:cubicBezTo>
                  <a:cubicBezTo>
                    <a:pt x="221" y="267"/>
                    <a:pt x="282" y="239"/>
                    <a:pt x="301" y="182"/>
                  </a:cubicBezTo>
                  <a:cubicBezTo>
                    <a:pt x="326" y="107"/>
                    <a:pt x="276" y="32"/>
                    <a:pt x="201" y="7"/>
                  </a:cubicBezTo>
                  <a:cubicBezTo>
                    <a:pt x="187" y="2"/>
                    <a:pt x="173" y="0"/>
                    <a:pt x="160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15"/>
            <p:cNvSpPr/>
            <p:nvPr/>
          </p:nvSpPr>
          <p:spPr>
            <a:xfrm>
              <a:off x="2366050" y="511525"/>
              <a:ext cx="13200" cy="11550"/>
            </a:xfrm>
            <a:custGeom>
              <a:avLst/>
              <a:gdLst/>
              <a:ahLst/>
              <a:cxnLst/>
              <a:rect l="l" t="t" r="r" b="b"/>
              <a:pathLst>
                <a:path w="528" h="462" extrusionOk="0">
                  <a:moveTo>
                    <a:pt x="272" y="1"/>
                  </a:moveTo>
                  <a:cubicBezTo>
                    <a:pt x="176" y="1"/>
                    <a:pt x="90" y="68"/>
                    <a:pt x="51" y="167"/>
                  </a:cubicBezTo>
                  <a:cubicBezTo>
                    <a:pt x="1" y="292"/>
                    <a:pt x="76" y="417"/>
                    <a:pt x="201" y="443"/>
                  </a:cubicBezTo>
                  <a:cubicBezTo>
                    <a:pt x="234" y="455"/>
                    <a:pt x="266" y="462"/>
                    <a:pt x="297" y="462"/>
                  </a:cubicBezTo>
                  <a:cubicBezTo>
                    <a:pt x="386" y="462"/>
                    <a:pt x="465" y="410"/>
                    <a:pt x="502" y="317"/>
                  </a:cubicBezTo>
                  <a:cubicBezTo>
                    <a:pt x="527" y="192"/>
                    <a:pt x="477" y="67"/>
                    <a:pt x="352" y="16"/>
                  </a:cubicBezTo>
                  <a:cubicBezTo>
                    <a:pt x="325" y="6"/>
                    <a:pt x="298" y="1"/>
                    <a:pt x="272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15"/>
            <p:cNvSpPr/>
            <p:nvPr/>
          </p:nvSpPr>
          <p:spPr>
            <a:xfrm>
              <a:off x="2362925" y="648350"/>
              <a:ext cx="12550" cy="11000"/>
            </a:xfrm>
            <a:custGeom>
              <a:avLst/>
              <a:gdLst/>
              <a:ahLst/>
              <a:cxnLst/>
              <a:rect l="l" t="t" r="r" b="b"/>
              <a:pathLst>
                <a:path w="502" h="440" extrusionOk="0">
                  <a:moveTo>
                    <a:pt x="264" y="1"/>
                  </a:moveTo>
                  <a:cubicBezTo>
                    <a:pt x="162" y="1"/>
                    <a:pt x="71" y="53"/>
                    <a:pt x="51" y="158"/>
                  </a:cubicBezTo>
                  <a:cubicBezTo>
                    <a:pt x="0" y="258"/>
                    <a:pt x="51" y="383"/>
                    <a:pt x="176" y="433"/>
                  </a:cubicBezTo>
                  <a:cubicBezTo>
                    <a:pt x="197" y="437"/>
                    <a:pt x="218" y="439"/>
                    <a:pt x="238" y="439"/>
                  </a:cubicBezTo>
                  <a:cubicBezTo>
                    <a:pt x="340" y="439"/>
                    <a:pt x="431" y="387"/>
                    <a:pt x="452" y="283"/>
                  </a:cubicBezTo>
                  <a:cubicBezTo>
                    <a:pt x="502" y="183"/>
                    <a:pt x="427" y="57"/>
                    <a:pt x="326" y="7"/>
                  </a:cubicBezTo>
                  <a:cubicBezTo>
                    <a:pt x="305" y="3"/>
                    <a:pt x="285" y="1"/>
                    <a:pt x="264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08" name="Google Shape;2708;p15"/>
          <p:cNvGrpSpPr/>
          <p:nvPr/>
        </p:nvGrpSpPr>
        <p:grpSpPr>
          <a:xfrm>
            <a:off x="-140461" y="-532479"/>
            <a:ext cx="9424922" cy="6208457"/>
            <a:chOff x="-140461" y="-532479"/>
            <a:chExt cx="9424922" cy="6208457"/>
          </a:xfrm>
        </p:grpSpPr>
        <p:grpSp>
          <p:nvGrpSpPr>
            <p:cNvPr id="2709" name="Google Shape;2709;p15"/>
            <p:cNvGrpSpPr/>
            <p:nvPr/>
          </p:nvGrpSpPr>
          <p:grpSpPr>
            <a:xfrm rot="-5400000">
              <a:off x="1541547" y="-2028591"/>
              <a:ext cx="6060822" cy="9200915"/>
              <a:chOff x="4739500" y="2861550"/>
              <a:chExt cx="1315825" cy="1997550"/>
            </a:xfrm>
          </p:grpSpPr>
          <p:sp>
            <p:nvSpPr>
              <p:cNvPr id="2710" name="Google Shape;2710;p15"/>
              <p:cNvSpPr/>
              <p:nvPr/>
            </p:nvSpPr>
            <p:spPr>
              <a:xfrm>
                <a:off x="4898025" y="2861550"/>
                <a:ext cx="1003175" cy="1996925"/>
              </a:xfrm>
              <a:custGeom>
                <a:avLst/>
                <a:gdLst/>
                <a:ahLst/>
                <a:cxnLst/>
                <a:rect l="l" t="t" r="r" b="b"/>
                <a:pathLst>
                  <a:path w="40127" h="79877" fill="none" extrusionOk="0">
                    <a:moveTo>
                      <a:pt x="40126" y="39951"/>
                    </a:moveTo>
                    <a:lnTo>
                      <a:pt x="40126" y="39951"/>
                    </a:lnTo>
                    <a:lnTo>
                      <a:pt x="20051" y="1"/>
                    </a:lnTo>
                    <a:lnTo>
                      <a:pt x="1" y="39951"/>
                    </a:lnTo>
                    <a:lnTo>
                      <a:pt x="1" y="39951"/>
                    </a:lnTo>
                    <a:lnTo>
                      <a:pt x="1" y="39951"/>
                    </a:lnTo>
                    <a:lnTo>
                      <a:pt x="20051" y="79876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1" name="Google Shape;2711;p15"/>
              <p:cNvSpPr/>
              <p:nvPr/>
            </p:nvSpPr>
            <p:spPr>
              <a:xfrm>
                <a:off x="5560300" y="2953050"/>
                <a:ext cx="388500" cy="661050"/>
              </a:xfrm>
              <a:custGeom>
                <a:avLst/>
                <a:gdLst/>
                <a:ahLst/>
                <a:cxnLst/>
                <a:rect l="l" t="t" r="r" b="b"/>
                <a:pathLst>
                  <a:path w="15540" h="26442" fill="none" extrusionOk="0">
                    <a:moveTo>
                      <a:pt x="1" y="0"/>
                    </a:moveTo>
                    <a:lnTo>
                      <a:pt x="15540" y="26441"/>
                    </a:lnTo>
                    <a:lnTo>
                      <a:pt x="15540" y="6567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2" name="Google Shape;2712;p15"/>
              <p:cNvSpPr/>
              <p:nvPr/>
            </p:nvSpPr>
            <p:spPr>
              <a:xfrm>
                <a:off x="5560300" y="4106550"/>
                <a:ext cx="388500" cy="661050"/>
              </a:xfrm>
              <a:custGeom>
                <a:avLst/>
                <a:gdLst/>
                <a:ahLst/>
                <a:cxnLst/>
                <a:rect l="l" t="t" r="r" b="b"/>
                <a:pathLst>
                  <a:path w="15540" h="26442" fill="none" extrusionOk="0">
                    <a:moveTo>
                      <a:pt x="1" y="26442"/>
                    </a:moveTo>
                    <a:lnTo>
                      <a:pt x="15540" y="1"/>
                    </a:lnTo>
                    <a:lnTo>
                      <a:pt x="15540" y="19875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3" name="Google Shape;2713;p15"/>
              <p:cNvSpPr/>
              <p:nvPr/>
            </p:nvSpPr>
            <p:spPr>
              <a:xfrm>
                <a:off x="4850400" y="2953050"/>
                <a:ext cx="388500" cy="661050"/>
              </a:xfrm>
              <a:custGeom>
                <a:avLst/>
                <a:gdLst/>
                <a:ahLst/>
                <a:cxnLst/>
                <a:rect l="l" t="t" r="r" b="b"/>
                <a:pathLst>
                  <a:path w="15540" h="26442" fill="none" extrusionOk="0">
                    <a:moveTo>
                      <a:pt x="15540" y="0"/>
                    </a:moveTo>
                    <a:lnTo>
                      <a:pt x="1" y="26441"/>
                    </a:lnTo>
                    <a:lnTo>
                      <a:pt x="1" y="6567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4" name="Google Shape;2714;p15"/>
              <p:cNvSpPr/>
              <p:nvPr/>
            </p:nvSpPr>
            <p:spPr>
              <a:xfrm>
                <a:off x="4850400" y="4106550"/>
                <a:ext cx="388500" cy="661050"/>
              </a:xfrm>
              <a:custGeom>
                <a:avLst/>
                <a:gdLst/>
                <a:ahLst/>
                <a:cxnLst/>
                <a:rect l="l" t="t" r="r" b="b"/>
                <a:pathLst>
                  <a:path w="15540" h="26442" fill="none" extrusionOk="0">
                    <a:moveTo>
                      <a:pt x="15540" y="26442"/>
                    </a:moveTo>
                    <a:lnTo>
                      <a:pt x="1" y="1"/>
                    </a:lnTo>
                    <a:lnTo>
                      <a:pt x="1" y="19875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5" name="Google Shape;2715;p15"/>
              <p:cNvSpPr/>
              <p:nvPr/>
            </p:nvSpPr>
            <p:spPr>
              <a:xfrm>
                <a:off x="5828503" y="3493775"/>
                <a:ext cx="153525" cy="733100"/>
              </a:xfrm>
              <a:custGeom>
                <a:avLst/>
                <a:gdLst/>
                <a:ahLst/>
                <a:cxnLst/>
                <a:rect l="l" t="t" r="r" b="b"/>
                <a:pathLst>
                  <a:path w="6141" h="29324" fill="none" extrusionOk="0">
                    <a:moveTo>
                      <a:pt x="0" y="29324"/>
                    </a:moveTo>
                    <a:lnTo>
                      <a:pt x="6141" y="14662"/>
                    </a:lnTo>
                    <a:lnTo>
                      <a:pt x="0" y="0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6" name="Google Shape;2716;p15"/>
              <p:cNvSpPr/>
              <p:nvPr/>
            </p:nvSpPr>
            <p:spPr>
              <a:xfrm>
                <a:off x="5901800" y="3493775"/>
                <a:ext cx="153525" cy="733100"/>
              </a:xfrm>
              <a:custGeom>
                <a:avLst/>
                <a:gdLst/>
                <a:ahLst/>
                <a:cxnLst/>
                <a:rect l="l" t="t" r="r" b="b"/>
                <a:pathLst>
                  <a:path w="6141" h="29324" fill="none" extrusionOk="0">
                    <a:moveTo>
                      <a:pt x="6141" y="29324"/>
                    </a:moveTo>
                    <a:lnTo>
                      <a:pt x="0" y="14662"/>
                    </a:lnTo>
                    <a:lnTo>
                      <a:pt x="6141" y="0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7" name="Google Shape;2717;p15"/>
              <p:cNvSpPr/>
              <p:nvPr/>
            </p:nvSpPr>
            <p:spPr>
              <a:xfrm>
                <a:off x="4745150" y="3493775"/>
                <a:ext cx="153525" cy="733100"/>
              </a:xfrm>
              <a:custGeom>
                <a:avLst/>
                <a:gdLst/>
                <a:ahLst/>
                <a:cxnLst/>
                <a:rect l="l" t="t" r="r" b="b"/>
                <a:pathLst>
                  <a:path w="6141" h="29324" fill="none" extrusionOk="0">
                    <a:moveTo>
                      <a:pt x="0" y="29324"/>
                    </a:moveTo>
                    <a:lnTo>
                      <a:pt x="6141" y="14662"/>
                    </a:lnTo>
                    <a:lnTo>
                      <a:pt x="0" y="0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8" name="Google Shape;2718;p15"/>
              <p:cNvSpPr/>
              <p:nvPr/>
            </p:nvSpPr>
            <p:spPr>
              <a:xfrm>
                <a:off x="4816527" y="3493775"/>
                <a:ext cx="153550" cy="733100"/>
              </a:xfrm>
              <a:custGeom>
                <a:avLst/>
                <a:gdLst/>
                <a:ahLst/>
                <a:cxnLst/>
                <a:rect l="l" t="t" r="r" b="b"/>
                <a:pathLst>
                  <a:path w="6142" h="29324" fill="none" extrusionOk="0">
                    <a:moveTo>
                      <a:pt x="6141" y="29324"/>
                    </a:moveTo>
                    <a:lnTo>
                      <a:pt x="1" y="14662"/>
                    </a:lnTo>
                    <a:lnTo>
                      <a:pt x="6141" y="0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9" name="Google Shape;2719;p15"/>
              <p:cNvSpPr/>
              <p:nvPr/>
            </p:nvSpPr>
            <p:spPr>
              <a:xfrm>
                <a:off x="4970075" y="3136000"/>
                <a:ext cx="858425" cy="1448650"/>
              </a:xfrm>
              <a:custGeom>
                <a:avLst/>
                <a:gdLst/>
                <a:ahLst/>
                <a:cxnLst/>
                <a:rect l="l" t="t" r="r" b="b"/>
                <a:pathLst>
                  <a:path w="34337" h="57946" fill="none" extrusionOk="0">
                    <a:moveTo>
                      <a:pt x="1" y="0"/>
                    </a:moveTo>
                    <a:lnTo>
                      <a:pt x="34337" y="0"/>
                    </a:lnTo>
                    <a:lnTo>
                      <a:pt x="34337" y="57946"/>
                    </a:lnTo>
                    <a:lnTo>
                      <a:pt x="1" y="57946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0" name="Google Shape;2720;p15"/>
              <p:cNvSpPr/>
              <p:nvPr/>
            </p:nvSpPr>
            <p:spPr>
              <a:xfrm>
                <a:off x="5399275" y="2861550"/>
                <a:ext cx="191125" cy="274475"/>
              </a:xfrm>
              <a:custGeom>
                <a:avLst/>
                <a:gdLst/>
                <a:ahLst/>
                <a:cxnLst/>
                <a:rect l="l" t="t" r="r" b="b"/>
                <a:pathLst>
                  <a:path w="7645" h="10979" fill="none" extrusionOk="0">
                    <a:moveTo>
                      <a:pt x="7645" y="1"/>
                    </a:moveTo>
                    <a:lnTo>
                      <a:pt x="1" y="10978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1" name="Google Shape;2721;p15"/>
              <p:cNvSpPr/>
              <p:nvPr/>
            </p:nvSpPr>
            <p:spPr>
              <a:xfrm>
                <a:off x="5208800" y="2861550"/>
                <a:ext cx="190500" cy="274475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10979" fill="none" extrusionOk="0">
                    <a:moveTo>
                      <a:pt x="1" y="1"/>
                    </a:moveTo>
                    <a:lnTo>
                      <a:pt x="7620" y="10978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2" name="Google Shape;2722;p15"/>
              <p:cNvSpPr/>
              <p:nvPr/>
            </p:nvSpPr>
            <p:spPr>
              <a:xfrm>
                <a:off x="5208800" y="4584625"/>
                <a:ext cx="190500" cy="273850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10954" fill="none" extrusionOk="0">
                    <a:moveTo>
                      <a:pt x="7620" y="1"/>
                    </a:moveTo>
                    <a:lnTo>
                      <a:pt x="1" y="10953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3" name="Google Shape;2723;p15"/>
              <p:cNvSpPr/>
              <p:nvPr/>
            </p:nvSpPr>
            <p:spPr>
              <a:xfrm>
                <a:off x="5399275" y="4584625"/>
                <a:ext cx="191125" cy="273850"/>
              </a:xfrm>
              <a:custGeom>
                <a:avLst/>
                <a:gdLst/>
                <a:ahLst/>
                <a:cxnLst/>
                <a:rect l="l" t="t" r="r" b="b"/>
                <a:pathLst>
                  <a:path w="7645" h="10954" fill="none" extrusionOk="0">
                    <a:moveTo>
                      <a:pt x="1" y="1"/>
                    </a:moveTo>
                    <a:lnTo>
                      <a:pt x="7645" y="10953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4" name="Google Shape;2724;p15"/>
              <p:cNvSpPr/>
              <p:nvPr/>
            </p:nvSpPr>
            <p:spPr>
              <a:xfrm>
                <a:off x="4739500" y="2861550"/>
                <a:ext cx="1315825" cy="1997550"/>
              </a:xfrm>
              <a:custGeom>
                <a:avLst/>
                <a:gdLst/>
                <a:ahLst/>
                <a:cxnLst/>
                <a:rect l="l" t="t" r="r" b="b"/>
                <a:pathLst>
                  <a:path w="52633" h="79902" fill="none" extrusionOk="0">
                    <a:moveTo>
                      <a:pt x="52633" y="79901"/>
                    </a:moveTo>
                    <a:lnTo>
                      <a:pt x="1" y="79901"/>
                    </a:lnTo>
                    <a:lnTo>
                      <a:pt x="1" y="1"/>
                    </a:lnTo>
                    <a:lnTo>
                      <a:pt x="52633" y="1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25" name="Google Shape;2725;p15"/>
            <p:cNvGrpSpPr/>
            <p:nvPr/>
          </p:nvGrpSpPr>
          <p:grpSpPr>
            <a:xfrm>
              <a:off x="-140461" y="-532479"/>
              <a:ext cx="9424922" cy="6208457"/>
              <a:chOff x="-140461" y="-532479"/>
              <a:chExt cx="9424922" cy="6208457"/>
            </a:xfrm>
          </p:grpSpPr>
          <p:sp>
            <p:nvSpPr>
              <p:cNvPr id="2726" name="Google Shape;2726;p15"/>
              <p:cNvSpPr/>
              <p:nvPr/>
            </p:nvSpPr>
            <p:spPr>
              <a:xfrm>
                <a:off x="499975" y="230450"/>
                <a:ext cx="8233200" cy="47073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727" name="Google Shape;2727;p15"/>
              <p:cNvGrpSpPr/>
              <p:nvPr/>
            </p:nvGrpSpPr>
            <p:grpSpPr>
              <a:xfrm rot="5400000">
                <a:off x="1467771" y="-2140711"/>
                <a:ext cx="6208457" cy="9424922"/>
                <a:chOff x="3144250" y="593375"/>
                <a:chExt cx="1315825" cy="1997525"/>
              </a:xfrm>
            </p:grpSpPr>
            <p:sp>
              <p:nvSpPr>
                <p:cNvPr id="2728" name="Google Shape;2728;p15"/>
                <p:cNvSpPr/>
                <p:nvPr/>
              </p:nvSpPr>
              <p:spPr>
                <a:xfrm>
                  <a:off x="3803400" y="593375"/>
                  <a:ext cx="25" cy="11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4713" fill="none" extrusionOk="0">
                      <a:moveTo>
                        <a:pt x="1" y="1"/>
                      </a:moveTo>
                      <a:lnTo>
                        <a:pt x="1" y="4712"/>
                      </a:lnTo>
                    </a:path>
                  </a:pathLst>
                </a:custGeom>
                <a:noFill/>
                <a:ln w="19050" cap="flat" cmpd="sng">
                  <a:solidFill>
                    <a:schemeClr val="accent1"/>
                  </a:solidFill>
                  <a:prstDash val="solid"/>
                  <a:miter lim="25062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9" name="Google Shape;2729;p15"/>
                <p:cNvSpPr/>
                <p:nvPr/>
              </p:nvSpPr>
              <p:spPr>
                <a:xfrm>
                  <a:off x="3802150" y="2455550"/>
                  <a:ext cx="25" cy="13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5414" fill="none" extrusionOk="0">
                      <a:moveTo>
                        <a:pt x="1" y="0"/>
                      </a:moveTo>
                      <a:lnTo>
                        <a:pt x="1" y="5414"/>
                      </a:lnTo>
                    </a:path>
                  </a:pathLst>
                </a:custGeom>
                <a:noFill/>
                <a:ln w="19050" cap="flat" cmpd="sng">
                  <a:solidFill>
                    <a:schemeClr val="accent1"/>
                  </a:solidFill>
                  <a:prstDash val="solid"/>
                  <a:miter lim="25062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0" name="Google Shape;2730;p15"/>
                <p:cNvSpPr/>
                <p:nvPr/>
              </p:nvSpPr>
              <p:spPr>
                <a:xfrm>
                  <a:off x="4302150" y="1592124"/>
                  <a:ext cx="1579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7" h="1" fill="none" extrusionOk="0">
                      <a:moveTo>
                        <a:pt x="1" y="1"/>
                      </a:moveTo>
                      <a:lnTo>
                        <a:pt x="6317" y="1"/>
                      </a:lnTo>
                    </a:path>
                  </a:pathLst>
                </a:custGeom>
                <a:noFill/>
                <a:ln w="19050" cap="flat" cmpd="sng">
                  <a:solidFill>
                    <a:schemeClr val="accent1"/>
                  </a:solidFill>
                  <a:prstDash val="solid"/>
                  <a:miter lim="25062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1" name="Google Shape;2731;p15"/>
                <p:cNvSpPr/>
                <p:nvPr/>
              </p:nvSpPr>
              <p:spPr>
                <a:xfrm>
                  <a:off x="3144250" y="1592125"/>
                  <a:ext cx="161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42" h="1" fill="none" extrusionOk="0">
                      <a:moveTo>
                        <a:pt x="6442" y="1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19050" cap="flat" cmpd="sng">
                  <a:solidFill>
                    <a:schemeClr val="accent1"/>
                  </a:solidFill>
                  <a:prstDash val="solid"/>
                  <a:miter lim="25062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2" name="Google Shape;2732;p15"/>
                <p:cNvSpPr/>
                <p:nvPr/>
              </p:nvSpPr>
              <p:spPr>
                <a:xfrm>
                  <a:off x="3305275" y="711175"/>
                  <a:ext cx="996900" cy="174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876" h="69776" fill="none" extrusionOk="0">
                      <a:moveTo>
                        <a:pt x="39876" y="69775"/>
                      </a:moveTo>
                      <a:lnTo>
                        <a:pt x="1" y="69775"/>
                      </a:lnTo>
                      <a:lnTo>
                        <a:pt x="1" y="0"/>
                      </a:lnTo>
                      <a:lnTo>
                        <a:pt x="39876" y="0"/>
                      </a:lnTo>
                      <a:close/>
                    </a:path>
                  </a:pathLst>
                </a:custGeom>
                <a:noFill/>
                <a:ln w="19050" cap="flat" cmpd="sng">
                  <a:solidFill>
                    <a:schemeClr val="accent1"/>
                  </a:solidFill>
                  <a:prstDash val="solid"/>
                  <a:miter lim="25062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pic>
        <p:nvPicPr>
          <p:cNvPr id="2733" name="Google Shape;2733;p15"/>
          <p:cNvPicPr preferRelativeResize="0"/>
          <p:nvPr/>
        </p:nvPicPr>
        <p:blipFill rotWithShape="1">
          <a:blip r:embed="rId4">
            <a:alphaModFix/>
          </a:blip>
          <a:srcRect l="61858" t="6889" r="10416" b="52222"/>
          <a:stretch/>
        </p:blipFill>
        <p:spPr>
          <a:xfrm flipH="1">
            <a:off x="8292623" y="3496578"/>
            <a:ext cx="1736577" cy="1440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4" name="Google Shape;2734;p15"/>
          <p:cNvPicPr preferRelativeResize="0"/>
          <p:nvPr/>
        </p:nvPicPr>
        <p:blipFill rotWithShape="1">
          <a:blip r:embed="rId4">
            <a:alphaModFix/>
          </a:blip>
          <a:srcRect l="36753" t="50000" r="35543"/>
          <a:stretch/>
        </p:blipFill>
        <p:spPr>
          <a:xfrm>
            <a:off x="7626700" y="-1351050"/>
            <a:ext cx="2190378" cy="2223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5" name="Google Shape;2735;p15"/>
          <p:cNvPicPr preferRelativeResize="0"/>
          <p:nvPr/>
        </p:nvPicPr>
        <p:blipFill rotWithShape="1">
          <a:blip r:embed="rId5">
            <a:alphaModFix/>
          </a:blip>
          <a:srcRect l="31365" t="27174" r="39875" b="46788"/>
          <a:stretch/>
        </p:blipFill>
        <p:spPr>
          <a:xfrm>
            <a:off x="7755575" y="0"/>
            <a:ext cx="626525" cy="56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6" name="Google Shape;2736;p15"/>
          <p:cNvPicPr preferRelativeResize="0"/>
          <p:nvPr/>
        </p:nvPicPr>
        <p:blipFill rotWithShape="1">
          <a:blip r:embed="rId3">
            <a:alphaModFix/>
          </a:blip>
          <a:srcRect l="12961" t="9062" r="37508" b="28948"/>
          <a:stretch/>
        </p:blipFill>
        <p:spPr>
          <a:xfrm>
            <a:off x="-109896" y="1039075"/>
            <a:ext cx="766425" cy="63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7" name="Google Shape;2737;p15"/>
          <p:cNvPicPr preferRelativeResize="0"/>
          <p:nvPr/>
        </p:nvPicPr>
        <p:blipFill rotWithShape="1">
          <a:blip r:embed="rId5">
            <a:alphaModFix/>
          </a:blip>
          <a:srcRect l="31365" t="27174" r="39875" b="46788"/>
          <a:stretch/>
        </p:blipFill>
        <p:spPr>
          <a:xfrm>
            <a:off x="-39950" y="1232550"/>
            <a:ext cx="626525" cy="567200"/>
          </a:xfrm>
          <a:prstGeom prst="rect">
            <a:avLst/>
          </a:prstGeom>
          <a:noFill/>
          <a:ln>
            <a:noFill/>
          </a:ln>
        </p:spPr>
      </p:pic>
      <p:sp>
        <p:nvSpPr>
          <p:cNvPr id="2738" name="Google Shape;2738;p1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39" name="Google Shape;2739;p15"/>
          <p:cNvSpPr txBox="1">
            <a:spLocks noGrp="1"/>
          </p:cNvSpPr>
          <p:nvPr>
            <p:ph type="subTitle" idx="1"/>
          </p:nvPr>
        </p:nvSpPr>
        <p:spPr>
          <a:xfrm>
            <a:off x="1168325" y="2710075"/>
            <a:ext cx="20151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9pPr>
          </a:lstStyle>
          <a:p>
            <a:endParaRPr/>
          </a:p>
        </p:txBody>
      </p:sp>
      <p:sp>
        <p:nvSpPr>
          <p:cNvPr id="2740" name="Google Shape;2740;p15"/>
          <p:cNvSpPr txBox="1">
            <a:spLocks noGrp="1"/>
          </p:cNvSpPr>
          <p:nvPr>
            <p:ph type="subTitle" idx="2"/>
          </p:nvPr>
        </p:nvSpPr>
        <p:spPr>
          <a:xfrm>
            <a:off x="1168325" y="3179875"/>
            <a:ext cx="2015100" cy="867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741" name="Google Shape;2741;p15"/>
          <p:cNvSpPr txBox="1">
            <a:spLocks noGrp="1"/>
          </p:cNvSpPr>
          <p:nvPr>
            <p:ph type="subTitle" idx="3"/>
          </p:nvPr>
        </p:nvSpPr>
        <p:spPr>
          <a:xfrm>
            <a:off x="3564413" y="2710075"/>
            <a:ext cx="20151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9pPr>
          </a:lstStyle>
          <a:p>
            <a:endParaRPr/>
          </a:p>
        </p:txBody>
      </p:sp>
      <p:sp>
        <p:nvSpPr>
          <p:cNvPr id="2742" name="Google Shape;2742;p15"/>
          <p:cNvSpPr txBox="1">
            <a:spLocks noGrp="1"/>
          </p:cNvSpPr>
          <p:nvPr>
            <p:ph type="subTitle" idx="4"/>
          </p:nvPr>
        </p:nvSpPr>
        <p:spPr>
          <a:xfrm>
            <a:off x="3564418" y="3179875"/>
            <a:ext cx="2015100" cy="867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743" name="Google Shape;2743;p15"/>
          <p:cNvSpPr txBox="1">
            <a:spLocks noGrp="1"/>
          </p:cNvSpPr>
          <p:nvPr>
            <p:ph type="subTitle" idx="5"/>
          </p:nvPr>
        </p:nvSpPr>
        <p:spPr>
          <a:xfrm>
            <a:off x="5960513" y="2710075"/>
            <a:ext cx="20151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9pPr>
          </a:lstStyle>
          <a:p>
            <a:endParaRPr/>
          </a:p>
        </p:txBody>
      </p:sp>
      <p:sp>
        <p:nvSpPr>
          <p:cNvPr id="2744" name="Google Shape;2744;p15"/>
          <p:cNvSpPr txBox="1">
            <a:spLocks noGrp="1"/>
          </p:cNvSpPr>
          <p:nvPr>
            <p:ph type="subTitle" idx="6"/>
          </p:nvPr>
        </p:nvSpPr>
        <p:spPr>
          <a:xfrm>
            <a:off x="5960524" y="3179875"/>
            <a:ext cx="2015100" cy="867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46" name="Google Shape;2746;p16"/>
          <p:cNvGrpSpPr/>
          <p:nvPr/>
        </p:nvGrpSpPr>
        <p:grpSpPr>
          <a:xfrm>
            <a:off x="-82548" y="-839767"/>
            <a:ext cx="9309350" cy="6813760"/>
            <a:chOff x="88159" y="-714797"/>
            <a:chExt cx="8967681" cy="6563684"/>
          </a:xfrm>
        </p:grpSpPr>
        <p:grpSp>
          <p:nvGrpSpPr>
            <p:cNvPr id="2747" name="Google Shape;2747;p16"/>
            <p:cNvGrpSpPr/>
            <p:nvPr/>
          </p:nvGrpSpPr>
          <p:grpSpPr>
            <a:xfrm rot="1486637">
              <a:off x="531444" y="-374807"/>
              <a:ext cx="2192988" cy="2597154"/>
              <a:chOff x="1859800" y="2828350"/>
              <a:chExt cx="733725" cy="868950"/>
            </a:xfrm>
          </p:grpSpPr>
          <p:sp>
            <p:nvSpPr>
              <p:cNvPr id="2748" name="Google Shape;2748;p16"/>
              <p:cNvSpPr/>
              <p:nvPr/>
            </p:nvSpPr>
            <p:spPr>
              <a:xfrm>
                <a:off x="2271450" y="3280650"/>
                <a:ext cx="15050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0" extrusionOk="0">
                    <a:moveTo>
                      <a:pt x="305" y="0"/>
                    </a:moveTo>
                    <a:cubicBezTo>
                      <a:pt x="171" y="0"/>
                      <a:pt x="48" y="95"/>
                      <a:pt x="25" y="229"/>
                    </a:cubicBezTo>
                    <a:cubicBezTo>
                      <a:pt x="0" y="380"/>
                      <a:pt x="101" y="530"/>
                      <a:pt x="251" y="555"/>
                    </a:cubicBezTo>
                    <a:cubicBezTo>
                      <a:pt x="266" y="558"/>
                      <a:pt x="282" y="559"/>
                      <a:pt x="297" y="559"/>
                    </a:cubicBezTo>
                    <a:cubicBezTo>
                      <a:pt x="431" y="559"/>
                      <a:pt x="554" y="465"/>
                      <a:pt x="577" y="330"/>
                    </a:cubicBezTo>
                    <a:cubicBezTo>
                      <a:pt x="602" y="179"/>
                      <a:pt x="502" y="29"/>
                      <a:pt x="351" y="4"/>
                    </a:cubicBezTo>
                    <a:cubicBezTo>
                      <a:pt x="336" y="1"/>
                      <a:pt x="320" y="0"/>
                      <a:pt x="30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9" name="Google Shape;2749;p16"/>
              <p:cNvSpPr/>
              <p:nvPr/>
            </p:nvSpPr>
            <p:spPr>
              <a:xfrm>
                <a:off x="2503900" y="3095025"/>
                <a:ext cx="1757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17" extrusionOk="0">
                    <a:moveTo>
                      <a:pt x="344" y="1"/>
                    </a:moveTo>
                    <a:cubicBezTo>
                      <a:pt x="297" y="1"/>
                      <a:pt x="248" y="12"/>
                      <a:pt x="201" y="35"/>
                    </a:cubicBezTo>
                    <a:cubicBezTo>
                      <a:pt x="51" y="111"/>
                      <a:pt x="1" y="311"/>
                      <a:pt x="76" y="436"/>
                    </a:cubicBezTo>
                    <a:cubicBezTo>
                      <a:pt x="131" y="546"/>
                      <a:pt x="240" y="616"/>
                      <a:pt x="353" y="616"/>
                    </a:cubicBezTo>
                    <a:cubicBezTo>
                      <a:pt x="394" y="616"/>
                      <a:pt x="437" y="607"/>
                      <a:pt x="477" y="587"/>
                    </a:cubicBezTo>
                    <a:cubicBezTo>
                      <a:pt x="627" y="487"/>
                      <a:pt x="702" y="311"/>
                      <a:pt x="602" y="161"/>
                    </a:cubicBezTo>
                    <a:cubicBezTo>
                      <a:pt x="550" y="57"/>
                      <a:pt x="451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0" name="Google Shape;2750;p16"/>
              <p:cNvSpPr/>
              <p:nvPr/>
            </p:nvSpPr>
            <p:spPr>
              <a:xfrm>
                <a:off x="2461300" y="3003550"/>
                <a:ext cx="175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2" extrusionOk="0">
                    <a:moveTo>
                      <a:pt x="350" y="1"/>
                    </a:moveTo>
                    <a:cubicBezTo>
                      <a:pt x="299" y="1"/>
                      <a:pt x="247" y="12"/>
                      <a:pt x="201" y="35"/>
                    </a:cubicBezTo>
                    <a:cubicBezTo>
                      <a:pt x="50" y="110"/>
                      <a:pt x="0" y="311"/>
                      <a:pt x="76" y="461"/>
                    </a:cubicBezTo>
                    <a:cubicBezTo>
                      <a:pt x="127" y="565"/>
                      <a:pt x="239" y="621"/>
                      <a:pt x="353" y="621"/>
                    </a:cubicBezTo>
                    <a:cubicBezTo>
                      <a:pt x="404" y="621"/>
                      <a:pt x="455" y="610"/>
                      <a:pt x="502" y="587"/>
                    </a:cubicBezTo>
                    <a:cubicBezTo>
                      <a:pt x="652" y="511"/>
                      <a:pt x="702" y="311"/>
                      <a:pt x="627" y="161"/>
                    </a:cubicBezTo>
                    <a:cubicBezTo>
                      <a:pt x="575" y="57"/>
                      <a:pt x="463" y="1"/>
                      <a:pt x="35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1" name="Google Shape;2751;p16"/>
              <p:cNvSpPr/>
              <p:nvPr/>
            </p:nvSpPr>
            <p:spPr>
              <a:xfrm>
                <a:off x="2396125" y="3210050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198" y="1"/>
                    </a:moveTo>
                    <a:cubicBezTo>
                      <a:pt x="172" y="1"/>
                      <a:pt x="147" y="7"/>
                      <a:pt x="126" y="21"/>
                    </a:cubicBezTo>
                    <a:cubicBezTo>
                      <a:pt x="26" y="71"/>
                      <a:pt x="1" y="196"/>
                      <a:pt x="51" y="297"/>
                    </a:cubicBezTo>
                    <a:cubicBezTo>
                      <a:pt x="87" y="351"/>
                      <a:pt x="149" y="392"/>
                      <a:pt x="219" y="392"/>
                    </a:cubicBezTo>
                    <a:cubicBezTo>
                      <a:pt x="246" y="392"/>
                      <a:pt x="274" y="386"/>
                      <a:pt x="302" y="372"/>
                    </a:cubicBezTo>
                    <a:cubicBezTo>
                      <a:pt x="402" y="322"/>
                      <a:pt x="427" y="196"/>
                      <a:pt x="377" y="96"/>
                    </a:cubicBezTo>
                    <a:cubicBezTo>
                      <a:pt x="341" y="42"/>
                      <a:pt x="265" y="1"/>
                      <a:pt x="19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2" name="Google Shape;2752;p16"/>
              <p:cNvSpPr/>
              <p:nvPr/>
            </p:nvSpPr>
            <p:spPr>
              <a:xfrm>
                <a:off x="2462550" y="307960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31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51" y="76"/>
                      <a:pt x="0" y="176"/>
                      <a:pt x="51" y="276"/>
                    </a:cubicBezTo>
                    <a:cubicBezTo>
                      <a:pt x="84" y="343"/>
                      <a:pt x="151" y="377"/>
                      <a:pt x="221" y="377"/>
                    </a:cubicBezTo>
                    <a:cubicBezTo>
                      <a:pt x="257" y="377"/>
                      <a:pt x="293" y="368"/>
                      <a:pt x="326" y="352"/>
                    </a:cubicBezTo>
                    <a:cubicBezTo>
                      <a:pt x="401" y="302"/>
                      <a:pt x="452" y="201"/>
                      <a:pt x="401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3" name="Google Shape;2753;p16"/>
              <p:cNvSpPr/>
              <p:nvPr/>
            </p:nvSpPr>
            <p:spPr>
              <a:xfrm>
                <a:off x="2431225" y="3196900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209" y="0"/>
                    </a:moveTo>
                    <a:cubicBezTo>
                      <a:pt x="182" y="0"/>
                      <a:pt x="154" y="7"/>
                      <a:pt x="126" y="21"/>
                    </a:cubicBezTo>
                    <a:cubicBezTo>
                      <a:pt x="25" y="71"/>
                      <a:pt x="0" y="196"/>
                      <a:pt x="50" y="296"/>
                    </a:cubicBezTo>
                    <a:cubicBezTo>
                      <a:pt x="87" y="350"/>
                      <a:pt x="162" y="392"/>
                      <a:pt x="229" y="392"/>
                    </a:cubicBezTo>
                    <a:cubicBezTo>
                      <a:pt x="255" y="392"/>
                      <a:pt x="280" y="385"/>
                      <a:pt x="301" y="371"/>
                    </a:cubicBezTo>
                    <a:cubicBezTo>
                      <a:pt x="401" y="321"/>
                      <a:pt x="426" y="196"/>
                      <a:pt x="376" y="96"/>
                    </a:cubicBezTo>
                    <a:cubicBezTo>
                      <a:pt x="340" y="42"/>
                      <a:pt x="278" y="0"/>
                      <a:pt x="20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4" name="Google Shape;2754;p16"/>
              <p:cNvSpPr/>
              <p:nvPr/>
            </p:nvSpPr>
            <p:spPr>
              <a:xfrm>
                <a:off x="2406775" y="3120950"/>
                <a:ext cx="106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7" extrusionOk="0">
                    <a:moveTo>
                      <a:pt x="225" y="1"/>
                    </a:moveTo>
                    <a:cubicBezTo>
                      <a:pt x="193" y="1"/>
                      <a:pt x="160" y="9"/>
                      <a:pt x="126" y="26"/>
                    </a:cubicBezTo>
                    <a:cubicBezTo>
                      <a:pt x="26" y="76"/>
                      <a:pt x="1" y="176"/>
                      <a:pt x="51" y="277"/>
                    </a:cubicBezTo>
                    <a:cubicBezTo>
                      <a:pt x="84" y="343"/>
                      <a:pt x="151" y="377"/>
                      <a:pt x="214" y="377"/>
                    </a:cubicBezTo>
                    <a:cubicBezTo>
                      <a:pt x="246" y="377"/>
                      <a:pt x="277" y="368"/>
                      <a:pt x="302" y="352"/>
                    </a:cubicBezTo>
                    <a:cubicBezTo>
                      <a:pt x="402" y="302"/>
                      <a:pt x="427" y="201"/>
                      <a:pt x="377" y="101"/>
                    </a:cubicBezTo>
                    <a:cubicBezTo>
                      <a:pt x="343" y="34"/>
                      <a:pt x="288" y="1"/>
                      <a:pt x="22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5" name="Google Shape;2755;p16"/>
              <p:cNvSpPr/>
              <p:nvPr/>
            </p:nvSpPr>
            <p:spPr>
              <a:xfrm>
                <a:off x="2346000" y="3028975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209" y="1"/>
                    </a:moveTo>
                    <a:cubicBezTo>
                      <a:pt x="182" y="1"/>
                      <a:pt x="154" y="7"/>
                      <a:pt x="126" y="21"/>
                    </a:cubicBezTo>
                    <a:cubicBezTo>
                      <a:pt x="26" y="71"/>
                      <a:pt x="1" y="196"/>
                      <a:pt x="51" y="296"/>
                    </a:cubicBezTo>
                    <a:cubicBezTo>
                      <a:pt x="87" y="351"/>
                      <a:pt x="162" y="392"/>
                      <a:pt x="230" y="392"/>
                    </a:cubicBezTo>
                    <a:cubicBezTo>
                      <a:pt x="256" y="392"/>
                      <a:pt x="281" y="386"/>
                      <a:pt x="302" y="372"/>
                    </a:cubicBezTo>
                    <a:cubicBezTo>
                      <a:pt x="402" y="321"/>
                      <a:pt x="427" y="196"/>
                      <a:pt x="377" y="96"/>
                    </a:cubicBezTo>
                    <a:cubicBezTo>
                      <a:pt x="341" y="42"/>
                      <a:pt x="278" y="1"/>
                      <a:pt x="20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6" name="Google Shape;2756;p16"/>
              <p:cNvSpPr/>
              <p:nvPr/>
            </p:nvSpPr>
            <p:spPr>
              <a:xfrm>
                <a:off x="2240125" y="3149275"/>
                <a:ext cx="1817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652" extrusionOk="0">
                    <a:moveTo>
                      <a:pt x="364" y="0"/>
                    </a:moveTo>
                    <a:cubicBezTo>
                      <a:pt x="311" y="0"/>
                      <a:pt x="256" y="14"/>
                      <a:pt x="201" y="46"/>
                    </a:cubicBezTo>
                    <a:cubicBezTo>
                      <a:pt x="50" y="121"/>
                      <a:pt x="0" y="322"/>
                      <a:pt x="75" y="472"/>
                    </a:cubicBezTo>
                    <a:cubicBezTo>
                      <a:pt x="130" y="582"/>
                      <a:pt x="253" y="652"/>
                      <a:pt x="373" y="652"/>
                    </a:cubicBezTo>
                    <a:cubicBezTo>
                      <a:pt x="417" y="652"/>
                      <a:pt x="461" y="642"/>
                      <a:pt x="501" y="622"/>
                    </a:cubicBezTo>
                    <a:cubicBezTo>
                      <a:pt x="677" y="522"/>
                      <a:pt x="727" y="322"/>
                      <a:pt x="652" y="171"/>
                    </a:cubicBezTo>
                    <a:cubicBezTo>
                      <a:pt x="583" y="68"/>
                      <a:pt x="479" y="0"/>
                      <a:pt x="36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7" name="Google Shape;2757;p16"/>
              <p:cNvSpPr/>
              <p:nvPr/>
            </p:nvSpPr>
            <p:spPr>
              <a:xfrm>
                <a:off x="2376075" y="3284250"/>
                <a:ext cx="175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2" extrusionOk="0">
                    <a:moveTo>
                      <a:pt x="344" y="1"/>
                    </a:moveTo>
                    <a:cubicBezTo>
                      <a:pt x="297" y="1"/>
                      <a:pt x="248" y="12"/>
                      <a:pt x="201" y="35"/>
                    </a:cubicBezTo>
                    <a:cubicBezTo>
                      <a:pt x="51" y="111"/>
                      <a:pt x="1" y="311"/>
                      <a:pt x="76" y="461"/>
                    </a:cubicBezTo>
                    <a:cubicBezTo>
                      <a:pt x="128" y="565"/>
                      <a:pt x="228" y="621"/>
                      <a:pt x="334" y="621"/>
                    </a:cubicBezTo>
                    <a:cubicBezTo>
                      <a:pt x="381" y="621"/>
                      <a:pt x="430" y="610"/>
                      <a:pt x="477" y="587"/>
                    </a:cubicBezTo>
                    <a:cubicBezTo>
                      <a:pt x="627" y="512"/>
                      <a:pt x="703" y="311"/>
                      <a:pt x="602" y="161"/>
                    </a:cubicBezTo>
                    <a:cubicBezTo>
                      <a:pt x="550" y="57"/>
                      <a:pt x="451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8" name="Google Shape;2758;p16"/>
              <p:cNvSpPr/>
              <p:nvPr/>
            </p:nvSpPr>
            <p:spPr>
              <a:xfrm>
                <a:off x="1891750" y="3615225"/>
                <a:ext cx="1442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577" h="560" extrusionOk="0">
                    <a:moveTo>
                      <a:pt x="280" y="1"/>
                    </a:moveTo>
                    <a:cubicBezTo>
                      <a:pt x="151" y="1"/>
                      <a:pt x="48" y="95"/>
                      <a:pt x="25" y="230"/>
                    </a:cubicBezTo>
                    <a:cubicBezTo>
                      <a:pt x="0" y="380"/>
                      <a:pt x="101" y="531"/>
                      <a:pt x="251" y="556"/>
                    </a:cubicBezTo>
                    <a:cubicBezTo>
                      <a:pt x="266" y="558"/>
                      <a:pt x="282" y="560"/>
                      <a:pt x="297" y="560"/>
                    </a:cubicBezTo>
                    <a:cubicBezTo>
                      <a:pt x="426" y="560"/>
                      <a:pt x="529" y="465"/>
                      <a:pt x="552" y="330"/>
                    </a:cubicBezTo>
                    <a:cubicBezTo>
                      <a:pt x="577" y="180"/>
                      <a:pt x="476" y="30"/>
                      <a:pt x="326" y="4"/>
                    </a:cubicBezTo>
                    <a:cubicBezTo>
                      <a:pt x="311" y="2"/>
                      <a:pt x="295" y="1"/>
                      <a:pt x="28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9" name="Google Shape;2759;p16"/>
              <p:cNvSpPr/>
              <p:nvPr/>
            </p:nvSpPr>
            <p:spPr>
              <a:xfrm>
                <a:off x="2123575" y="3429625"/>
                <a:ext cx="17575" cy="1540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16" extrusionOk="0">
                    <a:moveTo>
                      <a:pt x="350" y="0"/>
                    </a:moveTo>
                    <a:cubicBezTo>
                      <a:pt x="299" y="0"/>
                      <a:pt x="248" y="12"/>
                      <a:pt x="201" y="35"/>
                    </a:cubicBezTo>
                    <a:cubicBezTo>
                      <a:pt x="51" y="110"/>
                      <a:pt x="1" y="311"/>
                      <a:pt x="76" y="436"/>
                    </a:cubicBezTo>
                    <a:cubicBezTo>
                      <a:pt x="131" y="546"/>
                      <a:pt x="253" y="616"/>
                      <a:pt x="373" y="616"/>
                    </a:cubicBezTo>
                    <a:cubicBezTo>
                      <a:pt x="418" y="616"/>
                      <a:pt x="461" y="606"/>
                      <a:pt x="502" y="586"/>
                    </a:cubicBezTo>
                    <a:cubicBezTo>
                      <a:pt x="652" y="486"/>
                      <a:pt x="702" y="311"/>
                      <a:pt x="627" y="160"/>
                    </a:cubicBezTo>
                    <a:cubicBezTo>
                      <a:pt x="575" y="56"/>
                      <a:pt x="464" y="0"/>
                      <a:pt x="35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0" name="Google Shape;2760;p16"/>
              <p:cNvSpPr/>
              <p:nvPr/>
            </p:nvSpPr>
            <p:spPr>
              <a:xfrm>
                <a:off x="2080975" y="3338150"/>
                <a:ext cx="17550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621" extrusionOk="0">
                    <a:moveTo>
                      <a:pt x="369" y="0"/>
                    </a:moveTo>
                    <a:cubicBezTo>
                      <a:pt x="321" y="0"/>
                      <a:pt x="272" y="11"/>
                      <a:pt x="226" y="35"/>
                    </a:cubicBezTo>
                    <a:cubicBezTo>
                      <a:pt x="75" y="110"/>
                      <a:pt x="0" y="310"/>
                      <a:pt x="75" y="461"/>
                    </a:cubicBezTo>
                    <a:cubicBezTo>
                      <a:pt x="145" y="565"/>
                      <a:pt x="250" y="621"/>
                      <a:pt x="358" y="621"/>
                    </a:cubicBezTo>
                    <a:cubicBezTo>
                      <a:pt x="406" y="621"/>
                      <a:pt x="455" y="609"/>
                      <a:pt x="501" y="586"/>
                    </a:cubicBezTo>
                    <a:cubicBezTo>
                      <a:pt x="652" y="511"/>
                      <a:pt x="702" y="310"/>
                      <a:pt x="627" y="160"/>
                    </a:cubicBezTo>
                    <a:cubicBezTo>
                      <a:pt x="575" y="56"/>
                      <a:pt x="475" y="0"/>
                      <a:pt x="36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1" name="Google Shape;2761;p16"/>
              <p:cNvSpPr/>
              <p:nvPr/>
            </p:nvSpPr>
            <p:spPr>
              <a:xfrm>
                <a:off x="2015800" y="3544650"/>
                <a:ext cx="11300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2" extrusionOk="0">
                    <a:moveTo>
                      <a:pt x="214" y="0"/>
                    </a:moveTo>
                    <a:cubicBezTo>
                      <a:pt x="184" y="0"/>
                      <a:pt x="154" y="6"/>
                      <a:pt x="126" y="20"/>
                    </a:cubicBezTo>
                    <a:cubicBezTo>
                      <a:pt x="26" y="71"/>
                      <a:pt x="1" y="196"/>
                      <a:pt x="51" y="296"/>
                    </a:cubicBezTo>
                    <a:cubicBezTo>
                      <a:pt x="87" y="350"/>
                      <a:pt x="162" y="391"/>
                      <a:pt x="229" y="391"/>
                    </a:cubicBezTo>
                    <a:cubicBezTo>
                      <a:pt x="256" y="391"/>
                      <a:pt x="280" y="385"/>
                      <a:pt x="301" y="371"/>
                    </a:cubicBezTo>
                    <a:cubicBezTo>
                      <a:pt x="402" y="321"/>
                      <a:pt x="452" y="196"/>
                      <a:pt x="402" y="96"/>
                    </a:cubicBezTo>
                    <a:cubicBezTo>
                      <a:pt x="366" y="41"/>
                      <a:pt x="290" y="0"/>
                      <a:pt x="21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2" name="Google Shape;2762;p16"/>
              <p:cNvSpPr/>
              <p:nvPr/>
            </p:nvSpPr>
            <p:spPr>
              <a:xfrm>
                <a:off x="2082850" y="3414200"/>
                <a:ext cx="106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7" extrusionOk="0">
                    <a:moveTo>
                      <a:pt x="224" y="0"/>
                    </a:moveTo>
                    <a:cubicBezTo>
                      <a:pt x="193" y="0"/>
                      <a:pt x="159" y="9"/>
                      <a:pt x="126" y="25"/>
                    </a:cubicBezTo>
                    <a:cubicBezTo>
                      <a:pt x="25" y="75"/>
                      <a:pt x="0" y="176"/>
                      <a:pt x="51" y="276"/>
                    </a:cubicBezTo>
                    <a:cubicBezTo>
                      <a:pt x="84" y="343"/>
                      <a:pt x="140" y="376"/>
                      <a:pt x="203" y="376"/>
                    </a:cubicBezTo>
                    <a:cubicBezTo>
                      <a:pt x="234" y="376"/>
                      <a:pt x="268" y="368"/>
                      <a:pt x="301" y="351"/>
                    </a:cubicBezTo>
                    <a:cubicBezTo>
                      <a:pt x="401" y="301"/>
                      <a:pt x="426" y="201"/>
                      <a:pt x="376" y="101"/>
                    </a:cubicBezTo>
                    <a:cubicBezTo>
                      <a:pt x="343" y="34"/>
                      <a:pt x="287" y="0"/>
                      <a:pt x="22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3" name="Google Shape;2763;p16"/>
              <p:cNvSpPr/>
              <p:nvPr/>
            </p:nvSpPr>
            <p:spPr>
              <a:xfrm>
                <a:off x="2050900" y="3531475"/>
                <a:ext cx="11300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3" extrusionOk="0">
                    <a:moveTo>
                      <a:pt x="223" y="1"/>
                    </a:moveTo>
                    <a:cubicBezTo>
                      <a:pt x="196" y="1"/>
                      <a:pt x="172" y="7"/>
                      <a:pt x="151" y="21"/>
                    </a:cubicBezTo>
                    <a:cubicBezTo>
                      <a:pt x="50" y="71"/>
                      <a:pt x="0" y="197"/>
                      <a:pt x="50" y="297"/>
                    </a:cubicBezTo>
                    <a:cubicBezTo>
                      <a:pt x="86" y="351"/>
                      <a:pt x="162" y="392"/>
                      <a:pt x="238" y="392"/>
                    </a:cubicBezTo>
                    <a:cubicBezTo>
                      <a:pt x="268" y="392"/>
                      <a:pt x="298" y="386"/>
                      <a:pt x="326" y="372"/>
                    </a:cubicBezTo>
                    <a:cubicBezTo>
                      <a:pt x="426" y="322"/>
                      <a:pt x="451" y="197"/>
                      <a:pt x="401" y="96"/>
                    </a:cubicBezTo>
                    <a:cubicBezTo>
                      <a:pt x="365" y="42"/>
                      <a:pt x="290" y="1"/>
                      <a:pt x="22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4" name="Google Shape;2764;p16"/>
              <p:cNvSpPr/>
              <p:nvPr/>
            </p:nvSpPr>
            <p:spPr>
              <a:xfrm>
                <a:off x="2026450" y="345555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38" y="0"/>
                    </a:moveTo>
                    <a:cubicBezTo>
                      <a:pt x="207" y="0"/>
                      <a:pt x="176" y="9"/>
                      <a:pt x="151" y="26"/>
                    </a:cubicBezTo>
                    <a:cubicBezTo>
                      <a:pt x="51" y="76"/>
                      <a:pt x="1" y="176"/>
                      <a:pt x="51" y="276"/>
                    </a:cubicBezTo>
                    <a:cubicBezTo>
                      <a:pt x="84" y="343"/>
                      <a:pt x="151" y="376"/>
                      <a:pt x="222" y="376"/>
                    </a:cubicBezTo>
                    <a:cubicBezTo>
                      <a:pt x="257" y="376"/>
                      <a:pt x="293" y="368"/>
                      <a:pt x="327" y="351"/>
                    </a:cubicBezTo>
                    <a:cubicBezTo>
                      <a:pt x="427" y="301"/>
                      <a:pt x="452" y="201"/>
                      <a:pt x="402" y="101"/>
                    </a:cubicBezTo>
                    <a:cubicBezTo>
                      <a:pt x="368" y="34"/>
                      <a:pt x="302" y="0"/>
                      <a:pt x="23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5" name="Google Shape;2765;p16"/>
              <p:cNvSpPr/>
              <p:nvPr/>
            </p:nvSpPr>
            <p:spPr>
              <a:xfrm>
                <a:off x="1965675" y="3363575"/>
                <a:ext cx="11300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2" extrusionOk="0">
                    <a:moveTo>
                      <a:pt x="223" y="0"/>
                    </a:moveTo>
                    <a:cubicBezTo>
                      <a:pt x="197" y="0"/>
                      <a:pt x="172" y="6"/>
                      <a:pt x="151" y="20"/>
                    </a:cubicBezTo>
                    <a:cubicBezTo>
                      <a:pt x="51" y="70"/>
                      <a:pt x="1" y="196"/>
                      <a:pt x="51" y="296"/>
                    </a:cubicBezTo>
                    <a:cubicBezTo>
                      <a:pt x="87" y="350"/>
                      <a:pt x="162" y="391"/>
                      <a:pt x="239" y="391"/>
                    </a:cubicBezTo>
                    <a:cubicBezTo>
                      <a:pt x="269" y="391"/>
                      <a:pt x="298" y="385"/>
                      <a:pt x="326" y="371"/>
                    </a:cubicBezTo>
                    <a:cubicBezTo>
                      <a:pt x="427" y="321"/>
                      <a:pt x="452" y="196"/>
                      <a:pt x="402" y="95"/>
                    </a:cubicBezTo>
                    <a:cubicBezTo>
                      <a:pt x="366" y="41"/>
                      <a:pt x="290" y="0"/>
                      <a:pt x="22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6" name="Google Shape;2766;p16"/>
              <p:cNvSpPr/>
              <p:nvPr/>
            </p:nvSpPr>
            <p:spPr>
              <a:xfrm>
                <a:off x="1859800" y="3483850"/>
                <a:ext cx="18800" cy="16325"/>
              </a:xfrm>
              <a:custGeom>
                <a:avLst/>
                <a:gdLst/>
                <a:ahLst/>
                <a:cxnLst/>
                <a:rect l="l" t="t" r="r" b="b"/>
                <a:pathLst>
                  <a:path w="752" h="653" extrusionOk="0">
                    <a:moveTo>
                      <a:pt x="377" y="1"/>
                    </a:moveTo>
                    <a:cubicBezTo>
                      <a:pt x="325" y="1"/>
                      <a:pt x="273" y="15"/>
                      <a:pt x="226" y="46"/>
                    </a:cubicBezTo>
                    <a:cubicBezTo>
                      <a:pt x="50" y="122"/>
                      <a:pt x="0" y="322"/>
                      <a:pt x="75" y="472"/>
                    </a:cubicBezTo>
                    <a:cubicBezTo>
                      <a:pt x="149" y="583"/>
                      <a:pt x="276" y="652"/>
                      <a:pt x="398" y="652"/>
                    </a:cubicBezTo>
                    <a:cubicBezTo>
                      <a:pt x="442" y="652"/>
                      <a:pt x="486" y="643"/>
                      <a:pt x="526" y="623"/>
                    </a:cubicBezTo>
                    <a:cubicBezTo>
                      <a:pt x="677" y="523"/>
                      <a:pt x="752" y="322"/>
                      <a:pt x="652" y="172"/>
                    </a:cubicBezTo>
                    <a:cubicBezTo>
                      <a:pt x="600" y="69"/>
                      <a:pt x="490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7" name="Google Shape;2767;p16"/>
              <p:cNvSpPr/>
              <p:nvPr/>
            </p:nvSpPr>
            <p:spPr>
              <a:xfrm>
                <a:off x="1995750" y="3618850"/>
                <a:ext cx="1757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1" extrusionOk="0">
                    <a:moveTo>
                      <a:pt x="350" y="0"/>
                    </a:moveTo>
                    <a:cubicBezTo>
                      <a:pt x="299" y="0"/>
                      <a:pt x="248" y="12"/>
                      <a:pt x="201" y="35"/>
                    </a:cubicBezTo>
                    <a:cubicBezTo>
                      <a:pt x="51" y="110"/>
                      <a:pt x="1" y="311"/>
                      <a:pt x="76" y="461"/>
                    </a:cubicBezTo>
                    <a:cubicBezTo>
                      <a:pt x="128" y="565"/>
                      <a:pt x="239" y="621"/>
                      <a:pt x="353" y="621"/>
                    </a:cubicBezTo>
                    <a:cubicBezTo>
                      <a:pt x="404" y="621"/>
                      <a:pt x="455" y="610"/>
                      <a:pt x="502" y="586"/>
                    </a:cubicBezTo>
                    <a:cubicBezTo>
                      <a:pt x="652" y="511"/>
                      <a:pt x="702" y="311"/>
                      <a:pt x="627" y="160"/>
                    </a:cubicBezTo>
                    <a:cubicBezTo>
                      <a:pt x="575" y="56"/>
                      <a:pt x="464" y="0"/>
                      <a:pt x="35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8" name="Google Shape;2768;p16"/>
              <p:cNvSpPr/>
              <p:nvPr/>
            </p:nvSpPr>
            <p:spPr>
              <a:xfrm>
                <a:off x="1990125" y="3474350"/>
                <a:ext cx="6275" cy="582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233" extrusionOk="0">
                    <a:moveTo>
                      <a:pt x="125" y="0"/>
                    </a:moveTo>
                    <a:cubicBezTo>
                      <a:pt x="75" y="0"/>
                      <a:pt x="0" y="25"/>
                      <a:pt x="0" y="101"/>
                    </a:cubicBezTo>
                    <a:cubicBezTo>
                      <a:pt x="0" y="176"/>
                      <a:pt x="25" y="226"/>
                      <a:pt x="100" y="226"/>
                    </a:cubicBezTo>
                    <a:cubicBezTo>
                      <a:pt x="114" y="230"/>
                      <a:pt x="126" y="232"/>
                      <a:pt x="138" y="232"/>
                    </a:cubicBezTo>
                    <a:cubicBezTo>
                      <a:pt x="192" y="232"/>
                      <a:pt x="226" y="188"/>
                      <a:pt x="226" y="126"/>
                    </a:cubicBezTo>
                    <a:cubicBezTo>
                      <a:pt x="251" y="76"/>
                      <a:pt x="201" y="0"/>
                      <a:pt x="12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9" name="Google Shape;2769;p16"/>
              <p:cNvSpPr/>
              <p:nvPr/>
            </p:nvSpPr>
            <p:spPr>
              <a:xfrm>
                <a:off x="1886725" y="3555150"/>
                <a:ext cx="7550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79" extrusionOk="0">
                    <a:moveTo>
                      <a:pt x="161" y="0"/>
                    </a:moveTo>
                    <a:cubicBezTo>
                      <a:pt x="140" y="0"/>
                      <a:pt x="119" y="9"/>
                      <a:pt x="101" y="26"/>
                    </a:cubicBezTo>
                    <a:cubicBezTo>
                      <a:pt x="26" y="52"/>
                      <a:pt x="1" y="127"/>
                      <a:pt x="26" y="202"/>
                    </a:cubicBezTo>
                    <a:cubicBezTo>
                      <a:pt x="58" y="250"/>
                      <a:pt x="101" y="278"/>
                      <a:pt x="148" y="278"/>
                    </a:cubicBezTo>
                    <a:cubicBezTo>
                      <a:pt x="173" y="278"/>
                      <a:pt x="200" y="270"/>
                      <a:pt x="226" y="252"/>
                    </a:cubicBezTo>
                    <a:cubicBezTo>
                      <a:pt x="276" y="227"/>
                      <a:pt x="302" y="152"/>
                      <a:pt x="276" y="77"/>
                    </a:cubicBezTo>
                    <a:cubicBezTo>
                      <a:pt x="244" y="28"/>
                      <a:pt x="201" y="0"/>
                      <a:pt x="16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0" name="Google Shape;2770;p16"/>
              <p:cNvSpPr/>
              <p:nvPr/>
            </p:nvSpPr>
            <p:spPr>
              <a:xfrm>
                <a:off x="1905525" y="3595250"/>
                <a:ext cx="7550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79" extrusionOk="0">
                    <a:moveTo>
                      <a:pt x="155" y="0"/>
                    </a:moveTo>
                    <a:cubicBezTo>
                      <a:pt x="129" y="0"/>
                      <a:pt x="102" y="9"/>
                      <a:pt x="76" y="27"/>
                    </a:cubicBezTo>
                    <a:cubicBezTo>
                      <a:pt x="26" y="52"/>
                      <a:pt x="1" y="127"/>
                      <a:pt x="26" y="202"/>
                    </a:cubicBezTo>
                    <a:cubicBezTo>
                      <a:pt x="42" y="251"/>
                      <a:pt x="89" y="278"/>
                      <a:pt x="135" y="278"/>
                    </a:cubicBezTo>
                    <a:cubicBezTo>
                      <a:pt x="159" y="278"/>
                      <a:pt x="183" y="270"/>
                      <a:pt x="201" y="252"/>
                    </a:cubicBezTo>
                    <a:cubicBezTo>
                      <a:pt x="276" y="227"/>
                      <a:pt x="301" y="152"/>
                      <a:pt x="276" y="77"/>
                    </a:cubicBezTo>
                    <a:cubicBezTo>
                      <a:pt x="244" y="28"/>
                      <a:pt x="201" y="0"/>
                      <a:pt x="15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1" name="Google Shape;2771;p16"/>
              <p:cNvSpPr/>
              <p:nvPr/>
            </p:nvSpPr>
            <p:spPr>
              <a:xfrm>
                <a:off x="1936850" y="3507150"/>
                <a:ext cx="505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7" extrusionOk="0">
                    <a:moveTo>
                      <a:pt x="111" y="0"/>
                    </a:moveTo>
                    <a:cubicBezTo>
                      <a:pt x="92" y="0"/>
                      <a:pt x="72" y="6"/>
                      <a:pt x="51" y="17"/>
                    </a:cubicBezTo>
                    <a:cubicBezTo>
                      <a:pt x="26" y="42"/>
                      <a:pt x="1" y="92"/>
                      <a:pt x="26" y="117"/>
                    </a:cubicBezTo>
                    <a:cubicBezTo>
                      <a:pt x="44" y="154"/>
                      <a:pt x="76" y="177"/>
                      <a:pt x="111" y="177"/>
                    </a:cubicBezTo>
                    <a:cubicBezTo>
                      <a:pt x="124" y="177"/>
                      <a:pt x="138" y="174"/>
                      <a:pt x="151" y="167"/>
                    </a:cubicBezTo>
                    <a:cubicBezTo>
                      <a:pt x="176" y="142"/>
                      <a:pt x="201" y="92"/>
                      <a:pt x="176" y="42"/>
                    </a:cubicBezTo>
                    <a:cubicBezTo>
                      <a:pt x="162" y="12"/>
                      <a:pt x="138" y="0"/>
                      <a:pt x="11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2" name="Google Shape;2772;p16"/>
              <p:cNvSpPr/>
              <p:nvPr/>
            </p:nvSpPr>
            <p:spPr>
              <a:xfrm>
                <a:off x="1907400" y="3564325"/>
                <a:ext cx="50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2" extrusionOk="0">
                    <a:moveTo>
                      <a:pt x="91" y="1"/>
                    </a:moveTo>
                    <a:cubicBezTo>
                      <a:pt x="78" y="1"/>
                      <a:pt x="64" y="4"/>
                      <a:pt x="51" y="10"/>
                    </a:cubicBezTo>
                    <a:cubicBezTo>
                      <a:pt x="26" y="35"/>
                      <a:pt x="1" y="86"/>
                      <a:pt x="26" y="136"/>
                    </a:cubicBezTo>
                    <a:cubicBezTo>
                      <a:pt x="44" y="153"/>
                      <a:pt x="74" y="171"/>
                      <a:pt x="108" y="171"/>
                    </a:cubicBezTo>
                    <a:cubicBezTo>
                      <a:pt x="122" y="171"/>
                      <a:pt x="137" y="168"/>
                      <a:pt x="151" y="161"/>
                    </a:cubicBezTo>
                    <a:cubicBezTo>
                      <a:pt x="176" y="136"/>
                      <a:pt x="201" y="86"/>
                      <a:pt x="176" y="60"/>
                    </a:cubicBezTo>
                    <a:cubicBezTo>
                      <a:pt x="158" y="24"/>
                      <a:pt x="126" y="1"/>
                      <a:pt x="9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3" name="Google Shape;2773;p16"/>
              <p:cNvSpPr/>
              <p:nvPr/>
            </p:nvSpPr>
            <p:spPr>
              <a:xfrm>
                <a:off x="1921200" y="3512925"/>
                <a:ext cx="5025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2" extrusionOk="0">
                    <a:moveTo>
                      <a:pt x="103" y="1"/>
                    </a:moveTo>
                    <a:cubicBezTo>
                      <a:pt x="92" y="1"/>
                      <a:pt x="83" y="4"/>
                      <a:pt x="75" y="11"/>
                    </a:cubicBezTo>
                    <a:cubicBezTo>
                      <a:pt x="25" y="36"/>
                      <a:pt x="0" y="86"/>
                      <a:pt x="25" y="137"/>
                    </a:cubicBezTo>
                    <a:cubicBezTo>
                      <a:pt x="43" y="154"/>
                      <a:pt x="73" y="172"/>
                      <a:pt x="107" y="172"/>
                    </a:cubicBezTo>
                    <a:cubicBezTo>
                      <a:pt x="121" y="172"/>
                      <a:pt x="136" y="169"/>
                      <a:pt x="151" y="162"/>
                    </a:cubicBezTo>
                    <a:cubicBezTo>
                      <a:pt x="176" y="137"/>
                      <a:pt x="201" y="86"/>
                      <a:pt x="176" y="36"/>
                    </a:cubicBezTo>
                    <a:cubicBezTo>
                      <a:pt x="158" y="19"/>
                      <a:pt x="128" y="1"/>
                      <a:pt x="10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4" name="Google Shape;2774;p16"/>
              <p:cNvSpPr/>
              <p:nvPr/>
            </p:nvSpPr>
            <p:spPr>
              <a:xfrm>
                <a:off x="1931850" y="3546150"/>
                <a:ext cx="5025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2" extrusionOk="0">
                    <a:moveTo>
                      <a:pt x="100" y="1"/>
                    </a:moveTo>
                    <a:cubicBezTo>
                      <a:pt x="91" y="1"/>
                      <a:pt x="82" y="4"/>
                      <a:pt x="75" y="11"/>
                    </a:cubicBezTo>
                    <a:cubicBezTo>
                      <a:pt x="25" y="36"/>
                      <a:pt x="0" y="86"/>
                      <a:pt x="25" y="136"/>
                    </a:cubicBezTo>
                    <a:cubicBezTo>
                      <a:pt x="43" y="154"/>
                      <a:pt x="73" y="171"/>
                      <a:pt x="107" y="171"/>
                    </a:cubicBezTo>
                    <a:cubicBezTo>
                      <a:pt x="121" y="171"/>
                      <a:pt x="136" y="168"/>
                      <a:pt x="151" y="161"/>
                    </a:cubicBezTo>
                    <a:cubicBezTo>
                      <a:pt x="201" y="136"/>
                      <a:pt x="201" y="86"/>
                      <a:pt x="176" y="61"/>
                    </a:cubicBezTo>
                    <a:cubicBezTo>
                      <a:pt x="157" y="24"/>
                      <a:pt x="126" y="1"/>
                      <a:pt x="10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5" name="Google Shape;2775;p16"/>
              <p:cNvSpPr/>
              <p:nvPr/>
            </p:nvSpPr>
            <p:spPr>
              <a:xfrm>
                <a:off x="1958775" y="3586725"/>
                <a:ext cx="5050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67" extrusionOk="0">
                    <a:moveTo>
                      <a:pt x="112" y="0"/>
                    </a:moveTo>
                    <a:cubicBezTo>
                      <a:pt x="93" y="0"/>
                      <a:pt x="72" y="6"/>
                      <a:pt x="51" y="17"/>
                    </a:cubicBezTo>
                    <a:cubicBezTo>
                      <a:pt x="26" y="42"/>
                      <a:pt x="1" y="92"/>
                      <a:pt x="26" y="117"/>
                    </a:cubicBezTo>
                    <a:cubicBezTo>
                      <a:pt x="51" y="167"/>
                      <a:pt x="101" y="167"/>
                      <a:pt x="126" y="167"/>
                    </a:cubicBezTo>
                    <a:cubicBezTo>
                      <a:pt x="176" y="142"/>
                      <a:pt x="201" y="92"/>
                      <a:pt x="176" y="42"/>
                    </a:cubicBezTo>
                    <a:cubicBezTo>
                      <a:pt x="162" y="12"/>
                      <a:pt x="138" y="0"/>
                      <a:pt x="11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6" name="Google Shape;2776;p16"/>
              <p:cNvSpPr/>
              <p:nvPr/>
            </p:nvSpPr>
            <p:spPr>
              <a:xfrm>
                <a:off x="2002025" y="3531125"/>
                <a:ext cx="8175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27" h="287" extrusionOk="0">
                    <a:moveTo>
                      <a:pt x="161" y="0"/>
                    </a:moveTo>
                    <a:cubicBezTo>
                      <a:pt x="141" y="0"/>
                      <a:pt x="121" y="3"/>
                      <a:pt x="101" y="10"/>
                    </a:cubicBezTo>
                    <a:cubicBezTo>
                      <a:pt x="25" y="60"/>
                      <a:pt x="0" y="135"/>
                      <a:pt x="50" y="211"/>
                    </a:cubicBezTo>
                    <a:cubicBezTo>
                      <a:pt x="67" y="259"/>
                      <a:pt x="114" y="287"/>
                      <a:pt x="159" y="287"/>
                    </a:cubicBezTo>
                    <a:cubicBezTo>
                      <a:pt x="184" y="287"/>
                      <a:pt x="208" y="278"/>
                      <a:pt x="226" y="261"/>
                    </a:cubicBezTo>
                    <a:cubicBezTo>
                      <a:pt x="301" y="236"/>
                      <a:pt x="326" y="135"/>
                      <a:pt x="301" y="60"/>
                    </a:cubicBezTo>
                    <a:cubicBezTo>
                      <a:pt x="264" y="23"/>
                      <a:pt x="214" y="0"/>
                      <a:pt x="16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7" name="Google Shape;2777;p16"/>
              <p:cNvSpPr/>
              <p:nvPr/>
            </p:nvSpPr>
            <p:spPr>
              <a:xfrm>
                <a:off x="1943125" y="3472225"/>
                <a:ext cx="7550" cy="65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62" extrusionOk="0">
                    <a:moveTo>
                      <a:pt x="135" y="0"/>
                    </a:moveTo>
                    <a:cubicBezTo>
                      <a:pt x="116" y="0"/>
                      <a:pt x="96" y="3"/>
                      <a:pt x="76" y="10"/>
                    </a:cubicBezTo>
                    <a:cubicBezTo>
                      <a:pt x="25" y="35"/>
                      <a:pt x="0" y="135"/>
                      <a:pt x="25" y="186"/>
                    </a:cubicBezTo>
                    <a:cubicBezTo>
                      <a:pt x="42" y="234"/>
                      <a:pt x="89" y="262"/>
                      <a:pt x="134" y="262"/>
                    </a:cubicBezTo>
                    <a:cubicBezTo>
                      <a:pt x="159" y="262"/>
                      <a:pt x="183" y="253"/>
                      <a:pt x="201" y="236"/>
                    </a:cubicBezTo>
                    <a:cubicBezTo>
                      <a:pt x="276" y="211"/>
                      <a:pt x="301" y="135"/>
                      <a:pt x="251" y="60"/>
                    </a:cubicBezTo>
                    <a:cubicBezTo>
                      <a:pt x="233" y="24"/>
                      <a:pt x="187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8" name="Google Shape;2778;p16"/>
              <p:cNvSpPr/>
              <p:nvPr/>
            </p:nvSpPr>
            <p:spPr>
              <a:xfrm>
                <a:off x="2473200" y="2949425"/>
                <a:ext cx="1130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6" extrusionOk="0">
                    <a:moveTo>
                      <a:pt x="231" y="0"/>
                    </a:moveTo>
                    <a:cubicBezTo>
                      <a:pt x="205" y="0"/>
                      <a:pt x="178" y="6"/>
                      <a:pt x="151" y="20"/>
                    </a:cubicBezTo>
                    <a:cubicBezTo>
                      <a:pt x="51" y="70"/>
                      <a:pt x="1" y="195"/>
                      <a:pt x="76" y="295"/>
                    </a:cubicBezTo>
                    <a:cubicBezTo>
                      <a:pt x="109" y="362"/>
                      <a:pt x="165" y="396"/>
                      <a:pt x="228" y="396"/>
                    </a:cubicBezTo>
                    <a:cubicBezTo>
                      <a:pt x="260" y="396"/>
                      <a:pt x="293" y="387"/>
                      <a:pt x="326" y="371"/>
                    </a:cubicBezTo>
                    <a:cubicBezTo>
                      <a:pt x="427" y="321"/>
                      <a:pt x="452" y="195"/>
                      <a:pt x="402" y="120"/>
                    </a:cubicBezTo>
                    <a:cubicBezTo>
                      <a:pt x="365" y="47"/>
                      <a:pt x="301" y="0"/>
                      <a:pt x="23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9" name="Google Shape;2779;p16"/>
              <p:cNvSpPr/>
              <p:nvPr/>
            </p:nvSpPr>
            <p:spPr>
              <a:xfrm>
                <a:off x="2500775" y="3008175"/>
                <a:ext cx="11300" cy="97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88" extrusionOk="0">
                    <a:moveTo>
                      <a:pt x="231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25" y="76"/>
                      <a:pt x="0" y="176"/>
                      <a:pt x="50" y="276"/>
                    </a:cubicBezTo>
                    <a:cubicBezTo>
                      <a:pt x="84" y="343"/>
                      <a:pt x="151" y="388"/>
                      <a:pt x="221" y="388"/>
                    </a:cubicBezTo>
                    <a:cubicBezTo>
                      <a:pt x="256" y="388"/>
                      <a:pt x="293" y="377"/>
                      <a:pt x="326" y="351"/>
                    </a:cubicBezTo>
                    <a:cubicBezTo>
                      <a:pt x="401" y="301"/>
                      <a:pt x="451" y="201"/>
                      <a:pt x="401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0" name="Google Shape;2780;p16"/>
              <p:cNvSpPr/>
              <p:nvPr/>
            </p:nvSpPr>
            <p:spPr>
              <a:xfrm>
                <a:off x="2546500" y="2879475"/>
                <a:ext cx="75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7" extrusionOk="0">
                    <a:moveTo>
                      <a:pt x="145" y="1"/>
                    </a:moveTo>
                    <a:cubicBezTo>
                      <a:pt x="130" y="1"/>
                      <a:pt x="115" y="4"/>
                      <a:pt x="101" y="11"/>
                    </a:cubicBezTo>
                    <a:cubicBezTo>
                      <a:pt x="26" y="36"/>
                      <a:pt x="1" y="111"/>
                      <a:pt x="51" y="186"/>
                    </a:cubicBezTo>
                    <a:cubicBezTo>
                      <a:pt x="69" y="223"/>
                      <a:pt x="115" y="246"/>
                      <a:pt x="157" y="246"/>
                    </a:cubicBezTo>
                    <a:cubicBezTo>
                      <a:pt x="173" y="246"/>
                      <a:pt x="188" y="243"/>
                      <a:pt x="201" y="236"/>
                    </a:cubicBezTo>
                    <a:cubicBezTo>
                      <a:pt x="277" y="186"/>
                      <a:pt x="302" y="136"/>
                      <a:pt x="252" y="61"/>
                    </a:cubicBezTo>
                    <a:cubicBezTo>
                      <a:pt x="233" y="24"/>
                      <a:pt x="188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1" name="Google Shape;2781;p16"/>
              <p:cNvSpPr/>
              <p:nvPr/>
            </p:nvSpPr>
            <p:spPr>
              <a:xfrm>
                <a:off x="2503900" y="296305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53" y="0"/>
                    </a:moveTo>
                    <a:cubicBezTo>
                      <a:pt x="129" y="0"/>
                      <a:pt x="102" y="8"/>
                      <a:pt x="76" y="26"/>
                    </a:cubicBezTo>
                    <a:cubicBezTo>
                      <a:pt x="26" y="51"/>
                      <a:pt x="1" y="126"/>
                      <a:pt x="26" y="177"/>
                    </a:cubicBezTo>
                    <a:cubicBezTo>
                      <a:pt x="58" y="225"/>
                      <a:pt x="101" y="253"/>
                      <a:pt x="141" y="253"/>
                    </a:cubicBezTo>
                    <a:cubicBezTo>
                      <a:pt x="162" y="253"/>
                      <a:pt x="183" y="244"/>
                      <a:pt x="201" y="227"/>
                    </a:cubicBezTo>
                    <a:cubicBezTo>
                      <a:pt x="251" y="202"/>
                      <a:pt x="276" y="126"/>
                      <a:pt x="251" y="76"/>
                    </a:cubicBezTo>
                    <a:cubicBezTo>
                      <a:pt x="235" y="28"/>
                      <a:pt x="198" y="0"/>
                      <a:pt x="15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2" name="Google Shape;2782;p16"/>
              <p:cNvSpPr/>
              <p:nvPr/>
            </p:nvSpPr>
            <p:spPr>
              <a:xfrm>
                <a:off x="2523950" y="2887850"/>
                <a:ext cx="69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3" extrusionOk="0">
                    <a:moveTo>
                      <a:pt x="160" y="1"/>
                    </a:moveTo>
                    <a:cubicBezTo>
                      <a:pt x="140" y="1"/>
                      <a:pt x="119" y="9"/>
                      <a:pt x="101" y="27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5"/>
                      <a:pt x="103" y="242"/>
                      <a:pt x="140" y="242"/>
                    </a:cubicBezTo>
                    <a:cubicBezTo>
                      <a:pt x="161" y="242"/>
                      <a:pt x="183" y="236"/>
                      <a:pt x="201" y="227"/>
                    </a:cubicBezTo>
                    <a:cubicBezTo>
                      <a:pt x="276" y="202"/>
                      <a:pt x="276" y="127"/>
                      <a:pt x="251" y="77"/>
                    </a:cubicBezTo>
                    <a:cubicBezTo>
                      <a:pt x="235" y="28"/>
                      <a:pt x="198" y="1"/>
                      <a:pt x="16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3" name="Google Shape;2783;p16"/>
              <p:cNvSpPr/>
              <p:nvPr/>
            </p:nvSpPr>
            <p:spPr>
              <a:xfrm>
                <a:off x="2539625" y="2936500"/>
                <a:ext cx="6900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6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0" y="10"/>
                    </a:cubicBezTo>
                    <a:cubicBezTo>
                      <a:pt x="25" y="61"/>
                      <a:pt x="0" y="136"/>
                      <a:pt x="50" y="186"/>
                    </a:cubicBezTo>
                    <a:cubicBezTo>
                      <a:pt x="69" y="223"/>
                      <a:pt x="114" y="246"/>
                      <a:pt x="156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276" y="136"/>
                      <a:pt x="251" y="61"/>
                    </a:cubicBezTo>
                    <a:cubicBezTo>
                      <a:pt x="232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4" name="Google Shape;2784;p16"/>
              <p:cNvSpPr/>
              <p:nvPr/>
            </p:nvSpPr>
            <p:spPr>
              <a:xfrm>
                <a:off x="2578475" y="2995400"/>
                <a:ext cx="75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46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0" y="10"/>
                    </a:cubicBezTo>
                    <a:cubicBezTo>
                      <a:pt x="25" y="60"/>
                      <a:pt x="0" y="111"/>
                      <a:pt x="50" y="186"/>
                    </a:cubicBezTo>
                    <a:cubicBezTo>
                      <a:pt x="69" y="222"/>
                      <a:pt x="114" y="246"/>
                      <a:pt x="156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301" y="136"/>
                      <a:pt x="251" y="60"/>
                    </a:cubicBezTo>
                    <a:cubicBezTo>
                      <a:pt x="232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5" name="Google Shape;2785;p16"/>
              <p:cNvSpPr/>
              <p:nvPr/>
            </p:nvSpPr>
            <p:spPr>
              <a:xfrm>
                <a:off x="2555275" y="28283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59" y="9"/>
                      <a:pt x="126" y="26"/>
                    </a:cubicBezTo>
                    <a:cubicBezTo>
                      <a:pt x="51" y="76"/>
                      <a:pt x="1" y="201"/>
                      <a:pt x="51" y="276"/>
                    </a:cubicBezTo>
                    <a:cubicBezTo>
                      <a:pt x="88" y="350"/>
                      <a:pt x="165" y="396"/>
                      <a:pt x="243" y="396"/>
                    </a:cubicBezTo>
                    <a:cubicBezTo>
                      <a:pt x="271" y="396"/>
                      <a:pt x="300" y="390"/>
                      <a:pt x="327" y="377"/>
                    </a:cubicBezTo>
                    <a:cubicBezTo>
                      <a:pt x="427" y="326"/>
                      <a:pt x="452" y="201"/>
                      <a:pt x="402" y="101"/>
                    </a:cubicBezTo>
                    <a:cubicBezTo>
                      <a:pt x="368" y="34"/>
                      <a:pt x="302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6" name="Google Shape;2786;p16"/>
              <p:cNvSpPr/>
              <p:nvPr/>
            </p:nvSpPr>
            <p:spPr>
              <a:xfrm>
                <a:off x="2089750" y="3510675"/>
                <a:ext cx="9425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7" extrusionOk="0">
                    <a:moveTo>
                      <a:pt x="201" y="1"/>
                    </a:moveTo>
                    <a:cubicBezTo>
                      <a:pt x="100" y="1"/>
                      <a:pt x="25" y="76"/>
                      <a:pt x="0" y="151"/>
                    </a:cubicBezTo>
                    <a:cubicBezTo>
                      <a:pt x="0" y="252"/>
                      <a:pt x="50" y="352"/>
                      <a:pt x="150" y="352"/>
                    </a:cubicBezTo>
                    <a:cubicBezTo>
                      <a:pt x="164" y="355"/>
                      <a:pt x="176" y="357"/>
                      <a:pt x="189" y="357"/>
                    </a:cubicBezTo>
                    <a:cubicBezTo>
                      <a:pt x="270" y="357"/>
                      <a:pt x="329" y="289"/>
                      <a:pt x="351" y="201"/>
                    </a:cubicBezTo>
                    <a:cubicBezTo>
                      <a:pt x="376" y="126"/>
                      <a:pt x="301" y="26"/>
                      <a:pt x="20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7" name="Google Shape;2787;p16"/>
              <p:cNvSpPr/>
              <p:nvPr/>
            </p:nvSpPr>
            <p:spPr>
              <a:xfrm>
                <a:off x="1939375" y="362910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24" y="1"/>
                    </a:moveTo>
                    <a:cubicBezTo>
                      <a:pt x="192" y="1"/>
                      <a:pt x="159" y="9"/>
                      <a:pt x="125" y="26"/>
                    </a:cubicBezTo>
                    <a:cubicBezTo>
                      <a:pt x="25" y="76"/>
                      <a:pt x="0" y="176"/>
                      <a:pt x="50" y="277"/>
                    </a:cubicBezTo>
                    <a:cubicBezTo>
                      <a:pt x="84" y="343"/>
                      <a:pt x="139" y="377"/>
                      <a:pt x="202" y="377"/>
                    </a:cubicBezTo>
                    <a:cubicBezTo>
                      <a:pt x="234" y="377"/>
                      <a:pt x="267" y="368"/>
                      <a:pt x="301" y="352"/>
                    </a:cubicBezTo>
                    <a:cubicBezTo>
                      <a:pt x="401" y="302"/>
                      <a:pt x="451" y="201"/>
                      <a:pt x="376" y="101"/>
                    </a:cubicBezTo>
                    <a:cubicBezTo>
                      <a:pt x="343" y="34"/>
                      <a:pt x="287" y="1"/>
                      <a:pt x="22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8" name="Google Shape;2788;p16"/>
              <p:cNvSpPr/>
              <p:nvPr/>
            </p:nvSpPr>
            <p:spPr>
              <a:xfrm>
                <a:off x="1966300" y="3687375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59" y="9"/>
                      <a:pt x="126" y="26"/>
                    </a:cubicBezTo>
                    <a:cubicBezTo>
                      <a:pt x="26" y="76"/>
                      <a:pt x="1" y="201"/>
                      <a:pt x="51" y="276"/>
                    </a:cubicBezTo>
                    <a:cubicBezTo>
                      <a:pt x="88" y="350"/>
                      <a:pt x="165" y="396"/>
                      <a:pt x="242" y="396"/>
                    </a:cubicBezTo>
                    <a:cubicBezTo>
                      <a:pt x="271" y="396"/>
                      <a:pt x="300" y="390"/>
                      <a:pt x="327" y="377"/>
                    </a:cubicBezTo>
                    <a:cubicBezTo>
                      <a:pt x="402" y="326"/>
                      <a:pt x="452" y="201"/>
                      <a:pt x="402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9" name="Google Shape;2789;p16"/>
              <p:cNvSpPr/>
              <p:nvPr/>
            </p:nvSpPr>
            <p:spPr>
              <a:xfrm>
                <a:off x="2012050" y="3558675"/>
                <a:ext cx="75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7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1" y="11"/>
                    </a:cubicBezTo>
                    <a:cubicBezTo>
                      <a:pt x="25" y="61"/>
                      <a:pt x="0" y="136"/>
                      <a:pt x="50" y="186"/>
                    </a:cubicBezTo>
                    <a:cubicBezTo>
                      <a:pt x="69" y="223"/>
                      <a:pt x="114" y="246"/>
                      <a:pt x="157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301" y="136"/>
                      <a:pt x="251" y="61"/>
                    </a:cubicBezTo>
                    <a:cubicBezTo>
                      <a:pt x="233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0" name="Google Shape;2790;p16"/>
              <p:cNvSpPr/>
              <p:nvPr/>
            </p:nvSpPr>
            <p:spPr>
              <a:xfrm>
                <a:off x="1969450" y="3642525"/>
                <a:ext cx="690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2" extrusionOk="0">
                    <a:moveTo>
                      <a:pt x="155" y="0"/>
                    </a:moveTo>
                    <a:cubicBezTo>
                      <a:pt x="130" y="0"/>
                      <a:pt x="103" y="6"/>
                      <a:pt x="75" y="15"/>
                    </a:cubicBezTo>
                    <a:cubicBezTo>
                      <a:pt x="25" y="40"/>
                      <a:pt x="0" y="115"/>
                      <a:pt x="25" y="166"/>
                    </a:cubicBezTo>
                    <a:cubicBezTo>
                      <a:pt x="57" y="214"/>
                      <a:pt x="100" y="242"/>
                      <a:pt x="140" y="242"/>
                    </a:cubicBezTo>
                    <a:cubicBezTo>
                      <a:pt x="162" y="242"/>
                      <a:pt x="183" y="233"/>
                      <a:pt x="201" y="216"/>
                    </a:cubicBezTo>
                    <a:cubicBezTo>
                      <a:pt x="251" y="191"/>
                      <a:pt x="276" y="115"/>
                      <a:pt x="251" y="65"/>
                    </a:cubicBezTo>
                    <a:cubicBezTo>
                      <a:pt x="235" y="18"/>
                      <a:pt x="199" y="0"/>
                      <a:pt x="15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1" name="Google Shape;2791;p16"/>
              <p:cNvSpPr/>
              <p:nvPr/>
            </p:nvSpPr>
            <p:spPr>
              <a:xfrm>
                <a:off x="1989500" y="3567325"/>
                <a:ext cx="75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43" extrusionOk="0">
                    <a:moveTo>
                      <a:pt x="162" y="1"/>
                    </a:moveTo>
                    <a:cubicBezTo>
                      <a:pt x="140" y="1"/>
                      <a:pt x="119" y="7"/>
                      <a:pt x="100" y="16"/>
                    </a:cubicBezTo>
                    <a:cubicBezTo>
                      <a:pt x="25" y="41"/>
                      <a:pt x="0" y="116"/>
                      <a:pt x="50" y="166"/>
                    </a:cubicBezTo>
                    <a:cubicBezTo>
                      <a:pt x="66" y="215"/>
                      <a:pt x="103" y="242"/>
                      <a:pt x="141" y="242"/>
                    </a:cubicBezTo>
                    <a:cubicBezTo>
                      <a:pt x="162" y="242"/>
                      <a:pt x="183" y="234"/>
                      <a:pt x="201" y="216"/>
                    </a:cubicBezTo>
                    <a:cubicBezTo>
                      <a:pt x="276" y="191"/>
                      <a:pt x="301" y="116"/>
                      <a:pt x="251" y="66"/>
                    </a:cubicBezTo>
                    <a:cubicBezTo>
                      <a:pt x="235" y="18"/>
                      <a:pt x="199" y="1"/>
                      <a:pt x="162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2" name="Google Shape;2792;p16"/>
              <p:cNvSpPr/>
              <p:nvPr/>
            </p:nvSpPr>
            <p:spPr>
              <a:xfrm>
                <a:off x="2005150" y="3615925"/>
                <a:ext cx="7550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54" extrusionOk="0">
                    <a:moveTo>
                      <a:pt x="160" y="1"/>
                    </a:moveTo>
                    <a:cubicBezTo>
                      <a:pt x="140" y="1"/>
                      <a:pt x="119" y="9"/>
                      <a:pt x="101" y="27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6"/>
                      <a:pt x="104" y="253"/>
                      <a:pt x="142" y="253"/>
                    </a:cubicBezTo>
                    <a:cubicBezTo>
                      <a:pt x="162" y="253"/>
                      <a:pt x="183" y="245"/>
                      <a:pt x="201" y="227"/>
                    </a:cubicBezTo>
                    <a:cubicBezTo>
                      <a:pt x="276" y="202"/>
                      <a:pt x="301" y="127"/>
                      <a:pt x="251" y="77"/>
                    </a:cubicBezTo>
                    <a:cubicBezTo>
                      <a:pt x="235" y="28"/>
                      <a:pt x="198" y="1"/>
                      <a:pt x="16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3" name="Google Shape;2793;p16"/>
              <p:cNvSpPr/>
              <p:nvPr/>
            </p:nvSpPr>
            <p:spPr>
              <a:xfrm>
                <a:off x="2044000" y="3674825"/>
                <a:ext cx="755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2" extrusionOk="0">
                    <a:moveTo>
                      <a:pt x="160" y="0"/>
                    </a:moveTo>
                    <a:cubicBezTo>
                      <a:pt x="139" y="0"/>
                      <a:pt x="119" y="9"/>
                      <a:pt x="101" y="26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5"/>
                      <a:pt x="103" y="242"/>
                      <a:pt x="140" y="242"/>
                    </a:cubicBezTo>
                    <a:cubicBezTo>
                      <a:pt x="161" y="242"/>
                      <a:pt x="183" y="236"/>
                      <a:pt x="201" y="227"/>
                    </a:cubicBezTo>
                    <a:cubicBezTo>
                      <a:pt x="276" y="202"/>
                      <a:pt x="301" y="127"/>
                      <a:pt x="251" y="77"/>
                    </a:cubicBezTo>
                    <a:cubicBezTo>
                      <a:pt x="235" y="28"/>
                      <a:pt x="198" y="0"/>
                      <a:pt x="16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4" name="Google Shape;2794;p16"/>
              <p:cNvSpPr/>
              <p:nvPr/>
            </p:nvSpPr>
            <p:spPr>
              <a:xfrm>
                <a:off x="2107275" y="3593525"/>
                <a:ext cx="11950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21" extrusionOk="0">
                    <a:moveTo>
                      <a:pt x="235" y="1"/>
                    </a:moveTo>
                    <a:cubicBezTo>
                      <a:pt x="207" y="1"/>
                      <a:pt x="178" y="7"/>
                      <a:pt x="151" y="20"/>
                    </a:cubicBezTo>
                    <a:cubicBezTo>
                      <a:pt x="51" y="70"/>
                      <a:pt x="1" y="196"/>
                      <a:pt x="51" y="296"/>
                    </a:cubicBezTo>
                    <a:cubicBezTo>
                      <a:pt x="85" y="382"/>
                      <a:pt x="155" y="420"/>
                      <a:pt x="235" y="420"/>
                    </a:cubicBezTo>
                    <a:cubicBezTo>
                      <a:pt x="272" y="420"/>
                      <a:pt x="312" y="412"/>
                      <a:pt x="352" y="396"/>
                    </a:cubicBezTo>
                    <a:cubicBezTo>
                      <a:pt x="452" y="346"/>
                      <a:pt x="477" y="221"/>
                      <a:pt x="427" y="121"/>
                    </a:cubicBezTo>
                    <a:cubicBezTo>
                      <a:pt x="390" y="47"/>
                      <a:pt x="313" y="1"/>
                      <a:pt x="23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5" name="Google Shape;2795;p16"/>
              <p:cNvSpPr/>
              <p:nvPr/>
            </p:nvSpPr>
            <p:spPr>
              <a:xfrm>
                <a:off x="2020825" y="35075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0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50" y="76"/>
                      <a:pt x="0" y="201"/>
                      <a:pt x="50" y="301"/>
                    </a:cubicBezTo>
                    <a:cubicBezTo>
                      <a:pt x="86" y="356"/>
                      <a:pt x="162" y="397"/>
                      <a:pt x="238" y="397"/>
                    </a:cubicBezTo>
                    <a:cubicBezTo>
                      <a:pt x="268" y="397"/>
                      <a:pt x="298" y="391"/>
                      <a:pt x="326" y="377"/>
                    </a:cubicBezTo>
                    <a:cubicBezTo>
                      <a:pt x="426" y="326"/>
                      <a:pt x="451" y="201"/>
                      <a:pt x="401" y="101"/>
                    </a:cubicBezTo>
                    <a:cubicBezTo>
                      <a:pt x="368" y="34"/>
                      <a:pt x="301" y="1"/>
                      <a:pt x="2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6" name="Google Shape;2796;p16"/>
              <p:cNvSpPr/>
              <p:nvPr/>
            </p:nvSpPr>
            <p:spPr>
              <a:xfrm>
                <a:off x="2040250" y="3425350"/>
                <a:ext cx="9425" cy="84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37" extrusionOk="0">
                    <a:moveTo>
                      <a:pt x="186" y="1"/>
                    </a:moveTo>
                    <a:cubicBezTo>
                      <a:pt x="100" y="1"/>
                      <a:pt x="25" y="66"/>
                      <a:pt x="25" y="131"/>
                    </a:cubicBezTo>
                    <a:cubicBezTo>
                      <a:pt x="0" y="231"/>
                      <a:pt x="75" y="331"/>
                      <a:pt x="176" y="331"/>
                    </a:cubicBezTo>
                    <a:cubicBezTo>
                      <a:pt x="186" y="335"/>
                      <a:pt x="196" y="336"/>
                      <a:pt x="207" y="336"/>
                    </a:cubicBezTo>
                    <a:cubicBezTo>
                      <a:pt x="276" y="336"/>
                      <a:pt x="354" y="271"/>
                      <a:pt x="376" y="206"/>
                    </a:cubicBezTo>
                    <a:cubicBezTo>
                      <a:pt x="376" y="106"/>
                      <a:pt x="301" y="5"/>
                      <a:pt x="226" y="5"/>
                    </a:cubicBezTo>
                    <a:cubicBezTo>
                      <a:pt x="212" y="2"/>
                      <a:pt x="199" y="1"/>
                      <a:pt x="186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7" name="Google Shape;2797;p16"/>
              <p:cNvSpPr/>
              <p:nvPr/>
            </p:nvSpPr>
            <p:spPr>
              <a:xfrm>
                <a:off x="2188750" y="3305925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19" y="1"/>
                    </a:moveTo>
                    <a:cubicBezTo>
                      <a:pt x="194" y="1"/>
                      <a:pt x="171" y="7"/>
                      <a:pt x="150" y="20"/>
                    </a:cubicBezTo>
                    <a:cubicBezTo>
                      <a:pt x="50" y="71"/>
                      <a:pt x="0" y="196"/>
                      <a:pt x="50" y="296"/>
                    </a:cubicBezTo>
                    <a:cubicBezTo>
                      <a:pt x="84" y="363"/>
                      <a:pt x="150" y="396"/>
                      <a:pt x="221" y="396"/>
                    </a:cubicBezTo>
                    <a:cubicBezTo>
                      <a:pt x="256" y="396"/>
                      <a:pt x="292" y="388"/>
                      <a:pt x="326" y="371"/>
                    </a:cubicBezTo>
                    <a:cubicBezTo>
                      <a:pt x="426" y="321"/>
                      <a:pt x="451" y="221"/>
                      <a:pt x="401" y="121"/>
                    </a:cubicBezTo>
                    <a:cubicBezTo>
                      <a:pt x="364" y="47"/>
                      <a:pt x="287" y="1"/>
                      <a:pt x="21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8" name="Google Shape;2798;p16"/>
              <p:cNvSpPr/>
              <p:nvPr/>
            </p:nvSpPr>
            <p:spPr>
              <a:xfrm>
                <a:off x="2161800" y="32476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13" y="0"/>
                    </a:moveTo>
                    <a:cubicBezTo>
                      <a:pt x="184" y="0"/>
                      <a:pt x="154" y="7"/>
                      <a:pt x="126" y="21"/>
                    </a:cubicBezTo>
                    <a:cubicBezTo>
                      <a:pt x="25" y="71"/>
                      <a:pt x="0" y="196"/>
                      <a:pt x="50" y="296"/>
                    </a:cubicBezTo>
                    <a:cubicBezTo>
                      <a:pt x="84" y="363"/>
                      <a:pt x="151" y="397"/>
                      <a:pt x="221" y="397"/>
                    </a:cubicBezTo>
                    <a:cubicBezTo>
                      <a:pt x="257" y="397"/>
                      <a:pt x="293" y="388"/>
                      <a:pt x="326" y="372"/>
                    </a:cubicBezTo>
                    <a:cubicBezTo>
                      <a:pt x="401" y="321"/>
                      <a:pt x="451" y="196"/>
                      <a:pt x="401" y="96"/>
                    </a:cubicBezTo>
                    <a:cubicBezTo>
                      <a:pt x="365" y="42"/>
                      <a:pt x="290" y="0"/>
                      <a:pt x="21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9" name="Google Shape;2799;p16"/>
              <p:cNvSpPr/>
              <p:nvPr/>
            </p:nvSpPr>
            <p:spPr>
              <a:xfrm>
                <a:off x="2119825" y="3380125"/>
                <a:ext cx="6900" cy="6125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5" extrusionOk="0">
                    <a:moveTo>
                      <a:pt x="135" y="0"/>
                    </a:moveTo>
                    <a:cubicBezTo>
                      <a:pt x="116" y="0"/>
                      <a:pt x="95" y="3"/>
                      <a:pt x="75" y="10"/>
                    </a:cubicBezTo>
                    <a:cubicBezTo>
                      <a:pt x="25" y="35"/>
                      <a:pt x="0" y="110"/>
                      <a:pt x="25" y="160"/>
                    </a:cubicBezTo>
                    <a:cubicBezTo>
                      <a:pt x="63" y="217"/>
                      <a:pt x="114" y="245"/>
                      <a:pt x="159" y="245"/>
                    </a:cubicBezTo>
                    <a:cubicBezTo>
                      <a:pt x="174" y="245"/>
                      <a:pt x="188" y="242"/>
                      <a:pt x="201" y="235"/>
                    </a:cubicBezTo>
                    <a:cubicBezTo>
                      <a:pt x="251" y="185"/>
                      <a:pt x="276" y="110"/>
                      <a:pt x="251" y="60"/>
                    </a:cubicBezTo>
                    <a:cubicBezTo>
                      <a:pt x="232" y="23"/>
                      <a:pt x="187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0" name="Google Shape;2800;p16"/>
              <p:cNvSpPr/>
              <p:nvPr/>
            </p:nvSpPr>
            <p:spPr>
              <a:xfrm>
                <a:off x="2163050" y="3296150"/>
                <a:ext cx="69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6" extrusionOk="0">
                    <a:moveTo>
                      <a:pt x="120" y="1"/>
                    </a:moveTo>
                    <a:cubicBezTo>
                      <a:pt x="104" y="1"/>
                      <a:pt x="89" y="4"/>
                      <a:pt x="76" y="10"/>
                    </a:cubicBezTo>
                    <a:cubicBezTo>
                      <a:pt x="0" y="61"/>
                      <a:pt x="0" y="136"/>
                      <a:pt x="26" y="186"/>
                    </a:cubicBezTo>
                    <a:cubicBezTo>
                      <a:pt x="44" y="223"/>
                      <a:pt x="89" y="246"/>
                      <a:pt x="132" y="246"/>
                    </a:cubicBezTo>
                    <a:cubicBezTo>
                      <a:pt x="147" y="246"/>
                      <a:pt x="162" y="243"/>
                      <a:pt x="176" y="236"/>
                    </a:cubicBezTo>
                    <a:cubicBezTo>
                      <a:pt x="251" y="211"/>
                      <a:pt x="276" y="136"/>
                      <a:pt x="226" y="61"/>
                    </a:cubicBezTo>
                    <a:cubicBezTo>
                      <a:pt x="208" y="24"/>
                      <a:pt x="162" y="1"/>
                      <a:pt x="12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1" name="Google Shape;2801;p16"/>
              <p:cNvSpPr/>
              <p:nvPr/>
            </p:nvSpPr>
            <p:spPr>
              <a:xfrm>
                <a:off x="2142375" y="3371350"/>
                <a:ext cx="69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6" extrusionOk="0">
                    <a:moveTo>
                      <a:pt x="145" y="0"/>
                    </a:moveTo>
                    <a:cubicBezTo>
                      <a:pt x="129" y="0"/>
                      <a:pt x="114" y="3"/>
                      <a:pt x="101" y="10"/>
                    </a:cubicBezTo>
                    <a:cubicBezTo>
                      <a:pt x="25" y="60"/>
                      <a:pt x="0" y="135"/>
                      <a:pt x="51" y="185"/>
                    </a:cubicBezTo>
                    <a:cubicBezTo>
                      <a:pt x="69" y="222"/>
                      <a:pt x="114" y="245"/>
                      <a:pt x="157" y="245"/>
                    </a:cubicBezTo>
                    <a:cubicBezTo>
                      <a:pt x="172" y="245"/>
                      <a:pt x="187" y="242"/>
                      <a:pt x="201" y="236"/>
                    </a:cubicBezTo>
                    <a:cubicBezTo>
                      <a:pt x="276" y="211"/>
                      <a:pt x="276" y="135"/>
                      <a:pt x="251" y="60"/>
                    </a:cubicBezTo>
                    <a:cubicBezTo>
                      <a:pt x="233" y="23"/>
                      <a:pt x="187" y="0"/>
                      <a:pt x="14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2" name="Google Shape;2802;p16"/>
              <p:cNvSpPr/>
              <p:nvPr/>
            </p:nvSpPr>
            <p:spPr>
              <a:xfrm>
                <a:off x="2126700" y="332270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60" y="0"/>
                    </a:moveTo>
                    <a:cubicBezTo>
                      <a:pt x="140" y="0"/>
                      <a:pt x="119" y="8"/>
                      <a:pt x="101" y="26"/>
                    </a:cubicBezTo>
                    <a:cubicBezTo>
                      <a:pt x="26" y="51"/>
                      <a:pt x="1" y="126"/>
                      <a:pt x="51" y="177"/>
                    </a:cubicBezTo>
                    <a:cubicBezTo>
                      <a:pt x="67" y="225"/>
                      <a:pt x="104" y="253"/>
                      <a:pt x="142" y="253"/>
                    </a:cubicBezTo>
                    <a:cubicBezTo>
                      <a:pt x="163" y="253"/>
                      <a:pt x="184" y="244"/>
                      <a:pt x="201" y="227"/>
                    </a:cubicBezTo>
                    <a:cubicBezTo>
                      <a:pt x="277" y="202"/>
                      <a:pt x="277" y="126"/>
                      <a:pt x="251" y="76"/>
                    </a:cubicBezTo>
                    <a:cubicBezTo>
                      <a:pt x="235" y="28"/>
                      <a:pt x="198" y="0"/>
                      <a:pt x="16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3" name="Google Shape;2803;p16"/>
              <p:cNvSpPr/>
              <p:nvPr/>
            </p:nvSpPr>
            <p:spPr>
              <a:xfrm>
                <a:off x="2087850" y="326380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54" y="0"/>
                    </a:moveTo>
                    <a:cubicBezTo>
                      <a:pt x="129" y="0"/>
                      <a:pt x="103" y="9"/>
                      <a:pt x="76" y="26"/>
                    </a:cubicBezTo>
                    <a:cubicBezTo>
                      <a:pt x="26" y="51"/>
                      <a:pt x="1" y="127"/>
                      <a:pt x="26" y="177"/>
                    </a:cubicBezTo>
                    <a:cubicBezTo>
                      <a:pt x="58" y="225"/>
                      <a:pt x="101" y="253"/>
                      <a:pt x="141" y="253"/>
                    </a:cubicBezTo>
                    <a:cubicBezTo>
                      <a:pt x="163" y="253"/>
                      <a:pt x="184" y="245"/>
                      <a:pt x="201" y="227"/>
                    </a:cubicBezTo>
                    <a:cubicBezTo>
                      <a:pt x="252" y="202"/>
                      <a:pt x="277" y="127"/>
                      <a:pt x="252" y="76"/>
                    </a:cubicBezTo>
                    <a:cubicBezTo>
                      <a:pt x="235" y="28"/>
                      <a:pt x="198" y="0"/>
                      <a:pt x="15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4" name="Google Shape;2804;p16"/>
              <p:cNvSpPr/>
              <p:nvPr/>
            </p:nvSpPr>
            <p:spPr>
              <a:xfrm>
                <a:off x="2020200" y="3340875"/>
                <a:ext cx="11925" cy="10550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22" extrusionOk="0">
                    <a:moveTo>
                      <a:pt x="230" y="1"/>
                    </a:moveTo>
                    <a:cubicBezTo>
                      <a:pt x="195" y="1"/>
                      <a:pt x="159" y="9"/>
                      <a:pt x="125" y="26"/>
                    </a:cubicBezTo>
                    <a:cubicBezTo>
                      <a:pt x="25" y="76"/>
                      <a:pt x="0" y="201"/>
                      <a:pt x="50" y="302"/>
                    </a:cubicBezTo>
                    <a:cubicBezTo>
                      <a:pt x="87" y="375"/>
                      <a:pt x="164" y="422"/>
                      <a:pt x="242" y="422"/>
                    </a:cubicBezTo>
                    <a:cubicBezTo>
                      <a:pt x="270" y="422"/>
                      <a:pt x="299" y="415"/>
                      <a:pt x="326" y="402"/>
                    </a:cubicBezTo>
                    <a:cubicBezTo>
                      <a:pt x="426" y="327"/>
                      <a:pt x="476" y="201"/>
                      <a:pt x="401" y="101"/>
                    </a:cubicBezTo>
                    <a:cubicBezTo>
                      <a:pt x="368" y="34"/>
                      <a:pt x="301" y="1"/>
                      <a:pt x="2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5" name="Google Shape;2805;p16"/>
              <p:cNvSpPr/>
              <p:nvPr/>
            </p:nvSpPr>
            <p:spPr>
              <a:xfrm>
                <a:off x="2107275" y="34273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60" y="9"/>
                      <a:pt x="126" y="26"/>
                    </a:cubicBezTo>
                    <a:cubicBezTo>
                      <a:pt x="26" y="76"/>
                      <a:pt x="1" y="201"/>
                      <a:pt x="51" y="301"/>
                    </a:cubicBezTo>
                    <a:cubicBezTo>
                      <a:pt x="87" y="356"/>
                      <a:pt x="149" y="397"/>
                      <a:pt x="219" y="397"/>
                    </a:cubicBezTo>
                    <a:cubicBezTo>
                      <a:pt x="246" y="397"/>
                      <a:pt x="274" y="391"/>
                      <a:pt x="302" y="377"/>
                    </a:cubicBezTo>
                    <a:cubicBezTo>
                      <a:pt x="402" y="326"/>
                      <a:pt x="452" y="201"/>
                      <a:pt x="402" y="101"/>
                    </a:cubicBezTo>
                    <a:cubicBezTo>
                      <a:pt x="368" y="34"/>
                      <a:pt x="302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6" name="Google Shape;2806;p16"/>
              <p:cNvSpPr/>
              <p:nvPr/>
            </p:nvSpPr>
            <p:spPr>
              <a:xfrm>
                <a:off x="2584100" y="2831475"/>
                <a:ext cx="9425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7" extrusionOk="0">
                    <a:moveTo>
                      <a:pt x="151" y="1"/>
                    </a:moveTo>
                    <a:cubicBezTo>
                      <a:pt x="51" y="26"/>
                      <a:pt x="1" y="101"/>
                      <a:pt x="1" y="201"/>
                    </a:cubicBezTo>
                    <a:cubicBezTo>
                      <a:pt x="22" y="288"/>
                      <a:pt x="82" y="357"/>
                      <a:pt x="163" y="357"/>
                    </a:cubicBezTo>
                    <a:cubicBezTo>
                      <a:pt x="175" y="357"/>
                      <a:pt x="188" y="355"/>
                      <a:pt x="201" y="352"/>
                    </a:cubicBezTo>
                    <a:cubicBezTo>
                      <a:pt x="301" y="327"/>
                      <a:pt x="377" y="252"/>
                      <a:pt x="352" y="151"/>
                    </a:cubicBezTo>
                    <a:cubicBezTo>
                      <a:pt x="352" y="51"/>
                      <a:pt x="251" y="1"/>
                      <a:pt x="15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7" name="Google Shape;2807;p16"/>
              <p:cNvSpPr/>
              <p:nvPr/>
            </p:nvSpPr>
            <p:spPr>
              <a:xfrm>
                <a:off x="2563425" y="2914200"/>
                <a:ext cx="11925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21" extrusionOk="0">
                    <a:moveTo>
                      <a:pt x="240" y="0"/>
                    </a:moveTo>
                    <a:cubicBezTo>
                      <a:pt x="162" y="0"/>
                      <a:pt x="84" y="34"/>
                      <a:pt x="51" y="100"/>
                    </a:cubicBezTo>
                    <a:cubicBezTo>
                      <a:pt x="1" y="226"/>
                      <a:pt x="51" y="351"/>
                      <a:pt x="151" y="401"/>
                    </a:cubicBezTo>
                    <a:cubicBezTo>
                      <a:pt x="178" y="415"/>
                      <a:pt x="206" y="421"/>
                      <a:pt x="235" y="421"/>
                    </a:cubicBezTo>
                    <a:cubicBezTo>
                      <a:pt x="313" y="421"/>
                      <a:pt x="390" y="374"/>
                      <a:pt x="427" y="301"/>
                    </a:cubicBezTo>
                    <a:cubicBezTo>
                      <a:pt x="477" y="201"/>
                      <a:pt x="452" y="75"/>
                      <a:pt x="351" y="25"/>
                    </a:cubicBezTo>
                    <a:cubicBezTo>
                      <a:pt x="318" y="9"/>
                      <a:pt x="279" y="0"/>
                      <a:pt x="24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08" name="Google Shape;2808;p16"/>
            <p:cNvGrpSpPr/>
            <p:nvPr/>
          </p:nvGrpSpPr>
          <p:grpSpPr>
            <a:xfrm rot="-1486637" flipH="1">
              <a:off x="6419569" y="-374807"/>
              <a:ext cx="2192988" cy="2597154"/>
              <a:chOff x="1859800" y="2828350"/>
              <a:chExt cx="733725" cy="868950"/>
            </a:xfrm>
          </p:grpSpPr>
          <p:sp>
            <p:nvSpPr>
              <p:cNvPr id="2809" name="Google Shape;2809;p16"/>
              <p:cNvSpPr/>
              <p:nvPr/>
            </p:nvSpPr>
            <p:spPr>
              <a:xfrm>
                <a:off x="2271450" y="3280650"/>
                <a:ext cx="15050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0" extrusionOk="0">
                    <a:moveTo>
                      <a:pt x="305" y="0"/>
                    </a:moveTo>
                    <a:cubicBezTo>
                      <a:pt x="171" y="0"/>
                      <a:pt x="48" y="95"/>
                      <a:pt x="25" y="229"/>
                    </a:cubicBezTo>
                    <a:cubicBezTo>
                      <a:pt x="0" y="380"/>
                      <a:pt x="101" y="530"/>
                      <a:pt x="251" y="555"/>
                    </a:cubicBezTo>
                    <a:cubicBezTo>
                      <a:pt x="266" y="558"/>
                      <a:pt x="282" y="559"/>
                      <a:pt x="297" y="559"/>
                    </a:cubicBezTo>
                    <a:cubicBezTo>
                      <a:pt x="431" y="559"/>
                      <a:pt x="554" y="465"/>
                      <a:pt x="577" y="330"/>
                    </a:cubicBezTo>
                    <a:cubicBezTo>
                      <a:pt x="602" y="179"/>
                      <a:pt x="502" y="29"/>
                      <a:pt x="351" y="4"/>
                    </a:cubicBezTo>
                    <a:cubicBezTo>
                      <a:pt x="336" y="1"/>
                      <a:pt x="320" y="0"/>
                      <a:pt x="30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0" name="Google Shape;2810;p16"/>
              <p:cNvSpPr/>
              <p:nvPr/>
            </p:nvSpPr>
            <p:spPr>
              <a:xfrm>
                <a:off x="2503900" y="3095025"/>
                <a:ext cx="1757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17" extrusionOk="0">
                    <a:moveTo>
                      <a:pt x="344" y="1"/>
                    </a:moveTo>
                    <a:cubicBezTo>
                      <a:pt x="297" y="1"/>
                      <a:pt x="248" y="12"/>
                      <a:pt x="201" y="35"/>
                    </a:cubicBezTo>
                    <a:cubicBezTo>
                      <a:pt x="51" y="111"/>
                      <a:pt x="1" y="311"/>
                      <a:pt x="76" y="436"/>
                    </a:cubicBezTo>
                    <a:cubicBezTo>
                      <a:pt x="131" y="546"/>
                      <a:pt x="240" y="616"/>
                      <a:pt x="353" y="616"/>
                    </a:cubicBezTo>
                    <a:cubicBezTo>
                      <a:pt x="394" y="616"/>
                      <a:pt x="437" y="607"/>
                      <a:pt x="477" y="587"/>
                    </a:cubicBezTo>
                    <a:cubicBezTo>
                      <a:pt x="627" y="487"/>
                      <a:pt x="702" y="311"/>
                      <a:pt x="602" y="161"/>
                    </a:cubicBezTo>
                    <a:cubicBezTo>
                      <a:pt x="550" y="57"/>
                      <a:pt x="451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1" name="Google Shape;2811;p16"/>
              <p:cNvSpPr/>
              <p:nvPr/>
            </p:nvSpPr>
            <p:spPr>
              <a:xfrm>
                <a:off x="2461300" y="3003550"/>
                <a:ext cx="175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2" extrusionOk="0">
                    <a:moveTo>
                      <a:pt x="350" y="1"/>
                    </a:moveTo>
                    <a:cubicBezTo>
                      <a:pt x="299" y="1"/>
                      <a:pt x="247" y="12"/>
                      <a:pt x="201" y="35"/>
                    </a:cubicBezTo>
                    <a:cubicBezTo>
                      <a:pt x="50" y="110"/>
                      <a:pt x="0" y="311"/>
                      <a:pt x="76" y="461"/>
                    </a:cubicBezTo>
                    <a:cubicBezTo>
                      <a:pt x="127" y="565"/>
                      <a:pt x="239" y="621"/>
                      <a:pt x="353" y="621"/>
                    </a:cubicBezTo>
                    <a:cubicBezTo>
                      <a:pt x="404" y="621"/>
                      <a:pt x="455" y="610"/>
                      <a:pt x="502" y="587"/>
                    </a:cubicBezTo>
                    <a:cubicBezTo>
                      <a:pt x="652" y="511"/>
                      <a:pt x="702" y="311"/>
                      <a:pt x="627" y="161"/>
                    </a:cubicBezTo>
                    <a:cubicBezTo>
                      <a:pt x="575" y="57"/>
                      <a:pt x="463" y="1"/>
                      <a:pt x="35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2" name="Google Shape;2812;p16"/>
              <p:cNvSpPr/>
              <p:nvPr/>
            </p:nvSpPr>
            <p:spPr>
              <a:xfrm>
                <a:off x="2396125" y="3210050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198" y="1"/>
                    </a:moveTo>
                    <a:cubicBezTo>
                      <a:pt x="172" y="1"/>
                      <a:pt x="147" y="7"/>
                      <a:pt x="126" y="21"/>
                    </a:cubicBezTo>
                    <a:cubicBezTo>
                      <a:pt x="26" y="71"/>
                      <a:pt x="1" y="196"/>
                      <a:pt x="51" y="297"/>
                    </a:cubicBezTo>
                    <a:cubicBezTo>
                      <a:pt x="87" y="351"/>
                      <a:pt x="149" y="392"/>
                      <a:pt x="219" y="392"/>
                    </a:cubicBezTo>
                    <a:cubicBezTo>
                      <a:pt x="246" y="392"/>
                      <a:pt x="274" y="386"/>
                      <a:pt x="302" y="372"/>
                    </a:cubicBezTo>
                    <a:cubicBezTo>
                      <a:pt x="402" y="322"/>
                      <a:pt x="427" y="196"/>
                      <a:pt x="377" y="96"/>
                    </a:cubicBezTo>
                    <a:cubicBezTo>
                      <a:pt x="341" y="42"/>
                      <a:pt x="265" y="1"/>
                      <a:pt x="19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3" name="Google Shape;2813;p16"/>
              <p:cNvSpPr/>
              <p:nvPr/>
            </p:nvSpPr>
            <p:spPr>
              <a:xfrm>
                <a:off x="2462550" y="307960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31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51" y="76"/>
                      <a:pt x="0" y="176"/>
                      <a:pt x="51" y="276"/>
                    </a:cubicBezTo>
                    <a:cubicBezTo>
                      <a:pt x="84" y="343"/>
                      <a:pt x="151" y="377"/>
                      <a:pt x="221" y="377"/>
                    </a:cubicBezTo>
                    <a:cubicBezTo>
                      <a:pt x="257" y="377"/>
                      <a:pt x="293" y="368"/>
                      <a:pt x="326" y="352"/>
                    </a:cubicBezTo>
                    <a:cubicBezTo>
                      <a:pt x="401" y="302"/>
                      <a:pt x="452" y="201"/>
                      <a:pt x="401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4" name="Google Shape;2814;p16"/>
              <p:cNvSpPr/>
              <p:nvPr/>
            </p:nvSpPr>
            <p:spPr>
              <a:xfrm>
                <a:off x="2431225" y="3196900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209" y="0"/>
                    </a:moveTo>
                    <a:cubicBezTo>
                      <a:pt x="182" y="0"/>
                      <a:pt x="154" y="7"/>
                      <a:pt x="126" y="21"/>
                    </a:cubicBezTo>
                    <a:cubicBezTo>
                      <a:pt x="25" y="71"/>
                      <a:pt x="0" y="196"/>
                      <a:pt x="50" y="296"/>
                    </a:cubicBezTo>
                    <a:cubicBezTo>
                      <a:pt x="87" y="350"/>
                      <a:pt x="162" y="392"/>
                      <a:pt x="229" y="392"/>
                    </a:cubicBezTo>
                    <a:cubicBezTo>
                      <a:pt x="255" y="392"/>
                      <a:pt x="280" y="385"/>
                      <a:pt x="301" y="371"/>
                    </a:cubicBezTo>
                    <a:cubicBezTo>
                      <a:pt x="401" y="321"/>
                      <a:pt x="426" y="196"/>
                      <a:pt x="376" y="96"/>
                    </a:cubicBezTo>
                    <a:cubicBezTo>
                      <a:pt x="340" y="42"/>
                      <a:pt x="278" y="0"/>
                      <a:pt x="20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5" name="Google Shape;2815;p16"/>
              <p:cNvSpPr/>
              <p:nvPr/>
            </p:nvSpPr>
            <p:spPr>
              <a:xfrm>
                <a:off x="2406775" y="3120950"/>
                <a:ext cx="106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7" extrusionOk="0">
                    <a:moveTo>
                      <a:pt x="225" y="1"/>
                    </a:moveTo>
                    <a:cubicBezTo>
                      <a:pt x="193" y="1"/>
                      <a:pt x="160" y="9"/>
                      <a:pt x="126" y="26"/>
                    </a:cubicBezTo>
                    <a:cubicBezTo>
                      <a:pt x="26" y="76"/>
                      <a:pt x="1" y="176"/>
                      <a:pt x="51" y="277"/>
                    </a:cubicBezTo>
                    <a:cubicBezTo>
                      <a:pt x="84" y="343"/>
                      <a:pt x="151" y="377"/>
                      <a:pt x="214" y="377"/>
                    </a:cubicBezTo>
                    <a:cubicBezTo>
                      <a:pt x="246" y="377"/>
                      <a:pt x="277" y="368"/>
                      <a:pt x="302" y="352"/>
                    </a:cubicBezTo>
                    <a:cubicBezTo>
                      <a:pt x="402" y="302"/>
                      <a:pt x="427" y="201"/>
                      <a:pt x="377" y="101"/>
                    </a:cubicBezTo>
                    <a:cubicBezTo>
                      <a:pt x="343" y="34"/>
                      <a:pt x="288" y="1"/>
                      <a:pt x="22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6" name="Google Shape;2816;p16"/>
              <p:cNvSpPr/>
              <p:nvPr/>
            </p:nvSpPr>
            <p:spPr>
              <a:xfrm>
                <a:off x="2346000" y="3028975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209" y="1"/>
                    </a:moveTo>
                    <a:cubicBezTo>
                      <a:pt x="182" y="1"/>
                      <a:pt x="154" y="7"/>
                      <a:pt x="126" y="21"/>
                    </a:cubicBezTo>
                    <a:cubicBezTo>
                      <a:pt x="26" y="71"/>
                      <a:pt x="1" y="196"/>
                      <a:pt x="51" y="296"/>
                    </a:cubicBezTo>
                    <a:cubicBezTo>
                      <a:pt x="87" y="351"/>
                      <a:pt x="162" y="392"/>
                      <a:pt x="230" y="392"/>
                    </a:cubicBezTo>
                    <a:cubicBezTo>
                      <a:pt x="256" y="392"/>
                      <a:pt x="281" y="386"/>
                      <a:pt x="302" y="372"/>
                    </a:cubicBezTo>
                    <a:cubicBezTo>
                      <a:pt x="402" y="321"/>
                      <a:pt x="427" y="196"/>
                      <a:pt x="377" y="96"/>
                    </a:cubicBezTo>
                    <a:cubicBezTo>
                      <a:pt x="341" y="42"/>
                      <a:pt x="278" y="1"/>
                      <a:pt x="20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7" name="Google Shape;2817;p16"/>
              <p:cNvSpPr/>
              <p:nvPr/>
            </p:nvSpPr>
            <p:spPr>
              <a:xfrm>
                <a:off x="2240125" y="3149275"/>
                <a:ext cx="1817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652" extrusionOk="0">
                    <a:moveTo>
                      <a:pt x="364" y="0"/>
                    </a:moveTo>
                    <a:cubicBezTo>
                      <a:pt x="311" y="0"/>
                      <a:pt x="256" y="14"/>
                      <a:pt x="201" y="46"/>
                    </a:cubicBezTo>
                    <a:cubicBezTo>
                      <a:pt x="50" y="121"/>
                      <a:pt x="0" y="322"/>
                      <a:pt x="75" y="472"/>
                    </a:cubicBezTo>
                    <a:cubicBezTo>
                      <a:pt x="130" y="582"/>
                      <a:pt x="253" y="652"/>
                      <a:pt x="373" y="652"/>
                    </a:cubicBezTo>
                    <a:cubicBezTo>
                      <a:pt x="417" y="652"/>
                      <a:pt x="461" y="642"/>
                      <a:pt x="501" y="622"/>
                    </a:cubicBezTo>
                    <a:cubicBezTo>
                      <a:pt x="677" y="522"/>
                      <a:pt x="727" y="322"/>
                      <a:pt x="652" y="171"/>
                    </a:cubicBezTo>
                    <a:cubicBezTo>
                      <a:pt x="583" y="68"/>
                      <a:pt x="479" y="0"/>
                      <a:pt x="36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8" name="Google Shape;2818;p16"/>
              <p:cNvSpPr/>
              <p:nvPr/>
            </p:nvSpPr>
            <p:spPr>
              <a:xfrm>
                <a:off x="2376075" y="3284250"/>
                <a:ext cx="175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2" extrusionOk="0">
                    <a:moveTo>
                      <a:pt x="344" y="1"/>
                    </a:moveTo>
                    <a:cubicBezTo>
                      <a:pt x="297" y="1"/>
                      <a:pt x="248" y="12"/>
                      <a:pt x="201" y="35"/>
                    </a:cubicBezTo>
                    <a:cubicBezTo>
                      <a:pt x="51" y="111"/>
                      <a:pt x="1" y="311"/>
                      <a:pt x="76" y="461"/>
                    </a:cubicBezTo>
                    <a:cubicBezTo>
                      <a:pt x="128" y="565"/>
                      <a:pt x="228" y="621"/>
                      <a:pt x="334" y="621"/>
                    </a:cubicBezTo>
                    <a:cubicBezTo>
                      <a:pt x="381" y="621"/>
                      <a:pt x="430" y="610"/>
                      <a:pt x="477" y="587"/>
                    </a:cubicBezTo>
                    <a:cubicBezTo>
                      <a:pt x="627" y="512"/>
                      <a:pt x="703" y="311"/>
                      <a:pt x="602" y="161"/>
                    </a:cubicBezTo>
                    <a:cubicBezTo>
                      <a:pt x="550" y="57"/>
                      <a:pt x="451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9" name="Google Shape;2819;p16"/>
              <p:cNvSpPr/>
              <p:nvPr/>
            </p:nvSpPr>
            <p:spPr>
              <a:xfrm>
                <a:off x="1891750" y="3615225"/>
                <a:ext cx="1442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577" h="560" extrusionOk="0">
                    <a:moveTo>
                      <a:pt x="280" y="1"/>
                    </a:moveTo>
                    <a:cubicBezTo>
                      <a:pt x="151" y="1"/>
                      <a:pt x="48" y="95"/>
                      <a:pt x="25" y="230"/>
                    </a:cubicBezTo>
                    <a:cubicBezTo>
                      <a:pt x="0" y="380"/>
                      <a:pt x="101" y="531"/>
                      <a:pt x="251" y="556"/>
                    </a:cubicBezTo>
                    <a:cubicBezTo>
                      <a:pt x="266" y="558"/>
                      <a:pt x="282" y="560"/>
                      <a:pt x="297" y="560"/>
                    </a:cubicBezTo>
                    <a:cubicBezTo>
                      <a:pt x="426" y="560"/>
                      <a:pt x="529" y="465"/>
                      <a:pt x="552" y="330"/>
                    </a:cubicBezTo>
                    <a:cubicBezTo>
                      <a:pt x="577" y="180"/>
                      <a:pt x="476" y="30"/>
                      <a:pt x="326" y="4"/>
                    </a:cubicBezTo>
                    <a:cubicBezTo>
                      <a:pt x="311" y="2"/>
                      <a:pt x="295" y="1"/>
                      <a:pt x="28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0" name="Google Shape;2820;p16"/>
              <p:cNvSpPr/>
              <p:nvPr/>
            </p:nvSpPr>
            <p:spPr>
              <a:xfrm>
                <a:off x="2123575" y="3429625"/>
                <a:ext cx="17575" cy="1540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16" extrusionOk="0">
                    <a:moveTo>
                      <a:pt x="350" y="0"/>
                    </a:moveTo>
                    <a:cubicBezTo>
                      <a:pt x="299" y="0"/>
                      <a:pt x="248" y="12"/>
                      <a:pt x="201" y="35"/>
                    </a:cubicBezTo>
                    <a:cubicBezTo>
                      <a:pt x="51" y="110"/>
                      <a:pt x="1" y="311"/>
                      <a:pt x="76" y="436"/>
                    </a:cubicBezTo>
                    <a:cubicBezTo>
                      <a:pt x="131" y="546"/>
                      <a:pt x="253" y="616"/>
                      <a:pt x="373" y="616"/>
                    </a:cubicBezTo>
                    <a:cubicBezTo>
                      <a:pt x="418" y="616"/>
                      <a:pt x="461" y="606"/>
                      <a:pt x="502" y="586"/>
                    </a:cubicBezTo>
                    <a:cubicBezTo>
                      <a:pt x="652" y="486"/>
                      <a:pt x="702" y="311"/>
                      <a:pt x="627" y="160"/>
                    </a:cubicBezTo>
                    <a:cubicBezTo>
                      <a:pt x="575" y="56"/>
                      <a:pt x="464" y="0"/>
                      <a:pt x="35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1" name="Google Shape;2821;p16"/>
              <p:cNvSpPr/>
              <p:nvPr/>
            </p:nvSpPr>
            <p:spPr>
              <a:xfrm>
                <a:off x="2080975" y="3338150"/>
                <a:ext cx="17550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621" extrusionOk="0">
                    <a:moveTo>
                      <a:pt x="369" y="0"/>
                    </a:moveTo>
                    <a:cubicBezTo>
                      <a:pt x="321" y="0"/>
                      <a:pt x="272" y="11"/>
                      <a:pt x="226" y="35"/>
                    </a:cubicBezTo>
                    <a:cubicBezTo>
                      <a:pt x="75" y="110"/>
                      <a:pt x="0" y="310"/>
                      <a:pt x="75" y="461"/>
                    </a:cubicBezTo>
                    <a:cubicBezTo>
                      <a:pt x="145" y="565"/>
                      <a:pt x="250" y="621"/>
                      <a:pt x="358" y="621"/>
                    </a:cubicBezTo>
                    <a:cubicBezTo>
                      <a:pt x="406" y="621"/>
                      <a:pt x="455" y="609"/>
                      <a:pt x="501" y="586"/>
                    </a:cubicBezTo>
                    <a:cubicBezTo>
                      <a:pt x="652" y="511"/>
                      <a:pt x="702" y="310"/>
                      <a:pt x="627" y="160"/>
                    </a:cubicBezTo>
                    <a:cubicBezTo>
                      <a:pt x="575" y="56"/>
                      <a:pt x="475" y="0"/>
                      <a:pt x="36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2" name="Google Shape;2822;p16"/>
              <p:cNvSpPr/>
              <p:nvPr/>
            </p:nvSpPr>
            <p:spPr>
              <a:xfrm>
                <a:off x="2015800" y="3544650"/>
                <a:ext cx="11300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2" extrusionOk="0">
                    <a:moveTo>
                      <a:pt x="214" y="0"/>
                    </a:moveTo>
                    <a:cubicBezTo>
                      <a:pt x="184" y="0"/>
                      <a:pt x="154" y="6"/>
                      <a:pt x="126" y="20"/>
                    </a:cubicBezTo>
                    <a:cubicBezTo>
                      <a:pt x="26" y="71"/>
                      <a:pt x="1" y="196"/>
                      <a:pt x="51" y="296"/>
                    </a:cubicBezTo>
                    <a:cubicBezTo>
                      <a:pt x="87" y="350"/>
                      <a:pt x="162" y="391"/>
                      <a:pt x="229" y="391"/>
                    </a:cubicBezTo>
                    <a:cubicBezTo>
                      <a:pt x="256" y="391"/>
                      <a:pt x="280" y="385"/>
                      <a:pt x="301" y="371"/>
                    </a:cubicBezTo>
                    <a:cubicBezTo>
                      <a:pt x="402" y="321"/>
                      <a:pt x="452" y="196"/>
                      <a:pt x="402" y="96"/>
                    </a:cubicBezTo>
                    <a:cubicBezTo>
                      <a:pt x="366" y="41"/>
                      <a:pt x="290" y="0"/>
                      <a:pt x="21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3" name="Google Shape;2823;p16"/>
              <p:cNvSpPr/>
              <p:nvPr/>
            </p:nvSpPr>
            <p:spPr>
              <a:xfrm>
                <a:off x="2082850" y="3414200"/>
                <a:ext cx="106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7" extrusionOk="0">
                    <a:moveTo>
                      <a:pt x="224" y="0"/>
                    </a:moveTo>
                    <a:cubicBezTo>
                      <a:pt x="193" y="0"/>
                      <a:pt x="159" y="9"/>
                      <a:pt x="126" y="25"/>
                    </a:cubicBezTo>
                    <a:cubicBezTo>
                      <a:pt x="25" y="75"/>
                      <a:pt x="0" y="176"/>
                      <a:pt x="51" y="276"/>
                    </a:cubicBezTo>
                    <a:cubicBezTo>
                      <a:pt x="84" y="343"/>
                      <a:pt x="140" y="376"/>
                      <a:pt x="203" y="376"/>
                    </a:cubicBezTo>
                    <a:cubicBezTo>
                      <a:pt x="234" y="376"/>
                      <a:pt x="268" y="368"/>
                      <a:pt x="301" y="351"/>
                    </a:cubicBezTo>
                    <a:cubicBezTo>
                      <a:pt x="401" y="301"/>
                      <a:pt x="426" y="201"/>
                      <a:pt x="376" y="101"/>
                    </a:cubicBezTo>
                    <a:cubicBezTo>
                      <a:pt x="343" y="34"/>
                      <a:pt x="287" y="0"/>
                      <a:pt x="22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4" name="Google Shape;2824;p16"/>
              <p:cNvSpPr/>
              <p:nvPr/>
            </p:nvSpPr>
            <p:spPr>
              <a:xfrm>
                <a:off x="2050900" y="3531475"/>
                <a:ext cx="11300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3" extrusionOk="0">
                    <a:moveTo>
                      <a:pt x="223" y="1"/>
                    </a:moveTo>
                    <a:cubicBezTo>
                      <a:pt x="196" y="1"/>
                      <a:pt x="172" y="7"/>
                      <a:pt x="151" y="21"/>
                    </a:cubicBezTo>
                    <a:cubicBezTo>
                      <a:pt x="50" y="71"/>
                      <a:pt x="0" y="197"/>
                      <a:pt x="50" y="297"/>
                    </a:cubicBezTo>
                    <a:cubicBezTo>
                      <a:pt x="86" y="351"/>
                      <a:pt x="162" y="392"/>
                      <a:pt x="238" y="392"/>
                    </a:cubicBezTo>
                    <a:cubicBezTo>
                      <a:pt x="268" y="392"/>
                      <a:pt x="298" y="386"/>
                      <a:pt x="326" y="372"/>
                    </a:cubicBezTo>
                    <a:cubicBezTo>
                      <a:pt x="426" y="322"/>
                      <a:pt x="451" y="197"/>
                      <a:pt x="401" y="96"/>
                    </a:cubicBezTo>
                    <a:cubicBezTo>
                      <a:pt x="365" y="42"/>
                      <a:pt x="290" y="1"/>
                      <a:pt x="22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5" name="Google Shape;2825;p16"/>
              <p:cNvSpPr/>
              <p:nvPr/>
            </p:nvSpPr>
            <p:spPr>
              <a:xfrm>
                <a:off x="2026450" y="345555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38" y="0"/>
                    </a:moveTo>
                    <a:cubicBezTo>
                      <a:pt x="207" y="0"/>
                      <a:pt x="176" y="9"/>
                      <a:pt x="151" y="26"/>
                    </a:cubicBezTo>
                    <a:cubicBezTo>
                      <a:pt x="51" y="76"/>
                      <a:pt x="1" y="176"/>
                      <a:pt x="51" y="276"/>
                    </a:cubicBezTo>
                    <a:cubicBezTo>
                      <a:pt x="84" y="343"/>
                      <a:pt x="151" y="376"/>
                      <a:pt x="222" y="376"/>
                    </a:cubicBezTo>
                    <a:cubicBezTo>
                      <a:pt x="257" y="376"/>
                      <a:pt x="293" y="368"/>
                      <a:pt x="327" y="351"/>
                    </a:cubicBezTo>
                    <a:cubicBezTo>
                      <a:pt x="427" y="301"/>
                      <a:pt x="452" y="201"/>
                      <a:pt x="402" y="101"/>
                    </a:cubicBezTo>
                    <a:cubicBezTo>
                      <a:pt x="368" y="34"/>
                      <a:pt x="302" y="0"/>
                      <a:pt x="23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6" name="Google Shape;2826;p16"/>
              <p:cNvSpPr/>
              <p:nvPr/>
            </p:nvSpPr>
            <p:spPr>
              <a:xfrm>
                <a:off x="1965675" y="3363575"/>
                <a:ext cx="11300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2" extrusionOk="0">
                    <a:moveTo>
                      <a:pt x="223" y="0"/>
                    </a:moveTo>
                    <a:cubicBezTo>
                      <a:pt x="197" y="0"/>
                      <a:pt x="172" y="6"/>
                      <a:pt x="151" y="20"/>
                    </a:cubicBezTo>
                    <a:cubicBezTo>
                      <a:pt x="51" y="70"/>
                      <a:pt x="1" y="196"/>
                      <a:pt x="51" y="296"/>
                    </a:cubicBezTo>
                    <a:cubicBezTo>
                      <a:pt x="87" y="350"/>
                      <a:pt x="162" y="391"/>
                      <a:pt x="239" y="391"/>
                    </a:cubicBezTo>
                    <a:cubicBezTo>
                      <a:pt x="269" y="391"/>
                      <a:pt x="298" y="385"/>
                      <a:pt x="326" y="371"/>
                    </a:cubicBezTo>
                    <a:cubicBezTo>
                      <a:pt x="427" y="321"/>
                      <a:pt x="452" y="196"/>
                      <a:pt x="402" y="95"/>
                    </a:cubicBezTo>
                    <a:cubicBezTo>
                      <a:pt x="366" y="41"/>
                      <a:pt x="290" y="0"/>
                      <a:pt x="22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7" name="Google Shape;2827;p16"/>
              <p:cNvSpPr/>
              <p:nvPr/>
            </p:nvSpPr>
            <p:spPr>
              <a:xfrm>
                <a:off x="1859800" y="3483850"/>
                <a:ext cx="18800" cy="16325"/>
              </a:xfrm>
              <a:custGeom>
                <a:avLst/>
                <a:gdLst/>
                <a:ahLst/>
                <a:cxnLst/>
                <a:rect l="l" t="t" r="r" b="b"/>
                <a:pathLst>
                  <a:path w="752" h="653" extrusionOk="0">
                    <a:moveTo>
                      <a:pt x="377" y="1"/>
                    </a:moveTo>
                    <a:cubicBezTo>
                      <a:pt x="325" y="1"/>
                      <a:pt x="273" y="15"/>
                      <a:pt x="226" y="46"/>
                    </a:cubicBezTo>
                    <a:cubicBezTo>
                      <a:pt x="50" y="122"/>
                      <a:pt x="0" y="322"/>
                      <a:pt x="75" y="472"/>
                    </a:cubicBezTo>
                    <a:cubicBezTo>
                      <a:pt x="149" y="583"/>
                      <a:pt x="276" y="652"/>
                      <a:pt x="398" y="652"/>
                    </a:cubicBezTo>
                    <a:cubicBezTo>
                      <a:pt x="442" y="652"/>
                      <a:pt x="486" y="643"/>
                      <a:pt x="526" y="623"/>
                    </a:cubicBezTo>
                    <a:cubicBezTo>
                      <a:pt x="677" y="523"/>
                      <a:pt x="752" y="322"/>
                      <a:pt x="652" y="172"/>
                    </a:cubicBezTo>
                    <a:cubicBezTo>
                      <a:pt x="600" y="69"/>
                      <a:pt x="490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8" name="Google Shape;2828;p16"/>
              <p:cNvSpPr/>
              <p:nvPr/>
            </p:nvSpPr>
            <p:spPr>
              <a:xfrm>
                <a:off x="1995750" y="3618850"/>
                <a:ext cx="1757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1" extrusionOk="0">
                    <a:moveTo>
                      <a:pt x="350" y="0"/>
                    </a:moveTo>
                    <a:cubicBezTo>
                      <a:pt x="299" y="0"/>
                      <a:pt x="248" y="12"/>
                      <a:pt x="201" y="35"/>
                    </a:cubicBezTo>
                    <a:cubicBezTo>
                      <a:pt x="51" y="110"/>
                      <a:pt x="1" y="311"/>
                      <a:pt x="76" y="461"/>
                    </a:cubicBezTo>
                    <a:cubicBezTo>
                      <a:pt x="128" y="565"/>
                      <a:pt x="239" y="621"/>
                      <a:pt x="353" y="621"/>
                    </a:cubicBezTo>
                    <a:cubicBezTo>
                      <a:pt x="404" y="621"/>
                      <a:pt x="455" y="610"/>
                      <a:pt x="502" y="586"/>
                    </a:cubicBezTo>
                    <a:cubicBezTo>
                      <a:pt x="652" y="511"/>
                      <a:pt x="702" y="311"/>
                      <a:pt x="627" y="160"/>
                    </a:cubicBezTo>
                    <a:cubicBezTo>
                      <a:pt x="575" y="56"/>
                      <a:pt x="464" y="0"/>
                      <a:pt x="35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9" name="Google Shape;2829;p16"/>
              <p:cNvSpPr/>
              <p:nvPr/>
            </p:nvSpPr>
            <p:spPr>
              <a:xfrm>
                <a:off x="1990125" y="3474350"/>
                <a:ext cx="6275" cy="582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233" extrusionOk="0">
                    <a:moveTo>
                      <a:pt x="125" y="0"/>
                    </a:moveTo>
                    <a:cubicBezTo>
                      <a:pt x="75" y="0"/>
                      <a:pt x="0" y="25"/>
                      <a:pt x="0" y="101"/>
                    </a:cubicBezTo>
                    <a:cubicBezTo>
                      <a:pt x="0" y="176"/>
                      <a:pt x="25" y="226"/>
                      <a:pt x="100" y="226"/>
                    </a:cubicBezTo>
                    <a:cubicBezTo>
                      <a:pt x="114" y="230"/>
                      <a:pt x="126" y="232"/>
                      <a:pt x="138" y="232"/>
                    </a:cubicBezTo>
                    <a:cubicBezTo>
                      <a:pt x="192" y="232"/>
                      <a:pt x="226" y="188"/>
                      <a:pt x="226" y="126"/>
                    </a:cubicBezTo>
                    <a:cubicBezTo>
                      <a:pt x="251" y="76"/>
                      <a:pt x="201" y="0"/>
                      <a:pt x="12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0" name="Google Shape;2830;p16"/>
              <p:cNvSpPr/>
              <p:nvPr/>
            </p:nvSpPr>
            <p:spPr>
              <a:xfrm>
                <a:off x="1886725" y="3555150"/>
                <a:ext cx="7550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79" extrusionOk="0">
                    <a:moveTo>
                      <a:pt x="161" y="0"/>
                    </a:moveTo>
                    <a:cubicBezTo>
                      <a:pt x="140" y="0"/>
                      <a:pt x="119" y="9"/>
                      <a:pt x="101" y="26"/>
                    </a:cubicBezTo>
                    <a:cubicBezTo>
                      <a:pt x="26" y="52"/>
                      <a:pt x="1" y="127"/>
                      <a:pt x="26" y="202"/>
                    </a:cubicBezTo>
                    <a:cubicBezTo>
                      <a:pt x="58" y="250"/>
                      <a:pt x="101" y="278"/>
                      <a:pt x="148" y="278"/>
                    </a:cubicBezTo>
                    <a:cubicBezTo>
                      <a:pt x="173" y="278"/>
                      <a:pt x="200" y="270"/>
                      <a:pt x="226" y="252"/>
                    </a:cubicBezTo>
                    <a:cubicBezTo>
                      <a:pt x="276" y="227"/>
                      <a:pt x="302" y="152"/>
                      <a:pt x="276" y="77"/>
                    </a:cubicBezTo>
                    <a:cubicBezTo>
                      <a:pt x="244" y="28"/>
                      <a:pt x="201" y="0"/>
                      <a:pt x="16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1" name="Google Shape;2831;p16"/>
              <p:cNvSpPr/>
              <p:nvPr/>
            </p:nvSpPr>
            <p:spPr>
              <a:xfrm>
                <a:off x="1905525" y="3595250"/>
                <a:ext cx="7550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79" extrusionOk="0">
                    <a:moveTo>
                      <a:pt x="155" y="0"/>
                    </a:moveTo>
                    <a:cubicBezTo>
                      <a:pt x="129" y="0"/>
                      <a:pt x="102" y="9"/>
                      <a:pt x="76" y="27"/>
                    </a:cubicBezTo>
                    <a:cubicBezTo>
                      <a:pt x="26" y="52"/>
                      <a:pt x="1" y="127"/>
                      <a:pt x="26" y="202"/>
                    </a:cubicBezTo>
                    <a:cubicBezTo>
                      <a:pt x="42" y="251"/>
                      <a:pt x="89" y="278"/>
                      <a:pt x="135" y="278"/>
                    </a:cubicBezTo>
                    <a:cubicBezTo>
                      <a:pt x="159" y="278"/>
                      <a:pt x="183" y="270"/>
                      <a:pt x="201" y="252"/>
                    </a:cubicBezTo>
                    <a:cubicBezTo>
                      <a:pt x="276" y="227"/>
                      <a:pt x="301" y="152"/>
                      <a:pt x="276" y="77"/>
                    </a:cubicBezTo>
                    <a:cubicBezTo>
                      <a:pt x="244" y="28"/>
                      <a:pt x="201" y="0"/>
                      <a:pt x="15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2" name="Google Shape;2832;p16"/>
              <p:cNvSpPr/>
              <p:nvPr/>
            </p:nvSpPr>
            <p:spPr>
              <a:xfrm>
                <a:off x="1936850" y="3507150"/>
                <a:ext cx="505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7" extrusionOk="0">
                    <a:moveTo>
                      <a:pt x="111" y="0"/>
                    </a:moveTo>
                    <a:cubicBezTo>
                      <a:pt x="92" y="0"/>
                      <a:pt x="72" y="6"/>
                      <a:pt x="51" y="17"/>
                    </a:cubicBezTo>
                    <a:cubicBezTo>
                      <a:pt x="26" y="42"/>
                      <a:pt x="1" y="92"/>
                      <a:pt x="26" y="117"/>
                    </a:cubicBezTo>
                    <a:cubicBezTo>
                      <a:pt x="44" y="154"/>
                      <a:pt x="76" y="177"/>
                      <a:pt x="111" y="177"/>
                    </a:cubicBezTo>
                    <a:cubicBezTo>
                      <a:pt x="124" y="177"/>
                      <a:pt x="138" y="174"/>
                      <a:pt x="151" y="167"/>
                    </a:cubicBezTo>
                    <a:cubicBezTo>
                      <a:pt x="176" y="142"/>
                      <a:pt x="201" y="92"/>
                      <a:pt x="176" y="42"/>
                    </a:cubicBezTo>
                    <a:cubicBezTo>
                      <a:pt x="162" y="12"/>
                      <a:pt x="138" y="0"/>
                      <a:pt x="11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3" name="Google Shape;2833;p16"/>
              <p:cNvSpPr/>
              <p:nvPr/>
            </p:nvSpPr>
            <p:spPr>
              <a:xfrm>
                <a:off x="1907400" y="3564325"/>
                <a:ext cx="50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2" extrusionOk="0">
                    <a:moveTo>
                      <a:pt x="91" y="1"/>
                    </a:moveTo>
                    <a:cubicBezTo>
                      <a:pt x="78" y="1"/>
                      <a:pt x="64" y="4"/>
                      <a:pt x="51" y="10"/>
                    </a:cubicBezTo>
                    <a:cubicBezTo>
                      <a:pt x="26" y="35"/>
                      <a:pt x="1" y="86"/>
                      <a:pt x="26" y="136"/>
                    </a:cubicBezTo>
                    <a:cubicBezTo>
                      <a:pt x="44" y="153"/>
                      <a:pt x="74" y="171"/>
                      <a:pt x="108" y="171"/>
                    </a:cubicBezTo>
                    <a:cubicBezTo>
                      <a:pt x="122" y="171"/>
                      <a:pt x="137" y="168"/>
                      <a:pt x="151" y="161"/>
                    </a:cubicBezTo>
                    <a:cubicBezTo>
                      <a:pt x="176" y="136"/>
                      <a:pt x="201" y="86"/>
                      <a:pt x="176" y="60"/>
                    </a:cubicBezTo>
                    <a:cubicBezTo>
                      <a:pt x="158" y="24"/>
                      <a:pt x="126" y="1"/>
                      <a:pt x="9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4" name="Google Shape;2834;p16"/>
              <p:cNvSpPr/>
              <p:nvPr/>
            </p:nvSpPr>
            <p:spPr>
              <a:xfrm>
                <a:off x="1921200" y="3512925"/>
                <a:ext cx="5025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2" extrusionOk="0">
                    <a:moveTo>
                      <a:pt x="103" y="1"/>
                    </a:moveTo>
                    <a:cubicBezTo>
                      <a:pt x="92" y="1"/>
                      <a:pt x="83" y="4"/>
                      <a:pt x="75" y="11"/>
                    </a:cubicBezTo>
                    <a:cubicBezTo>
                      <a:pt x="25" y="36"/>
                      <a:pt x="0" y="86"/>
                      <a:pt x="25" y="137"/>
                    </a:cubicBezTo>
                    <a:cubicBezTo>
                      <a:pt x="43" y="154"/>
                      <a:pt x="73" y="172"/>
                      <a:pt x="107" y="172"/>
                    </a:cubicBezTo>
                    <a:cubicBezTo>
                      <a:pt x="121" y="172"/>
                      <a:pt x="136" y="169"/>
                      <a:pt x="151" y="162"/>
                    </a:cubicBezTo>
                    <a:cubicBezTo>
                      <a:pt x="176" y="137"/>
                      <a:pt x="201" y="86"/>
                      <a:pt x="176" y="36"/>
                    </a:cubicBezTo>
                    <a:cubicBezTo>
                      <a:pt x="158" y="19"/>
                      <a:pt x="128" y="1"/>
                      <a:pt x="10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5" name="Google Shape;2835;p16"/>
              <p:cNvSpPr/>
              <p:nvPr/>
            </p:nvSpPr>
            <p:spPr>
              <a:xfrm>
                <a:off x="1931850" y="3546150"/>
                <a:ext cx="5025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2" extrusionOk="0">
                    <a:moveTo>
                      <a:pt x="100" y="1"/>
                    </a:moveTo>
                    <a:cubicBezTo>
                      <a:pt x="91" y="1"/>
                      <a:pt x="82" y="4"/>
                      <a:pt x="75" y="11"/>
                    </a:cubicBezTo>
                    <a:cubicBezTo>
                      <a:pt x="25" y="36"/>
                      <a:pt x="0" y="86"/>
                      <a:pt x="25" y="136"/>
                    </a:cubicBezTo>
                    <a:cubicBezTo>
                      <a:pt x="43" y="154"/>
                      <a:pt x="73" y="171"/>
                      <a:pt x="107" y="171"/>
                    </a:cubicBezTo>
                    <a:cubicBezTo>
                      <a:pt x="121" y="171"/>
                      <a:pt x="136" y="168"/>
                      <a:pt x="151" y="161"/>
                    </a:cubicBezTo>
                    <a:cubicBezTo>
                      <a:pt x="201" y="136"/>
                      <a:pt x="201" y="86"/>
                      <a:pt x="176" y="61"/>
                    </a:cubicBezTo>
                    <a:cubicBezTo>
                      <a:pt x="157" y="24"/>
                      <a:pt x="126" y="1"/>
                      <a:pt x="10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6" name="Google Shape;2836;p16"/>
              <p:cNvSpPr/>
              <p:nvPr/>
            </p:nvSpPr>
            <p:spPr>
              <a:xfrm>
                <a:off x="1958775" y="3586725"/>
                <a:ext cx="5050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67" extrusionOk="0">
                    <a:moveTo>
                      <a:pt x="112" y="0"/>
                    </a:moveTo>
                    <a:cubicBezTo>
                      <a:pt x="93" y="0"/>
                      <a:pt x="72" y="6"/>
                      <a:pt x="51" y="17"/>
                    </a:cubicBezTo>
                    <a:cubicBezTo>
                      <a:pt x="26" y="42"/>
                      <a:pt x="1" y="92"/>
                      <a:pt x="26" y="117"/>
                    </a:cubicBezTo>
                    <a:cubicBezTo>
                      <a:pt x="51" y="167"/>
                      <a:pt x="101" y="167"/>
                      <a:pt x="126" y="167"/>
                    </a:cubicBezTo>
                    <a:cubicBezTo>
                      <a:pt x="176" y="142"/>
                      <a:pt x="201" y="92"/>
                      <a:pt x="176" y="42"/>
                    </a:cubicBezTo>
                    <a:cubicBezTo>
                      <a:pt x="162" y="12"/>
                      <a:pt x="138" y="0"/>
                      <a:pt x="11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7" name="Google Shape;2837;p16"/>
              <p:cNvSpPr/>
              <p:nvPr/>
            </p:nvSpPr>
            <p:spPr>
              <a:xfrm>
                <a:off x="2002025" y="3531125"/>
                <a:ext cx="8175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27" h="287" extrusionOk="0">
                    <a:moveTo>
                      <a:pt x="161" y="0"/>
                    </a:moveTo>
                    <a:cubicBezTo>
                      <a:pt x="141" y="0"/>
                      <a:pt x="121" y="3"/>
                      <a:pt x="101" y="10"/>
                    </a:cubicBezTo>
                    <a:cubicBezTo>
                      <a:pt x="25" y="60"/>
                      <a:pt x="0" y="135"/>
                      <a:pt x="50" y="211"/>
                    </a:cubicBezTo>
                    <a:cubicBezTo>
                      <a:pt x="67" y="259"/>
                      <a:pt x="114" y="287"/>
                      <a:pt x="159" y="287"/>
                    </a:cubicBezTo>
                    <a:cubicBezTo>
                      <a:pt x="184" y="287"/>
                      <a:pt x="208" y="278"/>
                      <a:pt x="226" y="261"/>
                    </a:cubicBezTo>
                    <a:cubicBezTo>
                      <a:pt x="301" y="236"/>
                      <a:pt x="326" y="135"/>
                      <a:pt x="301" y="60"/>
                    </a:cubicBezTo>
                    <a:cubicBezTo>
                      <a:pt x="264" y="23"/>
                      <a:pt x="214" y="0"/>
                      <a:pt x="16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8" name="Google Shape;2838;p16"/>
              <p:cNvSpPr/>
              <p:nvPr/>
            </p:nvSpPr>
            <p:spPr>
              <a:xfrm>
                <a:off x="1943125" y="3472225"/>
                <a:ext cx="7550" cy="65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62" extrusionOk="0">
                    <a:moveTo>
                      <a:pt x="135" y="0"/>
                    </a:moveTo>
                    <a:cubicBezTo>
                      <a:pt x="116" y="0"/>
                      <a:pt x="96" y="3"/>
                      <a:pt x="76" y="10"/>
                    </a:cubicBezTo>
                    <a:cubicBezTo>
                      <a:pt x="25" y="35"/>
                      <a:pt x="0" y="135"/>
                      <a:pt x="25" y="186"/>
                    </a:cubicBezTo>
                    <a:cubicBezTo>
                      <a:pt x="42" y="234"/>
                      <a:pt x="89" y="262"/>
                      <a:pt x="134" y="262"/>
                    </a:cubicBezTo>
                    <a:cubicBezTo>
                      <a:pt x="159" y="262"/>
                      <a:pt x="183" y="253"/>
                      <a:pt x="201" y="236"/>
                    </a:cubicBezTo>
                    <a:cubicBezTo>
                      <a:pt x="276" y="211"/>
                      <a:pt x="301" y="135"/>
                      <a:pt x="251" y="60"/>
                    </a:cubicBezTo>
                    <a:cubicBezTo>
                      <a:pt x="233" y="24"/>
                      <a:pt x="187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9" name="Google Shape;2839;p16"/>
              <p:cNvSpPr/>
              <p:nvPr/>
            </p:nvSpPr>
            <p:spPr>
              <a:xfrm>
                <a:off x="2473200" y="2949425"/>
                <a:ext cx="1130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6" extrusionOk="0">
                    <a:moveTo>
                      <a:pt x="231" y="0"/>
                    </a:moveTo>
                    <a:cubicBezTo>
                      <a:pt x="205" y="0"/>
                      <a:pt x="178" y="6"/>
                      <a:pt x="151" y="20"/>
                    </a:cubicBezTo>
                    <a:cubicBezTo>
                      <a:pt x="51" y="70"/>
                      <a:pt x="1" y="195"/>
                      <a:pt x="76" y="295"/>
                    </a:cubicBezTo>
                    <a:cubicBezTo>
                      <a:pt x="109" y="362"/>
                      <a:pt x="165" y="396"/>
                      <a:pt x="228" y="396"/>
                    </a:cubicBezTo>
                    <a:cubicBezTo>
                      <a:pt x="260" y="396"/>
                      <a:pt x="293" y="387"/>
                      <a:pt x="326" y="371"/>
                    </a:cubicBezTo>
                    <a:cubicBezTo>
                      <a:pt x="427" y="321"/>
                      <a:pt x="452" y="195"/>
                      <a:pt x="402" y="120"/>
                    </a:cubicBezTo>
                    <a:cubicBezTo>
                      <a:pt x="365" y="47"/>
                      <a:pt x="301" y="0"/>
                      <a:pt x="23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0" name="Google Shape;2840;p16"/>
              <p:cNvSpPr/>
              <p:nvPr/>
            </p:nvSpPr>
            <p:spPr>
              <a:xfrm>
                <a:off x="2500775" y="3008175"/>
                <a:ext cx="11300" cy="97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88" extrusionOk="0">
                    <a:moveTo>
                      <a:pt x="231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25" y="76"/>
                      <a:pt x="0" y="176"/>
                      <a:pt x="50" y="276"/>
                    </a:cubicBezTo>
                    <a:cubicBezTo>
                      <a:pt x="84" y="343"/>
                      <a:pt x="151" y="388"/>
                      <a:pt x="221" y="388"/>
                    </a:cubicBezTo>
                    <a:cubicBezTo>
                      <a:pt x="256" y="388"/>
                      <a:pt x="293" y="377"/>
                      <a:pt x="326" y="351"/>
                    </a:cubicBezTo>
                    <a:cubicBezTo>
                      <a:pt x="401" y="301"/>
                      <a:pt x="451" y="201"/>
                      <a:pt x="401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1" name="Google Shape;2841;p16"/>
              <p:cNvSpPr/>
              <p:nvPr/>
            </p:nvSpPr>
            <p:spPr>
              <a:xfrm>
                <a:off x="2546500" y="2879475"/>
                <a:ext cx="75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7" extrusionOk="0">
                    <a:moveTo>
                      <a:pt x="145" y="1"/>
                    </a:moveTo>
                    <a:cubicBezTo>
                      <a:pt x="130" y="1"/>
                      <a:pt x="115" y="4"/>
                      <a:pt x="101" y="11"/>
                    </a:cubicBezTo>
                    <a:cubicBezTo>
                      <a:pt x="26" y="36"/>
                      <a:pt x="1" y="111"/>
                      <a:pt x="51" y="186"/>
                    </a:cubicBezTo>
                    <a:cubicBezTo>
                      <a:pt x="69" y="223"/>
                      <a:pt x="115" y="246"/>
                      <a:pt x="157" y="246"/>
                    </a:cubicBezTo>
                    <a:cubicBezTo>
                      <a:pt x="173" y="246"/>
                      <a:pt x="188" y="243"/>
                      <a:pt x="201" y="236"/>
                    </a:cubicBezTo>
                    <a:cubicBezTo>
                      <a:pt x="277" y="186"/>
                      <a:pt x="302" y="136"/>
                      <a:pt x="252" y="61"/>
                    </a:cubicBezTo>
                    <a:cubicBezTo>
                      <a:pt x="233" y="24"/>
                      <a:pt x="188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2" name="Google Shape;2842;p16"/>
              <p:cNvSpPr/>
              <p:nvPr/>
            </p:nvSpPr>
            <p:spPr>
              <a:xfrm>
                <a:off x="2503900" y="296305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53" y="0"/>
                    </a:moveTo>
                    <a:cubicBezTo>
                      <a:pt x="129" y="0"/>
                      <a:pt x="102" y="8"/>
                      <a:pt x="76" y="26"/>
                    </a:cubicBezTo>
                    <a:cubicBezTo>
                      <a:pt x="26" y="51"/>
                      <a:pt x="1" y="126"/>
                      <a:pt x="26" y="177"/>
                    </a:cubicBezTo>
                    <a:cubicBezTo>
                      <a:pt x="58" y="225"/>
                      <a:pt x="101" y="253"/>
                      <a:pt x="141" y="253"/>
                    </a:cubicBezTo>
                    <a:cubicBezTo>
                      <a:pt x="162" y="253"/>
                      <a:pt x="183" y="244"/>
                      <a:pt x="201" y="227"/>
                    </a:cubicBezTo>
                    <a:cubicBezTo>
                      <a:pt x="251" y="202"/>
                      <a:pt x="276" y="126"/>
                      <a:pt x="251" y="76"/>
                    </a:cubicBezTo>
                    <a:cubicBezTo>
                      <a:pt x="235" y="28"/>
                      <a:pt x="198" y="0"/>
                      <a:pt x="15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3" name="Google Shape;2843;p16"/>
              <p:cNvSpPr/>
              <p:nvPr/>
            </p:nvSpPr>
            <p:spPr>
              <a:xfrm>
                <a:off x="2523950" y="2887850"/>
                <a:ext cx="69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3" extrusionOk="0">
                    <a:moveTo>
                      <a:pt x="160" y="1"/>
                    </a:moveTo>
                    <a:cubicBezTo>
                      <a:pt x="140" y="1"/>
                      <a:pt x="119" y="9"/>
                      <a:pt x="101" y="27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5"/>
                      <a:pt x="103" y="242"/>
                      <a:pt x="140" y="242"/>
                    </a:cubicBezTo>
                    <a:cubicBezTo>
                      <a:pt x="161" y="242"/>
                      <a:pt x="183" y="236"/>
                      <a:pt x="201" y="227"/>
                    </a:cubicBezTo>
                    <a:cubicBezTo>
                      <a:pt x="276" y="202"/>
                      <a:pt x="276" y="127"/>
                      <a:pt x="251" y="77"/>
                    </a:cubicBezTo>
                    <a:cubicBezTo>
                      <a:pt x="235" y="28"/>
                      <a:pt x="198" y="1"/>
                      <a:pt x="16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4" name="Google Shape;2844;p16"/>
              <p:cNvSpPr/>
              <p:nvPr/>
            </p:nvSpPr>
            <p:spPr>
              <a:xfrm>
                <a:off x="2539625" y="2936500"/>
                <a:ext cx="6900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6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0" y="10"/>
                    </a:cubicBezTo>
                    <a:cubicBezTo>
                      <a:pt x="25" y="61"/>
                      <a:pt x="0" y="136"/>
                      <a:pt x="50" y="186"/>
                    </a:cubicBezTo>
                    <a:cubicBezTo>
                      <a:pt x="69" y="223"/>
                      <a:pt x="114" y="246"/>
                      <a:pt x="156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276" y="136"/>
                      <a:pt x="251" y="61"/>
                    </a:cubicBezTo>
                    <a:cubicBezTo>
                      <a:pt x="232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5" name="Google Shape;2845;p16"/>
              <p:cNvSpPr/>
              <p:nvPr/>
            </p:nvSpPr>
            <p:spPr>
              <a:xfrm>
                <a:off x="2578475" y="2995400"/>
                <a:ext cx="75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46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0" y="10"/>
                    </a:cubicBezTo>
                    <a:cubicBezTo>
                      <a:pt x="25" y="60"/>
                      <a:pt x="0" y="111"/>
                      <a:pt x="50" y="186"/>
                    </a:cubicBezTo>
                    <a:cubicBezTo>
                      <a:pt x="69" y="222"/>
                      <a:pt x="114" y="246"/>
                      <a:pt x="156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301" y="136"/>
                      <a:pt x="251" y="60"/>
                    </a:cubicBezTo>
                    <a:cubicBezTo>
                      <a:pt x="232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6" name="Google Shape;2846;p16"/>
              <p:cNvSpPr/>
              <p:nvPr/>
            </p:nvSpPr>
            <p:spPr>
              <a:xfrm>
                <a:off x="2555275" y="28283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59" y="9"/>
                      <a:pt x="126" y="26"/>
                    </a:cubicBezTo>
                    <a:cubicBezTo>
                      <a:pt x="51" y="76"/>
                      <a:pt x="1" y="201"/>
                      <a:pt x="51" y="276"/>
                    </a:cubicBezTo>
                    <a:cubicBezTo>
                      <a:pt x="88" y="350"/>
                      <a:pt x="165" y="396"/>
                      <a:pt x="243" y="396"/>
                    </a:cubicBezTo>
                    <a:cubicBezTo>
                      <a:pt x="271" y="396"/>
                      <a:pt x="300" y="390"/>
                      <a:pt x="327" y="377"/>
                    </a:cubicBezTo>
                    <a:cubicBezTo>
                      <a:pt x="427" y="326"/>
                      <a:pt x="452" y="201"/>
                      <a:pt x="402" y="101"/>
                    </a:cubicBezTo>
                    <a:cubicBezTo>
                      <a:pt x="368" y="34"/>
                      <a:pt x="302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7" name="Google Shape;2847;p16"/>
              <p:cNvSpPr/>
              <p:nvPr/>
            </p:nvSpPr>
            <p:spPr>
              <a:xfrm>
                <a:off x="2089750" y="3510675"/>
                <a:ext cx="9425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7" extrusionOk="0">
                    <a:moveTo>
                      <a:pt x="201" y="1"/>
                    </a:moveTo>
                    <a:cubicBezTo>
                      <a:pt x="100" y="1"/>
                      <a:pt x="25" y="76"/>
                      <a:pt x="0" y="151"/>
                    </a:cubicBezTo>
                    <a:cubicBezTo>
                      <a:pt x="0" y="252"/>
                      <a:pt x="50" y="352"/>
                      <a:pt x="150" y="352"/>
                    </a:cubicBezTo>
                    <a:cubicBezTo>
                      <a:pt x="164" y="355"/>
                      <a:pt x="176" y="357"/>
                      <a:pt x="189" y="357"/>
                    </a:cubicBezTo>
                    <a:cubicBezTo>
                      <a:pt x="270" y="357"/>
                      <a:pt x="329" y="289"/>
                      <a:pt x="351" y="201"/>
                    </a:cubicBezTo>
                    <a:cubicBezTo>
                      <a:pt x="376" y="126"/>
                      <a:pt x="301" y="26"/>
                      <a:pt x="20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8" name="Google Shape;2848;p16"/>
              <p:cNvSpPr/>
              <p:nvPr/>
            </p:nvSpPr>
            <p:spPr>
              <a:xfrm>
                <a:off x="1939375" y="362910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24" y="1"/>
                    </a:moveTo>
                    <a:cubicBezTo>
                      <a:pt x="192" y="1"/>
                      <a:pt x="159" y="9"/>
                      <a:pt x="125" y="26"/>
                    </a:cubicBezTo>
                    <a:cubicBezTo>
                      <a:pt x="25" y="76"/>
                      <a:pt x="0" y="176"/>
                      <a:pt x="50" y="277"/>
                    </a:cubicBezTo>
                    <a:cubicBezTo>
                      <a:pt x="84" y="343"/>
                      <a:pt x="139" y="377"/>
                      <a:pt x="202" y="377"/>
                    </a:cubicBezTo>
                    <a:cubicBezTo>
                      <a:pt x="234" y="377"/>
                      <a:pt x="267" y="368"/>
                      <a:pt x="301" y="352"/>
                    </a:cubicBezTo>
                    <a:cubicBezTo>
                      <a:pt x="401" y="302"/>
                      <a:pt x="451" y="201"/>
                      <a:pt x="376" y="101"/>
                    </a:cubicBezTo>
                    <a:cubicBezTo>
                      <a:pt x="343" y="34"/>
                      <a:pt x="287" y="1"/>
                      <a:pt x="22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9" name="Google Shape;2849;p16"/>
              <p:cNvSpPr/>
              <p:nvPr/>
            </p:nvSpPr>
            <p:spPr>
              <a:xfrm>
                <a:off x="1966300" y="3687375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59" y="9"/>
                      <a:pt x="126" y="26"/>
                    </a:cubicBezTo>
                    <a:cubicBezTo>
                      <a:pt x="26" y="76"/>
                      <a:pt x="1" y="201"/>
                      <a:pt x="51" y="276"/>
                    </a:cubicBezTo>
                    <a:cubicBezTo>
                      <a:pt x="88" y="350"/>
                      <a:pt x="165" y="396"/>
                      <a:pt x="242" y="396"/>
                    </a:cubicBezTo>
                    <a:cubicBezTo>
                      <a:pt x="271" y="396"/>
                      <a:pt x="300" y="390"/>
                      <a:pt x="327" y="377"/>
                    </a:cubicBezTo>
                    <a:cubicBezTo>
                      <a:pt x="402" y="326"/>
                      <a:pt x="452" y="201"/>
                      <a:pt x="402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0" name="Google Shape;2850;p16"/>
              <p:cNvSpPr/>
              <p:nvPr/>
            </p:nvSpPr>
            <p:spPr>
              <a:xfrm>
                <a:off x="2012050" y="3558675"/>
                <a:ext cx="75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7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1" y="11"/>
                    </a:cubicBezTo>
                    <a:cubicBezTo>
                      <a:pt x="25" y="61"/>
                      <a:pt x="0" y="136"/>
                      <a:pt x="50" y="186"/>
                    </a:cubicBezTo>
                    <a:cubicBezTo>
                      <a:pt x="69" y="223"/>
                      <a:pt x="114" y="246"/>
                      <a:pt x="157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301" y="136"/>
                      <a:pt x="251" y="61"/>
                    </a:cubicBezTo>
                    <a:cubicBezTo>
                      <a:pt x="233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1" name="Google Shape;2851;p16"/>
              <p:cNvSpPr/>
              <p:nvPr/>
            </p:nvSpPr>
            <p:spPr>
              <a:xfrm>
                <a:off x="1969450" y="3642525"/>
                <a:ext cx="690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2" extrusionOk="0">
                    <a:moveTo>
                      <a:pt x="155" y="0"/>
                    </a:moveTo>
                    <a:cubicBezTo>
                      <a:pt x="130" y="0"/>
                      <a:pt x="103" y="6"/>
                      <a:pt x="75" y="15"/>
                    </a:cubicBezTo>
                    <a:cubicBezTo>
                      <a:pt x="25" y="40"/>
                      <a:pt x="0" y="115"/>
                      <a:pt x="25" y="166"/>
                    </a:cubicBezTo>
                    <a:cubicBezTo>
                      <a:pt x="57" y="214"/>
                      <a:pt x="100" y="242"/>
                      <a:pt x="140" y="242"/>
                    </a:cubicBezTo>
                    <a:cubicBezTo>
                      <a:pt x="162" y="242"/>
                      <a:pt x="183" y="233"/>
                      <a:pt x="201" y="216"/>
                    </a:cubicBezTo>
                    <a:cubicBezTo>
                      <a:pt x="251" y="191"/>
                      <a:pt x="276" y="115"/>
                      <a:pt x="251" y="65"/>
                    </a:cubicBezTo>
                    <a:cubicBezTo>
                      <a:pt x="235" y="18"/>
                      <a:pt x="199" y="0"/>
                      <a:pt x="15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2" name="Google Shape;2852;p16"/>
              <p:cNvSpPr/>
              <p:nvPr/>
            </p:nvSpPr>
            <p:spPr>
              <a:xfrm>
                <a:off x="1989500" y="3567325"/>
                <a:ext cx="75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43" extrusionOk="0">
                    <a:moveTo>
                      <a:pt x="162" y="1"/>
                    </a:moveTo>
                    <a:cubicBezTo>
                      <a:pt x="140" y="1"/>
                      <a:pt x="119" y="7"/>
                      <a:pt x="100" y="16"/>
                    </a:cubicBezTo>
                    <a:cubicBezTo>
                      <a:pt x="25" y="41"/>
                      <a:pt x="0" y="116"/>
                      <a:pt x="50" y="166"/>
                    </a:cubicBezTo>
                    <a:cubicBezTo>
                      <a:pt x="66" y="215"/>
                      <a:pt x="103" y="242"/>
                      <a:pt x="141" y="242"/>
                    </a:cubicBezTo>
                    <a:cubicBezTo>
                      <a:pt x="162" y="242"/>
                      <a:pt x="183" y="234"/>
                      <a:pt x="201" y="216"/>
                    </a:cubicBezTo>
                    <a:cubicBezTo>
                      <a:pt x="276" y="191"/>
                      <a:pt x="301" y="116"/>
                      <a:pt x="251" y="66"/>
                    </a:cubicBezTo>
                    <a:cubicBezTo>
                      <a:pt x="235" y="18"/>
                      <a:pt x="199" y="1"/>
                      <a:pt x="162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3" name="Google Shape;2853;p16"/>
              <p:cNvSpPr/>
              <p:nvPr/>
            </p:nvSpPr>
            <p:spPr>
              <a:xfrm>
                <a:off x="2005150" y="3615925"/>
                <a:ext cx="7550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54" extrusionOk="0">
                    <a:moveTo>
                      <a:pt x="160" y="1"/>
                    </a:moveTo>
                    <a:cubicBezTo>
                      <a:pt x="140" y="1"/>
                      <a:pt x="119" y="9"/>
                      <a:pt x="101" y="27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6"/>
                      <a:pt x="104" y="253"/>
                      <a:pt x="142" y="253"/>
                    </a:cubicBezTo>
                    <a:cubicBezTo>
                      <a:pt x="162" y="253"/>
                      <a:pt x="183" y="245"/>
                      <a:pt x="201" y="227"/>
                    </a:cubicBezTo>
                    <a:cubicBezTo>
                      <a:pt x="276" y="202"/>
                      <a:pt x="301" y="127"/>
                      <a:pt x="251" y="77"/>
                    </a:cubicBezTo>
                    <a:cubicBezTo>
                      <a:pt x="235" y="28"/>
                      <a:pt x="198" y="1"/>
                      <a:pt x="16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4" name="Google Shape;2854;p16"/>
              <p:cNvSpPr/>
              <p:nvPr/>
            </p:nvSpPr>
            <p:spPr>
              <a:xfrm>
                <a:off x="2044000" y="3674825"/>
                <a:ext cx="755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2" extrusionOk="0">
                    <a:moveTo>
                      <a:pt x="160" y="0"/>
                    </a:moveTo>
                    <a:cubicBezTo>
                      <a:pt x="139" y="0"/>
                      <a:pt x="119" y="9"/>
                      <a:pt x="101" y="26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5"/>
                      <a:pt x="103" y="242"/>
                      <a:pt x="140" y="242"/>
                    </a:cubicBezTo>
                    <a:cubicBezTo>
                      <a:pt x="161" y="242"/>
                      <a:pt x="183" y="236"/>
                      <a:pt x="201" y="227"/>
                    </a:cubicBezTo>
                    <a:cubicBezTo>
                      <a:pt x="276" y="202"/>
                      <a:pt x="301" y="127"/>
                      <a:pt x="251" y="77"/>
                    </a:cubicBezTo>
                    <a:cubicBezTo>
                      <a:pt x="235" y="28"/>
                      <a:pt x="198" y="0"/>
                      <a:pt x="16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5" name="Google Shape;2855;p16"/>
              <p:cNvSpPr/>
              <p:nvPr/>
            </p:nvSpPr>
            <p:spPr>
              <a:xfrm>
                <a:off x="2107275" y="3593525"/>
                <a:ext cx="11950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21" extrusionOk="0">
                    <a:moveTo>
                      <a:pt x="235" y="1"/>
                    </a:moveTo>
                    <a:cubicBezTo>
                      <a:pt x="207" y="1"/>
                      <a:pt x="178" y="7"/>
                      <a:pt x="151" y="20"/>
                    </a:cubicBezTo>
                    <a:cubicBezTo>
                      <a:pt x="51" y="70"/>
                      <a:pt x="1" y="196"/>
                      <a:pt x="51" y="296"/>
                    </a:cubicBezTo>
                    <a:cubicBezTo>
                      <a:pt x="85" y="382"/>
                      <a:pt x="155" y="420"/>
                      <a:pt x="235" y="420"/>
                    </a:cubicBezTo>
                    <a:cubicBezTo>
                      <a:pt x="272" y="420"/>
                      <a:pt x="312" y="412"/>
                      <a:pt x="352" y="396"/>
                    </a:cubicBezTo>
                    <a:cubicBezTo>
                      <a:pt x="452" y="346"/>
                      <a:pt x="477" y="221"/>
                      <a:pt x="427" y="121"/>
                    </a:cubicBezTo>
                    <a:cubicBezTo>
                      <a:pt x="390" y="47"/>
                      <a:pt x="313" y="1"/>
                      <a:pt x="23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6" name="Google Shape;2856;p16"/>
              <p:cNvSpPr/>
              <p:nvPr/>
            </p:nvSpPr>
            <p:spPr>
              <a:xfrm>
                <a:off x="2020825" y="35075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0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50" y="76"/>
                      <a:pt x="0" y="201"/>
                      <a:pt x="50" y="301"/>
                    </a:cubicBezTo>
                    <a:cubicBezTo>
                      <a:pt x="86" y="356"/>
                      <a:pt x="162" y="397"/>
                      <a:pt x="238" y="397"/>
                    </a:cubicBezTo>
                    <a:cubicBezTo>
                      <a:pt x="268" y="397"/>
                      <a:pt x="298" y="391"/>
                      <a:pt x="326" y="377"/>
                    </a:cubicBezTo>
                    <a:cubicBezTo>
                      <a:pt x="426" y="326"/>
                      <a:pt x="451" y="201"/>
                      <a:pt x="401" y="101"/>
                    </a:cubicBezTo>
                    <a:cubicBezTo>
                      <a:pt x="368" y="34"/>
                      <a:pt x="301" y="1"/>
                      <a:pt x="2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7" name="Google Shape;2857;p16"/>
              <p:cNvSpPr/>
              <p:nvPr/>
            </p:nvSpPr>
            <p:spPr>
              <a:xfrm>
                <a:off x="2040250" y="3425350"/>
                <a:ext cx="9425" cy="84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37" extrusionOk="0">
                    <a:moveTo>
                      <a:pt x="186" y="1"/>
                    </a:moveTo>
                    <a:cubicBezTo>
                      <a:pt x="100" y="1"/>
                      <a:pt x="25" y="66"/>
                      <a:pt x="25" y="131"/>
                    </a:cubicBezTo>
                    <a:cubicBezTo>
                      <a:pt x="0" y="231"/>
                      <a:pt x="75" y="331"/>
                      <a:pt x="176" y="331"/>
                    </a:cubicBezTo>
                    <a:cubicBezTo>
                      <a:pt x="186" y="335"/>
                      <a:pt x="196" y="336"/>
                      <a:pt x="207" y="336"/>
                    </a:cubicBezTo>
                    <a:cubicBezTo>
                      <a:pt x="276" y="336"/>
                      <a:pt x="354" y="271"/>
                      <a:pt x="376" y="206"/>
                    </a:cubicBezTo>
                    <a:cubicBezTo>
                      <a:pt x="376" y="106"/>
                      <a:pt x="301" y="5"/>
                      <a:pt x="226" y="5"/>
                    </a:cubicBezTo>
                    <a:cubicBezTo>
                      <a:pt x="212" y="2"/>
                      <a:pt x="199" y="1"/>
                      <a:pt x="186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8" name="Google Shape;2858;p16"/>
              <p:cNvSpPr/>
              <p:nvPr/>
            </p:nvSpPr>
            <p:spPr>
              <a:xfrm>
                <a:off x="2188750" y="3305925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19" y="1"/>
                    </a:moveTo>
                    <a:cubicBezTo>
                      <a:pt x="194" y="1"/>
                      <a:pt x="171" y="7"/>
                      <a:pt x="150" y="20"/>
                    </a:cubicBezTo>
                    <a:cubicBezTo>
                      <a:pt x="50" y="71"/>
                      <a:pt x="0" y="196"/>
                      <a:pt x="50" y="296"/>
                    </a:cubicBezTo>
                    <a:cubicBezTo>
                      <a:pt x="84" y="363"/>
                      <a:pt x="150" y="396"/>
                      <a:pt x="221" y="396"/>
                    </a:cubicBezTo>
                    <a:cubicBezTo>
                      <a:pt x="256" y="396"/>
                      <a:pt x="292" y="388"/>
                      <a:pt x="326" y="371"/>
                    </a:cubicBezTo>
                    <a:cubicBezTo>
                      <a:pt x="426" y="321"/>
                      <a:pt x="451" y="221"/>
                      <a:pt x="401" y="121"/>
                    </a:cubicBezTo>
                    <a:cubicBezTo>
                      <a:pt x="364" y="47"/>
                      <a:pt x="287" y="1"/>
                      <a:pt x="21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9" name="Google Shape;2859;p16"/>
              <p:cNvSpPr/>
              <p:nvPr/>
            </p:nvSpPr>
            <p:spPr>
              <a:xfrm>
                <a:off x="2161800" y="32476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13" y="0"/>
                    </a:moveTo>
                    <a:cubicBezTo>
                      <a:pt x="184" y="0"/>
                      <a:pt x="154" y="7"/>
                      <a:pt x="126" y="21"/>
                    </a:cubicBezTo>
                    <a:cubicBezTo>
                      <a:pt x="25" y="71"/>
                      <a:pt x="0" y="196"/>
                      <a:pt x="50" y="296"/>
                    </a:cubicBezTo>
                    <a:cubicBezTo>
                      <a:pt x="84" y="363"/>
                      <a:pt x="151" y="397"/>
                      <a:pt x="221" y="397"/>
                    </a:cubicBezTo>
                    <a:cubicBezTo>
                      <a:pt x="257" y="397"/>
                      <a:pt x="293" y="388"/>
                      <a:pt x="326" y="372"/>
                    </a:cubicBezTo>
                    <a:cubicBezTo>
                      <a:pt x="401" y="321"/>
                      <a:pt x="451" y="196"/>
                      <a:pt x="401" y="96"/>
                    </a:cubicBezTo>
                    <a:cubicBezTo>
                      <a:pt x="365" y="42"/>
                      <a:pt x="290" y="0"/>
                      <a:pt x="21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0" name="Google Shape;2860;p16"/>
              <p:cNvSpPr/>
              <p:nvPr/>
            </p:nvSpPr>
            <p:spPr>
              <a:xfrm>
                <a:off x="2119825" y="3380125"/>
                <a:ext cx="6900" cy="6125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5" extrusionOk="0">
                    <a:moveTo>
                      <a:pt x="135" y="0"/>
                    </a:moveTo>
                    <a:cubicBezTo>
                      <a:pt x="116" y="0"/>
                      <a:pt x="95" y="3"/>
                      <a:pt x="75" y="10"/>
                    </a:cubicBezTo>
                    <a:cubicBezTo>
                      <a:pt x="25" y="35"/>
                      <a:pt x="0" y="110"/>
                      <a:pt x="25" y="160"/>
                    </a:cubicBezTo>
                    <a:cubicBezTo>
                      <a:pt x="63" y="217"/>
                      <a:pt x="114" y="245"/>
                      <a:pt x="159" y="245"/>
                    </a:cubicBezTo>
                    <a:cubicBezTo>
                      <a:pt x="174" y="245"/>
                      <a:pt x="188" y="242"/>
                      <a:pt x="201" y="235"/>
                    </a:cubicBezTo>
                    <a:cubicBezTo>
                      <a:pt x="251" y="185"/>
                      <a:pt x="276" y="110"/>
                      <a:pt x="251" y="60"/>
                    </a:cubicBezTo>
                    <a:cubicBezTo>
                      <a:pt x="232" y="23"/>
                      <a:pt x="187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1" name="Google Shape;2861;p16"/>
              <p:cNvSpPr/>
              <p:nvPr/>
            </p:nvSpPr>
            <p:spPr>
              <a:xfrm>
                <a:off x="2163050" y="3296150"/>
                <a:ext cx="69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6" extrusionOk="0">
                    <a:moveTo>
                      <a:pt x="120" y="1"/>
                    </a:moveTo>
                    <a:cubicBezTo>
                      <a:pt x="104" y="1"/>
                      <a:pt x="89" y="4"/>
                      <a:pt x="76" y="10"/>
                    </a:cubicBezTo>
                    <a:cubicBezTo>
                      <a:pt x="0" y="61"/>
                      <a:pt x="0" y="136"/>
                      <a:pt x="26" y="186"/>
                    </a:cubicBezTo>
                    <a:cubicBezTo>
                      <a:pt x="44" y="223"/>
                      <a:pt x="89" y="246"/>
                      <a:pt x="132" y="246"/>
                    </a:cubicBezTo>
                    <a:cubicBezTo>
                      <a:pt x="147" y="246"/>
                      <a:pt x="162" y="243"/>
                      <a:pt x="176" y="236"/>
                    </a:cubicBezTo>
                    <a:cubicBezTo>
                      <a:pt x="251" y="211"/>
                      <a:pt x="276" y="136"/>
                      <a:pt x="226" y="61"/>
                    </a:cubicBezTo>
                    <a:cubicBezTo>
                      <a:pt x="208" y="24"/>
                      <a:pt x="162" y="1"/>
                      <a:pt x="12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2" name="Google Shape;2862;p16"/>
              <p:cNvSpPr/>
              <p:nvPr/>
            </p:nvSpPr>
            <p:spPr>
              <a:xfrm>
                <a:off x="2142375" y="3371350"/>
                <a:ext cx="69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6" extrusionOk="0">
                    <a:moveTo>
                      <a:pt x="145" y="0"/>
                    </a:moveTo>
                    <a:cubicBezTo>
                      <a:pt x="129" y="0"/>
                      <a:pt x="114" y="3"/>
                      <a:pt x="101" y="10"/>
                    </a:cubicBezTo>
                    <a:cubicBezTo>
                      <a:pt x="25" y="60"/>
                      <a:pt x="0" y="135"/>
                      <a:pt x="51" y="185"/>
                    </a:cubicBezTo>
                    <a:cubicBezTo>
                      <a:pt x="69" y="222"/>
                      <a:pt x="114" y="245"/>
                      <a:pt x="157" y="245"/>
                    </a:cubicBezTo>
                    <a:cubicBezTo>
                      <a:pt x="172" y="245"/>
                      <a:pt x="187" y="242"/>
                      <a:pt x="201" y="236"/>
                    </a:cubicBezTo>
                    <a:cubicBezTo>
                      <a:pt x="276" y="211"/>
                      <a:pt x="276" y="135"/>
                      <a:pt x="251" y="60"/>
                    </a:cubicBezTo>
                    <a:cubicBezTo>
                      <a:pt x="233" y="23"/>
                      <a:pt x="187" y="0"/>
                      <a:pt x="14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3" name="Google Shape;2863;p16"/>
              <p:cNvSpPr/>
              <p:nvPr/>
            </p:nvSpPr>
            <p:spPr>
              <a:xfrm>
                <a:off x="2126700" y="332270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60" y="0"/>
                    </a:moveTo>
                    <a:cubicBezTo>
                      <a:pt x="140" y="0"/>
                      <a:pt x="119" y="8"/>
                      <a:pt x="101" y="26"/>
                    </a:cubicBezTo>
                    <a:cubicBezTo>
                      <a:pt x="26" y="51"/>
                      <a:pt x="1" y="126"/>
                      <a:pt x="51" y="177"/>
                    </a:cubicBezTo>
                    <a:cubicBezTo>
                      <a:pt x="67" y="225"/>
                      <a:pt x="104" y="253"/>
                      <a:pt x="142" y="253"/>
                    </a:cubicBezTo>
                    <a:cubicBezTo>
                      <a:pt x="163" y="253"/>
                      <a:pt x="184" y="244"/>
                      <a:pt x="201" y="227"/>
                    </a:cubicBezTo>
                    <a:cubicBezTo>
                      <a:pt x="277" y="202"/>
                      <a:pt x="277" y="126"/>
                      <a:pt x="251" y="76"/>
                    </a:cubicBezTo>
                    <a:cubicBezTo>
                      <a:pt x="235" y="28"/>
                      <a:pt x="198" y="0"/>
                      <a:pt x="16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4" name="Google Shape;2864;p16"/>
              <p:cNvSpPr/>
              <p:nvPr/>
            </p:nvSpPr>
            <p:spPr>
              <a:xfrm>
                <a:off x="2087850" y="326380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54" y="0"/>
                    </a:moveTo>
                    <a:cubicBezTo>
                      <a:pt x="129" y="0"/>
                      <a:pt x="103" y="9"/>
                      <a:pt x="76" y="26"/>
                    </a:cubicBezTo>
                    <a:cubicBezTo>
                      <a:pt x="26" y="51"/>
                      <a:pt x="1" y="127"/>
                      <a:pt x="26" y="177"/>
                    </a:cubicBezTo>
                    <a:cubicBezTo>
                      <a:pt x="58" y="225"/>
                      <a:pt x="101" y="253"/>
                      <a:pt x="141" y="253"/>
                    </a:cubicBezTo>
                    <a:cubicBezTo>
                      <a:pt x="163" y="253"/>
                      <a:pt x="184" y="245"/>
                      <a:pt x="201" y="227"/>
                    </a:cubicBezTo>
                    <a:cubicBezTo>
                      <a:pt x="252" y="202"/>
                      <a:pt x="277" y="127"/>
                      <a:pt x="252" y="76"/>
                    </a:cubicBezTo>
                    <a:cubicBezTo>
                      <a:pt x="235" y="28"/>
                      <a:pt x="198" y="0"/>
                      <a:pt x="15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5" name="Google Shape;2865;p16"/>
              <p:cNvSpPr/>
              <p:nvPr/>
            </p:nvSpPr>
            <p:spPr>
              <a:xfrm>
                <a:off x="2020200" y="3340875"/>
                <a:ext cx="11925" cy="10550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22" extrusionOk="0">
                    <a:moveTo>
                      <a:pt x="230" y="1"/>
                    </a:moveTo>
                    <a:cubicBezTo>
                      <a:pt x="195" y="1"/>
                      <a:pt x="159" y="9"/>
                      <a:pt x="125" y="26"/>
                    </a:cubicBezTo>
                    <a:cubicBezTo>
                      <a:pt x="25" y="76"/>
                      <a:pt x="0" y="201"/>
                      <a:pt x="50" y="302"/>
                    </a:cubicBezTo>
                    <a:cubicBezTo>
                      <a:pt x="87" y="375"/>
                      <a:pt x="164" y="422"/>
                      <a:pt x="242" y="422"/>
                    </a:cubicBezTo>
                    <a:cubicBezTo>
                      <a:pt x="270" y="422"/>
                      <a:pt x="299" y="415"/>
                      <a:pt x="326" y="402"/>
                    </a:cubicBezTo>
                    <a:cubicBezTo>
                      <a:pt x="426" y="327"/>
                      <a:pt x="476" y="201"/>
                      <a:pt x="401" y="101"/>
                    </a:cubicBezTo>
                    <a:cubicBezTo>
                      <a:pt x="368" y="34"/>
                      <a:pt x="301" y="1"/>
                      <a:pt x="2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6" name="Google Shape;2866;p16"/>
              <p:cNvSpPr/>
              <p:nvPr/>
            </p:nvSpPr>
            <p:spPr>
              <a:xfrm>
                <a:off x="2107275" y="34273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60" y="9"/>
                      <a:pt x="126" y="26"/>
                    </a:cubicBezTo>
                    <a:cubicBezTo>
                      <a:pt x="26" y="76"/>
                      <a:pt x="1" y="201"/>
                      <a:pt x="51" y="301"/>
                    </a:cubicBezTo>
                    <a:cubicBezTo>
                      <a:pt x="87" y="356"/>
                      <a:pt x="149" y="397"/>
                      <a:pt x="219" y="397"/>
                    </a:cubicBezTo>
                    <a:cubicBezTo>
                      <a:pt x="246" y="397"/>
                      <a:pt x="274" y="391"/>
                      <a:pt x="302" y="377"/>
                    </a:cubicBezTo>
                    <a:cubicBezTo>
                      <a:pt x="402" y="326"/>
                      <a:pt x="452" y="201"/>
                      <a:pt x="402" y="101"/>
                    </a:cubicBezTo>
                    <a:cubicBezTo>
                      <a:pt x="368" y="34"/>
                      <a:pt x="302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7" name="Google Shape;2867;p16"/>
              <p:cNvSpPr/>
              <p:nvPr/>
            </p:nvSpPr>
            <p:spPr>
              <a:xfrm>
                <a:off x="2584100" y="2831475"/>
                <a:ext cx="9425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7" extrusionOk="0">
                    <a:moveTo>
                      <a:pt x="151" y="1"/>
                    </a:moveTo>
                    <a:cubicBezTo>
                      <a:pt x="51" y="26"/>
                      <a:pt x="1" y="101"/>
                      <a:pt x="1" y="201"/>
                    </a:cubicBezTo>
                    <a:cubicBezTo>
                      <a:pt x="22" y="288"/>
                      <a:pt x="82" y="357"/>
                      <a:pt x="163" y="357"/>
                    </a:cubicBezTo>
                    <a:cubicBezTo>
                      <a:pt x="175" y="357"/>
                      <a:pt x="188" y="355"/>
                      <a:pt x="201" y="352"/>
                    </a:cubicBezTo>
                    <a:cubicBezTo>
                      <a:pt x="301" y="327"/>
                      <a:pt x="377" y="252"/>
                      <a:pt x="352" y="151"/>
                    </a:cubicBezTo>
                    <a:cubicBezTo>
                      <a:pt x="352" y="51"/>
                      <a:pt x="251" y="1"/>
                      <a:pt x="15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8" name="Google Shape;2868;p16"/>
              <p:cNvSpPr/>
              <p:nvPr/>
            </p:nvSpPr>
            <p:spPr>
              <a:xfrm>
                <a:off x="2563425" y="2914200"/>
                <a:ext cx="11925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21" extrusionOk="0">
                    <a:moveTo>
                      <a:pt x="240" y="0"/>
                    </a:moveTo>
                    <a:cubicBezTo>
                      <a:pt x="162" y="0"/>
                      <a:pt x="84" y="34"/>
                      <a:pt x="51" y="100"/>
                    </a:cubicBezTo>
                    <a:cubicBezTo>
                      <a:pt x="1" y="226"/>
                      <a:pt x="51" y="351"/>
                      <a:pt x="151" y="401"/>
                    </a:cubicBezTo>
                    <a:cubicBezTo>
                      <a:pt x="178" y="415"/>
                      <a:pt x="206" y="421"/>
                      <a:pt x="235" y="421"/>
                    </a:cubicBezTo>
                    <a:cubicBezTo>
                      <a:pt x="313" y="421"/>
                      <a:pt x="390" y="374"/>
                      <a:pt x="427" y="301"/>
                    </a:cubicBezTo>
                    <a:cubicBezTo>
                      <a:pt x="477" y="201"/>
                      <a:pt x="452" y="75"/>
                      <a:pt x="351" y="25"/>
                    </a:cubicBezTo>
                    <a:cubicBezTo>
                      <a:pt x="318" y="9"/>
                      <a:pt x="279" y="0"/>
                      <a:pt x="24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69" name="Google Shape;2869;p16"/>
            <p:cNvGrpSpPr/>
            <p:nvPr/>
          </p:nvGrpSpPr>
          <p:grpSpPr>
            <a:xfrm rot="9313363" flipH="1">
              <a:off x="531444" y="2911743"/>
              <a:ext cx="2192988" cy="2597154"/>
              <a:chOff x="1859800" y="2828350"/>
              <a:chExt cx="733725" cy="868950"/>
            </a:xfrm>
          </p:grpSpPr>
          <p:sp>
            <p:nvSpPr>
              <p:cNvPr id="2870" name="Google Shape;2870;p16"/>
              <p:cNvSpPr/>
              <p:nvPr/>
            </p:nvSpPr>
            <p:spPr>
              <a:xfrm>
                <a:off x="2271450" y="3280650"/>
                <a:ext cx="15050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0" extrusionOk="0">
                    <a:moveTo>
                      <a:pt x="305" y="0"/>
                    </a:moveTo>
                    <a:cubicBezTo>
                      <a:pt x="171" y="0"/>
                      <a:pt x="48" y="95"/>
                      <a:pt x="25" y="229"/>
                    </a:cubicBezTo>
                    <a:cubicBezTo>
                      <a:pt x="0" y="380"/>
                      <a:pt x="101" y="530"/>
                      <a:pt x="251" y="555"/>
                    </a:cubicBezTo>
                    <a:cubicBezTo>
                      <a:pt x="266" y="558"/>
                      <a:pt x="282" y="559"/>
                      <a:pt x="297" y="559"/>
                    </a:cubicBezTo>
                    <a:cubicBezTo>
                      <a:pt x="431" y="559"/>
                      <a:pt x="554" y="465"/>
                      <a:pt x="577" y="330"/>
                    </a:cubicBezTo>
                    <a:cubicBezTo>
                      <a:pt x="602" y="179"/>
                      <a:pt x="502" y="29"/>
                      <a:pt x="351" y="4"/>
                    </a:cubicBezTo>
                    <a:cubicBezTo>
                      <a:pt x="336" y="1"/>
                      <a:pt x="320" y="0"/>
                      <a:pt x="30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1" name="Google Shape;2871;p16"/>
              <p:cNvSpPr/>
              <p:nvPr/>
            </p:nvSpPr>
            <p:spPr>
              <a:xfrm>
                <a:off x="2503900" y="3095025"/>
                <a:ext cx="1757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17" extrusionOk="0">
                    <a:moveTo>
                      <a:pt x="344" y="1"/>
                    </a:moveTo>
                    <a:cubicBezTo>
                      <a:pt x="297" y="1"/>
                      <a:pt x="248" y="12"/>
                      <a:pt x="201" y="35"/>
                    </a:cubicBezTo>
                    <a:cubicBezTo>
                      <a:pt x="51" y="111"/>
                      <a:pt x="1" y="311"/>
                      <a:pt x="76" y="436"/>
                    </a:cubicBezTo>
                    <a:cubicBezTo>
                      <a:pt x="131" y="546"/>
                      <a:pt x="240" y="616"/>
                      <a:pt x="353" y="616"/>
                    </a:cubicBezTo>
                    <a:cubicBezTo>
                      <a:pt x="394" y="616"/>
                      <a:pt x="437" y="607"/>
                      <a:pt x="477" y="587"/>
                    </a:cubicBezTo>
                    <a:cubicBezTo>
                      <a:pt x="627" y="487"/>
                      <a:pt x="702" y="311"/>
                      <a:pt x="602" y="161"/>
                    </a:cubicBezTo>
                    <a:cubicBezTo>
                      <a:pt x="550" y="57"/>
                      <a:pt x="451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2" name="Google Shape;2872;p16"/>
              <p:cNvSpPr/>
              <p:nvPr/>
            </p:nvSpPr>
            <p:spPr>
              <a:xfrm>
                <a:off x="2461300" y="3003550"/>
                <a:ext cx="175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2" extrusionOk="0">
                    <a:moveTo>
                      <a:pt x="350" y="1"/>
                    </a:moveTo>
                    <a:cubicBezTo>
                      <a:pt x="299" y="1"/>
                      <a:pt x="247" y="12"/>
                      <a:pt x="201" y="35"/>
                    </a:cubicBezTo>
                    <a:cubicBezTo>
                      <a:pt x="50" y="110"/>
                      <a:pt x="0" y="311"/>
                      <a:pt x="76" y="461"/>
                    </a:cubicBezTo>
                    <a:cubicBezTo>
                      <a:pt x="127" y="565"/>
                      <a:pt x="239" y="621"/>
                      <a:pt x="353" y="621"/>
                    </a:cubicBezTo>
                    <a:cubicBezTo>
                      <a:pt x="404" y="621"/>
                      <a:pt x="455" y="610"/>
                      <a:pt x="502" y="587"/>
                    </a:cubicBezTo>
                    <a:cubicBezTo>
                      <a:pt x="652" y="511"/>
                      <a:pt x="702" y="311"/>
                      <a:pt x="627" y="161"/>
                    </a:cubicBezTo>
                    <a:cubicBezTo>
                      <a:pt x="575" y="57"/>
                      <a:pt x="463" y="1"/>
                      <a:pt x="35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3" name="Google Shape;2873;p16"/>
              <p:cNvSpPr/>
              <p:nvPr/>
            </p:nvSpPr>
            <p:spPr>
              <a:xfrm>
                <a:off x="2396125" y="3210050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198" y="1"/>
                    </a:moveTo>
                    <a:cubicBezTo>
                      <a:pt x="172" y="1"/>
                      <a:pt x="147" y="7"/>
                      <a:pt x="126" y="21"/>
                    </a:cubicBezTo>
                    <a:cubicBezTo>
                      <a:pt x="26" y="71"/>
                      <a:pt x="1" y="196"/>
                      <a:pt x="51" y="297"/>
                    </a:cubicBezTo>
                    <a:cubicBezTo>
                      <a:pt x="87" y="351"/>
                      <a:pt x="149" y="392"/>
                      <a:pt x="219" y="392"/>
                    </a:cubicBezTo>
                    <a:cubicBezTo>
                      <a:pt x="246" y="392"/>
                      <a:pt x="274" y="386"/>
                      <a:pt x="302" y="372"/>
                    </a:cubicBezTo>
                    <a:cubicBezTo>
                      <a:pt x="402" y="322"/>
                      <a:pt x="427" y="196"/>
                      <a:pt x="377" y="96"/>
                    </a:cubicBezTo>
                    <a:cubicBezTo>
                      <a:pt x="341" y="42"/>
                      <a:pt x="265" y="1"/>
                      <a:pt x="19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4" name="Google Shape;2874;p16"/>
              <p:cNvSpPr/>
              <p:nvPr/>
            </p:nvSpPr>
            <p:spPr>
              <a:xfrm>
                <a:off x="2462550" y="307960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31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51" y="76"/>
                      <a:pt x="0" y="176"/>
                      <a:pt x="51" y="276"/>
                    </a:cubicBezTo>
                    <a:cubicBezTo>
                      <a:pt x="84" y="343"/>
                      <a:pt x="151" y="377"/>
                      <a:pt x="221" y="377"/>
                    </a:cubicBezTo>
                    <a:cubicBezTo>
                      <a:pt x="257" y="377"/>
                      <a:pt x="293" y="368"/>
                      <a:pt x="326" y="352"/>
                    </a:cubicBezTo>
                    <a:cubicBezTo>
                      <a:pt x="401" y="302"/>
                      <a:pt x="452" y="201"/>
                      <a:pt x="401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5" name="Google Shape;2875;p16"/>
              <p:cNvSpPr/>
              <p:nvPr/>
            </p:nvSpPr>
            <p:spPr>
              <a:xfrm>
                <a:off x="2431225" y="3196900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209" y="0"/>
                    </a:moveTo>
                    <a:cubicBezTo>
                      <a:pt x="182" y="0"/>
                      <a:pt x="154" y="7"/>
                      <a:pt x="126" y="21"/>
                    </a:cubicBezTo>
                    <a:cubicBezTo>
                      <a:pt x="25" y="71"/>
                      <a:pt x="0" y="196"/>
                      <a:pt x="50" y="296"/>
                    </a:cubicBezTo>
                    <a:cubicBezTo>
                      <a:pt x="87" y="350"/>
                      <a:pt x="162" y="392"/>
                      <a:pt x="229" y="392"/>
                    </a:cubicBezTo>
                    <a:cubicBezTo>
                      <a:pt x="255" y="392"/>
                      <a:pt x="280" y="385"/>
                      <a:pt x="301" y="371"/>
                    </a:cubicBezTo>
                    <a:cubicBezTo>
                      <a:pt x="401" y="321"/>
                      <a:pt x="426" y="196"/>
                      <a:pt x="376" y="96"/>
                    </a:cubicBezTo>
                    <a:cubicBezTo>
                      <a:pt x="340" y="42"/>
                      <a:pt x="278" y="0"/>
                      <a:pt x="20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6" name="Google Shape;2876;p16"/>
              <p:cNvSpPr/>
              <p:nvPr/>
            </p:nvSpPr>
            <p:spPr>
              <a:xfrm>
                <a:off x="2406775" y="3120950"/>
                <a:ext cx="106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7" extrusionOk="0">
                    <a:moveTo>
                      <a:pt x="225" y="1"/>
                    </a:moveTo>
                    <a:cubicBezTo>
                      <a:pt x="193" y="1"/>
                      <a:pt x="160" y="9"/>
                      <a:pt x="126" y="26"/>
                    </a:cubicBezTo>
                    <a:cubicBezTo>
                      <a:pt x="26" y="76"/>
                      <a:pt x="1" y="176"/>
                      <a:pt x="51" y="277"/>
                    </a:cubicBezTo>
                    <a:cubicBezTo>
                      <a:pt x="84" y="343"/>
                      <a:pt x="151" y="377"/>
                      <a:pt x="214" y="377"/>
                    </a:cubicBezTo>
                    <a:cubicBezTo>
                      <a:pt x="246" y="377"/>
                      <a:pt x="277" y="368"/>
                      <a:pt x="302" y="352"/>
                    </a:cubicBezTo>
                    <a:cubicBezTo>
                      <a:pt x="402" y="302"/>
                      <a:pt x="427" y="201"/>
                      <a:pt x="377" y="101"/>
                    </a:cubicBezTo>
                    <a:cubicBezTo>
                      <a:pt x="343" y="34"/>
                      <a:pt x="288" y="1"/>
                      <a:pt x="22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7" name="Google Shape;2877;p16"/>
              <p:cNvSpPr/>
              <p:nvPr/>
            </p:nvSpPr>
            <p:spPr>
              <a:xfrm>
                <a:off x="2346000" y="3028975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209" y="1"/>
                    </a:moveTo>
                    <a:cubicBezTo>
                      <a:pt x="182" y="1"/>
                      <a:pt x="154" y="7"/>
                      <a:pt x="126" y="21"/>
                    </a:cubicBezTo>
                    <a:cubicBezTo>
                      <a:pt x="26" y="71"/>
                      <a:pt x="1" y="196"/>
                      <a:pt x="51" y="296"/>
                    </a:cubicBezTo>
                    <a:cubicBezTo>
                      <a:pt x="87" y="351"/>
                      <a:pt x="162" y="392"/>
                      <a:pt x="230" y="392"/>
                    </a:cubicBezTo>
                    <a:cubicBezTo>
                      <a:pt x="256" y="392"/>
                      <a:pt x="281" y="386"/>
                      <a:pt x="302" y="372"/>
                    </a:cubicBezTo>
                    <a:cubicBezTo>
                      <a:pt x="402" y="321"/>
                      <a:pt x="427" y="196"/>
                      <a:pt x="377" y="96"/>
                    </a:cubicBezTo>
                    <a:cubicBezTo>
                      <a:pt x="341" y="42"/>
                      <a:pt x="278" y="1"/>
                      <a:pt x="20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8" name="Google Shape;2878;p16"/>
              <p:cNvSpPr/>
              <p:nvPr/>
            </p:nvSpPr>
            <p:spPr>
              <a:xfrm>
                <a:off x="2240125" y="3149275"/>
                <a:ext cx="1817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652" extrusionOk="0">
                    <a:moveTo>
                      <a:pt x="364" y="0"/>
                    </a:moveTo>
                    <a:cubicBezTo>
                      <a:pt x="311" y="0"/>
                      <a:pt x="256" y="14"/>
                      <a:pt x="201" y="46"/>
                    </a:cubicBezTo>
                    <a:cubicBezTo>
                      <a:pt x="50" y="121"/>
                      <a:pt x="0" y="322"/>
                      <a:pt x="75" y="472"/>
                    </a:cubicBezTo>
                    <a:cubicBezTo>
                      <a:pt x="130" y="582"/>
                      <a:pt x="253" y="652"/>
                      <a:pt x="373" y="652"/>
                    </a:cubicBezTo>
                    <a:cubicBezTo>
                      <a:pt x="417" y="652"/>
                      <a:pt x="461" y="642"/>
                      <a:pt x="501" y="622"/>
                    </a:cubicBezTo>
                    <a:cubicBezTo>
                      <a:pt x="677" y="522"/>
                      <a:pt x="727" y="322"/>
                      <a:pt x="652" y="171"/>
                    </a:cubicBezTo>
                    <a:cubicBezTo>
                      <a:pt x="583" y="68"/>
                      <a:pt x="479" y="0"/>
                      <a:pt x="36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9" name="Google Shape;2879;p16"/>
              <p:cNvSpPr/>
              <p:nvPr/>
            </p:nvSpPr>
            <p:spPr>
              <a:xfrm>
                <a:off x="2376075" y="3284250"/>
                <a:ext cx="175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2" extrusionOk="0">
                    <a:moveTo>
                      <a:pt x="344" y="1"/>
                    </a:moveTo>
                    <a:cubicBezTo>
                      <a:pt x="297" y="1"/>
                      <a:pt x="248" y="12"/>
                      <a:pt x="201" y="35"/>
                    </a:cubicBezTo>
                    <a:cubicBezTo>
                      <a:pt x="51" y="111"/>
                      <a:pt x="1" y="311"/>
                      <a:pt x="76" y="461"/>
                    </a:cubicBezTo>
                    <a:cubicBezTo>
                      <a:pt x="128" y="565"/>
                      <a:pt x="228" y="621"/>
                      <a:pt x="334" y="621"/>
                    </a:cubicBezTo>
                    <a:cubicBezTo>
                      <a:pt x="381" y="621"/>
                      <a:pt x="430" y="610"/>
                      <a:pt x="477" y="587"/>
                    </a:cubicBezTo>
                    <a:cubicBezTo>
                      <a:pt x="627" y="512"/>
                      <a:pt x="703" y="311"/>
                      <a:pt x="602" y="161"/>
                    </a:cubicBezTo>
                    <a:cubicBezTo>
                      <a:pt x="550" y="57"/>
                      <a:pt x="451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0" name="Google Shape;2880;p16"/>
              <p:cNvSpPr/>
              <p:nvPr/>
            </p:nvSpPr>
            <p:spPr>
              <a:xfrm>
                <a:off x="1891750" y="3615225"/>
                <a:ext cx="1442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577" h="560" extrusionOk="0">
                    <a:moveTo>
                      <a:pt x="280" y="1"/>
                    </a:moveTo>
                    <a:cubicBezTo>
                      <a:pt x="151" y="1"/>
                      <a:pt x="48" y="95"/>
                      <a:pt x="25" y="230"/>
                    </a:cubicBezTo>
                    <a:cubicBezTo>
                      <a:pt x="0" y="380"/>
                      <a:pt x="101" y="531"/>
                      <a:pt x="251" y="556"/>
                    </a:cubicBezTo>
                    <a:cubicBezTo>
                      <a:pt x="266" y="558"/>
                      <a:pt x="282" y="560"/>
                      <a:pt x="297" y="560"/>
                    </a:cubicBezTo>
                    <a:cubicBezTo>
                      <a:pt x="426" y="560"/>
                      <a:pt x="529" y="465"/>
                      <a:pt x="552" y="330"/>
                    </a:cubicBezTo>
                    <a:cubicBezTo>
                      <a:pt x="577" y="180"/>
                      <a:pt x="476" y="30"/>
                      <a:pt x="326" y="4"/>
                    </a:cubicBezTo>
                    <a:cubicBezTo>
                      <a:pt x="311" y="2"/>
                      <a:pt x="295" y="1"/>
                      <a:pt x="28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1" name="Google Shape;2881;p16"/>
              <p:cNvSpPr/>
              <p:nvPr/>
            </p:nvSpPr>
            <p:spPr>
              <a:xfrm>
                <a:off x="2123575" y="3429625"/>
                <a:ext cx="17575" cy="1540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16" extrusionOk="0">
                    <a:moveTo>
                      <a:pt x="350" y="0"/>
                    </a:moveTo>
                    <a:cubicBezTo>
                      <a:pt x="299" y="0"/>
                      <a:pt x="248" y="12"/>
                      <a:pt x="201" y="35"/>
                    </a:cubicBezTo>
                    <a:cubicBezTo>
                      <a:pt x="51" y="110"/>
                      <a:pt x="1" y="311"/>
                      <a:pt x="76" y="436"/>
                    </a:cubicBezTo>
                    <a:cubicBezTo>
                      <a:pt x="131" y="546"/>
                      <a:pt x="253" y="616"/>
                      <a:pt x="373" y="616"/>
                    </a:cubicBezTo>
                    <a:cubicBezTo>
                      <a:pt x="418" y="616"/>
                      <a:pt x="461" y="606"/>
                      <a:pt x="502" y="586"/>
                    </a:cubicBezTo>
                    <a:cubicBezTo>
                      <a:pt x="652" y="486"/>
                      <a:pt x="702" y="311"/>
                      <a:pt x="627" y="160"/>
                    </a:cubicBezTo>
                    <a:cubicBezTo>
                      <a:pt x="575" y="56"/>
                      <a:pt x="464" y="0"/>
                      <a:pt x="35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2" name="Google Shape;2882;p16"/>
              <p:cNvSpPr/>
              <p:nvPr/>
            </p:nvSpPr>
            <p:spPr>
              <a:xfrm>
                <a:off x="2080975" y="3338150"/>
                <a:ext cx="17550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621" extrusionOk="0">
                    <a:moveTo>
                      <a:pt x="369" y="0"/>
                    </a:moveTo>
                    <a:cubicBezTo>
                      <a:pt x="321" y="0"/>
                      <a:pt x="272" y="11"/>
                      <a:pt x="226" y="35"/>
                    </a:cubicBezTo>
                    <a:cubicBezTo>
                      <a:pt x="75" y="110"/>
                      <a:pt x="0" y="310"/>
                      <a:pt x="75" y="461"/>
                    </a:cubicBezTo>
                    <a:cubicBezTo>
                      <a:pt x="145" y="565"/>
                      <a:pt x="250" y="621"/>
                      <a:pt x="358" y="621"/>
                    </a:cubicBezTo>
                    <a:cubicBezTo>
                      <a:pt x="406" y="621"/>
                      <a:pt x="455" y="609"/>
                      <a:pt x="501" y="586"/>
                    </a:cubicBezTo>
                    <a:cubicBezTo>
                      <a:pt x="652" y="511"/>
                      <a:pt x="702" y="310"/>
                      <a:pt x="627" y="160"/>
                    </a:cubicBezTo>
                    <a:cubicBezTo>
                      <a:pt x="575" y="56"/>
                      <a:pt x="475" y="0"/>
                      <a:pt x="36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3" name="Google Shape;2883;p16"/>
              <p:cNvSpPr/>
              <p:nvPr/>
            </p:nvSpPr>
            <p:spPr>
              <a:xfrm>
                <a:off x="2015800" y="3544650"/>
                <a:ext cx="11300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2" extrusionOk="0">
                    <a:moveTo>
                      <a:pt x="214" y="0"/>
                    </a:moveTo>
                    <a:cubicBezTo>
                      <a:pt x="184" y="0"/>
                      <a:pt x="154" y="6"/>
                      <a:pt x="126" y="20"/>
                    </a:cubicBezTo>
                    <a:cubicBezTo>
                      <a:pt x="26" y="71"/>
                      <a:pt x="1" y="196"/>
                      <a:pt x="51" y="296"/>
                    </a:cubicBezTo>
                    <a:cubicBezTo>
                      <a:pt x="87" y="350"/>
                      <a:pt x="162" y="391"/>
                      <a:pt x="229" y="391"/>
                    </a:cubicBezTo>
                    <a:cubicBezTo>
                      <a:pt x="256" y="391"/>
                      <a:pt x="280" y="385"/>
                      <a:pt x="301" y="371"/>
                    </a:cubicBezTo>
                    <a:cubicBezTo>
                      <a:pt x="402" y="321"/>
                      <a:pt x="452" y="196"/>
                      <a:pt x="402" y="96"/>
                    </a:cubicBezTo>
                    <a:cubicBezTo>
                      <a:pt x="366" y="41"/>
                      <a:pt x="290" y="0"/>
                      <a:pt x="21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4" name="Google Shape;2884;p16"/>
              <p:cNvSpPr/>
              <p:nvPr/>
            </p:nvSpPr>
            <p:spPr>
              <a:xfrm>
                <a:off x="2082850" y="3414200"/>
                <a:ext cx="106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7" extrusionOk="0">
                    <a:moveTo>
                      <a:pt x="224" y="0"/>
                    </a:moveTo>
                    <a:cubicBezTo>
                      <a:pt x="193" y="0"/>
                      <a:pt x="159" y="9"/>
                      <a:pt x="126" y="25"/>
                    </a:cubicBezTo>
                    <a:cubicBezTo>
                      <a:pt x="25" y="75"/>
                      <a:pt x="0" y="176"/>
                      <a:pt x="51" y="276"/>
                    </a:cubicBezTo>
                    <a:cubicBezTo>
                      <a:pt x="84" y="343"/>
                      <a:pt x="140" y="376"/>
                      <a:pt x="203" y="376"/>
                    </a:cubicBezTo>
                    <a:cubicBezTo>
                      <a:pt x="234" y="376"/>
                      <a:pt x="268" y="368"/>
                      <a:pt x="301" y="351"/>
                    </a:cubicBezTo>
                    <a:cubicBezTo>
                      <a:pt x="401" y="301"/>
                      <a:pt x="426" y="201"/>
                      <a:pt x="376" y="101"/>
                    </a:cubicBezTo>
                    <a:cubicBezTo>
                      <a:pt x="343" y="34"/>
                      <a:pt x="287" y="0"/>
                      <a:pt x="22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5" name="Google Shape;2885;p16"/>
              <p:cNvSpPr/>
              <p:nvPr/>
            </p:nvSpPr>
            <p:spPr>
              <a:xfrm>
                <a:off x="2050900" y="3531475"/>
                <a:ext cx="11300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3" extrusionOk="0">
                    <a:moveTo>
                      <a:pt x="223" y="1"/>
                    </a:moveTo>
                    <a:cubicBezTo>
                      <a:pt x="196" y="1"/>
                      <a:pt x="172" y="7"/>
                      <a:pt x="151" y="21"/>
                    </a:cubicBezTo>
                    <a:cubicBezTo>
                      <a:pt x="50" y="71"/>
                      <a:pt x="0" y="197"/>
                      <a:pt x="50" y="297"/>
                    </a:cubicBezTo>
                    <a:cubicBezTo>
                      <a:pt x="86" y="351"/>
                      <a:pt x="162" y="392"/>
                      <a:pt x="238" y="392"/>
                    </a:cubicBezTo>
                    <a:cubicBezTo>
                      <a:pt x="268" y="392"/>
                      <a:pt x="298" y="386"/>
                      <a:pt x="326" y="372"/>
                    </a:cubicBezTo>
                    <a:cubicBezTo>
                      <a:pt x="426" y="322"/>
                      <a:pt x="451" y="197"/>
                      <a:pt x="401" y="96"/>
                    </a:cubicBezTo>
                    <a:cubicBezTo>
                      <a:pt x="365" y="42"/>
                      <a:pt x="290" y="1"/>
                      <a:pt x="22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6" name="Google Shape;2886;p16"/>
              <p:cNvSpPr/>
              <p:nvPr/>
            </p:nvSpPr>
            <p:spPr>
              <a:xfrm>
                <a:off x="2026450" y="345555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38" y="0"/>
                    </a:moveTo>
                    <a:cubicBezTo>
                      <a:pt x="207" y="0"/>
                      <a:pt x="176" y="9"/>
                      <a:pt x="151" y="26"/>
                    </a:cubicBezTo>
                    <a:cubicBezTo>
                      <a:pt x="51" y="76"/>
                      <a:pt x="1" y="176"/>
                      <a:pt x="51" y="276"/>
                    </a:cubicBezTo>
                    <a:cubicBezTo>
                      <a:pt x="84" y="343"/>
                      <a:pt x="151" y="376"/>
                      <a:pt x="222" y="376"/>
                    </a:cubicBezTo>
                    <a:cubicBezTo>
                      <a:pt x="257" y="376"/>
                      <a:pt x="293" y="368"/>
                      <a:pt x="327" y="351"/>
                    </a:cubicBezTo>
                    <a:cubicBezTo>
                      <a:pt x="427" y="301"/>
                      <a:pt x="452" y="201"/>
                      <a:pt x="402" y="101"/>
                    </a:cubicBezTo>
                    <a:cubicBezTo>
                      <a:pt x="368" y="34"/>
                      <a:pt x="302" y="0"/>
                      <a:pt x="23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7" name="Google Shape;2887;p16"/>
              <p:cNvSpPr/>
              <p:nvPr/>
            </p:nvSpPr>
            <p:spPr>
              <a:xfrm>
                <a:off x="1965675" y="3363575"/>
                <a:ext cx="11300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2" extrusionOk="0">
                    <a:moveTo>
                      <a:pt x="223" y="0"/>
                    </a:moveTo>
                    <a:cubicBezTo>
                      <a:pt x="197" y="0"/>
                      <a:pt x="172" y="6"/>
                      <a:pt x="151" y="20"/>
                    </a:cubicBezTo>
                    <a:cubicBezTo>
                      <a:pt x="51" y="70"/>
                      <a:pt x="1" y="196"/>
                      <a:pt x="51" y="296"/>
                    </a:cubicBezTo>
                    <a:cubicBezTo>
                      <a:pt x="87" y="350"/>
                      <a:pt x="162" y="391"/>
                      <a:pt x="239" y="391"/>
                    </a:cubicBezTo>
                    <a:cubicBezTo>
                      <a:pt x="269" y="391"/>
                      <a:pt x="298" y="385"/>
                      <a:pt x="326" y="371"/>
                    </a:cubicBezTo>
                    <a:cubicBezTo>
                      <a:pt x="427" y="321"/>
                      <a:pt x="452" y="196"/>
                      <a:pt x="402" y="95"/>
                    </a:cubicBezTo>
                    <a:cubicBezTo>
                      <a:pt x="366" y="41"/>
                      <a:pt x="290" y="0"/>
                      <a:pt x="22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8" name="Google Shape;2888;p16"/>
              <p:cNvSpPr/>
              <p:nvPr/>
            </p:nvSpPr>
            <p:spPr>
              <a:xfrm>
                <a:off x="1859800" y="3483850"/>
                <a:ext cx="18800" cy="16325"/>
              </a:xfrm>
              <a:custGeom>
                <a:avLst/>
                <a:gdLst/>
                <a:ahLst/>
                <a:cxnLst/>
                <a:rect l="l" t="t" r="r" b="b"/>
                <a:pathLst>
                  <a:path w="752" h="653" extrusionOk="0">
                    <a:moveTo>
                      <a:pt x="377" y="1"/>
                    </a:moveTo>
                    <a:cubicBezTo>
                      <a:pt x="325" y="1"/>
                      <a:pt x="273" y="15"/>
                      <a:pt x="226" y="46"/>
                    </a:cubicBezTo>
                    <a:cubicBezTo>
                      <a:pt x="50" y="122"/>
                      <a:pt x="0" y="322"/>
                      <a:pt x="75" y="472"/>
                    </a:cubicBezTo>
                    <a:cubicBezTo>
                      <a:pt x="149" y="583"/>
                      <a:pt x="276" y="652"/>
                      <a:pt x="398" y="652"/>
                    </a:cubicBezTo>
                    <a:cubicBezTo>
                      <a:pt x="442" y="652"/>
                      <a:pt x="486" y="643"/>
                      <a:pt x="526" y="623"/>
                    </a:cubicBezTo>
                    <a:cubicBezTo>
                      <a:pt x="677" y="523"/>
                      <a:pt x="752" y="322"/>
                      <a:pt x="652" y="172"/>
                    </a:cubicBezTo>
                    <a:cubicBezTo>
                      <a:pt x="600" y="69"/>
                      <a:pt x="490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9" name="Google Shape;2889;p16"/>
              <p:cNvSpPr/>
              <p:nvPr/>
            </p:nvSpPr>
            <p:spPr>
              <a:xfrm>
                <a:off x="1995750" y="3618850"/>
                <a:ext cx="1757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1" extrusionOk="0">
                    <a:moveTo>
                      <a:pt x="350" y="0"/>
                    </a:moveTo>
                    <a:cubicBezTo>
                      <a:pt x="299" y="0"/>
                      <a:pt x="248" y="12"/>
                      <a:pt x="201" y="35"/>
                    </a:cubicBezTo>
                    <a:cubicBezTo>
                      <a:pt x="51" y="110"/>
                      <a:pt x="1" y="311"/>
                      <a:pt x="76" y="461"/>
                    </a:cubicBezTo>
                    <a:cubicBezTo>
                      <a:pt x="128" y="565"/>
                      <a:pt x="239" y="621"/>
                      <a:pt x="353" y="621"/>
                    </a:cubicBezTo>
                    <a:cubicBezTo>
                      <a:pt x="404" y="621"/>
                      <a:pt x="455" y="610"/>
                      <a:pt x="502" y="586"/>
                    </a:cubicBezTo>
                    <a:cubicBezTo>
                      <a:pt x="652" y="511"/>
                      <a:pt x="702" y="311"/>
                      <a:pt x="627" y="160"/>
                    </a:cubicBezTo>
                    <a:cubicBezTo>
                      <a:pt x="575" y="56"/>
                      <a:pt x="464" y="0"/>
                      <a:pt x="35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0" name="Google Shape;2890;p16"/>
              <p:cNvSpPr/>
              <p:nvPr/>
            </p:nvSpPr>
            <p:spPr>
              <a:xfrm>
                <a:off x="1990125" y="3474350"/>
                <a:ext cx="6275" cy="582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233" extrusionOk="0">
                    <a:moveTo>
                      <a:pt x="125" y="0"/>
                    </a:moveTo>
                    <a:cubicBezTo>
                      <a:pt x="75" y="0"/>
                      <a:pt x="0" y="25"/>
                      <a:pt x="0" y="101"/>
                    </a:cubicBezTo>
                    <a:cubicBezTo>
                      <a:pt x="0" y="176"/>
                      <a:pt x="25" y="226"/>
                      <a:pt x="100" y="226"/>
                    </a:cubicBezTo>
                    <a:cubicBezTo>
                      <a:pt x="114" y="230"/>
                      <a:pt x="126" y="232"/>
                      <a:pt x="138" y="232"/>
                    </a:cubicBezTo>
                    <a:cubicBezTo>
                      <a:pt x="192" y="232"/>
                      <a:pt x="226" y="188"/>
                      <a:pt x="226" y="126"/>
                    </a:cubicBezTo>
                    <a:cubicBezTo>
                      <a:pt x="251" y="76"/>
                      <a:pt x="201" y="0"/>
                      <a:pt x="12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1" name="Google Shape;2891;p16"/>
              <p:cNvSpPr/>
              <p:nvPr/>
            </p:nvSpPr>
            <p:spPr>
              <a:xfrm>
                <a:off x="1886725" y="3555150"/>
                <a:ext cx="7550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79" extrusionOk="0">
                    <a:moveTo>
                      <a:pt x="161" y="0"/>
                    </a:moveTo>
                    <a:cubicBezTo>
                      <a:pt x="140" y="0"/>
                      <a:pt x="119" y="9"/>
                      <a:pt x="101" y="26"/>
                    </a:cubicBezTo>
                    <a:cubicBezTo>
                      <a:pt x="26" y="52"/>
                      <a:pt x="1" y="127"/>
                      <a:pt x="26" y="202"/>
                    </a:cubicBezTo>
                    <a:cubicBezTo>
                      <a:pt x="58" y="250"/>
                      <a:pt x="101" y="278"/>
                      <a:pt x="148" y="278"/>
                    </a:cubicBezTo>
                    <a:cubicBezTo>
                      <a:pt x="173" y="278"/>
                      <a:pt x="200" y="270"/>
                      <a:pt x="226" y="252"/>
                    </a:cubicBezTo>
                    <a:cubicBezTo>
                      <a:pt x="276" y="227"/>
                      <a:pt x="302" y="152"/>
                      <a:pt x="276" y="77"/>
                    </a:cubicBezTo>
                    <a:cubicBezTo>
                      <a:pt x="244" y="28"/>
                      <a:pt x="201" y="0"/>
                      <a:pt x="16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2" name="Google Shape;2892;p16"/>
              <p:cNvSpPr/>
              <p:nvPr/>
            </p:nvSpPr>
            <p:spPr>
              <a:xfrm>
                <a:off x="1905525" y="3595250"/>
                <a:ext cx="7550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79" extrusionOk="0">
                    <a:moveTo>
                      <a:pt x="155" y="0"/>
                    </a:moveTo>
                    <a:cubicBezTo>
                      <a:pt x="129" y="0"/>
                      <a:pt x="102" y="9"/>
                      <a:pt x="76" y="27"/>
                    </a:cubicBezTo>
                    <a:cubicBezTo>
                      <a:pt x="26" y="52"/>
                      <a:pt x="1" y="127"/>
                      <a:pt x="26" y="202"/>
                    </a:cubicBezTo>
                    <a:cubicBezTo>
                      <a:pt x="42" y="251"/>
                      <a:pt x="89" y="278"/>
                      <a:pt x="135" y="278"/>
                    </a:cubicBezTo>
                    <a:cubicBezTo>
                      <a:pt x="159" y="278"/>
                      <a:pt x="183" y="270"/>
                      <a:pt x="201" y="252"/>
                    </a:cubicBezTo>
                    <a:cubicBezTo>
                      <a:pt x="276" y="227"/>
                      <a:pt x="301" y="152"/>
                      <a:pt x="276" y="77"/>
                    </a:cubicBezTo>
                    <a:cubicBezTo>
                      <a:pt x="244" y="28"/>
                      <a:pt x="201" y="0"/>
                      <a:pt x="15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3" name="Google Shape;2893;p16"/>
              <p:cNvSpPr/>
              <p:nvPr/>
            </p:nvSpPr>
            <p:spPr>
              <a:xfrm>
                <a:off x="1936850" y="3507150"/>
                <a:ext cx="505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7" extrusionOk="0">
                    <a:moveTo>
                      <a:pt x="111" y="0"/>
                    </a:moveTo>
                    <a:cubicBezTo>
                      <a:pt x="92" y="0"/>
                      <a:pt x="72" y="6"/>
                      <a:pt x="51" y="17"/>
                    </a:cubicBezTo>
                    <a:cubicBezTo>
                      <a:pt x="26" y="42"/>
                      <a:pt x="1" y="92"/>
                      <a:pt x="26" y="117"/>
                    </a:cubicBezTo>
                    <a:cubicBezTo>
                      <a:pt x="44" y="154"/>
                      <a:pt x="76" y="177"/>
                      <a:pt x="111" y="177"/>
                    </a:cubicBezTo>
                    <a:cubicBezTo>
                      <a:pt x="124" y="177"/>
                      <a:pt x="138" y="174"/>
                      <a:pt x="151" y="167"/>
                    </a:cubicBezTo>
                    <a:cubicBezTo>
                      <a:pt x="176" y="142"/>
                      <a:pt x="201" y="92"/>
                      <a:pt x="176" y="42"/>
                    </a:cubicBezTo>
                    <a:cubicBezTo>
                      <a:pt x="162" y="12"/>
                      <a:pt x="138" y="0"/>
                      <a:pt x="11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4" name="Google Shape;2894;p16"/>
              <p:cNvSpPr/>
              <p:nvPr/>
            </p:nvSpPr>
            <p:spPr>
              <a:xfrm>
                <a:off x="1907400" y="3564325"/>
                <a:ext cx="50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2" extrusionOk="0">
                    <a:moveTo>
                      <a:pt x="91" y="1"/>
                    </a:moveTo>
                    <a:cubicBezTo>
                      <a:pt x="78" y="1"/>
                      <a:pt x="64" y="4"/>
                      <a:pt x="51" y="10"/>
                    </a:cubicBezTo>
                    <a:cubicBezTo>
                      <a:pt x="26" y="35"/>
                      <a:pt x="1" y="86"/>
                      <a:pt x="26" y="136"/>
                    </a:cubicBezTo>
                    <a:cubicBezTo>
                      <a:pt x="44" y="153"/>
                      <a:pt x="74" y="171"/>
                      <a:pt x="108" y="171"/>
                    </a:cubicBezTo>
                    <a:cubicBezTo>
                      <a:pt x="122" y="171"/>
                      <a:pt x="137" y="168"/>
                      <a:pt x="151" y="161"/>
                    </a:cubicBezTo>
                    <a:cubicBezTo>
                      <a:pt x="176" y="136"/>
                      <a:pt x="201" y="86"/>
                      <a:pt x="176" y="60"/>
                    </a:cubicBezTo>
                    <a:cubicBezTo>
                      <a:pt x="158" y="24"/>
                      <a:pt x="126" y="1"/>
                      <a:pt x="9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5" name="Google Shape;2895;p16"/>
              <p:cNvSpPr/>
              <p:nvPr/>
            </p:nvSpPr>
            <p:spPr>
              <a:xfrm>
                <a:off x="1921200" y="3512925"/>
                <a:ext cx="5025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2" extrusionOk="0">
                    <a:moveTo>
                      <a:pt x="103" y="1"/>
                    </a:moveTo>
                    <a:cubicBezTo>
                      <a:pt x="92" y="1"/>
                      <a:pt x="83" y="4"/>
                      <a:pt x="75" y="11"/>
                    </a:cubicBezTo>
                    <a:cubicBezTo>
                      <a:pt x="25" y="36"/>
                      <a:pt x="0" y="86"/>
                      <a:pt x="25" y="137"/>
                    </a:cubicBezTo>
                    <a:cubicBezTo>
                      <a:pt x="43" y="154"/>
                      <a:pt x="73" y="172"/>
                      <a:pt x="107" y="172"/>
                    </a:cubicBezTo>
                    <a:cubicBezTo>
                      <a:pt x="121" y="172"/>
                      <a:pt x="136" y="169"/>
                      <a:pt x="151" y="162"/>
                    </a:cubicBezTo>
                    <a:cubicBezTo>
                      <a:pt x="176" y="137"/>
                      <a:pt x="201" y="86"/>
                      <a:pt x="176" y="36"/>
                    </a:cubicBezTo>
                    <a:cubicBezTo>
                      <a:pt x="158" y="19"/>
                      <a:pt x="128" y="1"/>
                      <a:pt x="10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6" name="Google Shape;2896;p16"/>
              <p:cNvSpPr/>
              <p:nvPr/>
            </p:nvSpPr>
            <p:spPr>
              <a:xfrm>
                <a:off x="1931850" y="3546150"/>
                <a:ext cx="5025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2" extrusionOk="0">
                    <a:moveTo>
                      <a:pt x="100" y="1"/>
                    </a:moveTo>
                    <a:cubicBezTo>
                      <a:pt x="91" y="1"/>
                      <a:pt x="82" y="4"/>
                      <a:pt x="75" y="11"/>
                    </a:cubicBezTo>
                    <a:cubicBezTo>
                      <a:pt x="25" y="36"/>
                      <a:pt x="0" y="86"/>
                      <a:pt x="25" y="136"/>
                    </a:cubicBezTo>
                    <a:cubicBezTo>
                      <a:pt x="43" y="154"/>
                      <a:pt x="73" y="171"/>
                      <a:pt x="107" y="171"/>
                    </a:cubicBezTo>
                    <a:cubicBezTo>
                      <a:pt x="121" y="171"/>
                      <a:pt x="136" y="168"/>
                      <a:pt x="151" y="161"/>
                    </a:cubicBezTo>
                    <a:cubicBezTo>
                      <a:pt x="201" y="136"/>
                      <a:pt x="201" y="86"/>
                      <a:pt x="176" y="61"/>
                    </a:cubicBezTo>
                    <a:cubicBezTo>
                      <a:pt x="157" y="24"/>
                      <a:pt x="126" y="1"/>
                      <a:pt x="10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7" name="Google Shape;2897;p16"/>
              <p:cNvSpPr/>
              <p:nvPr/>
            </p:nvSpPr>
            <p:spPr>
              <a:xfrm>
                <a:off x="1958775" y="3586725"/>
                <a:ext cx="5050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67" extrusionOk="0">
                    <a:moveTo>
                      <a:pt x="112" y="0"/>
                    </a:moveTo>
                    <a:cubicBezTo>
                      <a:pt x="93" y="0"/>
                      <a:pt x="72" y="6"/>
                      <a:pt x="51" y="17"/>
                    </a:cubicBezTo>
                    <a:cubicBezTo>
                      <a:pt x="26" y="42"/>
                      <a:pt x="1" y="92"/>
                      <a:pt x="26" y="117"/>
                    </a:cubicBezTo>
                    <a:cubicBezTo>
                      <a:pt x="51" y="167"/>
                      <a:pt x="101" y="167"/>
                      <a:pt x="126" y="167"/>
                    </a:cubicBezTo>
                    <a:cubicBezTo>
                      <a:pt x="176" y="142"/>
                      <a:pt x="201" y="92"/>
                      <a:pt x="176" y="42"/>
                    </a:cubicBezTo>
                    <a:cubicBezTo>
                      <a:pt x="162" y="12"/>
                      <a:pt x="138" y="0"/>
                      <a:pt x="11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8" name="Google Shape;2898;p16"/>
              <p:cNvSpPr/>
              <p:nvPr/>
            </p:nvSpPr>
            <p:spPr>
              <a:xfrm>
                <a:off x="2002025" y="3531125"/>
                <a:ext cx="8175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27" h="287" extrusionOk="0">
                    <a:moveTo>
                      <a:pt x="161" y="0"/>
                    </a:moveTo>
                    <a:cubicBezTo>
                      <a:pt x="141" y="0"/>
                      <a:pt x="121" y="3"/>
                      <a:pt x="101" y="10"/>
                    </a:cubicBezTo>
                    <a:cubicBezTo>
                      <a:pt x="25" y="60"/>
                      <a:pt x="0" y="135"/>
                      <a:pt x="50" y="211"/>
                    </a:cubicBezTo>
                    <a:cubicBezTo>
                      <a:pt x="67" y="259"/>
                      <a:pt x="114" y="287"/>
                      <a:pt x="159" y="287"/>
                    </a:cubicBezTo>
                    <a:cubicBezTo>
                      <a:pt x="184" y="287"/>
                      <a:pt x="208" y="278"/>
                      <a:pt x="226" y="261"/>
                    </a:cubicBezTo>
                    <a:cubicBezTo>
                      <a:pt x="301" y="236"/>
                      <a:pt x="326" y="135"/>
                      <a:pt x="301" y="60"/>
                    </a:cubicBezTo>
                    <a:cubicBezTo>
                      <a:pt x="264" y="23"/>
                      <a:pt x="214" y="0"/>
                      <a:pt x="16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9" name="Google Shape;2899;p16"/>
              <p:cNvSpPr/>
              <p:nvPr/>
            </p:nvSpPr>
            <p:spPr>
              <a:xfrm>
                <a:off x="1943125" y="3472225"/>
                <a:ext cx="7550" cy="65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62" extrusionOk="0">
                    <a:moveTo>
                      <a:pt x="135" y="0"/>
                    </a:moveTo>
                    <a:cubicBezTo>
                      <a:pt x="116" y="0"/>
                      <a:pt x="96" y="3"/>
                      <a:pt x="76" y="10"/>
                    </a:cubicBezTo>
                    <a:cubicBezTo>
                      <a:pt x="25" y="35"/>
                      <a:pt x="0" y="135"/>
                      <a:pt x="25" y="186"/>
                    </a:cubicBezTo>
                    <a:cubicBezTo>
                      <a:pt x="42" y="234"/>
                      <a:pt x="89" y="262"/>
                      <a:pt x="134" y="262"/>
                    </a:cubicBezTo>
                    <a:cubicBezTo>
                      <a:pt x="159" y="262"/>
                      <a:pt x="183" y="253"/>
                      <a:pt x="201" y="236"/>
                    </a:cubicBezTo>
                    <a:cubicBezTo>
                      <a:pt x="276" y="211"/>
                      <a:pt x="301" y="135"/>
                      <a:pt x="251" y="60"/>
                    </a:cubicBezTo>
                    <a:cubicBezTo>
                      <a:pt x="233" y="24"/>
                      <a:pt x="187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0" name="Google Shape;2900;p16"/>
              <p:cNvSpPr/>
              <p:nvPr/>
            </p:nvSpPr>
            <p:spPr>
              <a:xfrm>
                <a:off x="2473200" y="2949425"/>
                <a:ext cx="1130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6" extrusionOk="0">
                    <a:moveTo>
                      <a:pt x="231" y="0"/>
                    </a:moveTo>
                    <a:cubicBezTo>
                      <a:pt x="205" y="0"/>
                      <a:pt x="178" y="6"/>
                      <a:pt x="151" y="20"/>
                    </a:cubicBezTo>
                    <a:cubicBezTo>
                      <a:pt x="51" y="70"/>
                      <a:pt x="1" y="195"/>
                      <a:pt x="76" y="295"/>
                    </a:cubicBezTo>
                    <a:cubicBezTo>
                      <a:pt x="109" y="362"/>
                      <a:pt x="165" y="396"/>
                      <a:pt x="228" y="396"/>
                    </a:cubicBezTo>
                    <a:cubicBezTo>
                      <a:pt x="260" y="396"/>
                      <a:pt x="293" y="387"/>
                      <a:pt x="326" y="371"/>
                    </a:cubicBezTo>
                    <a:cubicBezTo>
                      <a:pt x="427" y="321"/>
                      <a:pt x="452" y="195"/>
                      <a:pt x="402" y="120"/>
                    </a:cubicBezTo>
                    <a:cubicBezTo>
                      <a:pt x="365" y="47"/>
                      <a:pt x="301" y="0"/>
                      <a:pt x="23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1" name="Google Shape;2901;p16"/>
              <p:cNvSpPr/>
              <p:nvPr/>
            </p:nvSpPr>
            <p:spPr>
              <a:xfrm>
                <a:off x="2500775" y="3008175"/>
                <a:ext cx="11300" cy="97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88" extrusionOk="0">
                    <a:moveTo>
                      <a:pt x="231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25" y="76"/>
                      <a:pt x="0" y="176"/>
                      <a:pt x="50" y="276"/>
                    </a:cubicBezTo>
                    <a:cubicBezTo>
                      <a:pt x="84" y="343"/>
                      <a:pt x="151" y="388"/>
                      <a:pt x="221" y="388"/>
                    </a:cubicBezTo>
                    <a:cubicBezTo>
                      <a:pt x="256" y="388"/>
                      <a:pt x="293" y="377"/>
                      <a:pt x="326" y="351"/>
                    </a:cubicBezTo>
                    <a:cubicBezTo>
                      <a:pt x="401" y="301"/>
                      <a:pt x="451" y="201"/>
                      <a:pt x="401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2" name="Google Shape;2902;p16"/>
              <p:cNvSpPr/>
              <p:nvPr/>
            </p:nvSpPr>
            <p:spPr>
              <a:xfrm>
                <a:off x="2546500" y="2879475"/>
                <a:ext cx="75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7" extrusionOk="0">
                    <a:moveTo>
                      <a:pt x="145" y="1"/>
                    </a:moveTo>
                    <a:cubicBezTo>
                      <a:pt x="130" y="1"/>
                      <a:pt x="115" y="4"/>
                      <a:pt x="101" y="11"/>
                    </a:cubicBezTo>
                    <a:cubicBezTo>
                      <a:pt x="26" y="36"/>
                      <a:pt x="1" y="111"/>
                      <a:pt x="51" y="186"/>
                    </a:cubicBezTo>
                    <a:cubicBezTo>
                      <a:pt x="69" y="223"/>
                      <a:pt x="115" y="246"/>
                      <a:pt x="157" y="246"/>
                    </a:cubicBezTo>
                    <a:cubicBezTo>
                      <a:pt x="173" y="246"/>
                      <a:pt x="188" y="243"/>
                      <a:pt x="201" y="236"/>
                    </a:cubicBezTo>
                    <a:cubicBezTo>
                      <a:pt x="277" y="186"/>
                      <a:pt x="302" y="136"/>
                      <a:pt x="252" y="61"/>
                    </a:cubicBezTo>
                    <a:cubicBezTo>
                      <a:pt x="233" y="24"/>
                      <a:pt x="188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3" name="Google Shape;2903;p16"/>
              <p:cNvSpPr/>
              <p:nvPr/>
            </p:nvSpPr>
            <p:spPr>
              <a:xfrm>
                <a:off x="2503900" y="296305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53" y="0"/>
                    </a:moveTo>
                    <a:cubicBezTo>
                      <a:pt x="129" y="0"/>
                      <a:pt x="102" y="8"/>
                      <a:pt x="76" y="26"/>
                    </a:cubicBezTo>
                    <a:cubicBezTo>
                      <a:pt x="26" y="51"/>
                      <a:pt x="1" y="126"/>
                      <a:pt x="26" y="177"/>
                    </a:cubicBezTo>
                    <a:cubicBezTo>
                      <a:pt x="58" y="225"/>
                      <a:pt x="101" y="253"/>
                      <a:pt x="141" y="253"/>
                    </a:cubicBezTo>
                    <a:cubicBezTo>
                      <a:pt x="162" y="253"/>
                      <a:pt x="183" y="244"/>
                      <a:pt x="201" y="227"/>
                    </a:cubicBezTo>
                    <a:cubicBezTo>
                      <a:pt x="251" y="202"/>
                      <a:pt x="276" y="126"/>
                      <a:pt x="251" y="76"/>
                    </a:cubicBezTo>
                    <a:cubicBezTo>
                      <a:pt x="235" y="28"/>
                      <a:pt x="198" y="0"/>
                      <a:pt x="15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4" name="Google Shape;2904;p16"/>
              <p:cNvSpPr/>
              <p:nvPr/>
            </p:nvSpPr>
            <p:spPr>
              <a:xfrm>
                <a:off x="2523950" y="2887850"/>
                <a:ext cx="69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3" extrusionOk="0">
                    <a:moveTo>
                      <a:pt x="160" y="1"/>
                    </a:moveTo>
                    <a:cubicBezTo>
                      <a:pt x="140" y="1"/>
                      <a:pt x="119" y="9"/>
                      <a:pt x="101" y="27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5"/>
                      <a:pt x="103" y="242"/>
                      <a:pt x="140" y="242"/>
                    </a:cubicBezTo>
                    <a:cubicBezTo>
                      <a:pt x="161" y="242"/>
                      <a:pt x="183" y="236"/>
                      <a:pt x="201" y="227"/>
                    </a:cubicBezTo>
                    <a:cubicBezTo>
                      <a:pt x="276" y="202"/>
                      <a:pt x="276" y="127"/>
                      <a:pt x="251" y="77"/>
                    </a:cubicBezTo>
                    <a:cubicBezTo>
                      <a:pt x="235" y="28"/>
                      <a:pt x="198" y="1"/>
                      <a:pt x="16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5" name="Google Shape;2905;p16"/>
              <p:cNvSpPr/>
              <p:nvPr/>
            </p:nvSpPr>
            <p:spPr>
              <a:xfrm>
                <a:off x="2539625" y="2936500"/>
                <a:ext cx="6900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6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0" y="10"/>
                    </a:cubicBezTo>
                    <a:cubicBezTo>
                      <a:pt x="25" y="61"/>
                      <a:pt x="0" y="136"/>
                      <a:pt x="50" y="186"/>
                    </a:cubicBezTo>
                    <a:cubicBezTo>
                      <a:pt x="69" y="223"/>
                      <a:pt x="114" y="246"/>
                      <a:pt x="156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276" y="136"/>
                      <a:pt x="251" y="61"/>
                    </a:cubicBezTo>
                    <a:cubicBezTo>
                      <a:pt x="232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6" name="Google Shape;2906;p16"/>
              <p:cNvSpPr/>
              <p:nvPr/>
            </p:nvSpPr>
            <p:spPr>
              <a:xfrm>
                <a:off x="2578475" y="2995400"/>
                <a:ext cx="75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46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0" y="10"/>
                    </a:cubicBezTo>
                    <a:cubicBezTo>
                      <a:pt x="25" y="60"/>
                      <a:pt x="0" y="111"/>
                      <a:pt x="50" y="186"/>
                    </a:cubicBezTo>
                    <a:cubicBezTo>
                      <a:pt x="69" y="222"/>
                      <a:pt x="114" y="246"/>
                      <a:pt x="156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301" y="136"/>
                      <a:pt x="251" y="60"/>
                    </a:cubicBezTo>
                    <a:cubicBezTo>
                      <a:pt x="232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7" name="Google Shape;2907;p16"/>
              <p:cNvSpPr/>
              <p:nvPr/>
            </p:nvSpPr>
            <p:spPr>
              <a:xfrm>
                <a:off x="2555275" y="28283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59" y="9"/>
                      <a:pt x="126" y="26"/>
                    </a:cubicBezTo>
                    <a:cubicBezTo>
                      <a:pt x="51" y="76"/>
                      <a:pt x="1" y="201"/>
                      <a:pt x="51" y="276"/>
                    </a:cubicBezTo>
                    <a:cubicBezTo>
                      <a:pt x="88" y="350"/>
                      <a:pt x="165" y="396"/>
                      <a:pt x="243" y="396"/>
                    </a:cubicBezTo>
                    <a:cubicBezTo>
                      <a:pt x="271" y="396"/>
                      <a:pt x="300" y="390"/>
                      <a:pt x="327" y="377"/>
                    </a:cubicBezTo>
                    <a:cubicBezTo>
                      <a:pt x="427" y="326"/>
                      <a:pt x="452" y="201"/>
                      <a:pt x="402" y="101"/>
                    </a:cubicBezTo>
                    <a:cubicBezTo>
                      <a:pt x="368" y="34"/>
                      <a:pt x="302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8" name="Google Shape;2908;p16"/>
              <p:cNvSpPr/>
              <p:nvPr/>
            </p:nvSpPr>
            <p:spPr>
              <a:xfrm>
                <a:off x="2089750" y="3510675"/>
                <a:ext cx="9425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7" extrusionOk="0">
                    <a:moveTo>
                      <a:pt x="201" y="1"/>
                    </a:moveTo>
                    <a:cubicBezTo>
                      <a:pt x="100" y="1"/>
                      <a:pt x="25" y="76"/>
                      <a:pt x="0" y="151"/>
                    </a:cubicBezTo>
                    <a:cubicBezTo>
                      <a:pt x="0" y="252"/>
                      <a:pt x="50" y="352"/>
                      <a:pt x="150" y="352"/>
                    </a:cubicBezTo>
                    <a:cubicBezTo>
                      <a:pt x="164" y="355"/>
                      <a:pt x="176" y="357"/>
                      <a:pt x="189" y="357"/>
                    </a:cubicBezTo>
                    <a:cubicBezTo>
                      <a:pt x="270" y="357"/>
                      <a:pt x="329" y="289"/>
                      <a:pt x="351" y="201"/>
                    </a:cubicBezTo>
                    <a:cubicBezTo>
                      <a:pt x="376" y="126"/>
                      <a:pt x="301" y="26"/>
                      <a:pt x="20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9" name="Google Shape;2909;p16"/>
              <p:cNvSpPr/>
              <p:nvPr/>
            </p:nvSpPr>
            <p:spPr>
              <a:xfrm>
                <a:off x="1939375" y="362910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24" y="1"/>
                    </a:moveTo>
                    <a:cubicBezTo>
                      <a:pt x="192" y="1"/>
                      <a:pt x="159" y="9"/>
                      <a:pt x="125" y="26"/>
                    </a:cubicBezTo>
                    <a:cubicBezTo>
                      <a:pt x="25" y="76"/>
                      <a:pt x="0" y="176"/>
                      <a:pt x="50" y="277"/>
                    </a:cubicBezTo>
                    <a:cubicBezTo>
                      <a:pt x="84" y="343"/>
                      <a:pt x="139" y="377"/>
                      <a:pt x="202" y="377"/>
                    </a:cubicBezTo>
                    <a:cubicBezTo>
                      <a:pt x="234" y="377"/>
                      <a:pt x="267" y="368"/>
                      <a:pt x="301" y="352"/>
                    </a:cubicBezTo>
                    <a:cubicBezTo>
                      <a:pt x="401" y="302"/>
                      <a:pt x="451" y="201"/>
                      <a:pt x="376" y="101"/>
                    </a:cubicBezTo>
                    <a:cubicBezTo>
                      <a:pt x="343" y="34"/>
                      <a:pt x="287" y="1"/>
                      <a:pt x="22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0" name="Google Shape;2910;p16"/>
              <p:cNvSpPr/>
              <p:nvPr/>
            </p:nvSpPr>
            <p:spPr>
              <a:xfrm>
                <a:off x="1966300" y="3687375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59" y="9"/>
                      <a:pt x="126" y="26"/>
                    </a:cubicBezTo>
                    <a:cubicBezTo>
                      <a:pt x="26" y="76"/>
                      <a:pt x="1" y="201"/>
                      <a:pt x="51" y="276"/>
                    </a:cubicBezTo>
                    <a:cubicBezTo>
                      <a:pt x="88" y="350"/>
                      <a:pt x="165" y="396"/>
                      <a:pt x="242" y="396"/>
                    </a:cubicBezTo>
                    <a:cubicBezTo>
                      <a:pt x="271" y="396"/>
                      <a:pt x="300" y="390"/>
                      <a:pt x="327" y="377"/>
                    </a:cubicBezTo>
                    <a:cubicBezTo>
                      <a:pt x="402" y="326"/>
                      <a:pt x="452" y="201"/>
                      <a:pt x="402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1" name="Google Shape;2911;p16"/>
              <p:cNvSpPr/>
              <p:nvPr/>
            </p:nvSpPr>
            <p:spPr>
              <a:xfrm>
                <a:off x="2012050" y="3558675"/>
                <a:ext cx="75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7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1" y="11"/>
                    </a:cubicBezTo>
                    <a:cubicBezTo>
                      <a:pt x="25" y="61"/>
                      <a:pt x="0" y="136"/>
                      <a:pt x="50" y="186"/>
                    </a:cubicBezTo>
                    <a:cubicBezTo>
                      <a:pt x="69" y="223"/>
                      <a:pt x="114" y="246"/>
                      <a:pt x="157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301" y="136"/>
                      <a:pt x="251" y="61"/>
                    </a:cubicBezTo>
                    <a:cubicBezTo>
                      <a:pt x="233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2" name="Google Shape;2912;p16"/>
              <p:cNvSpPr/>
              <p:nvPr/>
            </p:nvSpPr>
            <p:spPr>
              <a:xfrm>
                <a:off x="1969450" y="3642525"/>
                <a:ext cx="690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2" extrusionOk="0">
                    <a:moveTo>
                      <a:pt x="155" y="0"/>
                    </a:moveTo>
                    <a:cubicBezTo>
                      <a:pt x="130" y="0"/>
                      <a:pt x="103" y="6"/>
                      <a:pt x="75" y="15"/>
                    </a:cubicBezTo>
                    <a:cubicBezTo>
                      <a:pt x="25" y="40"/>
                      <a:pt x="0" y="115"/>
                      <a:pt x="25" y="166"/>
                    </a:cubicBezTo>
                    <a:cubicBezTo>
                      <a:pt x="57" y="214"/>
                      <a:pt x="100" y="242"/>
                      <a:pt x="140" y="242"/>
                    </a:cubicBezTo>
                    <a:cubicBezTo>
                      <a:pt x="162" y="242"/>
                      <a:pt x="183" y="233"/>
                      <a:pt x="201" y="216"/>
                    </a:cubicBezTo>
                    <a:cubicBezTo>
                      <a:pt x="251" y="191"/>
                      <a:pt x="276" y="115"/>
                      <a:pt x="251" y="65"/>
                    </a:cubicBezTo>
                    <a:cubicBezTo>
                      <a:pt x="235" y="18"/>
                      <a:pt x="199" y="0"/>
                      <a:pt x="15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3" name="Google Shape;2913;p16"/>
              <p:cNvSpPr/>
              <p:nvPr/>
            </p:nvSpPr>
            <p:spPr>
              <a:xfrm>
                <a:off x="1989500" y="3567325"/>
                <a:ext cx="75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43" extrusionOk="0">
                    <a:moveTo>
                      <a:pt x="162" y="1"/>
                    </a:moveTo>
                    <a:cubicBezTo>
                      <a:pt x="140" y="1"/>
                      <a:pt x="119" y="7"/>
                      <a:pt x="100" y="16"/>
                    </a:cubicBezTo>
                    <a:cubicBezTo>
                      <a:pt x="25" y="41"/>
                      <a:pt x="0" y="116"/>
                      <a:pt x="50" y="166"/>
                    </a:cubicBezTo>
                    <a:cubicBezTo>
                      <a:pt x="66" y="215"/>
                      <a:pt x="103" y="242"/>
                      <a:pt x="141" y="242"/>
                    </a:cubicBezTo>
                    <a:cubicBezTo>
                      <a:pt x="162" y="242"/>
                      <a:pt x="183" y="234"/>
                      <a:pt x="201" y="216"/>
                    </a:cubicBezTo>
                    <a:cubicBezTo>
                      <a:pt x="276" y="191"/>
                      <a:pt x="301" y="116"/>
                      <a:pt x="251" y="66"/>
                    </a:cubicBezTo>
                    <a:cubicBezTo>
                      <a:pt x="235" y="18"/>
                      <a:pt x="199" y="1"/>
                      <a:pt x="162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4" name="Google Shape;2914;p16"/>
              <p:cNvSpPr/>
              <p:nvPr/>
            </p:nvSpPr>
            <p:spPr>
              <a:xfrm>
                <a:off x="2005150" y="3615925"/>
                <a:ext cx="7550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54" extrusionOk="0">
                    <a:moveTo>
                      <a:pt x="160" y="1"/>
                    </a:moveTo>
                    <a:cubicBezTo>
                      <a:pt x="140" y="1"/>
                      <a:pt x="119" y="9"/>
                      <a:pt x="101" y="27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6"/>
                      <a:pt x="104" y="253"/>
                      <a:pt x="142" y="253"/>
                    </a:cubicBezTo>
                    <a:cubicBezTo>
                      <a:pt x="162" y="253"/>
                      <a:pt x="183" y="245"/>
                      <a:pt x="201" y="227"/>
                    </a:cubicBezTo>
                    <a:cubicBezTo>
                      <a:pt x="276" y="202"/>
                      <a:pt x="301" y="127"/>
                      <a:pt x="251" y="77"/>
                    </a:cubicBezTo>
                    <a:cubicBezTo>
                      <a:pt x="235" y="28"/>
                      <a:pt x="198" y="1"/>
                      <a:pt x="16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5" name="Google Shape;2915;p16"/>
              <p:cNvSpPr/>
              <p:nvPr/>
            </p:nvSpPr>
            <p:spPr>
              <a:xfrm>
                <a:off x="2044000" y="3674825"/>
                <a:ext cx="755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2" extrusionOk="0">
                    <a:moveTo>
                      <a:pt x="160" y="0"/>
                    </a:moveTo>
                    <a:cubicBezTo>
                      <a:pt x="139" y="0"/>
                      <a:pt x="119" y="9"/>
                      <a:pt x="101" y="26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5"/>
                      <a:pt x="103" y="242"/>
                      <a:pt x="140" y="242"/>
                    </a:cubicBezTo>
                    <a:cubicBezTo>
                      <a:pt x="161" y="242"/>
                      <a:pt x="183" y="236"/>
                      <a:pt x="201" y="227"/>
                    </a:cubicBezTo>
                    <a:cubicBezTo>
                      <a:pt x="276" y="202"/>
                      <a:pt x="301" y="127"/>
                      <a:pt x="251" y="77"/>
                    </a:cubicBezTo>
                    <a:cubicBezTo>
                      <a:pt x="235" y="28"/>
                      <a:pt x="198" y="0"/>
                      <a:pt x="16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6" name="Google Shape;2916;p16"/>
              <p:cNvSpPr/>
              <p:nvPr/>
            </p:nvSpPr>
            <p:spPr>
              <a:xfrm>
                <a:off x="2107275" y="3593525"/>
                <a:ext cx="11950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21" extrusionOk="0">
                    <a:moveTo>
                      <a:pt x="235" y="1"/>
                    </a:moveTo>
                    <a:cubicBezTo>
                      <a:pt x="207" y="1"/>
                      <a:pt x="178" y="7"/>
                      <a:pt x="151" y="20"/>
                    </a:cubicBezTo>
                    <a:cubicBezTo>
                      <a:pt x="51" y="70"/>
                      <a:pt x="1" y="196"/>
                      <a:pt x="51" y="296"/>
                    </a:cubicBezTo>
                    <a:cubicBezTo>
                      <a:pt x="85" y="382"/>
                      <a:pt x="155" y="420"/>
                      <a:pt x="235" y="420"/>
                    </a:cubicBezTo>
                    <a:cubicBezTo>
                      <a:pt x="272" y="420"/>
                      <a:pt x="312" y="412"/>
                      <a:pt x="352" y="396"/>
                    </a:cubicBezTo>
                    <a:cubicBezTo>
                      <a:pt x="452" y="346"/>
                      <a:pt x="477" y="221"/>
                      <a:pt x="427" y="121"/>
                    </a:cubicBezTo>
                    <a:cubicBezTo>
                      <a:pt x="390" y="47"/>
                      <a:pt x="313" y="1"/>
                      <a:pt x="23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7" name="Google Shape;2917;p16"/>
              <p:cNvSpPr/>
              <p:nvPr/>
            </p:nvSpPr>
            <p:spPr>
              <a:xfrm>
                <a:off x="2020825" y="35075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0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50" y="76"/>
                      <a:pt x="0" y="201"/>
                      <a:pt x="50" y="301"/>
                    </a:cubicBezTo>
                    <a:cubicBezTo>
                      <a:pt x="86" y="356"/>
                      <a:pt x="162" y="397"/>
                      <a:pt x="238" y="397"/>
                    </a:cubicBezTo>
                    <a:cubicBezTo>
                      <a:pt x="268" y="397"/>
                      <a:pt x="298" y="391"/>
                      <a:pt x="326" y="377"/>
                    </a:cubicBezTo>
                    <a:cubicBezTo>
                      <a:pt x="426" y="326"/>
                      <a:pt x="451" y="201"/>
                      <a:pt x="401" y="101"/>
                    </a:cubicBezTo>
                    <a:cubicBezTo>
                      <a:pt x="368" y="34"/>
                      <a:pt x="301" y="1"/>
                      <a:pt x="2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8" name="Google Shape;2918;p16"/>
              <p:cNvSpPr/>
              <p:nvPr/>
            </p:nvSpPr>
            <p:spPr>
              <a:xfrm>
                <a:off x="2040250" y="3425350"/>
                <a:ext cx="9425" cy="84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37" extrusionOk="0">
                    <a:moveTo>
                      <a:pt x="186" y="1"/>
                    </a:moveTo>
                    <a:cubicBezTo>
                      <a:pt x="100" y="1"/>
                      <a:pt x="25" y="66"/>
                      <a:pt x="25" y="131"/>
                    </a:cubicBezTo>
                    <a:cubicBezTo>
                      <a:pt x="0" y="231"/>
                      <a:pt x="75" y="331"/>
                      <a:pt x="176" y="331"/>
                    </a:cubicBezTo>
                    <a:cubicBezTo>
                      <a:pt x="186" y="335"/>
                      <a:pt x="196" y="336"/>
                      <a:pt x="207" y="336"/>
                    </a:cubicBezTo>
                    <a:cubicBezTo>
                      <a:pt x="276" y="336"/>
                      <a:pt x="354" y="271"/>
                      <a:pt x="376" y="206"/>
                    </a:cubicBezTo>
                    <a:cubicBezTo>
                      <a:pt x="376" y="106"/>
                      <a:pt x="301" y="5"/>
                      <a:pt x="226" y="5"/>
                    </a:cubicBezTo>
                    <a:cubicBezTo>
                      <a:pt x="212" y="2"/>
                      <a:pt x="199" y="1"/>
                      <a:pt x="186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9" name="Google Shape;2919;p16"/>
              <p:cNvSpPr/>
              <p:nvPr/>
            </p:nvSpPr>
            <p:spPr>
              <a:xfrm>
                <a:off x="2188750" y="3305925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19" y="1"/>
                    </a:moveTo>
                    <a:cubicBezTo>
                      <a:pt x="194" y="1"/>
                      <a:pt x="171" y="7"/>
                      <a:pt x="150" y="20"/>
                    </a:cubicBezTo>
                    <a:cubicBezTo>
                      <a:pt x="50" y="71"/>
                      <a:pt x="0" y="196"/>
                      <a:pt x="50" y="296"/>
                    </a:cubicBezTo>
                    <a:cubicBezTo>
                      <a:pt x="84" y="363"/>
                      <a:pt x="150" y="396"/>
                      <a:pt x="221" y="396"/>
                    </a:cubicBezTo>
                    <a:cubicBezTo>
                      <a:pt x="256" y="396"/>
                      <a:pt x="292" y="388"/>
                      <a:pt x="326" y="371"/>
                    </a:cubicBezTo>
                    <a:cubicBezTo>
                      <a:pt x="426" y="321"/>
                      <a:pt x="451" y="221"/>
                      <a:pt x="401" y="121"/>
                    </a:cubicBezTo>
                    <a:cubicBezTo>
                      <a:pt x="364" y="47"/>
                      <a:pt x="287" y="1"/>
                      <a:pt x="21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0" name="Google Shape;2920;p16"/>
              <p:cNvSpPr/>
              <p:nvPr/>
            </p:nvSpPr>
            <p:spPr>
              <a:xfrm>
                <a:off x="2161800" y="32476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13" y="0"/>
                    </a:moveTo>
                    <a:cubicBezTo>
                      <a:pt x="184" y="0"/>
                      <a:pt x="154" y="7"/>
                      <a:pt x="126" y="21"/>
                    </a:cubicBezTo>
                    <a:cubicBezTo>
                      <a:pt x="25" y="71"/>
                      <a:pt x="0" y="196"/>
                      <a:pt x="50" y="296"/>
                    </a:cubicBezTo>
                    <a:cubicBezTo>
                      <a:pt x="84" y="363"/>
                      <a:pt x="151" y="397"/>
                      <a:pt x="221" y="397"/>
                    </a:cubicBezTo>
                    <a:cubicBezTo>
                      <a:pt x="257" y="397"/>
                      <a:pt x="293" y="388"/>
                      <a:pt x="326" y="372"/>
                    </a:cubicBezTo>
                    <a:cubicBezTo>
                      <a:pt x="401" y="321"/>
                      <a:pt x="451" y="196"/>
                      <a:pt x="401" y="96"/>
                    </a:cubicBezTo>
                    <a:cubicBezTo>
                      <a:pt x="365" y="42"/>
                      <a:pt x="290" y="0"/>
                      <a:pt x="21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1" name="Google Shape;2921;p16"/>
              <p:cNvSpPr/>
              <p:nvPr/>
            </p:nvSpPr>
            <p:spPr>
              <a:xfrm>
                <a:off x="2119825" y="3380125"/>
                <a:ext cx="6900" cy="6125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5" extrusionOk="0">
                    <a:moveTo>
                      <a:pt x="135" y="0"/>
                    </a:moveTo>
                    <a:cubicBezTo>
                      <a:pt x="116" y="0"/>
                      <a:pt x="95" y="3"/>
                      <a:pt x="75" y="10"/>
                    </a:cubicBezTo>
                    <a:cubicBezTo>
                      <a:pt x="25" y="35"/>
                      <a:pt x="0" y="110"/>
                      <a:pt x="25" y="160"/>
                    </a:cubicBezTo>
                    <a:cubicBezTo>
                      <a:pt x="63" y="217"/>
                      <a:pt x="114" y="245"/>
                      <a:pt x="159" y="245"/>
                    </a:cubicBezTo>
                    <a:cubicBezTo>
                      <a:pt x="174" y="245"/>
                      <a:pt x="188" y="242"/>
                      <a:pt x="201" y="235"/>
                    </a:cubicBezTo>
                    <a:cubicBezTo>
                      <a:pt x="251" y="185"/>
                      <a:pt x="276" y="110"/>
                      <a:pt x="251" y="60"/>
                    </a:cubicBezTo>
                    <a:cubicBezTo>
                      <a:pt x="232" y="23"/>
                      <a:pt x="187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2" name="Google Shape;2922;p16"/>
              <p:cNvSpPr/>
              <p:nvPr/>
            </p:nvSpPr>
            <p:spPr>
              <a:xfrm>
                <a:off x="2163050" y="3296150"/>
                <a:ext cx="69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6" extrusionOk="0">
                    <a:moveTo>
                      <a:pt x="120" y="1"/>
                    </a:moveTo>
                    <a:cubicBezTo>
                      <a:pt x="104" y="1"/>
                      <a:pt x="89" y="4"/>
                      <a:pt x="76" y="10"/>
                    </a:cubicBezTo>
                    <a:cubicBezTo>
                      <a:pt x="0" y="61"/>
                      <a:pt x="0" y="136"/>
                      <a:pt x="26" y="186"/>
                    </a:cubicBezTo>
                    <a:cubicBezTo>
                      <a:pt x="44" y="223"/>
                      <a:pt x="89" y="246"/>
                      <a:pt x="132" y="246"/>
                    </a:cubicBezTo>
                    <a:cubicBezTo>
                      <a:pt x="147" y="246"/>
                      <a:pt x="162" y="243"/>
                      <a:pt x="176" y="236"/>
                    </a:cubicBezTo>
                    <a:cubicBezTo>
                      <a:pt x="251" y="211"/>
                      <a:pt x="276" y="136"/>
                      <a:pt x="226" y="61"/>
                    </a:cubicBezTo>
                    <a:cubicBezTo>
                      <a:pt x="208" y="24"/>
                      <a:pt x="162" y="1"/>
                      <a:pt x="12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3" name="Google Shape;2923;p16"/>
              <p:cNvSpPr/>
              <p:nvPr/>
            </p:nvSpPr>
            <p:spPr>
              <a:xfrm>
                <a:off x="2142375" y="3371350"/>
                <a:ext cx="69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6" extrusionOk="0">
                    <a:moveTo>
                      <a:pt x="145" y="0"/>
                    </a:moveTo>
                    <a:cubicBezTo>
                      <a:pt x="129" y="0"/>
                      <a:pt x="114" y="3"/>
                      <a:pt x="101" y="10"/>
                    </a:cubicBezTo>
                    <a:cubicBezTo>
                      <a:pt x="25" y="60"/>
                      <a:pt x="0" y="135"/>
                      <a:pt x="51" y="185"/>
                    </a:cubicBezTo>
                    <a:cubicBezTo>
                      <a:pt x="69" y="222"/>
                      <a:pt x="114" y="245"/>
                      <a:pt x="157" y="245"/>
                    </a:cubicBezTo>
                    <a:cubicBezTo>
                      <a:pt x="172" y="245"/>
                      <a:pt x="187" y="242"/>
                      <a:pt x="201" y="236"/>
                    </a:cubicBezTo>
                    <a:cubicBezTo>
                      <a:pt x="276" y="211"/>
                      <a:pt x="276" y="135"/>
                      <a:pt x="251" y="60"/>
                    </a:cubicBezTo>
                    <a:cubicBezTo>
                      <a:pt x="233" y="23"/>
                      <a:pt x="187" y="0"/>
                      <a:pt x="14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4" name="Google Shape;2924;p16"/>
              <p:cNvSpPr/>
              <p:nvPr/>
            </p:nvSpPr>
            <p:spPr>
              <a:xfrm>
                <a:off x="2126700" y="332270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60" y="0"/>
                    </a:moveTo>
                    <a:cubicBezTo>
                      <a:pt x="140" y="0"/>
                      <a:pt x="119" y="8"/>
                      <a:pt x="101" y="26"/>
                    </a:cubicBezTo>
                    <a:cubicBezTo>
                      <a:pt x="26" y="51"/>
                      <a:pt x="1" y="126"/>
                      <a:pt x="51" y="177"/>
                    </a:cubicBezTo>
                    <a:cubicBezTo>
                      <a:pt x="67" y="225"/>
                      <a:pt x="104" y="253"/>
                      <a:pt x="142" y="253"/>
                    </a:cubicBezTo>
                    <a:cubicBezTo>
                      <a:pt x="163" y="253"/>
                      <a:pt x="184" y="244"/>
                      <a:pt x="201" y="227"/>
                    </a:cubicBezTo>
                    <a:cubicBezTo>
                      <a:pt x="277" y="202"/>
                      <a:pt x="277" y="126"/>
                      <a:pt x="251" y="76"/>
                    </a:cubicBezTo>
                    <a:cubicBezTo>
                      <a:pt x="235" y="28"/>
                      <a:pt x="198" y="0"/>
                      <a:pt x="16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5" name="Google Shape;2925;p16"/>
              <p:cNvSpPr/>
              <p:nvPr/>
            </p:nvSpPr>
            <p:spPr>
              <a:xfrm>
                <a:off x="2087850" y="326380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54" y="0"/>
                    </a:moveTo>
                    <a:cubicBezTo>
                      <a:pt x="129" y="0"/>
                      <a:pt x="103" y="9"/>
                      <a:pt x="76" y="26"/>
                    </a:cubicBezTo>
                    <a:cubicBezTo>
                      <a:pt x="26" y="51"/>
                      <a:pt x="1" y="127"/>
                      <a:pt x="26" y="177"/>
                    </a:cubicBezTo>
                    <a:cubicBezTo>
                      <a:pt x="58" y="225"/>
                      <a:pt x="101" y="253"/>
                      <a:pt x="141" y="253"/>
                    </a:cubicBezTo>
                    <a:cubicBezTo>
                      <a:pt x="163" y="253"/>
                      <a:pt x="184" y="245"/>
                      <a:pt x="201" y="227"/>
                    </a:cubicBezTo>
                    <a:cubicBezTo>
                      <a:pt x="252" y="202"/>
                      <a:pt x="277" y="127"/>
                      <a:pt x="252" y="76"/>
                    </a:cubicBezTo>
                    <a:cubicBezTo>
                      <a:pt x="235" y="28"/>
                      <a:pt x="198" y="0"/>
                      <a:pt x="15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6" name="Google Shape;2926;p16"/>
              <p:cNvSpPr/>
              <p:nvPr/>
            </p:nvSpPr>
            <p:spPr>
              <a:xfrm>
                <a:off x="2020200" y="3340875"/>
                <a:ext cx="11925" cy="10550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22" extrusionOk="0">
                    <a:moveTo>
                      <a:pt x="230" y="1"/>
                    </a:moveTo>
                    <a:cubicBezTo>
                      <a:pt x="195" y="1"/>
                      <a:pt x="159" y="9"/>
                      <a:pt x="125" y="26"/>
                    </a:cubicBezTo>
                    <a:cubicBezTo>
                      <a:pt x="25" y="76"/>
                      <a:pt x="0" y="201"/>
                      <a:pt x="50" y="302"/>
                    </a:cubicBezTo>
                    <a:cubicBezTo>
                      <a:pt x="87" y="375"/>
                      <a:pt x="164" y="422"/>
                      <a:pt x="242" y="422"/>
                    </a:cubicBezTo>
                    <a:cubicBezTo>
                      <a:pt x="270" y="422"/>
                      <a:pt x="299" y="415"/>
                      <a:pt x="326" y="402"/>
                    </a:cubicBezTo>
                    <a:cubicBezTo>
                      <a:pt x="426" y="327"/>
                      <a:pt x="476" y="201"/>
                      <a:pt x="401" y="101"/>
                    </a:cubicBezTo>
                    <a:cubicBezTo>
                      <a:pt x="368" y="34"/>
                      <a:pt x="301" y="1"/>
                      <a:pt x="2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7" name="Google Shape;2927;p16"/>
              <p:cNvSpPr/>
              <p:nvPr/>
            </p:nvSpPr>
            <p:spPr>
              <a:xfrm>
                <a:off x="2107275" y="34273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60" y="9"/>
                      <a:pt x="126" y="26"/>
                    </a:cubicBezTo>
                    <a:cubicBezTo>
                      <a:pt x="26" y="76"/>
                      <a:pt x="1" y="201"/>
                      <a:pt x="51" y="301"/>
                    </a:cubicBezTo>
                    <a:cubicBezTo>
                      <a:pt x="87" y="356"/>
                      <a:pt x="149" y="397"/>
                      <a:pt x="219" y="397"/>
                    </a:cubicBezTo>
                    <a:cubicBezTo>
                      <a:pt x="246" y="397"/>
                      <a:pt x="274" y="391"/>
                      <a:pt x="302" y="377"/>
                    </a:cubicBezTo>
                    <a:cubicBezTo>
                      <a:pt x="402" y="326"/>
                      <a:pt x="452" y="201"/>
                      <a:pt x="402" y="101"/>
                    </a:cubicBezTo>
                    <a:cubicBezTo>
                      <a:pt x="368" y="34"/>
                      <a:pt x="302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8" name="Google Shape;2928;p16"/>
              <p:cNvSpPr/>
              <p:nvPr/>
            </p:nvSpPr>
            <p:spPr>
              <a:xfrm>
                <a:off x="2584100" y="2831475"/>
                <a:ext cx="9425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7" extrusionOk="0">
                    <a:moveTo>
                      <a:pt x="151" y="1"/>
                    </a:moveTo>
                    <a:cubicBezTo>
                      <a:pt x="51" y="26"/>
                      <a:pt x="1" y="101"/>
                      <a:pt x="1" y="201"/>
                    </a:cubicBezTo>
                    <a:cubicBezTo>
                      <a:pt x="22" y="288"/>
                      <a:pt x="82" y="357"/>
                      <a:pt x="163" y="357"/>
                    </a:cubicBezTo>
                    <a:cubicBezTo>
                      <a:pt x="175" y="357"/>
                      <a:pt x="188" y="355"/>
                      <a:pt x="201" y="352"/>
                    </a:cubicBezTo>
                    <a:cubicBezTo>
                      <a:pt x="301" y="327"/>
                      <a:pt x="377" y="252"/>
                      <a:pt x="352" y="151"/>
                    </a:cubicBezTo>
                    <a:cubicBezTo>
                      <a:pt x="352" y="51"/>
                      <a:pt x="251" y="1"/>
                      <a:pt x="15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9" name="Google Shape;2929;p16"/>
              <p:cNvSpPr/>
              <p:nvPr/>
            </p:nvSpPr>
            <p:spPr>
              <a:xfrm>
                <a:off x="2563425" y="2914200"/>
                <a:ext cx="11925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21" extrusionOk="0">
                    <a:moveTo>
                      <a:pt x="240" y="0"/>
                    </a:moveTo>
                    <a:cubicBezTo>
                      <a:pt x="162" y="0"/>
                      <a:pt x="84" y="34"/>
                      <a:pt x="51" y="100"/>
                    </a:cubicBezTo>
                    <a:cubicBezTo>
                      <a:pt x="1" y="226"/>
                      <a:pt x="51" y="351"/>
                      <a:pt x="151" y="401"/>
                    </a:cubicBezTo>
                    <a:cubicBezTo>
                      <a:pt x="178" y="415"/>
                      <a:pt x="206" y="421"/>
                      <a:pt x="235" y="421"/>
                    </a:cubicBezTo>
                    <a:cubicBezTo>
                      <a:pt x="313" y="421"/>
                      <a:pt x="390" y="374"/>
                      <a:pt x="427" y="301"/>
                    </a:cubicBezTo>
                    <a:cubicBezTo>
                      <a:pt x="477" y="201"/>
                      <a:pt x="452" y="75"/>
                      <a:pt x="351" y="25"/>
                    </a:cubicBezTo>
                    <a:cubicBezTo>
                      <a:pt x="318" y="9"/>
                      <a:pt x="279" y="0"/>
                      <a:pt x="24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30" name="Google Shape;2930;p16"/>
            <p:cNvGrpSpPr/>
            <p:nvPr/>
          </p:nvGrpSpPr>
          <p:grpSpPr>
            <a:xfrm rot="-9313363">
              <a:off x="6419569" y="2911743"/>
              <a:ext cx="2192988" cy="2597154"/>
              <a:chOff x="1859800" y="2828350"/>
              <a:chExt cx="733725" cy="868950"/>
            </a:xfrm>
          </p:grpSpPr>
          <p:sp>
            <p:nvSpPr>
              <p:cNvPr id="2931" name="Google Shape;2931;p16"/>
              <p:cNvSpPr/>
              <p:nvPr/>
            </p:nvSpPr>
            <p:spPr>
              <a:xfrm>
                <a:off x="2271450" y="3280650"/>
                <a:ext cx="15050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0" extrusionOk="0">
                    <a:moveTo>
                      <a:pt x="305" y="0"/>
                    </a:moveTo>
                    <a:cubicBezTo>
                      <a:pt x="171" y="0"/>
                      <a:pt x="48" y="95"/>
                      <a:pt x="25" y="229"/>
                    </a:cubicBezTo>
                    <a:cubicBezTo>
                      <a:pt x="0" y="380"/>
                      <a:pt x="101" y="530"/>
                      <a:pt x="251" y="555"/>
                    </a:cubicBezTo>
                    <a:cubicBezTo>
                      <a:pt x="266" y="558"/>
                      <a:pt x="282" y="559"/>
                      <a:pt x="297" y="559"/>
                    </a:cubicBezTo>
                    <a:cubicBezTo>
                      <a:pt x="431" y="559"/>
                      <a:pt x="554" y="465"/>
                      <a:pt x="577" y="330"/>
                    </a:cubicBezTo>
                    <a:cubicBezTo>
                      <a:pt x="602" y="179"/>
                      <a:pt x="502" y="29"/>
                      <a:pt x="351" y="4"/>
                    </a:cubicBezTo>
                    <a:cubicBezTo>
                      <a:pt x="336" y="1"/>
                      <a:pt x="320" y="0"/>
                      <a:pt x="30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2" name="Google Shape;2932;p16"/>
              <p:cNvSpPr/>
              <p:nvPr/>
            </p:nvSpPr>
            <p:spPr>
              <a:xfrm>
                <a:off x="2503900" y="3095025"/>
                <a:ext cx="1757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17" extrusionOk="0">
                    <a:moveTo>
                      <a:pt x="344" y="1"/>
                    </a:moveTo>
                    <a:cubicBezTo>
                      <a:pt x="297" y="1"/>
                      <a:pt x="248" y="12"/>
                      <a:pt x="201" y="35"/>
                    </a:cubicBezTo>
                    <a:cubicBezTo>
                      <a:pt x="51" y="111"/>
                      <a:pt x="1" y="311"/>
                      <a:pt x="76" y="436"/>
                    </a:cubicBezTo>
                    <a:cubicBezTo>
                      <a:pt x="131" y="546"/>
                      <a:pt x="240" y="616"/>
                      <a:pt x="353" y="616"/>
                    </a:cubicBezTo>
                    <a:cubicBezTo>
                      <a:pt x="394" y="616"/>
                      <a:pt x="437" y="607"/>
                      <a:pt x="477" y="587"/>
                    </a:cubicBezTo>
                    <a:cubicBezTo>
                      <a:pt x="627" y="487"/>
                      <a:pt x="702" y="311"/>
                      <a:pt x="602" y="161"/>
                    </a:cubicBezTo>
                    <a:cubicBezTo>
                      <a:pt x="550" y="57"/>
                      <a:pt x="451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3" name="Google Shape;2933;p16"/>
              <p:cNvSpPr/>
              <p:nvPr/>
            </p:nvSpPr>
            <p:spPr>
              <a:xfrm>
                <a:off x="2461300" y="3003550"/>
                <a:ext cx="175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2" extrusionOk="0">
                    <a:moveTo>
                      <a:pt x="350" y="1"/>
                    </a:moveTo>
                    <a:cubicBezTo>
                      <a:pt x="299" y="1"/>
                      <a:pt x="247" y="12"/>
                      <a:pt x="201" y="35"/>
                    </a:cubicBezTo>
                    <a:cubicBezTo>
                      <a:pt x="50" y="110"/>
                      <a:pt x="0" y="311"/>
                      <a:pt x="76" y="461"/>
                    </a:cubicBezTo>
                    <a:cubicBezTo>
                      <a:pt x="127" y="565"/>
                      <a:pt x="239" y="621"/>
                      <a:pt x="353" y="621"/>
                    </a:cubicBezTo>
                    <a:cubicBezTo>
                      <a:pt x="404" y="621"/>
                      <a:pt x="455" y="610"/>
                      <a:pt x="502" y="587"/>
                    </a:cubicBezTo>
                    <a:cubicBezTo>
                      <a:pt x="652" y="511"/>
                      <a:pt x="702" y="311"/>
                      <a:pt x="627" y="161"/>
                    </a:cubicBezTo>
                    <a:cubicBezTo>
                      <a:pt x="575" y="57"/>
                      <a:pt x="463" y="1"/>
                      <a:pt x="35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4" name="Google Shape;2934;p16"/>
              <p:cNvSpPr/>
              <p:nvPr/>
            </p:nvSpPr>
            <p:spPr>
              <a:xfrm>
                <a:off x="2396125" y="3210050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198" y="1"/>
                    </a:moveTo>
                    <a:cubicBezTo>
                      <a:pt x="172" y="1"/>
                      <a:pt x="147" y="7"/>
                      <a:pt x="126" y="21"/>
                    </a:cubicBezTo>
                    <a:cubicBezTo>
                      <a:pt x="26" y="71"/>
                      <a:pt x="1" y="196"/>
                      <a:pt x="51" y="297"/>
                    </a:cubicBezTo>
                    <a:cubicBezTo>
                      <a:pt x="87" y="351"/>
                      <a:pt x="149" y="392"/>
                      <a:pt x="219" y="392"/>
                    </a:cubicBezTo>
                    <a:cubicBezTo>
                      <a:pt x="246" y="392"/>
                      <a:pt x="274" y="386"/>
                      <a:pt x="302" y="372"/>
                    </a:cubicBezTo>
                    <a:cubicBezTo>
                      <a:pt x="402" y="322"/>
                      <a:pt x="427" y="196"/>
                      <a:pt x="377" y="96"/>
                    </a:cubicBezTo>
                    <a:cubicBezTo>
                      <a:pt x="341" y="42"/>
                      <a:pt x="265" y="1"/>
                      <a:pt x="19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5" name="Google Shape;2935;p16"/>
              <p:cNvSpPr/>
              <p:nvPr/>
            </p:nvSpPr>
            <p:spPr>
              <a:xfrm>
                <a:off x="2462550" y="307960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31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51" y="76"/>
                      <a:pt x="0" y="176"/>
                      <a:pt x="51" y="276"/>
                    </a:cubicBezTo>
                    <a:cubicBezTo>
                      <a:pt x="84" y="343"/>
                      <a:pt x="151" y="377"/>
                      <a:pt x="221" y="377"/>
                    </a:cubicBezTo>
                    <a:cubicBezTo>
                      <a:pt x="257" y="377"/>
                      <a:pt x="293" y="368"/>
                      <a:pt x="326" y="352"/>
                    </a:cubicBezTo>
                    <a:cubicBezTo>
                      <a:pt x="401" y="302"/>
                      <a:pt x="452" y="201"/>
                      <a:pt x="401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6" name="Google Shape;2936;p16"/>
              <p:cNvSpPr/>
              <p:nvPr/>
            </p:nvSpPr>
            <p:spPr>
              <a:xfrm>
                <a:off x="2431225" y="3196900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209" y="0"/>
                    </a:moveTo>
                    <a:cubicBezTo>
                      <a:pt x="182" y="0"/>
                      <a:pt x="154" y="7"/>
                      <a:pt x="126" y="21"/>
                    </a:cubicBezTo>
                    <a:cubicBezTo>
                      <a:pt x="25" y="71"/>
                      <a:pt x="0" y="196"/>
                      <a:pt x="50" y="296"/>
                    </a:cubicBezTo>
                    <a:cubicBezTo>
                      <a:pt x="87" y="350"/>
                      <a:pt x="162" y="392"/>
                      <a:pt x="229" y="392"/>
                    </a:cubicBezTo>
                    <a:cubicBezTo>
                      <a:pt x="255" y="392"/>
                      <a:pt x="280" y="385"/>
                      <a:pt x="301" y="371"/>
                    </a:cubicBezTo>
                    <a:cubicBezTo>
                      <a:pt x="401" y="321"/>
                      <a:pt x="426" y="196"/>
                      <a:pt x="376" y="96"/>
                    </a:cubicBezTo>
                    <a:cubicBezTo>
                      <a:pt x="340" y="42"/>
                      <a:pt x="278" y="0"/>
                      <a:pt x="20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7" name="Google Shape;2937;p16"/>
              <p:cNvSpPr/>
              <p:nvPr/>
            </p:nvSpPr>
            <p:spPr>
              <a:xfrm>
                <a:off x="2406775" y="3120950"/>
                <a:ext cx="106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7" extrusionOk="0">
                    <a:moveTo>
                      <a:pt x="225" y="1"/>
                    </a:moveTo>
                    <a:cubicBezTo>
                      <a:pt x="193" y="1"/>
                      <a:pt x="160" y="9"/>
                      <a:pt x="126" y="26"/>
                    </a:cubicBezTo>
                    <a:cubicBezTo>
                      <a:pt x="26" y="76"/>
                      <a:pt x="1" y="176"/>
                      <a:pt x="51" y="277"/>
                    </a:cubicBezTo>
                    <a:cubicBezTo>
                      <a:pt x="84" y="343"/>
                      <a:pt x="151" y="377"/>
                      <a:pt x="214" y="377"/>
                    </a:cubicBezTo>
                    <a:cubicBezTo>
                      <a:pt x="246" y="377"/>
                      <a:pt x="277" y="368"/>
                      <a:pt x="302" y="352"/>
                    </a:cubicBezTo>
                    <a:cubicBezTo>
                      <a:pt x="402" y="302"/>
                      <a:pt x="427" y="201"/>
                      <a:pt x="377" y="101"/>
                    </a:cubicBezTo>
                    <a:cubicBezTo>
                      <a:pt x="343" y="34"/>
                      <a:pt x="288" y="1"/>
                      <a:pt x="22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8" name="Google Shape;2938;p16"/>
              <p:cNvSpPr/>
              <p:nvPr/>
            </p:nvSpPr>
            <p:spPr>
              <a:xfrm>
                <a:off x="2346000" y="3028975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209" y="1"/>
                    </a:moveTo>
                    <a:cubicBezTo>
                      <a:pt x="182" y="1"/>
                      <a:pt x="154" y="7"/>
                      <a:pt x="126" y="21"/>
                    </a:cubicBezTo>
                    <a:cubicBezTo>
                      <a:pt x="26" y="71"/>
                      <a:pt x="1" y="196"/>
                      <a:pt x="51" y="296"/>
                    </a:cubicBezTo>
                    <a:cubicBezTo>
                      <a:pt x="87" y="351"/>
                      <a:pt x="162" y="392"/>
                      <a:pt x="230" y="392"/>
                    </a:cubicBezTo>
                    <a:cubicBezTo>
                      <a:pt x="256" y="392"/>
                      <a:pt x="281" y="386"/>
                      <a:pt x="302" y="372"/>
                    </a:cubicBezTo>
                    <a:cubicBezTo>
                      <a:pt x="402" y="321"/>
                      <a:pt x="427" y="196"/>
                      <a:pt x="377" y="96"/>
                    </a:cubicBezTo>
                    <a:cubicBezTo>
                      <a:pt x="341" y="42"/>
                      <a:pt x="278" y="1"/>
                      <a:pt x="20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9" name="Google Shape;2939;p16"/>
              <p:cNvSpPr/>
              <p:nvPr/>
            </p:nvSpPr>
            <p:spPr>
              <a:xfrm>
                <a:off x="2240125" y="3149275"/>
                <a:ext cx="1817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652" extrusionOk="0">
                    <a:moveTo>
                      <a:pt x="364" y="0"/>
                    </a:moveTo>
                    <a:cubicBezTo>
                      <a:pt x="311" y="0"/>
                      <a:pt x="256" y="14"/>
                      <a:pt x="201" y="46"/>
                    </a:cubicBezTo>
                    <a:cubicBezTo>
                      <a:pt x="50" y="121"/>
                      <a:pt x="0" y="322"/>
                      <a:pt x="75" y="472"/>
                    </a:cubicBezTo>
                    <a:cubicBezTo>
                      <a:pt x="130" y="582"/>
                      <a:pt x="253" y="652"/>
                      <a:pt x="373" y="652"/>
                    </a:cubicBezTo>
                    <a:cubicBezTo>
                      <a:pt x="417" y="652"/>
                      <a:pt x="461" y="642"/>
                      <a:pt x="501" y="622"/>
                    </a:cubicBezTo>
                    <a:cubicBezTo>
                      <a:pt x="677" y="522"/>
                      <a:pt x="727" y="322"/>
                      <a:pt x="652" y="171"/>
                    </a:cubicBezTo>
                    <a:cubicBezTo>
                      <a:pt x="583" y="68"/>
                      <a:pt x="479" y="0"/>
                      <a:pt x="36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0" name="Google Shape;2940;p16"/>
              <p:cNvSpPr/>
              <p:nvPr/>
            </p:nvSpPr>
            <p:spPr>
              <a:xfrm>
                <a:off x="2376075" y="3284250"/>
                <a:ext cx="175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2" extrusionOk="0">
                    <a:moveTo>
                      <a:pt x="344" y="1"/>
                    </a:moveTo>
                    <a:cubicBezTo>
                      <a:pt x="297" y="1"/>
                      <a:pt x="248" y="12"/>
                      <a:pt x="201" y="35"/>
                    </a:cubicBezTo>
                    <a:cubicBezTo>
                      <a:pt x="51" y="111"/>
                      <a:pt x="1" y="311"/>
                      <a:pt x="76" y="461"/>
                    </a:cubicBezTo>
                    <a:cubicBezTo>
                      <a:pt x="128" y="565"/>
                      <a:pt x="228" y="621"/>
                      <a:pt x="334" y="621"/>
                    </a:cubicBezTo>
                    <a:cubicBezTo>
                      <a:pt x="381" y="621"/>
                      <a:pt x="430" y="610"/>
                      <a:pt x="477" y="587"/>
                    </a:cubicBezTo>
                    <a:cubicBezTo>
                      <a:pt x="627" y="512"/>
                      <a:pt x="703" y="311"/>
                      <a:pt x="602" y="161"/>
                    </a:cubicBezTo>
                    <a:cubicBezTo>
                      <a:pt x="550" y="57"/>
                      <a:pt x="451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1" name="Google Shape;2941;p16"/>
              <p:cNvSpPr/>
              <p:nvPr/>
            </p:nvSpPr>
            <p:spPr>
              <a:xfrm>
                <a:off x="1891750" y="3615225"/>
                <a:ext cx="1442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577" h="560" extrusionOk="0">
                    <a:moveTo>
                      <a:pt x="280" y="1"/>
                    </a:moveTo>
                    <a:cubicBezTo>
                      <a:pt x="151" y="1"/>
                      <a:pt x="48" y="95"/>
                      <a:pt x="25" y="230"/>
                    </a:cubicBezTo>
                    <a:cubicBezTo>
                      <a:pt x="0" y="380"/>
                      <a:pt x="101" y="531"/>
                      <a:pt x="251" y="556"/>
                    </a:cubicBezTo>
                    <a:cubicBezTo>
                      <a:pt x="266" y="558"/>
                      <a:pt x="282" y="560"/>
                      <a:pt x="297" y="560"/>
                    </a:cubicBezTo>
                    <a:cubicBezTo>
                      <a:pt x="426" y="560"/>
                      <a:pt x="529" y="465"/>
                      <a:pt x="552" y="330"/>
                    </a:cubicBezTo>
                    <a:cubicBezTo>
                      <a:pt x="577" y="180"/>
                      <a:pt x="476" y="30"/>
                      <a:pt x="326" y="4"/>
                    </a:cubicBezTo>
                    <a:cubicBezTo>
                      <a:pt x="311" y="2"/>
                      <a:pt x="295" y="1"/>
                      <a:pt x="28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2" name="Google Shape;2942;p16"/>
              <p:cNvSpPr/>
              <p:nvPr/>
            </p:nvSpPr>
            <p:spPr>
              <a:xfrm>
                <a:off x="2123575" y="3429625"/>
                <a:ext cx="17575" cy="1540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16" extrusionOk="0">
                    <a:moveTo>
                      <a:pt x="350" y="0"/>
                    </a:moveTo>
                    <a:cubicBezTo>
                      <a:pt x="299" y="0"/>
                      <a:pt x="248" y="12"/>
                      <a:pt x="201" y="35"/>
                    </a:cubicBezTo>
                    <a:cubicBezTo>
                      <a:pt x="51" y="110"/>
                      <a:pt x="1" y="311"/>
                      <a:pt x="76" y="436"/>
                    </a:cubicBezTo>
                    <a:cubicBezTo>
                      <a:pt x="131" y="546"/>
                      <a:pt x="253" y="616"/>
                      <a:pt x="373" y="616"/>
                    </a:cubicBezTo>
                    <a:cubicBezTo>
                      <a:pt x="418" y="616"/>
                      <a:pt x="461" y="606"/>
                      <a:pt x="502" y="586"/>
                    </a:cubicBezTo>
                    <a:cubicBezTo>
                      <a:pt x="652" y="486"/>
                      <a:pt x="702" y="311"/>
                      <a:pt x="627" y="160"/>
                    </a:cubicBezTo>
                    <a:cubicBezTo>
                      <a:pt x="575" y="56"/>
                      <a:pt x="464" y="0"/>
                      <a:pt x="35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3" name="Google Shape;2943;p16"/>
              <p:cNvSpPr/>
              <p:nvPr/>
            </p:nvSpPr>
            <p:spPr>
              <a:xfrm>
                <a:off x="2080975" y="3338150"/>
                <a:ext cx="17550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621" extrusionOk="0">
                    <a:moveTo>
                      <a:pt x="369" y="0"/>
                    </a:moveTo>
                    <a:cubicBezTo>
                      <a:pt x="321" y="0"/>
                      <a:pt x="272" y="11"/>
                      <a:pt x="226" y="35"/>
                    </a:cubicBezTo>
                    <a:cubicBezTo>
                      <a:pt x="75" y="110"/>
                      <a:pt x="0" y="310"/>
                      <a:pt x="75" y="461"/>
                    </a:cubicBezTo>
                    <a:cubicBezTo>
                      <a:pt x="145" y="565"/>
                      <a:pt x="250" y="621"/>
                      <a:pt x="358" y="621"/>
                    </a:cubicBezTo>
                    <a:cubicBezTo>
                      <a:pt x="406" y="621"/>
                      <a:pt x="455" y="609"/>
                      <a:pt x="501" y="586"/>
                    </a:cubicBezTo>
                    <a:cubicBezTo>
                      <a:pt x="652" y="511"/>
                      <a:pt x="702" y="310"/>
                      <a:pt x="627" y="160"/>
                    </a:cubicBezTo>
                    <a:cubicBezTo>
                      <a:pt x="575" y="56"/>
                      <a:pt x="475" y="0"/>
                      <a:pt x="36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4" name="Google Shape;2944;p16"/>
              <p:cNvSpPr/>
              <p:nvPr/>
            </p:nvSpPr>
            <p:spPr>
              <a:xfrm>
                <a:off x="2015800" y="3544650"/>
                <a:ext cx="11300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2" extrusionOk="0">
                    <a:moveTo>
                      <a:pt x="214" y="0"/>
                    </a:moveTo>
                    <a:cubicBezTo>
                      <a:pt x="184" y="0"/>
                      <a:pt x="154" y="6"/>
                      <a:pt x="126" y="20"/>
                    </a:cubicBezTo>
                    <a:cubicBezTo>
                      <a:pt x="26" y="71"/>
                      <a:pt x="1" y="196"/>
                      <a:pt x="51" y="296"/>
                    </a:cubicBezTo>
                    <a:cubicBezTo>
                      <a:pt x="87" y="350"/>
                      <a:pt x="162" y="391"/>
                      <a:pt x="229" y="391"/>
                    </a:cubicBezTo>
                    <a:cubicBezTo>
                      <a:pt x="256" y="391"/>
                      <a:pt x="280" y="385"/>
                      <a:pt x="301" y="371"/>
                    </a:cubicBezTo>
                    <a:cubicBezTo>
                      <a:pt x="402" y="321"/>
                      <a:pt x="452" y="196"/>
                      <a:pt x="402" y="96"/>
                    </a:cubicBezTo>
                    <a:cubicBezTo>
                      <a:pt x="366" y="41"/>
                      <a:pt x="290" y="0"/>
                      <a:pt x="21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5" name="Google Shape;2945;p16"/>
              <p:cNvSpPr/>
              <p:nvPr/>
            </p:nvSpPr>
            <p:spPr>
              <a:xfrm>
                <a:off x="2082850" y="3414200"/>
                <a:ext cx="106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7" extrusionOk="0">
                    <a:moveTo>
                      <a:pt x="224" y="0"/>
                    </a:moveTo>
                    <a:cubicBezTo>
                      <a:pt x="193" y="0"/>
                      <a:pt x="159" y="9"/>
                      <a:pt x="126" y="25"/>
                    </a:cubicBezTo>
                    <a:cubicBezTo>
                      <a:pt x="25" y="75"/>
                      <a:pt x="0" y="176"/>
                      <a:pt x="51" y="276"/>
                    </a:cubicBezTo>
                    <a:cubicBezTo>
                      <a:pt x="84" y="343"/>
                      <a:pt x="140" y="376"/>
                      <a:pt x="203" y="376"/>
                    </a:cubicBezTo>
                    <a:cubicBezTo>
                      <a:pt x="234" y="376"/>
                      <a:pt x="268" y="368"/>
                      <a:pt x="301" y="351"/>
                    </a:cubicBezTo>
                    <a:cubicBezTo>
                      <a:pt x="401" y="301"/>
                      <a:pt x="426" y="201"/>
                      <a:pt x="376" y="101"/>
                    </a:cubicBezTo>
                    <a:cubicBezTo>
                      <a:pt x="343" y="34"/>
                      <a:pt x="287" y="0"/>
                      <a:pt x="22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6" name="Google Shape;2946;p16"/>
              <p:cNvSpPr/>
              <p:nvPr/>
            </p:nvSpPr>
            <p:spPr>
              <a:xfrm>
                <a:off x="2050900" y="3531475"/>
                <a:ext cx="11300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3" extrusionOk="0">
                    <a:moveTo>
                      <a:pt x="223" y="1"/>
                    </a:moveTo>
                    <a:cubicBezTo>
                      <a:pt x="196" y="1"/>
                      <a:pt x="172" y="7"/>
                      <a:pt x="151" y="21"/>
                    </a:cubicBezTo>
                    <a:cubicBezTo>
                      <a:pt x="50" y="71"/>
                      <a:pt x="0" y="197"/>
                      <a:pt x="50" y="297"/>
                    </a:cubicBezTo>
                    <a:cubicBezTo>
                      <a:pt x="86" y="351"/>
                      <a:pt x="162" y="392"/>
                      <a:pt x="238" y="392"/>
                    </a:cubicBezTo>
                    <a:cubicBezTo>
                      <a:pt x="268" y="392"/>
                      <a:pt x="298" y="386"/>
                      <a:pt x="326" y="372"/>
                    </a:cubicBezTo>
                    <a:cubicBezTo>
                      <a:pt x="426" y="322"/>
                      <a:pt x="451" y="197"/>
                      <a:pt x="401" y="96"/>
                    </a:cubicBezTo>
                    <a:cubicBezTo>
                      <a:pt x="365" y="42"/>
                      <a:pt x="290" y="1"/>
                      <a:pt x="22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7" name="Google Shape;2947;p16"/>
              <p:cNvSpPr/>
              <p:nvPr/>
            </p:nvSpPr>
            <p:spPr>
              <a:xfrm>
                <a:off x="2026450" y="345555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38" y="0"/>
                    </a:moveTo>
                    <a:cubicBezTo>
                      <a:pt x="207" y="0"/>
                      <a:pt x="176" y="9"/>
                      <a:pt x="151" y="26"/>
                    </a:cubicBezTo>
                    <a:cubicBezTo>
                      <a:pt x="51" y="76"/>
                      <a:pt x="1" y="176"/>
                      <a:pt x="51" y="276"/>
                    </a:cubicBezTo>
                    <a:cubicBezTo>
                      <a:pt x="84" y="343"/>
                      <a:pt x="151" y="376"/>
                      <a:pt x="222" y="376"/>
                    </a:cubicBezTo>
                    <a:cubicBezTo>
                      <a:pt x="257" y="376"/>
                      <a:pt x="293" y="368"/>
                      <a:pt x="327" y="351"/>
                    </a:cubicBezTo>
                    <a:cubicBezTo>
                      <a:pt x="427" y="301"/>
                      <a:pt x="452" y="201"/>
                      <a:pt x="402" y="101"/>
                    </a:cubicBezTo>
                    <a:cubicBezTo>
                      <a:pt x="368" y="34"/>
                      <a:pt x="302" y="0"/>
                      <a:pt x="23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8" name="Google Shape;2948;p16"/>
              <p:cNvSpPr/>
              <p:nvPr/>
            </p:nvSpPr>
            <p:spPr>
              <a:xfrm>
                <a:off x="1965675" y="3363575"/>
                <a:ext cx="11300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2" extrusionOk="0">
                    <a:moveTo>
                      <a:pt x="223" y="0"/>
                    </a:moveTo>
                    <a:cubicBezTo>
                      <a:pt x="197" y="0"/>
                      <a:pt x="172" y="6"/>
                      <a:pt x="151" y="20"/>
                    </a:cubicBezTo>
                    <a:cubicBezTo>
                      <a:pt x="51" y="70"/>
                      <a:pt x="1" y="196"/>
                      <a:pt x="51" y="296"/>
                    </a:cubicBezTo>
                    <a:cubicBezTo>
                      <a:pt x="87" y="350"/>
                      <a:pt x="162" y="391"/>
                      <a:pt x="239" y="391"/>
                    </a:cubicBezTo>
                    <a:cubicBezTo>
                      <a:pt x="269" y="391"/>
                      <a:pt x="298" y="385"/>
                      <a:pt x="326" y="371"/>
                    </a:cubicBezTo>
                    <a:cubicBezTo>
                      <a:pt x="427" y="321"/>
                      <a:pt x="452" y="196"/>
                      <a:pt x="402" y="95"/>
                    </a:cubicBezTo>
                    <a:cubicBezTo>
                      <a:pt x="366" y="41"/>
                      <a:pt x="290" y="0"/>
                      <a:pt x="22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9" name="Google Shape;2949;p16"/>
              <p:cNvSpPr/>
              <p:nvPr/>
            </p:nvSpPr>
            <p:spPr>
              <a:xfrm>
                <a:off x="1859800" y="3483850"/>
                <a:ext cx="18800" cy="16325"/>
              </a:xfrm>
              <a:custGeom>
                <a:avLst/>
                <a:gdLst/>
                <a:ahLst/>
                <a:cxnLst/>
                <a:rect l="l" t="t" r="r" b="b"/>
                <a:pathLst>
                  <a:path w="752" h="653" extrusionOk="0">
                    <a:moveTo>
                      <a:pt x="377" y="1"/>
                    </a:moveTo>
                    <a:cubicBezTo>
                      <a:pt x="325" y="1"/>
                      <a:pt x="273" y="15"/>
                      <a:pt x="226" y="46"/>
                    </a:cubicBezTo>
                    <a:cubicBezTo>
                      <a:pt x="50" y="122"/>
                      <a:pt x="0" y="322"/>
                      <a:pt x="75" y="472"/>
                    </a:cubicBezTo>
                    <a:cubicBezTo>
                      <a:pt x="149" y="583"/>
                      <a:pt x="276" y="652"/>
                      <a:pt x="398" y="652"/>
                    </a:cubicBezTo>
                    <a:cubicBezTo>
                      <a:pt x="442" y="652"/>
                      <a:pt x="486" y="643"/>
                      <a:pt x="526" y="623"/>
                    </a:cubicBezTo>
                    <a:cubicBezTo>
                      <a:pt x="677" y="523"/>
                      <a:pt x="752" y="322"/>
                      <a:pt x="652" y="172"/>
                    </a:cubicBezTo>
                    <a:cubicBezTo>
                      <a:pt x="600" y="69"/>
                      <a:pt x="490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0" name="Google Shape;2950;p16"/>
              <p:cNvSpPr/>
              <p:nvPr/>
            </p:nvSpPr>
            <p:spPr>
              <a:xfrm>
                <a:off x="1995750" y="3618850"/>
                <a:ext cx="1757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1" extrusionOk="0">
                    <a:moveTo>
                      <a:pt x="350" y="0"/>
                    </a:moveTo>
                    <a:cubicBezTo>
                      <a:pt x="299" y="0"/>
                      <a:pt x="248" y="12"/>
                      <a:pt x="201" y="35"/>
                    </a:cubicBezTo>
                    <a:cubicBezTo>
                      <a:pt x="51" y="110"/>
                      <a:pt x="1" y="311"/>
                      <a:pt x="76" y="461"/>
                    </a:cubicBezTo>
                    <a:cubicBezTo>
                      <a:pt x="128" y="565"/>
                      <a:pt x="239" y="621"/>
                      <a:pt x="353" y="621"/>
                    </a:cubicBezTo>
                    <a:cubicBezTo>
                      <a:pt x="404" y="621"/>
                      <a:pt x="455" y="610"/>
                      <a:pt x="502" y="586"/>
                    </a:cubicBezTo>
                    <a:cubicBezTo>
                      <a:pt x="652" y="511"/>
                      <a:pt x="702" y="311"/>
                      <a:pt x="627" y="160"/>
                    </a:cubicBezTo>
                    <a:cubicBezTo>
                      <a:pt x="575" y="56"/>
                      <a:pt x="464" y="0"/>
                      <a:pt x="35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1" name="Google Shape;2951;p16"/>
              <p:cNvSpPr/>
              <p:nvPr/>
            </p:nvSpPr>
            <p:spPr>
              <a:xfrm>
                <a:off x="1990125" y="3474350"/>
                <a:ext cx="6275" cy="582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233" extrusionOk="0">
                    <a:moveTo>
                      <a:pt x="125" y="0"/>
                    </a:moveTo>
                    <a:cubicBezTo>
                      <a:pt x="75" y="0"/>
                      <a:pt x="0" y="25"/>
                      <a:pt x="0" y="101"/>
                    </a:cubicBezTo>
                    <a:cubicBezTo>
                      <a:pt x="0" y="176"/>
                      <a:pt x="25" y="226"/>
                      <a:pt x="100" y="226"/>
                    </a:cubicBezTo>
                    <a:cubicBezTo>
                      <a:pt x="114" y="230"/>
                      <a:pt x="126" y="232"/>
                      <a:pt x="138" y="232"/>
                    </a:cubicBezTo>
                    <a:cubicBezTo>
                      <a:pt x="192" y="232"/>
                      <a:pt x="226" y="188"/>
                      <a:pt x="226" y="126"/>
                    </a:cubicBezTo>
                    <a:cubicBezTo>
                      <a:pt x="251" y="76"/>
                      <a:pt x="201" y="0"/>
                      <a:pt x="12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2" name="Google Shape;2952;p16"/>
              <p:cNvSpPr/>
              <p:nvPr/>
            </p:nvSpPr>
            <p:spPr>
              <a:xfrm>
                <a:off x="1886725" y="3555150"/>
                <a:ext cx="7550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79" extrusionOk="0">
                    <a:moveTo>
                      <a:pt x="161" y="0"/>
                    </a:moveTo>
                    <a:cubicBezTo>
                      <a:pt x="140" y="0"/>
                      <a:pt x="119" y="9"/>
                      <a:pt x="101" y="26"/>
                    </a:cubicBezTo>
                    <a:cubicBezTo>
                      <a:pt x="26" y="52"/>
                      <a:pt x="1" y="127"/>
                      <a:pt x="26" y="202"/>
                    </a:cubicBezTo>
                    <a:cubicBezTo>
                      <a:pt x="58" y="250"/>
                      <a:pt x="101" y="278"/>
                      <a:pt x="148" y="278"/>
                    </a:cubicBezTo>
                    <a:cubicBezTo>
                      <a:pt x="173" y="278"/>
                      <a:pt x="200" y="270"/>
                      <a:pt x="226" y="252"/>
                    </a:cubicBezTo>
                    <a:cubicBezTo>
                      <a:pt x="276" y="227"/>
                      <a:pt x="302" y="152"/>
                      <a:pt x="276" y="77"/>
                    </a:cubicBezTo>
                    <a:cubicBezTo>
                      <a:pt x="244" y="28"/>
                      <a:pt x="201" y="0"/>
                      <a:pt x="16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3" name="Google Shape;2953;p16"/>
              <p:cNvSpPr/>
              <p:nvPr/>
            </p:nvSpPr>
            <p:spPr>
              <a:xfrm>
                <a:off x="1905525" y="3595250"/>
                <a:ext cx="7550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79" extrusionOk="0">
                    <a:moveTo>
                      <a:pt x="155" y="0"/>
                    </a:moveTo>
                    <a:cubicBezTo>
                      <a:pt x="129" y="0"/>
                      <a:pt x="102" y="9"/>
                      <a:pt x="76" y="27"/>
                    </a:cubicBezTo>
                    <a:cubicBezTo>
                      <a:pt x="26" y="52"/>
                      <a:pt x="1" y="127"/>
                      <a:pt x="26" y="202"/>
                    </a:cubicBezTo>
                    <a:cubicBezTo>
                      <a:pt x="42" y="251"/>
                      <a:pt x="89" y="278"/>
                      <a:pt x="135" y="278"/>
                    </a:cubicBezTo>
                    <a:cubicBezTo>
                      <a:pt x="159" y="278"/>
                      <a:pt x="183" y="270"/>
                      <a:pt x="201" y="252"/>
                    </a:cubicBezTo>
                    <a:cubicBezTo>
                      <a:pt x="276" y="227"/>
                      <a:pt x="301" y="152"/>
                      <a:pt x="276" y="77"/>
                    </a:cubicBezTo>
                    <a:cubicBezTo>
                      <a:pt x="244" y="28"/>
                      <a:pt x="201" y="0"/>
                      <a:pt x="15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4" name="Google Shape;2954;p16"/>
              <p:cNvSpPr/>
              <p:nvPr/>
            </p:nvSpPr>
            <p:spPr>
              <a:xfrm>
                <a:off x="1936850" y="3507150"/>
                <a:ext cx="505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7" extrusionOk="0">
                    <a:moveTo>
                      <a:pt x="111" y="0"/>
                    </a:moveTo>
                    <a:cubicBezTo>
                      <a:pt x="92" y="0"/>
                      <a:pt x="72" y="6"/>
                      <a:pt x="51" y="17"/>
                    </a:cubicBezTo>
                    <a:cubicBezTo>
                      <a:pt x="26" y="42"/>
                      <a:pt x="1" y="92"/>
                      <a:pt x="26" y="117"/>
                    </a:cubicBezTo>
                    <a:cubicBezTo>
                      <a:pt x="44" y="154"/>
                      <a:pt x="76" y="177"/>
                      <a:pt x="111" y="177"/>
                    </a:cubicBezTo>
                    <a:cubicBezTo>
                      <a:pt x="124" y="177"/>
                      <a:pt x="138" y="174"/>
                      <a:pt x="151" y="167"/>
                    </a:cubicBezTo>
                    <a:cubicBezTo>
                      <a:pt x="176" y="142"/>
                      <a:pt x="201" y="92"/>
                      <a:pt x="176" y="42"/>
                    </a:cubicBezTo>
                    <a:cubicBezTo>
                      <a:pt x="162" y="12"/>
                      <a:pt x="138" y="0"/>
                      <a:pt x="11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5" name="Google Shape;2955;p16"/>
              <p:cNvSpPr/>
              <p:nvPr/>
            </p:nvSpPr>
            <p:spPr>
              <a:xfrm>
                <a:off x="1907400" y="3564325"/>
                <a:ext cx="50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2" extrusionOk="0">
                    <a:moveTo>
                      <a:pt x="91" y="1"/>
                    </a:moveTo>
                    <a:cubicBezTo>
                      <a:pt x="78" y="1"/>
                      <a:pt x="64" y="4"/>
                      <a:pt x="51" y="10"/>
                    </a:cubicBezTo>
                    <a:cubicBezTo>
                      <a:pt x="26" y="35"/>
                      <a:pt x="1" y="86"/>
                      <a:pt x="26" y="136"/>
                    </a:cubicBezTo>
                    <a:cubicBezTo>
                      <a:pt x="44" y="153"/>
                      <a:pt x="74" y="171"/>
                      <a:pt x="108" y="171"/>
                    </a:cubicBezTo>
                    <a:cubicBezTo>
                      <a:pt x="122" y="171"/>
                      <a:pt x="137" y="168"/>
                      <a:pt x="151" y="161"/>
                    </a:cubicBezTo>
                    <a:cubicBezTo>
                      <a:pt x="176" y="136"/>
                      <a:pt x="201" y="86"/>
                      <a:pt x="176" y="60"/>
                    </a:cubicBezTo>
                    <a:cubicBezTo>
                      <a:pt x="158" y="24"/>
                      <a:pt x="126" y="1"/>
                      <a:pt x="9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6" name="Google Shape;2956;p16"/>
              <p:cNvSpPr/>
              <p:nvPr/>
            </p:nvSpPr>
            <p:spPr>
              <a:xfrm>
                <a:off x="1921200" y="3512925"/>
                <a:ext cx="5025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2" extrusionOk="0">
                    <a:moveTo>
                      <a:pt x="103" y="1"/>
                    </a:moveTo>
                    <a:cubicBezTo>
                      <a:pt x="92" y="1"/>
                      <a:pt x="83" y="4"/>
                      <a:pt x="75" y="11"/>
                    </a:cubicBezTo>
                    <a:cubicBezTo>
                      <a:pt x="25" y="36"/>
                      <a:pt x="0" y="86"/>
                      <a:pt x="25" y="137"/>
                    </a:cubicBezTo>
                    <a:cubicBezTo>
                      <a:pt x="43" y="154"/>
                      <a:pt x="73" y="172"/>
                      <a:pt x="107" y="172"/>
                    </a:cubicBezTo>
                    <a:cubicBezTo>
                      <a:pt x="121" y="172"/>
                      <a:pt x="136" y="169"/>
                      <a:pt x="151" y="162"/>
                    </a:cubicBezTo>
                    <a:cubicBezTo>
                      <a:pt x="176" y="137"/>
                      <a:pt x="201" y="86"/>
                      <a:pt x="176" y="36"/>
                    </a:cubicBezTo>
                    <a:cubicBezTo>
                      <a:pt x="158" y="19"/>
                      <a:pt x="128" y="1"/>
                      <a:pt x="10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7" name="Google Shape;2957;p16"/>
              <p:cNvSpPr/>
              <p:nvPr/>
            </p:nvSpPr>
            <p:spPr>
              <a:xfrm>
                <a:off x="1931850" y="3546150"/>
                <a:ext cx="5025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2" extrusionOk="0">
                    <a:moveTo>
                      <a:pt x="100" y="1"/>
                    </a:moveTo>
                    <a:cubicBezTo>
                      <a:pt x="91" y="1"/>
                      <a:pt x="82" y="4"/>
                      <a:pt x="75" y="11"/>
                    </a:cubicBezTo>
                    <a:cubicBezTo>
                      <a:pt x="25" y="36"/>
                      <a:pt x="0" y="86"/>
                      <a:pt x="25" y="136"/>
                    </a:cubicBezTo>
                    <a:cubicBezTo>
                      <a:pt x="43" y="154"/>
                      <a:pt x="73" y="171"/>
                      <a:pt x="107" y="171"/>
                    </a:cubicBezTo>
                    <a:cubicBezTo>
                      <a:pt x="121" y="171"/>
                      <a:pt x="136" y="168"/>
                      <a:pt x="151" y="161"/>
                    </a:cubicBezTo>
                    <a:cubicBezTo>
                      <a:pt x="201" y="136"/>
                      <a:pt x="201" y="86"/>
                      <a:pt x="176" y="61"/>
                    </a:cubicBezTo>
                    <a:cubicBezTo>
                      <a:pt x="157" y="24"/>
                      <a:pt x="126" y="1"/>
                      <a:pt x="10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8" name="Google Shape;2958;p16"/>
              <p:cNvSpPr/>
              <p:nvPr/>
            </p:nvSpPr>
            <p:spPr>
              <a:xfrm>
                <a:off x="1958775" y="3586725"/>
                <a:ext cx="5050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67" extrusionOk="0">
                    <a:moveTo>
                      <a:pt x="112" y="0"/>
                    </a:moveTo>
                    <a:cubicBezTo>
                      <a:pt x="93" y="0"/>
                      <a:pt x="72" y="6"/>
                      <a:pt x="51" y="17"/>
                    </a:cubicBezTo>
                    <a:cubicBezTo>
                      <a:pt x="26" y="42"/>
                      <a:pt x="1" y="92"/>
                      <a:pt x="26" y="117"/>
                    </a:cubicBezTo>
                    <a:cubicBezTo>
                      <a:pt x="51" y="167"/>
                      <a:pt x="101" y="167"/>
                      <a:pt x="126" y="167"/>
                    </a:cubicBezTo>
                    <a:cubicBezTo>
                      <a:pt x="176" y="142"/>
                      <a:pt x="201" y="92"/>
                      <a:pt x="176" y="42"/>
                    </a:cubicBezTo>
                    <a:cubicBezTo>
                      <a:pt x="162" y="12"/>
                      <a:pt x="138" y="0"/>
                      <a:pt x="11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9" name="Google Shape;2959;p16"/>
              <p:cNvSpPr/>
              <p:nvPr/>
            </p:nvSpPr>
            <p:spPr>
              <a:xfrm>
                <a:off x="2002025" y="3531125"/>
                <a:ext cx="8175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27" h="287" extrusionOk="0">
                    <a:moveTo>
                      <a:pt x="161" y="0"/>
                    </a:moveTo>
                    <a:cubicBezTo>
                      <a:pt x="141" y="0"/>
                      <a:pt x="121" y="3"/>
                      <a:pt x="101" y="10"/>
                    </a:cubicBezTo>
                    <a:cubicBezTo>
                      <a:pt x="25" y="60"/>
                      <a:pt x="0" y="135"/>
                      <a:pt x="50" y="211"/>
                    </a:cubicBezTo>
                    <a:cubicBezTo>
                      <a:pt x="67" y="259"/>
                      <a:pt x="114" y="287"/>
                      <a:pt x="159" y="287"/>
                    </a:cubicBezTo>
                    <a:cubicBezTo>
                      <a:pt x="184" y="287"/>
                      <a:pt x="208" y="278"/>
                      <a:pt x="226" y="261"/>
                    </a:cubicBezTo>
                    <a:cubicBezTo>
                      <a:pt x="301" y="236"/>
                      <a:pt x="326" y="135"/>
                      <a:pt x="301" y="60"/>
                    </a:cubicBezTo>
                    <a:cubicBezTo>
                      <a:pt x="264" y="23"/>
                      <a:pt x="214" y="0"/>
                      <a:pt x="16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0" name="Google Shape;2960;p16"/>
              <p:cNvSpPr/>
              <p:nvPr/>
            </p:nvSpPr>
            <p:spPr>
              <a:xfrm>
                <a:off x="1943125" y="3472225"/>
                <a:ext cx="7550" cy="65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62" extrusionOk="0">
                    <a:moveTo>
                      <a:pt x="135" y="0"/>
                    </a:moveTo>
                    <a:cubicBezTo>
                      <a:pt x="116" y="0"/>
                      <a:pt x="96" y="3"/>
                      <a:pt x="76" y="10"/>
                    </a:cubicBezTo>
                    <a:cubicBezTo>
                      <a:pt x="25" y="35"/>
                      <a:pt x="0" y="135"/>
                      <a:pt x="25" y="186"/>
                    </a:cubicBezTo>
                    <a:cubicBezTo>
                      <a:pt x="42" y="234"/>
                      <a:pt x="89" y="262"/>
                      <a:pt x="134" y="262"/>
                    </a:cubicBezTo>
                    <a:cubicBezTo>
                      <a:pt x="159" y="262"/>
                      <a:pt x="183" y="253"/>
                      <a:pt x="201" y="236"/>
                    </a:cubicBezTo>
                    <a:cubicBezTo>
                      <a:pt x="276" y="211"/>
                      <a:pt x="301" y="135"/>
                      <a:pt x="251" y="60"/>
                    </a:cubicBezTo>
                    <a:cubicBezTo>
                      <a:pt x="233" y="24"/>
                      <a:pt x="187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1" name="Google Shape;2961;p16"/>
              <p:cNvSpPr/>
              <p:nvPr/>
            </p:nvSpPr>
            <p:spPr>
              <a:xfrm>
                <a:off x="2473200" y="2949425"/>
                <a:ext cx="1130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6" extrusionOk="0">
                    <a:moveTo>
                      <a:pt x="231" y="0"/>
                    </a:moveTo>
                    <a:cubicBezTo>
                      <a:pt x="205" y="0"/>
                      <a:pt x="178" y="6"/>
                      <a:pt x="151" y="20"/>
                    </a:cubicBezTo>
                    <a:cubicBezTo>
                      <a:pt x="51" y="70"/>
                      <a:pt x="1" y="195"/>
                      <a:pt x="76" y="295"/>
                    </a:cubicBezTo>
                    <a:cubicBezTo>
                      <a:pt x="109" y="362"/>
                      <a:pt x="165" y="396"/>
                      <a:pt x="228" y="396"/>
                    </a:cubicBezTo>
                    <a:cubicBezTo>
                      <a:pt x="260" y="396"/>
                      <a:pt x="293" y="387"/>
                      <a:pt x="326" y="371"/>
                    </a:cubicBezTo>
                    <a:cubicBezTo>
                      <a:pt x="427" y="321"/>
                      <a:pt x="452" y="195"/>
                      <a:pt x="402" y="120"/>
                    </a:cubicBezTo>
                    <a:cubicBezTo>
                      <a:pt x="365" y="47"/>
                      <a:pt x="301" y="0"/>
                      <a:pt x="23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2" name="Google Shape;2962;p16"/>
              <p:cNvSpPr/>
              <p:nvPr/>
            </p:nvSpPr>
            <p:spPr>
              <a:xfrm>
                <a:off x="2500775" y="3008175"/>
                <a:ext cx="11300" cy="97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88" extrusionOk="0">
                    <a:moveTo>
                      <a:pt x="231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25" y="76"/>
                      <a:pt x="0" y="176"/>
                      <a:pt x="50" y="276"/>
                    </a:cubicBezTo>
                    <a:cubicBezTo>
                      <a:pt x="84" y="343"/>
                      <a:pt x="151" y="388"/>
                      <a:pt x="221" y="388"/>
                    </a:cubicBezTo>
                    <a:cubicBezTo>
                      <a:pt x="256" y="388"/>
                      <a:pt x="293" y="377"/>
                      <a:pt x="326" y="351"/>
                    </a:cubicBezTo>
                    <a:cubicBezTo>
                      <a:pt x="401" y="301"/>
                      <a:pt x="451" y="201"/>
                      <a:pt x="401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3" name="Google Shape;2963;p16"/>
              <p:cNvSpPr/>
              <p:nvPr/>
            </p:nvSpPr>
            <p:spPr>
              <a:xfrm>
                <a:off x="2546500" y="2879475"/>
                <a:ext cx="75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7" extrusionOk="0">
                    <a:moveTo>
                      <a:pt x="145" y="1"/>
                    </a:moveTo>
                    <a:cubicBezTo>
                      <a:pt x="130" y="1"/>
                      <a:pt x="115" y="4"/>
                      <a:pt x="101" y="11"/>
                    </a:cubicBezTo>
                    <a:cubicBezTo>
                      <a:pt x="26" y="36"/>
                      <a:pt x="1" y="111"/>
                      <a:pt x="51" y="186"/>
                    </a:cubicBezTo>
                    <a:cubicBezTo>
                      <a:pt x="69" y="223"/>
                      <a:pt x="115" y="246"/>
                      <a:pt x="157" y="246"/>
                    </a:cubicBezTo>
                    <a:cubicBezTo>
                      <a:pt x="173" y="246"/>
                      <a:pt x="188" y="243"/>
                      <a:pt x="201" y="236"/>
                    </a:cubicBezTo>
                    <a:cubicBezTo>
                      <a:pt x="277" y="186"/>
                      <a:pt x="302" y="136"/>
                      <a:pt x="252" y="61"/>
                    </a:cubicBezTo>
                    <a:cubicBezTo>
                      <a:pt x="233" y="24"/>
                      <a:pt x="188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4" name="Google Shape;2964;p16"/>
              <p:cNvSpPr/>
              <p:nvPr/>
            </p:nvSpPr>
            <p:spPr>
              <a:xfrm>
                <a:off x="2503900" y="296305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53" y="0"/>
                    </a:moveTo>
                    <a:cubicBezTo>
                      <a:pt x="129" y="0"/>
                      <a:pt x="102" y="8"/>
                      <a:pt x="76" y="26"/>
                    </a:cubicBezTo>
                    <a:cubicBezTo>
                      <a:pt x="26" y="51"/>
                      <a:pt x="1" y="126"/>
                      <a:pt x="26" y="177"/>
                    </a:cubicBezTo>
                    <a:cubicBezTo>
                      <a:pt x="58" y="225"/>
                      <a:pt x="101" y="253"/>
                      <a:pt x="141" y="253"/>
                    </a:cubicBezTo>
                    <a:cubicBezTo>
                      <a:pt x="162" y="253"/>
                      <a:pt x="183" y="244"/>
                      <a:pt x="201" y="227"/>
                    </a:cubicBezTo>
                    <a:cubicBezTo>
                      <a:pt x="251" y="202"/>
                      <a:pt x="276" y="126"/>
                      <a:pt x="251" y="76"/>
                    </a:cubicBezTo>
                    <a:cubicBezTo>
                      <a:pt x="235" y="28"/>
                      <a:pt x="198" y="0"/>
                      <a:pt x="15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5" name="Google Shape;2965;p16"/>
              <p:cNvSpPr/>
              <p:nvPr/>
            </p:nvSpPr>
            <p:spPr>
              <a:xfrm>
                <a:off x="2523950" y="2887850"/>
                <a:ext cx="69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3" extrusionOk="0">
                    <a:moveTo>
                      <a:pt x="160" y="1"/>
                    </a:moveTo>
                    <a:cubicBezTo>
                      <a:pt x="140" y="1"/>
                      <a:pt x="119" y="9"/>
                      <a:pt x="101" y="27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5"/>
                      <a:pt x="103" y="242"/>
                      <a:pt x="140" y="242"/>
                    </a:cubicBezTo>
                    <a:cubicBezTo>
                      <a:pt x="161" y="242"/>
                      <a:pt x="183" y="236"/>
                      <a:pt x="201" y="227"/>
                    </a:cubicBezTo>
                    <a:cubicBezTo>
                      <a:pt x="276" y="202"/>
                      <a:pt x="276" y="127"/>
                      <a:pt x="251" y="77"/>
                    </a:cubicBezTo>
                    <a:cubicBezTo>
                      <a:pt x="235" y="28"/>
                      <a:pt x="198" y="1"/>
                      <a:pt x="16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6" name="Google Shape;2966;p16"/>
              <p:cNvSpPr/>
              <p:nvPr/>
            </p:nvSpPr>
            <p:spPr>
              <a:xfrm>
                <a:off x="2539625" y="2936500"/>
                <a:ext cx="6900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6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0" y="10"/>
                    </a:cubicBezTo>
                    <a:cubicBezTo>
                      <a:pt x="25" y="61"/>
                      <a:pt x="0" y="136"/>
                      <a:pt x="50" y="186"/>
                    </a:cubicBezTo>
                    <a:cubicBezTo>
                      <a:pt x="69" y="223"/>
                      <a:pt x="114" y="246"/>
                      <a:pt x="156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276" y="136"/>
                      <a:pt x="251" y="61"/>
                    </a:cubicBezTo>
                    <a:cubicBezTo>
                      <a:pt x="232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7" name="Google Shape;2967;p16"/>
              <p:cNvSpPr/>
              <p:nvPr/>
            </p:nvSpPr>
            <p:spPr>
              <a:xfrm>
                <a:off x="2578475" y="2995400"/>
                <a:ext cx="75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46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0" y="10"/>
                    </a:cubicBezTo>
                    <a:cubicBezTo>
                      <a:pt x="25" y="60"/>
                      <a:pt x="0" y="111"/>
                      <a:pt x="50" y="186"/>
                    </a:cubicBezTo>
                    <a:cubicBezTo>
                      <a:pt x="69" y="222"/>
                      <a:pt x="114" y="246"/>
                      <a:pt x="156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301" y="136"/>
                      <a:pt x="251" y="60"/>
                    </a:cubicBezTo>
                    <a:cubicBezTo>
                      <a:pt x="232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8" name="Google Shape;2968;p16"/>
              <p:cNvSpPr/>
              <p:nvPr/>
            </p:nvSpPr>
            <p:spPr>
              <a:xfrm>
                <a:off x="2555275" y="28283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59" y="9"/>
                      <a:pt x="126" y="26"/>
                    </a:cubicBezTo>
                    <a:cubicBezTo>
                      <a:pt x="51" y="76"/>
                      <a:pt x="1" y="201"/>
                      <a:pt x="51" y="276"/>
                    </a:cubicBezTo>
                    <a:cubicBezTo>
                      <a:pt x="88" y="350"/>
                      <a:pt x="165" y="396"/>
                      <a:pt x="243" y="396"/>
                    </a:cubicBezTo>
                    <a:cubicBezTo>
                      <a:pt x="271" y="396"/>
                      <a:pt x="300" y="390"/>
                      <a:pt x="327" y="377"/>
                    </a:cubicBezTo>
                    <a:cubicBezTo>
                      <a:pt x="427" y="326"/>
                      <a:pt x="452" y="201"/>
                      <a:pt x="402" y="101"/>
                    </a:cubicBezTo>
                    <a:cubicBezTo>
                      <a:pt x="368" y="34"/>
                      <a:pt x="302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9" name="Google Shape;2969;p16"/>
              <p:cNvSpPr/>
              <p:nvPr/>
            </p:nvSpPr>
            <p:spPr>
              <a:xfrm>
                <a:off x="2089750" y="3510675"/>
                <a:ext cx="9425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7" extrusionOk="0">
                    <a:moveTo>
                      <a:pt x="201" y="1"/>
                    </a:moveTo>
                    <a:cubicBezTo>
                      <a:pt x="100" y="1"/>
                      <a:pt x="25" y="76"/>
                      <a:pt x="0" y="151"/>
                    </a:cubicBezTo>
                    <a:cubicBezTo>
                      <a:pt x="0" y="252"/>
                      <a:pt x="50" y="352"/>
                      <a:pt x="150" y="352"/>
                    </a:cubicBezTo>
                    <a:cubicBezTo>
                      <a:pt x="164" y="355"/>
                      <a:pt x="176" y="357"/>
                      <a:pt x="189" y="357"/>
                    </a:cubicBezTo>
                    <a:cubicBezTo>
                      <a:pt x="270" y="357"/>
                      <a:pt x="329" y="289"/>
                      <a:pt x="351" y="201"/>
                    </a:cubicBezTo>
                    <a:cubicBezTo>
                      <a:pt x="376" y="126"/>
                      <a:pt x="301" y="26"/>
                      <a:pt x="20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0" name="Google Shape;2970;p16"/>
              <p:cNvSpPr/>
              <p:nvPr/>
            </p:nvSpPr>
            <p:spPr>
              <a:xfrm>
                <a:off x="1939375" y="362910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24" y="1"/>
                    </a:moveTo>
                    <a:cubicBezTo>
                      <a:pt x="192" y="1"/>
                      <a:pt x="159" y="9"/>
                      <a:pt x="125" y="26"/>
                    </a:cubicBezTo>
                    <a:cubicBezTo>
                      <a:pt x="25" y="76"/>
                      <a:pt x="0" y="176"/>
                      <a:pt x="50" y="277"/>
                    </a:cubicBezTo>
                    <a:cubicBezTo>
                      <a:pt x="84" y="343"/>
                      <a:pt x="139" y="377"/>
                      <a:pt x="202" y="377"/>
                    </a:cubicBezTo>
                    <a:cubicBezTo>
                      <a:pt x="234" y="377"/>
                      <a:pt x="267" y="368"/>
                      <a:pt x="301" y="352"/>
                    </a:cubicBezTo>
                    <a:cubicBezTo>
                      <a:pt x="401" y="302"/>
                      <a:pt x="451" y="201"/>
                      <a:pt x="376" y="101"/>
                    </a:cubicBezTo>
                    <a:cubicBezTo>
                      <a:pt x="343" y="34"/>
                      <a:pt x="287" y="1"/>
                      <a:pt x="22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1" name="Google Shape;2971;p16"/>
              <p:cNvSpPr/>
              <p:nvPr/>
            </p:nvSpPr>
            <p:spPr>
              <a:xfrm>
                <a:off x="1966300" y="3687375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59" y="9"/>
                      <a:pt x="126" y="26"/>
                    </a:cubicBezTo>
                    <a:cubicBezTo>
                      <a:pt x="26" y="76"/>
                      <a:pt x="1" y="201"/>
                      <a:pt x="51" y="276"/>
                    </a:cubicBezTo>
                    <a:cubicBezTo>
                      <a:pt x="88" y="350"/>
                      <a:pt x="165" y="396"/>
                      <a:pt x="242" y="396"/>
                    </a:cubicBezTo>
                    <a:cubicBezTo>
                      <a:pt x="271" y="396"/>
                      <a:pt x="300" y="390"/>
                      <a:pt x="327" y="377"/>
                    </a:cubicBezTo>
                    <a:cubicBezTo>
                      <a:pt x="402" y="326"/>
                      <a:pt x="452" y="201"/>
                      <a:pt x="402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2" name="Google Shape;2972;p16"/>
              <p:cNvSpPr/>
              <p:nvPr/>
            </p:nvSpPr>
            <p:spPr>
              <a:xfrm>
                <a:off x="2012050" y="3558675"/>
                <a:ext cx="75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7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1" y="11"/>
                    </a:cubicBezTo>
                    <a:cubicBezTo>
                      <a:pt x="25" y="61"/>
                      <a:pt x="0" y="136"/>
                      <a:pt x="50" y="186"/>
                    </a:cubicBezTo>
                    <a:cubicBezTo>
                      <a:pt x="69" y="223"/>
                      <a:pt x="114" y="246"/>
                      <a:pt x="157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301" y="136"/>
                      <a:pt x="251" y="61"/>
                    </a:cubicBezTo>
                    <a:cubicBezTo>
                      <a:pt x="233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3" name="Google Shape;2973;p16"/>
              <p:cNvSpPr/>
              <p:nvPr/>
            </p:nvSpPr>
            <p:spPr>
              <a:xfrm>
                <a:off x="1969450" y="3642525"/>
                <a:ext cx="690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2" extrusionOk="0">
                    <a:moveTo>
                      <a:pt x="155" y="0"/>
                    </a:moveTo>
                    <a:cubicBezTo>
                      <a:pt x="130" y="0"/>
                      <a:pt x="103" y="6"/>
                      <a:pt x="75" y="15"/>
                    </a:cubicBezTo>
                    <a:cubicBezTo>
                      <a:pt x="25" y="40"/>
                      <a:pt x="0" y="115"/>
                      <a:pt x="25" y="166"/>
                    </a:cubicBezTo>
                    <a:cubicBezTo>
                      <a:pt x="57" y="214"/>
                      <a:pt x="100" y="242"/>
                      <a:pt x="140" y="242"/>
                    </a:cubicBezTo>
                    <a:cubicBezTo>
                      <a:pt x="162" y="242"/>
                      <a:pt x="183" y="233"/>
                      <a:pt x="201" y="216"/>
                    </a:cubicBezTo>
                    <a:cubicBezTo>
                      <a:pt x="251" y="191"/>
                      <a:pt x="276" y="115"/>
                      <a:pt x="251" y="65"/>
                    </a:cubicBezTo>
                    <a:cubicBezTo>
                      <a:pt x="235" y="18"/>
                      <a:pt x="199" y="0"/>
                      <a:pt x="15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4" name="Google Shape;2974;p16"/>
              <p:cNvSpPr/>
              <p:nvPr/>
            </p:nvSpPr>
            <p:spPr>
              <a:xfrm>
                <a:off x="1989500" y="3567325"/>
                <a:ext cx="75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43" extrusionOk="0">
                    <a:moveTo>
                      <a:pt x="162" y="1"/>
                    </a:moveTo>
                    <a:cubicBezTo>
                      <a:pt x="140" y="1"/>
                      <a:pt x="119" y="7"/>
                      <a:pt x="100" y="16"/>
                    </a:cubicBezTo>
                    <a:cubicBezTo>
                      <a:pt x="25" y="41"/>
                      <a:pt x="0" y="116"/>
                      <a:pt x="50" y="166"/>
                    </a:cubicBezTo>
                    <a:cubicBezTo>
                      <a:pt x="66" y="215"/>
                      <a:pt x="103" y="242"/>
                      <a:pt x="141" y="242"/>
                    </a:cubicBezTo>
                    <a:cubicBezTo>
                      <a:pt x="162" y="242"/>
                      <a:pt x="183" y="234"/>
                      <a:pt x="201" y="216"/>
                    </a:cubicBezTo>
                    <a:cubicBezTo>
                      <a:pt x="276" y="191"/>
                      <a:pt x="301" y="116"/>
                      <a:pt x="251" y="66"/>
                    </a:cubicBezTo>
                    <a:cubicBezTo>
                      <a:pt x="235" y="18"/>
                      <a:pt x="199" y="1"/>
                      <a:pt x="162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5" name="Google Shape;2975;p16"/>
              <p:cNvSpPr/>
              <p:nvPr/>
            </p:nvSpPr>
            <p:spPr>
              <a:xfrm>
                <a:off x="2005150" y="3615925"/>
                <a:ext cx="7550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54" extrusionOk="0">
                    <a:moveTo>
                      <a:pt x="160" y="1"/>
                    </a:moveTo>
                    <a:cubicBezTo>
                      <a:pt x="140" y="1"/>
                      <a:pt x="119" y="9"/>
                      <a:pt x="101" y="27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6"/>
                      <a:pt x="104" y="253"/>
                      <a:pt x="142" y="253"/>
                    </a:cubicBezTo>
                    <a:cubicBezTo>
                      <a:pt x="162" y="253"/>
                      <a:pt x="183" y="245"/>
                      <a:pt x="201" y="227"/>
                    </a:cubicBezTo>
                    <a:cubicBezTo>
                      <a:pt x="276" y="202"/>
                      <a:pt x="301" y="127"/>
                      <a:pt x="251" y="77"/>
                    </a:cubicBezTo>
                    <a:cubicBezTo>
                      <a:pt x="235" y="28"/>
                      <a:pt x="198" y="1"/>
                      <a:pt x="16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6" name="Google Shape;2976;p16"/>
              <p:cNvSpPr/>
              <p:nvPr/>
            </p:nvSpPr>
            <p:spPr>
              <a:xfrm>
                <a:off x="2044000" y="3674825"/>
                <a:ext cx="755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2" extrusionOk="0">
                    <a:moveTo>
                      <a:pt x="160" y="0"/>
                    </a:moveTo>
                    <a:cubicBezTo>
                      <a:pt x="139" y="0"/>
                      <a:pt x="119" y="9"/>
                      <a:pt x="101" y="26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5"/>
                      <a:pt x="103" y="242"/>
                      <a:pt x="140" y="242"/>
                    </a:cubicBezTo>
                    <a:cubicBezTo>
                      <a:pt x="161" y="242"/>
                      <a:pt x="183" y="236"/>
                      <a:pt x="201" y="227"/>
                    </a:cubicBezTo>
                    <a:cubicBezTo>
                      <a:pt x="276" y="202"/>
                      <a:pt x="301" y="127"/>
                      <a:pt x="251" y="77"/>
                    </a:cubicBezTo>
                    <a:cubicBezTo>
                      <a:pt x="235" y="28"/>
                      <a:pt x="198" y="0"/>
                      <a:pt x="16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7" name="Google Shape;2977;p16"/>
              <p:cNvSpPr/>
              <p:nvPr/>
            </p:nvSpPr>
            <p:spPr>
              <a:xfrm>
                <a:off x="2107275" y="3593525"/>
                <a:ext cx="11950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21" extrusionOk="0">
                    <a:moveTo>
                      <a:pt x="235" y="1"/>
                    </a:moveTo>
                    <a:cubicBezTo>
                      <a:pt x="207" y="1"/>
                      <a:pt x="178" y="7"/>
                      <a:pt x="151" y="20"/>
                    </a:cubicBezTo>
                    <a:cubicBezTo>
                      <a:pt x="51" y="70"/>
                      <a:pt x="1" y="196"/>
                      <a:pt x="51" y="296"/>
                    </a:cubicBezTo>
                    <a:cubicBezTo>
                      <a:pt x="85" y="382"/>
                      <a:pt x="155" y="420"/>
                      <a:pt x="235" y="420"/>
                    </a:cubicBezTo>
                    <a:cubicBezTo>
                      <a:pt x="272" y="420"/>
                      <a:pt x="312" y="412"/>
                      <a:pt x="352" y="396"/>
                    </a:cubicBezTo>
                    <a:cubicBezTo>
                      <a:pt x="452" y="346"/>
                      <a:pt x="477" y="221"/>
                      <a:pt x="427" y="121"/>
                    </a:cubicBezTo>
                    <a:cubicBezTo>
                      <a:pt x="390" y="47"/>
                      <a:pt x="313" y="1"/>
                      <a:pt x="23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8" name="Google Shape;2978;p16"/>
              <p:cNvSpPr/>
              <p:nvPr/>
            </p:nvSpPr>
            <p:spPr>
              <a:xfrm>
                <a:off x="2020825" y="35075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0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50" y="76"/>
                      <a:pt x="0" y="201"/>
                      <a:pt x="50" y="301"/>
                    </a:cubicBezTo>
                    <a:cubicBezTo>
                      <a:pt x="86" y="356"/>
                      <a:pt x="162" y="397"/>
                      <a:pt x="238" y="397"/>
                    </a:cubicBezTo>
                    <a:cubicBezTo>
                      <a:pt x="268" y="397"/>
                      <a:pt x="298" y="391"/>
                      <a:pt x="326" y="377"/>
                    </a:cubicBezTo>
                    <a:cubicBezTo>
                      <a:pt x="426" y="326"/>
                      <a:pt x="451" y="201"/>
                      <a:pt x="401" y="101"/>
                    </a:cubicBezTo>
                    <a:cubicBezTo>
                      <a:pt x="368" y="34"/>
                      <a:pt x="301" y="1"/>
                      <a:pt x="2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9" name="Google Shape;2979;p16"/>
              <p:cNvSpPr/>
              <p:nvPr/>
            </p:nvSpPr>
            <p:spPr>
              <a:xfrm>
                <a:off x="2040250" y="3425350"/>
                <a:ext cx="9425" cy="84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37" extrusionOk="0">
                    <a:moveTo>
                      <a:pt x="186" y="1"/>
                    </a:moveTo>
                    <a:cubicBezTo>
                      <a:pt x="100" y="1"/>
                      <a:pt x="25" y="66"/>
                      <a:pt x="25" y="131"/>
                    </a:cubicBezTo>
                    <a:cubicBezTo>
                      <a:pt x="0" y="231"/>
                      <a:pt x="75" y="331"/>
                      <a:pt x="176" y="331"/>
                    </a:cubicBezTo>
                    <a:cubicBezTo>
                      <a:pt x="186" y="335"/>
                      <a:pt x="196" y="336"/>
                      <a:pt x="207" y="336"/>
                    </a:cubicBezTo>
                    <a:cubicBezTo>
                      <a:pt x="276" y="336"/>
                      <a:pt x="354" y="271"/>
                      <a:pt x="376" y="206"/>
                    </a:cubicBezTo>
                    <a:cubicBezTo>
                      <a:pt x="376" y="106"/>
                      <a:pt x="301" y="5"/>
                      <a:pt x="226" y="5"/>
                    </a:cubicBezTo>
                    <a:cubicBezTo>
                      <a:pt x="212" y="2"/>
                      <a:pt x="199" y="1"/>
                      <a:pt x="186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0" name="Google Shape;2980;p16"/>
              <p:cNvSpPr/>
              <p:nvPr/>
            </p:nvSpPr>
            <p:spPr>
              <a:xfrm>
                <a:off x="2188750" y="3305925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19" y="1"/>
                    </a:moveTo>
                    <a:cubicBezTo>
                      <a:pt x="194" y="1"/>
                      <a:pt x="171" y="7"/>
                      <a:pt x="150" y="20"/>
                    </a:cubicBezTo>
                    <a:cubicBezTo>
                      <a:pt x="50" y="71"/>
                      <a:pt x="0" y="196"/>
                      <a:pt x="50" y="296"/>
                    </a:cubicBezTo>
                    <a:cubicBezTo>
                      <a:pt x="84" y="363"/>
                      <a:pt x="150" y="396"/>
                      <a:pt x="221" y="396"/>
                    </a:cubicBezTo>
                    <a:cubicBezTo>
                      <a:pt x="256" y="396"/>
                      <a:pt x="292" y="388"/>
                      <a:pt x="326" y="371"/>
                    </a:cubicBezTo>
                    <a:cubicBezTo>
                      <a:pt x="426" y="321"/>
                      <a:pt x="451" y="221"/>
                      <a:pt x="401" y="121"/>
                    </a:cubicBezTo>
                    <a:cubicBezTo>
                      <a:pt x="364" y="47"/>
                      <a:pt x="287" y="1"/>
                      <a:pt x="21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1" name="Google Shape;2981;p16"/>
              <p:cNvSpPr/>
              <p:nvPr/>
            </p:nvSpPr>
            <p:spPr>
              <a:xfrm>
                <a:off x="2161800" y="32476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13" y="0"/>
                    </a:moveTo>
                    <a:cubicBezTo>
                      <a:pt x="184" y="0"/>
                      <a:pt x="154" y="7"/>
                      <a:pt x="126" y="21"/>
                    </a:cubicBezTo>
                    <a:cubicBezTo>
                      <a:pt x="25" y="71"/>
                      <a:pt x="0" y="196"/>
                      <a:pt x="50" y="296"/>
                    </a:cubicBezTo>
                    <a:cubicBezTo>
                      <a:pt x="84" y="363"/>
                      <a:pt x="151" y="397"/>
                      <a:pt x="221" y="397"/>
                    </a:cubicBezTo>
                    <a:cubicBezTo>
                      <a:pt x="257" y="397"/>
                      <a:pt x="293" y="388"/>
                      <a:pt x="326" y="372"/>
                    </a:cubicBezTo>
                    <a:cubicBezTo>
                      <a:pt x="401" y="321"/>
                      <a:pt x="451" y="196"/>
                      <a:pt x="401" y="96"/>
                    </a:cubicBezTo>
                    <a:cubicBezTo>
                      <a:pt x="365" y="42"/>
                      <a:pt x="290" y="0"/>
                      <a:pt x="21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2" name="Google Shape;2982;p16"/>
              <p:cNvSpPr/>
              <p:nvPr/>
            </p:nvSpPr>
            <p:spPr>
              <a:xfrm>
                <a:off x="2119825" y="3380125"/>
                <a:ext cx="6900" cy="6125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5" extrusionOk="0">
                    <a:moveTo>
                      <a:pt x="135" y="0"/>
                    </a:moveTo>
                    <a:cubicBezTo>
                      <a:pt x="116" y="0"/>
                      <a:pt x="95" y="3"/>
                      <a:pt x="75" y="10"/>
                    </a:cubicBezTo>
                    <a:cubicBezTo>
                      <a:pt x="25" y="35"/>
                      <a:pt x="0" y="110"/>
                      <a:pt x="25" y="160"/>
                    </a:cubicBezTo>
                    <a:cubicBezTo>
                      <a:pt x="63" y="217"/>
                      <a:pt x="114" y="245"/>
                      <a:pt x="159" y="245"/>
                    </a:cubicBezTo>
                    <a:cubicBezTo>
                      <a:pt x="174" y="245"/>
                      <a:pt x="188" y="242"/>
                      <a:pt x="201" y="235"/>
                    </a:cubicBezTo>
                    <a:cubicBezTo>
                      <a:pt x="251" y="185"/>
                      <a:pt x="276" y="110"/>
                      <a:pt x="251" y="60"/>
                    </a:cubicBezTo>
                    <a:cubicBezTo>
                      <a:pt x="232" y="23"/>
                      <a:pt x="187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3" name="Google Shape;2983;p16"/>
              <p:cNvSpPr/>
              <p:nvPr/>
            </p:nvSpPr>
            <p:spPr>
              <a:xfrm>
                <a:off x="2163050" y="3296150"/>
                <a:ext cx="69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6" extrusionOk="0">
                    <a:moveTo>
                      <a:pt x="120" y="1"/>
                    </a:moveTo>
                    <a:cubicBezTo>
                      <a:pt x="104" y="1"/>
                      <a:pt x="89" y="4"/>
                      <a:pt x="76" y="10"/>
                    </a:cubicBezTo>
                    <a:cubicBezTo>
                      <a:pt x="0" y="61"/>
                      <a:pt x="0" y="136"/>
                      <a:pt x="26" y="186"/>
                    </a:cubicBezTo>
                    <a:cubicBezTo>
                      <a:pt x="44" y="223"/>
                      <a:pt x="89" y="246"/>
                      <a:pt x="132" y="246"/>
                    </a:cubicBezTo>
                    <a:cubicBezTo>
                      <a:pt x="147" y="246"/>
                      <a:pt x="162" y="243"/>
                      <a:pt x="176" y="236"/>
                    </a:cubicBezTo>
                    <a:cubicBezTo>
                      <a:pt x="251" y="211"/>
                      <a:pt x="276" y="136"/>
                      <a:pt x="226" y="61"/>
                    </a:cubicBezTo>
                    <a:cubicBezTo>
                      <a:pt x="208" y="24"/>
                      <a:pt x="162" y="1"/>
                      <a:pt x="12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4" name="Google Shape;2984;p16"/>
              <p:cNvSpPr/>
              <p:nvPr/>
            </p:nvSpPr>
            <p:spPr>
              <a:xfrm>
                <a:off x="2142375" y="3371350"/>
                <a:ext cx="69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6" extrusionOk="0">
                    <a:moveTo>
                      <a:pt x="145" y="0"/>
                    </a:moveTo>
                    <a:cubicBezTo>
                      <a:pt x="129" y="0"/>
                      <a:pt x="114" y="3"/>
                      <a:pt x="101" y="10"/>
                    </a:cubicBezTo>
                    <a:cubicBezTo>
                      <a:pt x="25" y="60"/>
                      <a:pt x="0" y="135"/>
                      <a:pt x="51" y="185"/>
                    </a:cubicBezTo>
                    <a:cubicBezTo>
                      <a:pt x="69" y="222"/>
                      <a:pt x="114" y="245"/>
                      <a:pt x="157" y="245"/>
                    </a:cubicBezTo>
                    <a:cubicBezTo>
                      <a:pt x="172" y="245"/>
                      <a:pt x="187" y="242"/>
                      <a:pt x="201" y="236"/>
                    </a:cubicBezTo>
                    <a:cubicBezTo>
                      <a:pt x="276" y="211"/>
                      <a:pt x="276" y="135"/>
                      <a:pt x="251" y="60"/>
                    </a:cubicBezTo>
                    <a:cubicBezTo>
                      <a:pt x="233" y="23"/>
                      <a:pt x="187" y="0"/>
                      <a:pt x="14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5" name="Google Shape;2985;p16"/>
              <p:cNvSpPr/>
              <p:nvPr/>
            </p:nvSpPr>
            <p:spPr>
              <a:xfrm>
                <a:off x="2126700" y="332270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60" y="0"/>
                    </a:moveTo>
                    <a:cubicBezTo>
                      <a:pt x="140" y="0"/>
                      <a:pt x="119" y="8"/>
                      <a:pt x="101" y="26"/>
                    </a:cubicBezTo>
                    <a:cubicBezTo>
                      <a:pt x="26" y="51"/>
                      <a:pt x="1" y="126"/>
                      <a:pt x="51" y="177"/>
                    </a:cubicBezTo>
                    <a:cubicBezTo>
                      <a:pt x="67" y="225"/>
                      <a:pt x="104" y="253"/>
                      <a:pt x="142" y="253"/>
                    </a:cubicBezTo>
                    <a:cubicBezTo>
                      <a:pt x="163" y="253"/>
                      <a:pt x="184" y="244"/>
                      <a:pt x="201" y="227"/>
                    </a:cubicBezTo>
                    <a:cubicBezTo>
                      <a:pt x="277" y="202"/>
                      <a:pt x="277" y="126"/>
                      <a:pt x="251" y="76"/>
                    </a:cubicBezTo>
                    <a:cubicBezTo>
                      <a:pt x="235" y="28"/>
                      <a:pt x="198" y="0"/>
                      <a:pt x="16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6" name="Google Shape;2986;p16"/>
              <p:cNvSpPr/>
              <p:nvPr/>
            </p:nvSpPr>
            <p:spPr>
              <a:xfrm>
                <a:off x="2087850" y="326380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54" y="0"/>
                    </a:moveTo>
                    <a:cubicBezTo>
                      <a:pt x="129" y="0"/>
                      <a:pt x="103" y="9"/>
                      <a:pt x="76" y="26"/>
                    </a:cubicBezTo>
                    <a:cubicBezTo>
                      <a:pt x="26" y="51"/>
                      <a:pt x="1" y="127"/>
                      <a:pt x="26" y="177"/>
                    </a:cubicBezTo>
                    <a:cubicBezTo>
                      <a:pt x="58" y="225"/>
                      <a:pt x="101" y="253"/>
                      <a:pt x="141" y="253"/>
                    </a:cubicBezTo>
                    <a:cubicBezTo>
                      <a:pt x="163" y="253"/>
                      <a:pt x="184" y="245"/>
                      <a:pt x="201" y="227"/>
                    </a:cubicBezTo>
                    <a:cubicBezTo>
                      <a:pt x="252" y="202"/>
                      <a:pt x="277" y="127"/>
                      <a:pt x="252" y="76"/>
                    </a:cubicBezTo>
                    <a:cubicBezTo>
                      <a:pt x="235" y="28"/>
                      <a:pt x="198" y="0"/>
                      <a:pt x="15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7" name="Google Shape;2987;p16"/>
              <p:cNvSpPr/>
              <p:nvPr/>
            </p:nvSpPr>
            <p:spPr>
              <a:xfrm>
                <a:off x="2020200" y="3340875"/>
                <a:ext cx="11925" cy="10550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22" extrusionOk="0">
                    <a:moveTo>
                      <a:pt x="230" y="1"/>
                    </a:moveTo>
                    <a:cubicBezTo>
                      <a:pt x="195" y="1"/>
                      <a:pt x="159" y="9"/>
                      <a:pt x="125" y="26"/>
                    </a:cubicBezTo>
                    <a:cubicBezTo>
                      <a:pt x="25" y="76"/>
                      <a:pt x="0" y="201"/>
                      <a:pt x="50" y="302"/>
                    </a:cubicBezTo>
                    <a:cubicBezTo>
                      <a:pt x="87" y="375"/>
                      <a:pt x="164" y="422"/>
                      <a:pt x="242" y="422"/>
                    </a:cubicBezTo>
                    <a:cubicBezTo>
                      <a:pt x="270" y="422"/>
                      <a:pt x="299" y="415"/>
                      <a:pt x="326" y="402"/>
                    </a:cubicBezTo>
                    <a:cubicBezTo>
                      <a:pt x="426" y="327"/>
                      <a:pt x="476" y="201"/>
                      <a:pt x="401" y="101"/>
                    </a:cubicBezTo>
                    <a:cubicBezTo>
                      <a:pt x="368" y="34"/>
                      <a:pt x="301" y="1"/>
                      <a:pt x="2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8" name="Google Shape;2988;p16"/>
              <p:cNvSpPr/>
              <p:nvPr/>
            </p:nvSpPr>
            <p:spPr>
              <a:xfrm>
                <a:off x="2107275" y="34273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60" y="9"/>
                      <a:pt x="126" y="26"/>
                    </a:cubicBezTo>
                    <a:cubicBezTo>
                      <a:pt x="26" y="76"/>
                      <a:pt x="1" y="201"/>
                      <a:pt x="51" y="301"/>
                    </a:cubicBezTo>
                    <a:cubicBezTo>
                      <a:pt x="87" y="356"/>
                      <a:pt x="149" y="397"/>
                      <a:pt x="219" y="397"/>
                    </a:cubicBezTo>
                    <a:cubicBezTo>
                      <a:pt x="246" y="397"/>
                      <a:pt x="274" y="391"/>
                      <a:pt x="302" y="377"/>
                    </a:cubicBezTo>
                    <a:cubicBezTo>
                      <a:pt x="402" y="326"/>
                      <a:pt x="452" y="201"/>
                      <a:pt x="402" y="101"/>
                    </a:cubicBezTo>
                    <a:cubicBezTo>
                      <a:pt x="368" y="34"/>
                      <a:pt x="302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9" name="Google Shape;2989;p16"/>
              <p:cNvSpPr/>
              <p:nvPr/>
            </p:nvSpPr>
            <p:spPr>
              <a:xfrm>
                <a:off x="2584100" y="2831475"/>
                <a:ext cx="9425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7" extrusionOk="0">
                    <a:moveTo>
                      <a:pt x="151" y="1"/>
                    </a:moveTo>
                    <a:cubicBezTo>
                      <a:pt x="51" y="26"/>
                      <a:pt x="1" y="101"/>
                      <a:pt x="1" y="201"/>
                    </a:cubicBezTo>
                    <a:cubicBezTo>
                      <a:pt x="22" y="288"/>
                      <a:pt x="82" y="357"/>
                      <a:pt x="163" y="357"/>
                    </a:cubicBezTo>
                    <a:cubicBezTo>
                      <a:pt x="175" y="357"/>
                      <a:pt x="188" y="355"/>
                      <a:pt x="201" y="352"/>
                    </a:cubicBezTo>
                    <a:cubicBezTo>
                      <a:pt x="301" y="327"/>
                      <a:pt x="377" y="252"/>
                      <a:pt x="352" y="151"/>
                    </a:cubicBezTo>
                    <a:cubicBezTo>
                      <a:pt x="352" y="51"/>
                      <a:pt x="251" y="1"/>
                      <a:pt x="15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0" name="Google Shape;2990;p16"/>
              <p:cNvSpPr/>
              <p:nvPr/>
            </p:nvSpPr>
            <p:spPr>
              <a:xfrm>
                <a:off x="2563425" y="2914200"/>
                <a:ext cx="11925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21" extrusionOk="0">
                    <a:moveTo>
                      <a:pt x="240" y="0"/>
                    </a:moveTo>
                    <a:cubicBezTo>
                      <a:pt x="162" y="0"/>
                      <a:pt x="84" y="34"/>
                      <a:pt x="51" y="100"/>
                    </a:cubicBezTo>
                    <a:cubicBezTo>
                      <a:pt x="1" y="226"/>
                      <a:pt x="51" y="351"/>
                      <a:pt x="151" y="401"/>
                    </a:cubicBezTo>
                    <a:cubicBezTo>
                      <a:pt x="178" y="415"/>
                      <a:pt x="206" y="421"/>
                      <a:pt x="235" y="421"/>
                    </a:cubicBezTo>
                    <a:cubicBezTo>
                      <a:pt x="313" y="421"/>
                      <a:pt x="390" y="374"/>
                      <a:pt x="427" y="301"/>
                    </a:cubicBezTo>
                    <a:cubicBezTo>
                      <a:pt x="477" y="201"/>
                      <a:pt x="452" y="75"/>
                      <a:pt x="351" y="25"/>
                    </a:cubicBezTo>
                    <a:cubicBezTo>
                      <a:pt x="318" y="9"/>
                      <a:pt x="279" y="0"/>
                      <a:pt x="24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991" name="Google Shape;2991;p16"/>
          <p:cNvGrpSpPr/>
          <p:nvPr/>
        </p:nvGrpSpPr>
        <p:grpSpPr>
          <a:xfrm>
            <a:off x="-6525" y="-952993"/>
            <a:ext cx="9150525" cy="7059936"/>
            <a:chOff x="-6525" y="-952993"/>
            <a:chExt cx="9150525" cy="7059936"/>
          </a:xfrm>
        </p:grpSpPr>
        <p:grpSp>
          <p:nvGrpSpPr>
            <p:cNvPr id="2992" name="Google Shape;2992;p16"/>
            <p:cNvGrpSpPr/>
            <p:nvPr/>
          </p:nvGrpSpPr>
          <p:grpSpPr>
            <a:xfrm>
              <a:off x="-6525" y="-938425"/>
              <a:ext cx="9150525" cy="7032200"/>
              <a:chOff x="-6525" y="-938425"/>
              <a:chExt cx="9150525" cy="7032200"/>
            </a:xfrm>
          </p:grpSpPr>
          <p:grpSp>
            <p:nvGrpSpPr>
              <p:cNvPr id="2993" name="Google Shape;2993;p16"/>
              <p:cNvGrpSpPr/>
              <p:nvPr/>
            </p:nvGrpSpPr>
            <p:grpSpPr>
              <a:xfrm>
                <a:off x="-6525" y="279700"/>
                <a:ext cx="9150525" cy="4594550"/>
                <a:chOff x="-6525" y="279700"/>
                <a:chExt cx="9150525" cy="4594550"/>
              </a:xfrm>
            </p:grpSpPr>
            <p:sp>
              <p:nvSpPr>
                <p:cNvPr id="2994" name="Google Shape;2994;p16"/>
                <p:cNvSpPr/>
                <p:nvPr/>
              </p:nvSpPr>
              <p:spPr>
                <a:xfrm rot="5400000">
                  <a:off x="5325150" y="1042450"/>
                  <a:ext cx="4581600" cy="30561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95" name="Google Shape;2995;p16"/>
                <p:cNvSpPr/>
                <p:nvPr/>
              </p:nvSpPr>
              <p:spPr>
                <a:xfrm rot="-5400000" flipH="1">
                  <a:off x="-842925" y="1116100"/>
                  <a:ext cx="4581600" cy="29088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96" name="Google Shape;2996;p16"/>
                <p:cNvSpPr/>
                <p:nvPr/>
              </p:nvSpPr>
              <p:spPr>
                <a:xfrm>
                  <a:off x="2863550" y="292650"/>
                  <a:ext cx="3242400" cy="45816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997" name="Google Shape;2997;p16"/>
              <p:cNvSpPr/>
              <p:nvPr/>
            </p:nvSpPr>
            <p:spPr>
              <a:xfrm rot="10800000" flipH="1">
                <a:off x="2861000" y="4856575"/>
                <a:ext cx="3237000" cy="1237200"/>
              </a:xfrm>
              <a:prstGeom prst="triangle">
                <a:avLst>
                  <a:gd name="adj" fmla="val 48596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8" name="Google Shape;2998;p16"/>
              <p:cNvSpPr/>
              <p:nvPr/>
            </p:nvSpPr>
            <p:spPr>
              <a:xfrm>
                <a:off x="2846750" y="-938425"/>
                <a:ext cx="3265500" cy="1237200"/>
              </a:xfrm>
              <a:prstGeom prst="triangle">
                <a:avLst>
                  <a:gd name="adj" fmla="val 48856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99" name="Google Shape;2999;p16"/>
            <p:cNvGrpSpPr/>
            <p:nvPr/>
          </p:nvGrpSpPr>
          <p:grpSpPr>
            <a:xfrm rot="5400000">
              <a:off x="1038762" y="-1998248"/>
              <a:ext cx="7059936" cy="9150447"/>
              <a:chOff x="1791500" y="512550"/>
              <a:chExt cx="1694900" cy="2196775"/>
            </a:xfrm>
          </p:grpSpPr>
          <p:sp>
            <p:nvSpPr>
              <p:cNvPr id="3000" name="Google Shape;3000;p16"/>
              <p:cNvSpPr/>
              <p:nvPr/>
            </p:nvSpPr>
            <p:spPr>
              <a:xfrm>
                <a:off x="1867300" y="710550"/>
                <a:ext cx="617200" cy="1800775"/>
              </a:xfrm>
              <a:custGeom>
                <a:avLst/>
                <a:gdLst/>
                <a:ahLst/>
                <a:cxnLst/>
                <a:rect l="l" t="t" r="r" b="b"/>
                <a:pathLst>
                  <a:path w="24688" h="72031" fill="none" extrusionOk="0">
                    <a:moveTo>
                      <a:pt x="24688" y="72031"/>
                    </a:moveTo>
                    <a:lnTo>
                      <a:pt x="14111" y="72031"/>
                    </a:lnTo>
                    <a:lnTo>
                      <a:pt x="1" y="59249"/>
                    </a:lnTo>
                    <a:lnTo>
                      <a:pt x="1" y="36191"/>
                    </a:lnTo>
                    <a:lnTo>
                      <a:pt x="1" y="35865"/>
                    </a:lnTo>
                    <a:lnTo>
                      <a:pt x="1" y="12782"/>
                    </a:lnTo>
                    <a:lnTo>
                      <a:pt x="14111" y="0"/>
                    </a:lnTo>
                    <a:lnTo>
                      <a:pt x="24688" y="0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1" name="Google Shape;3001;p16"/>
              <p:cNvSpPr/>
              <p:nvPr/>
            </p:nvSpPr>
            <p:spPr>
              <a:xfrm>
                <a:off x="2794000" y="710550"/>
                <a:ext cx="616575" cy="1800775"/>
              </a:xfrm>
              <a:custGeom>
                <a:avLst/>
                <a:gdLst/>
                <a:ahLst/>
                <a:cxnLst/>
                <a:rect l="l" t="t" r="r" b="b"/>
                <a:pathLst>
                  <a:path w="24663" h="72031" fill="none" extrusionOk="0">
                    <a:moveTo>
                      <a:pt x="1" y="72031"/>
                    </a:moveTo>
                    <a:lnTo>
                      <a:pt x="10552" y="72031"/>
                    </a:lnTo>
                    <a:lnTo>
                      <a:pt x="24662" y="59249"/>
                    </a:lnTo>
                    <a:lnTo>
                      <a:pt x="24662" y="36191"/>
                    </a:lnTo>
                    <a:lnTo>
                      <a:pt x="24662" y="35865"/>
                    </a:lnTo>
                    <a:lnTo>
                      <a:pt x="24662" y="12782"/>
                    </a:lnTo>
                    <a:lnTo>
                      <a:pt x="10552" y="0"/>
                    </a:lnTo>
                    <a:lnTo>
                      <a:pt x="1" y="0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2" name="Google Shape;3002;p16"/>
              <p:cNvSpPr/>
              <p:nvPr/>
            </p:nvSpPr>
            <p:spPr>
              <a:xfrm>
                <a:off x="1946875" y="637225"/>
                <a:ext cx="1360950" cy="1953675"/>
              </a:xfrm>
              <a:custGeom>
                <a:avLst/>
                <a:gdLst/>
                <a:ahLst/>
                <a:cxnLst/>
                <a:rect l="l" t="t" r="r" b="b"/>
                <a:pathLst>
                  <a:path w="54438" h="78147" fill="none" extrusionOk="0">
                    <a:moveTo>
                      <a:pt x="54437" y="78147"/>
                    </a:moveTo>
                    <a:lnTo>
                      <a:pt x="1" y="78147"/>
                    </a:lnTo>
                    <a:lnTo>
                      <a:pt x="1" y="1"/>
                    </a:lnTo>
                    <a:lnTo>
                      <a:pt x="54437" y="1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3" name="Google Shape;3003;p16"/>
              <p:cNvSpPr/>
              <p:nvPr/>
            </p:nvSpPr>
            <p:spPr>
              <a:xfrm>
                <a:off x="1791500" y="512550"/>
                <a:ext cx="1694900" cy="2196775"/>
              </a:xfrm>
              <a:custGeom>
                <a:avLst/>
                <a:gdLst/>
                <a:ahLst/>
                <a:cxnLst/>
                <a:rect l="l" t="t" r="r" b="b"/>
                <a:pathLst>
                  <a:path w="67796" h="87871" fill="none" extrusionOk="0">
                    <a:moveTo>
                      <a:pt x="33910" y="1"/>
                    </a:moveTo>
                    <a:lnTo>
                      <a:pt x="0" y="45164"/>
                    </a:lnTo>
                    <a:lnTo>
                      <a:pt x="33910" y="87871"/>
                    </a:lnTo>
                    <a:lnTo>
                      <a:pt x="67795" y="45164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004" name="Google Shape;3004;p16"/>
          <p:cNvSpPr txBox="1">
            <a:spLocks noGrp="1"/>
          </p:cNvSpPr>
          <p:nvPr>
            <p:ph type="title"/>
          </p:nvPr>
        </p:nvSpPr>
        <p:spPr>
          <a:xfrm>
            <a:off x="3891980" y="1845800"/>
            <a:ext cx="2667300" cy="853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005" name="Google Shape;3005;p16"/>
          <p:cNvSpPr txBox="1">
            <a:spLocks noGrp="1"/>
          </p:cNvSpPr>
          <p:nvPr>
            <p:ph type="subTitle" idx="1"/>
          </p:nvPr>
        </p:nvSpPr>
        <p:spPr>
          <a:xfrm>
            <a:off x="3891950" y="2699600"/>
            <a:ext cx="2667300" cy="598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006" name="Google Shape;3006;p16"/>
          <p:cNvSpPr txBox="1">
            <a:spLocks noGrp="1"/>
          </p:cNvSpPr>
          <p:nvPr>
            <p:ph type="title" idx="2" hasCustomPrompt="1"/>
          </p:nvPr>
        </p:nvSpPr>
        <p:spPr>
          <a:xfrm>
            <a:off x="2627950" y="2212250"/>
            <a:ext cx="985200" cy="719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pic>
        <p:nvPicPr>
          <p:cNvPr id="3007" name="Google Shape;3007;p16"/>
          <p:cNvPicPr preferRelativeResize="0"/>
          <p:nvPr/>
        </p:nvPicPr>
        <p:blipFill rotWithShape="1">
          <a:blip r:embed="rId3">
            <a:alphaModFix/>
          </a:blip>
          <a:srcRect l="8964" t="53574" r="64862"/>
          <a:stretch/>
        </p:blipFill>
        <p:spPr>
          <a:xfrm>
            <a:off x="-329775" y="-458550"/>
            <a:ext cx="1440525" cy="1437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8" name="Google Shape;3008;p16"/>
          <p:cNvPicPr preferRelativeResize="0"/>
          <p:nvPr/>
        </p:nvPicPr>
        <p:blipFill rotWithShape="1">
          <a:blip r:embed="rId4">
            <a:alphaModFix/>
          </a:blip>
          <a:srcRect l="12961" t="9062" r="37508" b="28948"/>
          <a:stretch/>
        </p:blipFill>
        <p:spPr>
          <a:xfrm flipH="1">
            <a:off x="7612151" y="2898025"/>
            <a:ext cx="1135950" cy="94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9" name="Google Shape;3009;p16"/>
          <p:cNvPicPr preferRelativeResize="0"/>
          <p:nvPr/>
        </p:nvPicPr>
        <p:blipFill rotWithShape="1">
          <a:blip r:embed="rId3">
            <a:alphaModFix/>
          </a:blip>
          <a:srcRect l="6532" r="65742" b="47243"/>
          <a:stretch/>
        </p:blipFill>
        <p:spPr>
          <a:xfrm rot="-5400000">
            <a:off x="6162990" y="-1076387"/>
            <a:ext cx="2497121" cy="2673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0" name="Google Shape;3010;p16"/>
          <p:cNvPicPr preferRelativeResize="0"/>
          <p:nvPr/>
        </p:nvPicPr>
        <p:blipFill rotWithShape="1">
          <a:blip r:embed="rId4">
            <a:alphaModFix/>
          </a:blip>
          <a:srcRect l="12961" t="9062" r="37508" b="28948"/>
          <a:stretch/>
        </p:blipFill>
        <p:spPr>
          <a:xfrm flipH="1">
            <a:off x="7516325" y="2720375"/>
            <a:ext cx="680151" cy="56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1" name="Google Shape;3011;p16"/>
          <p:cNvPicPr preferRelativeResize="0"/>
          <p:nvPr/>
        </p:nvPicPr>
        <p:blipFill rotWithShape="1">
          <a:blip r:embed="rId3">
            <a:alphaModFix/>
          </a:blip>
          <a:srcRect l="65087" t="8264" r="27290" b="78294"/>
          <a:stretch/>
        </p:blipFill>
        <p:spPr>
          <a:xfrm flipH="1">
            <a:off x="303050" y="696250"/>
            <a:ext cx="442500" cy="4389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012" name="Google Shape;3012;p16"/>
          <p:cNvPicPr preferRelativeResize="0"/>
          <p:nvPr/>
        </p:nvPicPr>
        <p:blipFill rotWithShape="1">
          <a:blip r:embed="rId3">
            <a:alphaModFix/>
          </a:blip>
          <a:srcRect l="61858" t="6889" r="10416" b="52222"/>
          <a:stretch/>
        </p:blipFill>
        <p:spPr>
          <a:xfrm flipH="1">
            <a:off x="-329776" y="2864938"/>
            <a:ext cx="2347700" cy="1947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3" name="Google Shape;3013;p16"/>
          <p:cNvPicPr preferRelativeResize="0"/>
          <p:nvPr/>
        </p:nvPicPr>
        <p:blipFill rotWithShape="1">
          <a:blip r:embed="rId5">
            <a:alphaModFix/>
          </a:blip>
          <a:srcRect l="31365" t="27174" r="39875" b="46788"/>
          <a:stretch/>
        </p:blipFill>
        <p:spPr>
          <a:xfrm>
            <a:off x="7612150" y="2535625"/>
            <a:ext cx="626525" cy="56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4" name="Google Shape;3014;p16"/>
          <p:cNvPicPr preferRelativeResize="0"/>
          <p:nvPr/>
        </p:nvPicPr>
        <p:blipFill rotWithShape="1">
          <a:blip r:embed="rId5">
            <a:alphaModFix/>
          </a:blip>
          <a:srcRect l="31365" t="27174" r="39875" b="46788"/>
          <a:stretch/>
        </p:blipFill>
        <p:spPr>
          <a:xfrm>
            <a:off x="576463" y="332500"/>
            <a:ext cx="626525" cy="56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CUSTOM_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16" name="Google Shape;3016;p17"/>
          <p:cNvGrpSpPr/>
          <p:nvPr/>
        </p:nvGrpSpPr>
        <p:grpSpPr>
          <a:xfrm rot="5400000">
            <a:off x="-1287341" y="1811823"/>
            <a:ext cx="3450915" cy="876234"/>
            <a:chOff x="2042750" y="484825"/>
            <a:chExt cx="1210550" cy="307375"/>
          </a:xfrm>
        </p:grpSpPr>
        <p:sp>
          <p:nvSpPr>
            <p:cNvPr id="3017" name="Google Shape;3017;p17"/>
            <p:cNvSpPr/>
            <p:nvPr/>
          </p:nvSpPr>
          <p:spPr>
            <a:xfrm>
              <a:off x="2604775" y="670825"/>
              <a:ext cx="17575" cy="15125"/>
            </a:xfrm>
            <a:custGeom>
              <a:avLst/>
              <a:gdLst/>
              <a:ahLst/>
              <a:cxnLst/>
              <a:rect l="l" t="t" r="r" b="b"/>
              <a:pathLst>
                <a:path w="703" h="605" extrusionOk="0">
                  <a:moveTo>
                    <a:pt x="362" y="0"/>
                  </a:moveTo>
                  <a:cubicBezTo>
                    <a:pt x="300" y="0"/>
                    <a:pt x="236" y="20"/>
                    <a:pt x="176" y="61"/>
                  </a:cubicBezTo>
                  <a:cubicBezTo>
                    <a:pt x="51" y="136"/>
                    <a:pt x="1" y="336"/>
                    <a:pt x="101" y="487"/>
                  </a:cubicBezTo>
                  <a:cubicBezTo>
                    <a:pt x="164" y="565"/>
                    <a:pt x="265" y="604"/>
                    <a:pt x="364" y="604"/>
                  </a:cubicBezTo>
                  <a:cubicBezTo>
                    <a:pt x="422" y="604"/>
                    <a:pt x="480" y="590"/>
                    <a:pt x="527" y="562"/>
                  </a:cubicBezTo>
                  <a:cubicBezTo>
                    <a:pt x="677" y="462"/>
                    <a:pt x="702" y="261"/>
                    <a:pt x="602" y="136"/>
                  </a:cubicBezTo>
                  <a:cubicBezTo>
                    <a:pt x="542" y="45"/>
                    <a:pt x="455" y="0"/>
                    <a:pt x="362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17"/>
            <p:cNvSpPr/>
            <p:nvPr/>
          </p:nvSpPr>
          <p:spPr>
            <a:xfrm>
              <a:off x="2932475" y="718050"/>
              <a:ext cx="19450" cy="17275"/>
            </a:xfrm>
            <a:custGeom>
              <a:avLst/>
              <a:gdLst/>
              <a:ahLst/>
              <a:cxnLst/>
              <a:rect l="l" t="t" r="r" b="b"/>
              <a:pathLst>
                <a:path w="778" h="691" extrusionOk="0">
                  <a:moveTo>
                    <a:pt x="379" y="1"/>
                  </a:moveTo>
                  <a:cubicBezTo>
                    <a:pt x="242" y="1"/>
                    <a:pt x="114" y="91"/>
                    <a:pt x="76" y="227"/>
                  </a:cubicBezTo>
                  <a:cubicBezTo>
                    <a:pt x="1" y="402"/>
                    <a:pt x="101" y="603"/>
                    <a:pt x="276" y="678"/>
                  </a:cubicBezTo>
                  <a:cubicBezTo>
                    <a:pt x="311" y="687"/>
                    <a:pt x="345" y="691"/>
                    <a:pt x="378" y="691"/>
                  </a:cubicBezTo>
                  <a:cubicBezTo>
                    <a:pt x="535" y="691"/>
                    <a:pt x="665" y="597"/>
                    <a:pt x="727" y="452"/>
                  </a:cubicBezTo>
                  <a:cubicBezTo>
                    <a:pt x="778" y="277"/>
                    <a:pt x="677" y="76"/>
                    <a:pt x="502" y="26"/>
                  </a:cubicBezTo>
                  <a:cubicBezTo>
                    <a:pt x="462" y="9"/>
                    <a:pt x="420" y="1"/>
                    <a:pt x="37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17"/>
            <p:cNvSpPr/>
            <p:nvPr/>
          </p:nvSpPr>
          <p:spPr>
            <a:xfrm>
              <a:off x="2974450" y="613725"/>
              <a:ext cx="19450" cy="17275"/>
            </a:xfrm>
            <a:custGeom>
              <a:avLst/>
              <a:gdLst/>
              <a:ahLst/>
              <a:cxnLst/>
              <a:rect l="l" t="t" r="r" b="b"/>
              <a:pathLst>
                <a:path w="778" h="691" extrusionOk="0">
                  <a:moveTo>
                    <a:pt x="409" y="1"/>
                  </a:moveTo>
                  <a:cubicBezTo>
                    <a:pt x="261" y="1"/>
                    <a:pt x="117" y="94"/>
                    <a:pt x="76" y="239"/>
                  </a:cubicBezTo>
                  <a:cubicBezTo>
                    <a:pt x="1" y="415"/>
                    <a:pt x="101" y="615"/>
                    <a:pt x="276" y="665"/>
                  </a:cubicBezTo>
                  <a:cubicBezTo>
                    <a:pt x="317" y="683"/>
                    <a:pt x="358" y="691"/>
                    <a:pt x="399" y="691"/>
                  </a:cubicBezTo>
                  <a:cubicBezTo>
                    <a:pt x="536" y="691"/>
                    <a:pt x="664" y="600"/>
                    <a:pt x="703" y="465"/>
                  </a:cubicBezTo>
                  <a:cubicBezTo>
                    <a:pt x="778" y="289"/>
                    <a:pt x="677" y="89"/>
                    <a:pt x="502" y="14"/>
                  </a:cubicBezTo>
                  <a:cubicBezTo>
                    <a:pt x="471" y="5"/>
                    <a:pt x="440" y="1"/>
                    <a:pt x="40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17"/>
            <p:cNvSpPr/>
            <p:nvPr/>
          </p:nvSpPr>
          <p:spPr>
            <a:xfrm>
              <a:off x="2760175" y="716950"/>
              <a:ext cx="11925" cy="10700"/>
            </a:xfrm>
            <a:custGeom>
              <a:avLst/>
              <a:gdLst/>
              <a:ahLst/>
              <a:cxnLst/>
              <a:rect l="l" t="t" r="r" b="b"/>
              <a:pathLst>
                <a:path w="477" h="428" extrusionOk="0">
                  <a:moveTo>
                    <a:pt x="220" y="1"/>
                  </a:moveTo>
                  <a:cubicBezTo>
                    <a:pt x="143" y="1"/>
                    <a:pt x="69" y="52"/>
                    <a:pt x="50" y="145"/>
                  </a:cubicBezTo>
                  <a:cubicBezTo>
                    <a:pt x="0" y="246"/>
                    <a:pt x="75" y="371"/>
                    <a:pt x="176" y="421"/>
                  </a:cubicBezTo>
                  <a:cubicBezTo>
                    <a:pt x="192" y="425"/>
                    <a:pt x="210" y="427"/>
                    <a:pt x="227" y="427"/>
                  </a:cubicBezTo>
                  <a:cubicBezTo>
                    <a:pt x="316" y="427"/>
                    <a:pt x="410" y="375"/>
                    <a:pt x="451" y="271"/>
                  </a:cubicBezTo>
                  <a:cubicBezTo>
                    <a:pt x="476" y="170"/>
                    <a:pt x="426" y="45"/>
                    <a:pt x="301" y="20"/>
                  </a:cubicBezTo>
                  <a:cubicBezTo>
                    <a:pt x="275" y="7"/>
                    <a:pt x="248" y="1"/>
                    <a:pt x="22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17"/>
            <p:cNvSpPr/>
            <p:nvPr/>
          </p:nvSpPr>
          <p:spPr>
            <a:xfrm>
              <a:off x="2917450" y="671300"/>
              <a:ext cx="11925" cy="10850"/>
            </a:xfrm>
            <a:custGeom>
              <a:avLst/>
              <a:gdLst/>
              <a:ahLst/>
              <a:cxnLst/>
              <a:rect l="l" t="t" r="r" b="b"/>
              <a:pathLst>
                <a:path w="477" h="434" extrusionOk="0">
                  <a:moveTo>
                    <a:pt x="233" y="0"/>
                  </a:moveTo>
                  <a:cubicBezTo>
                    <a:pt x="150" y="0"/>
                    <a:pt x="70" y="63"/>
                    <a:pt x="50" y="142"/>
                  </a:cubicBezTo>
                  <a:cubicBezTo>
                    <a:pt x="0" y="267"/>
                    <a:pt x="50" y="392"/>
                    <a:pt x="175" y="417"/>
                  </a:cubicBezTo>
                  <a:cubicBezTo>
                    <a:pt x="197" y="428"/>
                    <a:pt x="221" y="433"/>
                    <a:pt x="244" y="433"/>
                  </a:cubicBezTo>
                  <a:cubicBezTo>
                    <a:pt x="327" y="433"/>
                    <a:pt x="412" y="370"/>
                    <a:pt x="451" y="292"/>
                  </a:cubicBezTo>
                  <a:cubicBezTo>
                    <a:pt x="476" y="167"/>
                    <a:pt x="426" y="67"/>
                    <a:pt x="301" y="16"/>
                  </a:cubicBezTo>
                  <a:cubicBezTo>
                    <a:pt x="279" y="5"/>
                    <a:pt x="256" y="0"/>
                    <a:pt x="233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17"/>
            <p:cNvSpPr/>
            <p:nvPr/>
          </p:nvSpPr>
          <p:spPr>
            <a:xfrm>
              <a:off x="2797775" y="735450"/>
              <a:ext cx="12550" cy="10700"/>
            </a:xfrm>
            <a:custGeom>
              <a:avLst/>
              <a:gdLst/>
              <a:ahLst/>
              <a:cxnLst/>
              <a:rect l="l" t="t" r="r" b="b"/>
              <a:pathLst>
                <a:path w="502" h="428" extrusionOk="0">
                  <a:moveTo>
                    <a:pt x="264" y="1"/>
                  </a:moveTo>
                  <a:cubicBezTo>
                    <a:pt x="162" y="1"/>
                    <a:pt x="71" y="53"/>
                    <a:pt x="50" y="157"/>
                  </a:cubicBezTo>
                  <a:cubicBezTo>
                    <a:pt x="0" y="257"/>
                    <a:pt x="75" y="383"/>
                    <a:pt x="176" y="408"/>
                  </a:cubicBezTo>
                  <a:cubicBezTo>
                    <a:pt x="208" y="421"/>
                    <a:pt x="239" y="427"/>
                    <a:pt x="267" y="427"/>
                  </a:cubicBezTo>
                  <a:cubicBezTo>
                    <a:pt x="349" y="427"/>
                    <a:pt x="414" y="375"/>
                    <a:pt x="451" y="283"/>
                  </a:cubicBezTo>
                  <a:cubicBezTo>
                    <a:pt x="501" y="182"/>
                    <a:pt x="426" y="57"/>
                    <a:pt x="326" y="7"/>
                  </a:cubicBezTo>
                  <a:cubicBezTo>
                    <a:pt x="305" y="3"/>
                    <a:pt x="284" y="1"/>
                    <a:pt x="264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17"/>
            <p:cNvSpPr/>
            <p:nvPr/>
          </p:nvSpPr>
          <p:spPr>
            <a:xfrm>
              <a:off x="2841000" y="657525"/>
              <a:ext cx="11925" cy="10600"/>
            </a:xfrm>
            <a:custGeom>
              <a:avLst/>
              <a:gdLst/>
              <a:ahLst/>
              <a:cxnLst/>
              <a:rect l="l" t="t" r="r" b="b"/>
              <a:pathLst>
                <a:path w="477" h="424" extrusionOk="0">
                  <a:moveTo>
                    <a:pt x="245" y="0"/>
                  </a:moveTo>
                  <a:cubicBezTo>
                    <a:pt x="151" y="0"/>
                    <a:pt x="70" y="63"/>
                    <a:pt x="51" y="141"/>
                  </a:cubicBezTo>
                  <a:cubicBezTo>
                    <a:pt x="0" y="267"/>
                    <a:pt x="76" y="367"/>
                    <a:pt x="176" y="417"/>
                  </a:cubicBezTo>
                  <a:cubicBezTo>
                    <a:pt x="197" y="421"/>
                    <a:pt x="218" y="423"/>
                    <a:pt x="238" y="423"/>
                  </a:cubicBezTo>
                  <a:cubicBezTo>
                    <a:pt x="334" y="423"/>
                    <a:pt x="410" y="375"/>
                    <a:pt x="452" y="292"/>
                  </a:cubicBezTo>
                  <a:cubicBezTo>
                    <a:pt x="477" y="166"/>
                    <a:pt x="426" y="41"/>
                    <a:pt x="326" y="16"/>
                  </a:cubicBezTo>
                  <a:cubicBezTo>
                    <a:pt x="299" y="5"/>
                    <a:pt x="271" y="0"/>
                    <a:pt x="245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17"/>
            <p:cNvSpPr/>
            <p:nvPr/>
          </p:nvSpPr>
          <p:spPr>
            <a:xfrm>
              <a:off x="2869200" y="537850"/>
              <a:ext cx="11925" cy="10850"/>
            </a:xfrm>
            <a:custGeom>
              <a:avLst/>
              <a:gdLst/>
              <a:ahLst/>
              <a:cxnLst/>
              <a:rect l="l" t="t" r="r" b="b"/>
              <a:pathLst>
                <a:path w="477" h="434" extrusionOk="0">
                  <a:moveTo>
                    <a:pt x="245" y="0"/>
                  </a:moveTo>
                  <a:cubicBezTo>
                    <a:pt x="151" y="0"/>
                    <a:pt x="70" y="63"/>
                    <a:pt x="50" y="141"/>
                  </a:cubicBezTo>
                  <a:cubicBezTo>
                    <a:pt x="0" y="267"/>
                    <a:pt x="75" y="392"/>
                    <a:pt x="176" y="417"/>
                  </a:cubicBezTo>
                  <a:cubicBezTo>
                    <a:pt x="203" y="428"/>
                    <a:pt x="229" y="433"/>
                    <a:pt x="254" y="433"/>
                  </a:cubicBezTo>
                  <a:cubicBezTo>
                    <a:pt x="343" y="433"/>
                    <a:pt x="412" y="370"/>
                    <a:pt x="451" y="292"/>
                  </a:cubicBezTo>
                  <a:cubicBezTo>
                    <a:pt x="476" y="166"/>
                    <a:pt x="426" y="41"/>
                    <a:pt x="326" y="16"/>
                  </a:cubicBezTo>
                  <a:cubicBezTo>
                    <a:pt x="299" y="5"/>
                    <a:pt x="271" y="0"/>
                    <a:pt x="245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17"/>
            <p:cNvSpPr/>
            <p:nvPr/>
          </p:nvSpPr>
          <p:spPr>
            <a:xfrm>
              <a:off x="2686850" y="545425"/>
              <a:ext cx="20075" cy="18225"/>
            </a:xfrm>
            <a:custGeom>
              <a:avLst/>
              <a:gdLst/>
              <a:ahLst/>
              <a:cxnLst/>
              <a:rect l="l" t="t" r="r" b="b"/>
              <a:pathLst>
                <a:path w="803" h="729" extrusionOk="0">
                  <a:moveTo>
                    <a:pt x="423" y="1"/>
                  </a:moveTo>
                  <a:cubicBezTo>
                    <a:pt x="261" y="1"/>
                    <a:pt x="113" y="95"/>
                    <a:pt x="51" y="239"/>
                  </a:cubicBezTo>
                  <a:cubicBezTo>
                    <a:pt x="1" y="440"/>
                    <a:pt x="101" y="640"/>
                    <a:pt x="277" y="716"/>
                  </a:cubicBezTo>
                  <a:cubicBezTo>
                    <a:pt x="312" y="724"/>
                    <a:pt x="347" y="728"/>
                    <a:pt x="381" y="728"/>
                  </a:cubicBezTo>
                  <a:cubicBezTo>
                    <a:pt x="543" y="728"/>
                    <a:pt x="691" y="635"/>
                    <a:pt x="753" y="490"/>
                  </a:cubicBezTo>
                  <a:cubicBezTo>
                    <a:pt x="803" y="290"/>
                    <a:pt x="703" y="89"/>
                    <a:pt x="527" y="14"/>
                  </a:cubicBezTo>
                  <a:cubicBezTo>
                    <a:pt x="492" y="5"/>
                    <a:pt x="457" y="1"/>
                    <a:pt x="423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17"/>
            <p:cNvSpPr/>
            <p:nvPr/>
          </p:nvSpPr>
          <p:spPr>
            <a:xfrm>
              <a:off x="2681225" y="759050"/>
              <a:ext cx="19450" cy="17050"/>
            </a:xfrm>
            <a:custGeom>
              <a:avLst/>
              <a:gdLst/>
              <a:ahLst/>
              <a:cxnLst/>
              <a:rect l="l" t="t" r="r" b="b"/>
              <a:pathLst>
                <a:path w="778" h="682" extrusionOk="0">
                  <a:moveTo>
                    <a:pt x="395" y="0"/>
                  </a:moveTo>
                  <a:cubicBezTo>
                    <a:pt x="252" y="0"/>
                    <a:pt x="116" y="80"/>
                    <a:pt x="76" y="241"/>
                  </a:cubicBezTo>
                  <a:cubicBezTo>
                    <a:pt x="0" y="416"/>
                    <a:pt x="101" y="592"/>
                    <a:pt x="276" y="667"/>
                  </a:cubicBezTo>
                  <a:cubicBezTo>
                    <a:pt x="311" y="677"/>
                    <a:pt x="347" y="682"/>
                    <a:pt x="383" y="682"/>
                  </a:cubicBezTo>
                  <a:cubicBezTo>
                    <a:pt x="526" y="682"/>
                    <a:pt x="662" y="602"/>
                    <a:pt x="702" y="441"/>
                  </a:cubicBezTo>
                  <a:cubicBezTo>
                    <a:pt x="777" y="266"/>
                    <a:pt x="677" y="65"/>
                    <a:pt x="502" y="15"/>
                  </a:cubicBezTo>
                  <a:cubicBezTo>
                    <a:pt x="467" y="5"/>
                    <a:pt x="430" y="0"/>
                    <a:pt x="395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17"/>
            <p:cNvSpPr/>
            <p:nvPr/>
          </p:nvSpPr>
          <p:spPr>
            <a:xfrm>
              <a:off x="2042750" y="617575"/>
              <a:ext cx="17575" cy="15375"/>
            </a:xfrm>
            <a:custGeom>
              <a:avLst/>
              <a:gdLst/>
              <a:ahLst/>
              <a:cxnLst/>
              <a:rect l="l" t="t" r="r" b="b"/>
              <a:pathLst>
                <a:path w="703" h="615" extrusionOk="0">
                  <a:moveTo>
                    <a:pt x="362" y="0"/>
                  </a:moveTo>
                  <a:cubicBezTo>
                    <a:pt x="300" y="0"/>
                    <a:pt x="236" y="20"/>
                    <a:pt x="176" y="60"/>
                  </a:cubicBezTo>
                  <a:cubicBezTo>
                    <a:pt x="25" y="160"/>
                    <a:pt x="0" y="336"/>
                    <a:pt x="101" y="486"/>
                  </a:cubicBezTo>
                  <a:cubicBezTo>
                    <a:pt x="164" y="566"/>
                    <a:pt x="258" y="615"/>
                    <a:pt x="356" y="615"/>
                  </a:cubicBezTo>
                  <a:cubicBezTo>
                    <a:pt x="413" y="615"/>
                    <a:pt x="472" y="598"/>
                    <a:pt x="527" y="561"/>
                  </a:cubicBezTo>
                  <a:cubicBezTo>
                    <a:pt x="652" y="461"/>
                    <a:pt x="702" y="286"/>
                    <a:pt x="602" y="135"/>
                  </a:cubicBezTo>
                  <a:cubicBezTo>
                    <a:pt x="542" y="45"/>
                    <a:pt x="455" y="0"/>
                    <a:pt x="362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17"/>
            <p:cNvSpPr/>
            <p:nvPr/>
          </p:nvSpPr>
          <p:spPr>
            <a:xfrm>
              <a:off x="2370450" y="665050"/>
              <a:ext cx="19450" cy="17075"/>
            </a:xfrm>
            <a:custGeom>
              <a:avLst/>
              <a:gdLst/>
              <a:ahLst/>
              <a:cxnLst/>
              <a:rect l="l" t="t" r="r" b="b"/>
              <a:pathLst>
                <a:path w="778" h="683" extrusionOk="0">
                  <a:moveTo>
                    <a:pt x="395" y="1"/>
                  </a:moveTo>
                  <a:cubicBezTo>
                    <a:pt x="252" y="1"/>
                    <a:pt x="116" y="81"/>
                    <a:pt x="75" y="241"/>
                  </a:cubicBezTo>
                  <a:cubicBezTo>
                    <a:pt x="0" y="417"/>
                    <a:pt x="100" y="592"/>
                    <a:pt x="276" y="667"/>
                  </a:cubicBezTo>
                  <a:cubicBezTo>
                    <a:pt x="311" y="677"/>
                    <a:pt x="347" y="682"/>
                    <a:pt x="383" y="682"/>
                  </a:cubicBezTo>
                  <a:cubicBezTo>
                    <a:pt x="526" y="682"/>
                    <a:pt x="662" y="602"/>
                    <a:pt x="702" y="442"/>
                  </a:cubicBezTo>
                  <a:cubicBezTo>
                    <a:pt x="777" y="266"/>
                    <a:pt x="677" y="66"/>
                    <a:pt x="501" y="16"/>
                  </a:cubicBezTo>
                  <a:cubicBezTo>
                    <a:pt x="466" y="6"/>
                    <a:pt x="430" y="1"/>
                    <a:pt x="395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17"/>
            <p:cNvSpPr/>
            <p:nvPr/>
          </p:nvSpPr>
          <p:spPr>
            <a:xfrm>
              <a:off x="2412425" y="560800"/>
              <a:ext cx="19450" cy="17250"/>
            </a:xfrm>
            <a:custGeom>
              <a:avLst/>
              <a:gdLst/>
              <a:ahLst/>
              <a:cxnLst/>
              <a:rect l="l" t="t" r="r" b="b"/>
              <a:pathLst>
                <a:path w="778" h="690" extrusionOk="0">
                  <a:moveTo>
                    <a:pt x="369" y="0"/>
                  </a:moveTo>
                  <a:cubicBezTo>
                    <a:pt x="226" y="0"/>
                    <a:pt x="109" y="91"/>
                    <a:pt x="51" y="226"/>
                  </a:cubicBezTo>
                  <a:cubicBezTo>
                    <a:pt x="0" y="401"/>
                    <a:pt x="101" y="602"/>
                    <a:pt x="276" y="677"/>
                  </a:cubicBezTo>
                  <a:cubicBezTo>
                    <a:pt x="307" y="686"/>
                    <a:pt x="338" y="690"/>
                    <a:pt x="369" y="690"/>
                  </a:cubicBezTo>
                  <a:cubicBezTo>
                    <a:pt x="517" y="690"/>
                    <a:pt x="661" y="596"/>
                    <a:pt x="702" y="451"/>
                  </a:cubicBezTo>
                  <a:cubicBezTo>
                    <a:pt x="777" y="276"/>
                    <a:pt x="677" y="76"/>
                    <a:pt x="502" y="25"/>
                  </a:cubicBezTo>
                  <a:cubicBezTo>
                    <a:pt x="456" y="8"/>
                    <a:pt x="411" y="0"/>
                    <a:pt x="369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17"/>
            <p:cNvSpPr/>
            <p:nvPr/>
          </p:nvSpPr>
          <p:spPr>
            <a:xfrm>
              <a:off x="2198125" y="663775"/>
              <a:ext cx="11950" cy="10850"/>
            </a:xfrm>
            <a:custGeom>
              <a:avLst/>
              <a:gdLst/>
              <a:ahLst/>
              <a:cxnLst/>
              <a:rect l="l" t="t" r="r" b="b"/>
              <a:pathLst>
                <a:path w="478" h="434" extrusionOk="0">
                  <a:moveTo>
                    <a:pt x="233" y="1"/>
                  </a:moveTo>
                  <a:cubicBezTo>
                    <a:pt x="150" y="1"/>
                    <a:pt x="65" y="64"/>
                    <a:pt x="26" y="142"/>
                  </a:cubicBezTo>
                  <a:cubicBezTo>
                    <a:pt x="1" y="267"/>
                    <a:pt x="51" y="368"/>
                    <a:pt x="176" y="418"/>
                  </a:cubicBezTo>
                  <a:cubicBezTo>
                    <a:pt x="198" y="429"/>
                    <a:pt x="222" y="434"/>
                    <a:pt x="245" y="434"/>
                  </a:cubicBezTo>
                  <a:cubicBezTo>
                    <a:pt x="327" y="434"/>
                    <a:pt x="407" y="371"/>
                    <a:pt x="427" y="292"/>
                  </a:cubicBezTo>
                  <a:cubicBezTo>
                    <a:pt x="477" y="167"/>
                    <a:pt x="427" y="42"/>
                    <a:pt x="302" y="17"/>
                  </a:cubicBezTo>
                  <a:cubicBezTo>
                    <a:pt x="280" y="6"/>
                    <a:pt x="257" y="1"/>
                    <a:pt x="233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17"/>
            <p:cNvSpPr/>
            <p:nvPr/>
          </p:nvSpPr>
          <p:spPr>
            <a:xfrm>
              <a:off x="2355400" y="618275"/>
              <a:ext cx="11925" cy="10700"/>
            </a:xfrm>
            <a:custGeom>
              <a:avLst/>
              <a:gdLst/>
              <a:ahLst/>
              <a:cxnLst/>
              <a:rect l="l" t="t" r="r" b="b"/>
              <a:pathLst>
                <a:path w="477" h="428" extrusionOk="0">
                  <a:moveTo>
                    <a:pt x="250" y="1"/>
                  </a:moveTo>
                  <a:cubicBezTo>
                    <a:pt x="162" y="1"/>
                    <a:pt x="68" y="53"/>
                    <a:pt x="26" y="157"/>
                  </a:cubicBezTo>
                  <a:cubicBezTo>
                    <a:pt x="1" y="258"/>
                    <a:pt x="51" y="383"/>
                    <a:pt x="176" y="408"/>
                  </a:cubicBezTo>
                  <a:cubicBezTo>
                    <a:pt x="202" y="421"/>
                    <a:pt x="230" y="427"/>
                    <a:pt x="257" y="427"/>
                  </a:cubicBezTo>
                  <a:cubicBezTo>
                    <a:pt x="334" y="427"/>
                    <a:pt x="408" y="376"/>
                    <a:pt x="427" y="283"/>
                  </a:cubicBezTo>
                  <a:cubicBezTo>
                    <a:pt x="477" y="183"/>
                    <a:pt x="427" y="57"/>
                    <a:pt x="301" y="7"/>
                  </a:cubicBezTo>
                  <a:cubicBezTo>
                    <a:pt x="285" y="3"/>
                    <a:pt x="267" y="1"/>
                    <a:pt x="25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17"/>
            <p:cNvSpPr/>
            <p:nvPr/>
          </p:nvSpPr>
          <p:spPr>
            <a:xfrm>
              <a:off x="2235725" y="682500"/>
              <a:ext cx="11925" cy="10675"/>
            </a:xfrm>
            <a:custGeom>
              <a:avLst/>
              <a:gdLst/>
              <a:ahLst/>
              <a:cxnLst/>
              <a:rect l="l" t="t" r="r" b="b"/>
              <a:pathLst>
                <a:path w="477" h="427" extrusionOk="0">
                  <a:moveTo>
                    <a:pt x="221" y="0"/>
                  </a:moveTo>
                  <a:cubicBezTo>
                    <a:pt x="143" y="0"/>
                    <a:pt x="69" y="52"/>
                    <a:pt x="51" y="145"/>
                  </a:cubicBezTo>
                  <a:cubicBezTo>
                    <a:pt x="1" y="245"/>
                    <a:pt x="51" y="370"/>
                    <a:pt x="176" y="421"/>
                  </a:cubicBezTo>
                  <a:cubicBezTo>
                    <a:pt x="193" y="425"/>
                    <a:pt x="210" y="427"/>
                    <a:pt x="228" y="427"/>
                  </a:cubicBezTo>
                  <a:cubicBezTo>
                    <a:pt x="316" y="427"/>
                    <a:pt x="410" y="375"/>
                    <a:pt x="452" y="270"/>
                  </a:cubicBezTo>
                  <a:cubicBezTo>
                    <a:pt x="477" y="170"/>
                    <a:pt x="427" y="45"/>
                    <a:pt x="301" y="20"/>
                  </a:cubicBezTo>
                  <a:cubicBezTo>
                    <a:pt x="276" y="7"/>
                    <a:pt x="248" y="0"/>
                    <a:pt x="221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17"/>
            <p:cNvSpPr/>
            <p:nvPr/>
          </p:nvSpPr>
          <p:spPr>
            <a:xfrm>
              <a:off x="2278975" y="604500"/>
              <a:ext cx="11925" cy="10600"/>
            </a:xfrm>
            <a:custGeom>
              <a:avLst/>
              <a:gdLst/>
              <a:ahLst/>
              <a:cxnLst/>
              <a:rect l="l" t="t" r="r" b="b"/>
              <a:pathLst>
                <a:path w="477" h="424" extrusionOk="0">
                  <a:moveTo>
                    <a:pt x="248" y="0"/>
                  </a:moveTo>
                  <a:cubicBezTo>
                    <a:pt x="160" y="0"/>
                    <a:pt x="67" y="49"/>
                    <a:pt x="25" y="132"/>
                  </a:cubicBezTo>
                  <a:cubicBezTo>
                    <a:pt x="0" y="257"/>
                    <a:pt x="50" y="383"/>
                    <a:pt x="176" y="408"/>
                  </a:cubicBezTo>
                  <a:cubicBezTo>
                    <a:pt x="197" y="419"/>
                    <a:pt x="221" y="424"/>
                    <a:pt x="244" y="424"/>
                  </a:cubicBezTo>
                  <a:cubicBezTo>
                    <a:pt x="327" y="424"/>
                    <a:pt x="412" y="361"/>
                    <a:pt x="451" y="282"/>
                  </a:cubicBezTo>
                  <a:cubicBezTo>
                    <a:pt x="476" y="157"/>
                    <a:pt x="426" y="57"/>
                    <a:pt x="301" y="7"/>
                  </a:cubicBezTo>
                  <a:cubicBezTo>
                    <a:pt x="284" y="2"/>
                    <a:pt x="266" y="0"/>
                    <a:pt x="248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17"/>
            <p:cNvSpPr/>
            <p:nvPr/>
          </p:nvSpPr>
          <p:spPr>
            <a:xfrm>
              <a:off x="2307150" y="484825"/>
              <a:ext cx="11950" cy="10675"/>
            </a:xfrm>
            <a:custGeom>
              <a:avLst/>
              <a:gdLst/>
              <a:ahLst/>
              <a:cxnLst/>
              <a:rect l="l" t="t" r="r" b="b"/>
              <a:pathLst>
                <a:path w="478" h="427" extrusionOk="0">
                  <a:moveTo>
                    <a:pt x="250" y="0"/>
                  </a:moveTo>
                  <a:cubicBezTo>
                    <a:pt x="162" y="0"/>
                    <a:pt x="68" y="53"/>
                    <a:pt x="26" y="157"/>
                  </a:cubicBezTo>
                  <a:cubicBezTo>
                    <a:pt x="1" y="257"/>
                    <a:pt x="51" y="383"/>
                    <a:pt x="176" y="408"/>
                  </a:cubicBezTo>
                  <a:cubicBezTo>
                    <a:pt x="202" y="421"/>
                    <a:pt x="230" y="427"/>
                    <a:pt x="257" y="427"/>
                  </a:cubicBezTo>
                  <a:cubicBezTo>
                    <a:pt x="336" y="427"/>
                    <a:pt x="415" y="375"/>
                    <a:pt x="452" y="282"/>
                  </a:cubicBezTo>
                  <a:cubicBezTo>
                    <a:pt x="477" y="182"/>
                    <a:pt x="427" y="57"/>
                    <a:pt x="302" y="7"/>
                  </a:cubicBezTo>
                  <a:cubicBezTo>
                    <a:pt x="285" y="3"/>
                    <a:pt x="268" y="0"/>
                    <a:pt x="250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17"/>
            <p:cNvSpPr/>
            <p:nvPr/>
          </p:nvSpPr>
          <p:spPr>
            <a:xfrm>
              <a:off x="2124200" y="492500"/>
              <a:ext cx="20700" cy="18200"/>
            </a:xfrm>
            <a:custGeom>
              <a:avLst/>
              <a:gdLst/>
              <a:ahLst/>
              <a:cxnLst/>
              <a:rect l="l" t="t" r="r" b="b"/>
              <a:pathLst>
                <a:path w="828" h="728" extrusionOk="0">
                  <a:moveTo>
                    <a:pt x="403" y="1"/>
                  </a:moveTo>
                  <a:cubicBezTo>
                    <a:pt x="259" y="1"/>
                    <a:pt x="115" y="96"/>
                    <a:pt x="76" y="251"/>
                  </a:cubicBezTo>
                  <a:cubicBezTo>
                    <a:pt x="1" y="427"/>
                    <a:pt x="101" y="627"/>
                    <a:pt x="301" y="702"/>
                  </a:cubicBezTo>
                  <a:cubicBezTo>
                    <a:pt x="341" y="719"/>
                    <a:pt x="383" y="727"/>
                    <a:pt x="425" y="727"/>
                  </a:cubicBezTo>
                  <a:cubicBezTo>
                    <a:pt x="569" y="727"/>
                    <a:pt x="714" y="632"/>
                    <a:pt x="752" y="477"/>
                  </a:cubicBezTo>
                  <a:cubicBezTo>
                    <a:pt x="828" y="276"/>
                    <a:pt x="727" y="76"/>
                    <a:pt x="527" y="26"/>
                  </a:cubicBezTo>
                  <a:cubicBezTo>
                    <a:pt x="487" y="9"/>
                    <a:pt x="445" y="1"/>
                    <a:pt x="403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17"/>
            <p:cNvSpPr/>
            <p:nvPr/>
          </p:nvSpPr>
          <p:spPr>
            <a:xfrm>
              <a:off x="2119200" y="705850"/>
              <a:ext cx="19425" cy="17250"/>
            </a:xfrm>
            <a:custGeom>
              <a:avLst/>
              <a:gdLst/>
              <a:ahLst/>
              <a:cxnLst/>
              <a:rect l="l" t="t" r="r" b="b"/>
              <a:pathLst>
                <a:path w="777" h="690" extrusionOk="0">
                  <a:moveTo>
                    <a:pt x="399" y="0"/>
                  </a:moveTo>
                  <a:cubicBezTo>
                    <a:pt x="243" y="0"/>
                    <a:pt x="112" y="94"/>
                    <a:pt x="50" y="238"/>
                  </a:cubicBezTo>
                  <a:cubicBezTo>
                    <a:pt x="0" y="414"/>
                    <a:pt x="100" y="614"/>
                    <a:pt x="276" y="665"/>
                  </a:cubicBezTo>
                  <a:cubicBezTo>
                    <a:pt x="316" y="682"/>
                    <a:pt x="358" y="690"/>
                    <a:pt x="398" y="690"/>
                  </a:cubicBezTo>
                  <a:cubicBezTo>
                    <a:pt x="535" y="690"/>
                    <a:pt x="663" y="599"/>
                    <a:pt x="702" y="464"/>
                  </a:cubicBezTo>
                  <a:cubicBezTo>
                    <a:pt x="777" y="264"/>
                    <a:pt x="677" y="88"/>
                    <a:pt x="501" y="13"/>
                  </a:cubicBezTo>
                  <a:cubicBezTo>
                    <a:pt x="466" y="4"/>
                    <a:pt x="432" y="0"/>
                    <a:pt x="399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17"/>
            <p:cNvSpPr/>
            <p:nvPr/>
          </p:nvSpPr>
          <p:spPr>
            <a:xfrm>
              <a:off x="2237600" y="587675"/>
              <a:ext cx="7550" cy="6725"/>
            </a:xfrm>
            <a:custGeom>
              <a:avLst/>
              <a:gdLst/>
              <a:ahLst/>
              <a:cxnLst/>
              <a:rect l="l" t="t" r="r" b="b"/>
              <a:pathLst>
                <a:path w="302" h="269" extrusionOk="0">
                  <a:moveTo>
                    <a:pt x="142" y="1"/>
                  </a:moveTo>
                  <a:cubicBezTo>
                    <a:pt x="118" y="1"/>
                    <a:pt x="95" y="9"/>
                    <a:pt x="76" y="28"/>
                  </a:cubicBezTo>
                  <a:cubicBezTo>
                    <a:pt x="1" y="78"/>
                    <a:pt x="1" y="153"/>
                    <a:pt x="26" y="204"/>
                  </a:cubicBezTo>
                  <a:cubicBezTo>
                    <a:pt x="58" y="251"/>
                    <a:pt x="100" y="269"/>
                    <a:pt x="145" y="269"/>
                  </a:cubicBezTo>
                  <a:cubicBezTo>
                    <a:pt x="171" y="269"/>
                    <a:pt x="199" y="263"/>
                    <a:pt x="226" y="254"/>
                  </a:cubicBezTo>
                  <a:cubicBezTo>
                    <a:pt x="277" y="204"/>
                    <a:pt x="302" y="128"/>
                    <a:pt x="252" y="53"/>
                  </a:cubicBezTo>
                  <a:cubicBezTo>
                    <a:pt x="221" y="22"/>
                    <a:pt x="180" y="1"/>
                    <a:pt x="142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17"/>
            <p:cNvSpPr/>
            <p:nvPr/>
          </p:nvSpPr>
          <p:spPr>
            <a:xfrm>
              <a:off x="2092250" y="566200"/>
              <a:ext cx="8800" cy="7325"/>
            </a:xfrm>
            <a:custGeom>
              <a:avLst/>
              <a:gdLst/>
              <a:ahLst/>
              <a:cxnLst/>
              <a:rect l="l" t="t" r="r" b="b"/>
              <a:pathLst>
                <a:path w="352" h="293" extrusionOk="0">
                  <a:moveTo>
                    <a:pt x="170" y="1"/>
                  </a:moveTo>
                  <a:cubicBezTo>
                    <a:pt x="116" y="1"/>
                    <a:pt x="69" y="29"/>
                    <a:pt x="50" y="85"/>
                  </a:cubicBezTo>
                  <a:cubicBezTo>
                    <a:pt x="0" y="185"/>
                    <a:pt x="50" y="261"/>
                    <a:pt x="126" y="286"/>
                  </a:cubicBezTo>
                  <a:cubicBezTo>
                    <a:pt x="139" y="290"/>
                    <a:pt x="153" y="292"/>
                    <a:pt x="167" y="292"/>
                  </a:cubicBezTo>
                  <a:cubicBezTo>
                    <a:pt x="234" y="292"/>
                    <a:pt x="306" y="247"/>
                    <a:pt x="326" y="185"/>
                  </a:cubicBezTo>
                  <a:cubicBezTo>
                    <a:pt x="351" y="110"/>
                    <a:pt x="301" y="35"/>
                    <a:pt x="226" y="10"/>
                  </a:cubicBezTo>
                  <a:cubicBezTo>
                    <a:pt x="207" y="4"/>
                    <a:pt x="188" y="1"/>
                    <a:pt x="17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17"/>
            <p:cNvSpPr/>
            <p:nvPr/>
          </p:nvSpPr>
          <p:spPr>
            <a:xfrm>
              <a:off x="2074075" y="611950"/>
              <a:ext cx="8800" cy="7375"/>
            </a:xfrm>
            <a:custGeom>
              <a:avLst/>
              <a:gdLst/>
              <a:ahLst/>
              <a:cxnLst/>
              <a:rect l="l" t="t" r="r" b="b"/>
              <a:pathLst>
                <a:path w="352" h="295" extrusionOk="0">
                  <a:moveTo>
                    <a:pt x="167" y="0"/>
                  </a:moveTo>
                  <a:cubicBezTo>
                    <a:pt x="105" y="0"/>
                    <a:pt x="44" y="28"/>
                    <a:pt x="26" y="85"/>
                  </a:cubicBezTo>
                  <a:cubicBezTo>
                    <a:pt x="1" y="185"/>
                    <a:pt x="51" y="260"/>
                    <a:pt x="126" y="285"/>
                  </a:cubicBezTo>
                  <a:cubicBezTo>
                    <a:pt x="144" y="291"/>
                    <a:pt x="163" y="294"/>
                    <a:pt x="182" y="294"/>
                  </a:cubicBezTo>
                  <a:cubicBezTo>
                    <a:pt x="244" y="294"/>
                    <a:pt x="307" y="262"/>
                    <a:pt x="326" y="185"/>
                  </a:cubicBezTo>
                  <a:cubicBezTo>
                    <a:pt x="351" y="110"/>
                    <a:pt x="301" y="35"/>
                    <a:pt x="226" y="9"/>
                  </a:cubicBezTo>
                  <a:cubicBezTo>
                    <a:pt x="207" y="3"/>
                    <a:pt x="187" y="0"/>
                    <a:pt x="167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17"/>
            <p:cNvSpPr/>
            <p:nvPr/>
          </p:nvSpPr>
          <p:spPr>
            <a:xfrm>
              <a:off x="2171200" y="569325"/>
              <a:ext cx="5650" cy="4900"/>
            </a:xfrm>
            <a:custGeom>
              <a:avLst/>
              <a:gdLst/>
              <a:ahLst/>
              <a:cxnLst/>
              <a:rect l="l" t="t" r="r" b="b"/>
              <a:pathLst>
                <a:path w="226" h="196" extrusionOk="0">
                  <a:moveTo>
                    <a:pt x="111" y="0"/>
                  </a:moveTo>
                  <a:cubicBezTo>
                    <a:pt x="75" y="0"/>
                    <a:pt x="44" y="24"/>
                    <a:pt x="25" y="60"/>
                  </a:cubicBezTo>
                  <a:cubicBezTo>
                    <a:pt x="0" y="110"/>
                    <a:pt x="50" y="161"/>
                    <a:pt x="75" y="186"/>
                  </a:cubicBezTo>
                  <a:cubicBezTo>
                    <a:pt x="89" y="192"/>
                    <a:pt x="104" y="195"/>
                    <a:pt x="119" y="195"/>
                  </a:cubicBezTo>
                  <a:cubicBezTo>
                    <a:pt x="160" y="195"/>
                    <a:pt x="201" y="172"/>
                    <a:pt x="201" y="136"/>
                  </a:cubicBezTo>
                  <a:cubicBezTo>
                    <a:pt x="226" y="85"/>
                    <a:pt x="201" y="35"/>
                    <a:pt x="151" y="10"/>
                  </a:cubicBezTo>
                  <a:cubicBezTo>
                    <a:pt x="137" y="4"/>
                    <a:pt x="124" y="0"/>
                    <a:pt x="111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17"/>
            <p:cNvSpPr/>
            <p:nvPr/>
          </p:nvSpPr>
          <p:spPr>
            <a:xfrm>
              <a:off x="2102275" y="589375"/>
              <a:ext cx="5650" cy="4825"/>
            </a:xfrm>
            <a:custGeom>
              <a:avLst/>
              <a:gdLst/>
              <a:ahLst/>
              <a:cxnLst/>
              <a:rect l="l" t="t" r="r" b="b"/>
              <a:pathLst>
                <a:path w="226" h="193" extrusionOk="0">
                  <a:moveTo>
                    <a:pt x="111" y="0"/>
                  </a:moveTo>
                  <a:cubicBezTo>
                    <a:pt x="76" y="0"/>
                    <a:pt x="44" y="24"/>
                    <a:pt x="25" y="60"/>
                  </a:cubicBezTo>
                  <a:cubicBezTo>
                    <a:pt x="0" y="110"/>
                    <a:pt x="25" y="161"/>
                    <a:pt x="76" y="186"/>
                  </a:cubicBezTo>
                  <a:cubicBezTo>
                    <a:pt x="85" y="190"/>
                    <a:pt x="95" y="192"/>
                    <a:pt x="104" y="192"/>
                  </a:cubicBezTo>
                  <a:cubicBezTo>
                    <a:pt x="144" y="192"/>
                    <a:pt x="181" y="156"/>
                    <a:pt x="201" y="136"/>
                  </a:cubicBezTo>
                  <a:cubicBezTo>
                    <a:pt x="226" y="85"/>
                    <a:pt x="201" y="10"/>
                    <a:pt x="151" y="10"/>
                  </a:cubicBezTo>
                  <a:cubicBezTo>
                    <a:pt x="137" y="4"/>
                    <a:pt x="124" y="0"/>
                    <a:pt x="111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17"/>
            <p:cNvSpPr/>
            <p:nvPr/>
          </p:nvSpPr>
          <p:spPr>
            <a:xfrm>
              <a:off x="2154900" y="561175"/>
              <a:ext cx="5050" cy="4900"/>
            </a:xfrm>
            <a:custGeom>
              <a:avLst/>
              <a:gdLst/>
              <a:ahLst/>
              <a:cxnLst/>
              <a:rect l="l" t="t" r="r" b="b"/>
              <a:pathLst>
                <a:path w="202" h="196" extrusionOk="0">
                  <a:moveTo>
                    <a:pt x="87" y="1"/>
                  </a:moveTo>
                  <a:cubicBezTo>
                    <a:pt x="53" y="1"/>
                    <a:pt x="26" y="24"/>
                    <a:pt x="26" y="61"/>
                  </a:cubicBezTo>
                  <a:cubicBezTo>
                    <a:pt x="1" y="111"/>
                    <a:pt x="26" y="161"/>
                    <a:pt x="76" y="186"/>
                  </a:cubicBezTo>
                  <a:cubicBezTo>
                    <a:pt x="89" y="193"/>
                    <a:pt x="103" y="196"/>
                    <a:pt x="116" y="196"/>
                  </a:cubicBezTo>
                  <a:cubicBezTo>
                    <a:pt x="151" y="196"/>
                    <a:pt x="183" y="172"/>
                    <a:pt x="201" y="136"/>
                  </a:cubicBezTo>
                  <a:cubicBezTo>
                    <a:pt x="201" y="86"/>
                    <a:pt x="176" y="35"/>
                    <a:pt x="126" y="10"/>
                  </a:cubicBezTo>
                  <a:cubicBezTo>
                    <a:pt x="113" y="4"/>
                    <a:pt x="99" y="1"/>
                    <a:pt x="87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17"/>
            <p:cNvSpPr/>
            <p:nvPr/>
          </p:nvSpPr>
          <p:spPr>
            <a:xfrm>
              <a:off x="2136100" y="595650"/>
              <a:ext cx="5050" cy="4650"/>
            </a:xfrm>
            <a:custGeom>
              <a:avLst/>
              <a:gdLst/>
              <a:ahLst/>
              <a:cxnLst/>
              <a:rect l="l" t="t" r="r" b="b"/>
              <a:pathLst>
                <a:path w="202" h="186" extrusionOk="0">
                  <a:moveTo>
                    <a:pt x="86" y="0"/>
                  </a:moveTo>
                  <a:cubicBezTo>
                    <a:pt x="51" y="0"/>
                    <a:pt x="19" y="23"/>
                    <a:pt x="1" y="60"/>
                  </a:cubicBezTo>
                  <a:cubicBezTo>
                    <a:pt x="1" y="110"/>
                    <a:pt x="26" y="160"/>
                    <a:pt x="76" y="185"/>
                  </a:cubicBezTo>
                  <a:cubicBezTo>
                    <a:pt x="126" y="185"/>
                    <a:pt x="176" y="160"/>
                    <a:pt x="201" y="110"/>
                  </a:cubicBezTo>
                  <a:cubicBezTo>
                    <a:pt x="201" y="60"/>
                    <a:pt x="176" y="10"/>
                    <a:pt x="126" y="10"/>
                  </a:cubicBezTo>
                  <a:cubicBezTo>
                    <a:pt x="113" y="3"/>
                    <a:pt x="99" y="0"/>
                    <a:pt x="8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17"/>
            <p:cNvSpPr/>
            <p:nvPr/>
          </p:nvSpPr>
          <p:spPr>
            <a:xfrm>
              <a:off x="2123575" y="647900"/>
              <a:ext cx="5025" cy="4650"/>
            </a:xfrm>
            <a:custGeom>
              <a:avLst/>
              <a:gdLst/>
              <a:ahLst/>
              <a:cxnLst/>
              <a:rect l="l" t="t" r="r" b="b"/>
              <a:pathLst>
                <a:path w="201" h="186" extrusionOk="0">
                  <a:moveTo>
                    <a:pt x="126" y="0"/>
                  </a:moveTo>
                  <a:cubicBezTo>
                    <a:pt x="76" y="0"/>
                    <a:pt x="26" y="25"/>
                    <a:pt x="26" y="75"/>
                  </a:cubicBezTo>
                  <a:cubicBezTo>
                    <a:pt x="1" y="125"/>
                    <a:pt x="26" y="176"/>
                    <a:pt x="76" y="176"/>
                  </a:cubicBezTo>
                  <a:cubicBezTo>
                    <a:pt x="89" y="182"/>
                    <a:pt x="103" y="185"/>
                    <a:pt x="116" y="185"/>
                  </a:cubicBezTo>
                  <a:cubicBezTo>
                    <a:pt x="151" y="185"/>
                    <a:pt x="183" y="162"/>
                    <a:pt x="201" y="125"/>
                  </a:cubicBezTo>
                  <a:cubicBezTo>
                    <a:pt x="201" y="75"/>
                    <a:pt x="176" y="25"/>
                    <a:pt x="12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17"/>
            <p:cNvSpPr/>
            <p:nvPr/>
          </p:nvSpPr>
          <p:spPr>
            <a:xfrm>
              <a:off x="2200025" y="641450"/>
              <a:ext cx="9425" cy="7875"/>
            </a:xfrm>
            <a:custGeom>
              <a:avLst/>
              <a:gdLst/>
              <a:ahLst/>
              <a:cxnLst/>
              <a:rect l="l" t="t" r="r" b="b"/>
              <a:pathLst>
                <a:path w="377" h="315" extrusionOk="0">
                  <a:moveTo>
                    <a:pt x="184" y="1"/>
                  </a:moveTo>
                  <a:cubicBezTo>
                    <a:pt x="117" y="1"/>
                    <a:pt x="46" y="46"/>
                    <a:pt x="25" y="108"/>
                  </a:cubicBezTo>
                  <a:cubicBezTo>
                    <a:pt x="0" y="183"/>
                    <a:pt x="50" y="283"/>
                    <a:pt x="125" y="308"/>
                  </a:cubicBezTo>
                  <a:cubicBezTo>
                    <a:pt x="143" y="313"/>
                    <a:pt x="160" y="315"/>
                    <a:pt x="176" y="315"/>
                  </a:cubicBezTo>
                  <a:cubicBezTo>
                    <a:pt x="251" y="315"/>
                    <a:pt x="305" y="270"/>
                    <a:pt x="326" y="208"/>
                  </a:cubicBezTo>
                  <a:cubicBezTo>
                    <a:pt x="376" y="133"/>
                    <a:pt x="326" y="33"/>
                    <a:pt x="226" y="7"/>
                  </a:cubicBezTo>
                  <a:cubicBezTo>
                    <a:pt x="212" y="3"/>
                    <a:pt x="198" y="1"/>
                    <a:pt x="184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17"/>
            <p:cNvSpPr/>
            <p:nvPr/>
          </p:nvSpPr>
          <p:spPr>
            <a:xfrm>
              <a:off x="2203150" y="548100"/>
              <a:ext cx="8175" cy="7325"/>
            </a:xfrm>
            <a:custGeom>
              <a:avLst/>
              <a:gdLst/>
              <a:ahLst/>
              <a:cxnLst/>
              <a:rect l="l" t="t" r="r" b="b"/>
              <a:pathLst>
                <a:path w="327" h="293" extrusionOk="0">
                  <a:moveTo>
                    <a:pt x="161" y="1"/>
                  </a:moveTo>
                  <a:cubicBezTo>
                    <a:pt x="101" y="1"/>
                    <a:pt x="46" y="45"/>
                    <a:pt x="26" y="107"/>
                  </a:cubicBezTo>
                  <a:cubicBezTo>
                    <a:pt x="0" y="183"/>
                    <a:pt x="26" y="258"/>
                    <a:pt x="126" y="283"/>
                  </a:cubicBezTo>
                  <a:cubicBezTo>
                    <a:pt x="145" y="289"/>
                    <a:pt x="163" y="292"/>
                    <a:pt x="181" y="292"/>
                  </a:cubicBezTo>
                  <a:cubicBezTo>
                    <a:pt x="235" y="292"/>
                    <a:pt x="282" y="264"/>
                    <a:pt x="301" y="208"/>
                  </a:cubicBezTo>
                  <a:cubicBezTo>
                    <a:pt x="326" y="132"/>
                    <a:pt x="301" y="32"/>
                    <a:pt x="201" y="7"/>
                  </a:cubicBezTo>
                  <a:cubicBezTo>
                    <a:pt x="188" y="3"/>
                    <a:pt x="174" y="1"/>
                    <a:pt x="161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17"/>
            <p:cNvSpPr/>
            <p:nvPr/>
          </p:nvSpPr>
          <p:spPr>
            <a:xfrm>
              <a:off x="3242625" y="612325"/>
              <a:ext cx="10675" cy="9750"/>
            </a:xfrm>
            <a:custGeom>
              <a:avLst/>
              <a:gdLst/>
              <a:ahLst/>
              <a:cxnLst/>
              <a:rect l="l" t="t" r="r" b="b"/>
              <a:pathLst>
                <a:path w="427" h="390" extrusionOk="0">
                  <a:moveTo>
                    <a:pt x="218" y="1"/>
                  </a:moveTo>
                  <a:cubicBezTo>
                    <a:pt x="180" y="1"/>
                    <a:pt x="140" y="15"/>
                    <a:pt x="101" y="45"/>
                  </a:cubicBezTo>
                  <a:cubicBezTo>
                    <a:pt x="1" y="95"/>
                    <a:pt x="1" y="220"/>
                    <a:pt x="51" y="295"/>
                  </a:cubicBezTo>
                  <a:cubicBezTo>
                    <a:pt x="96" y="356"/>
                    <a:pt x="151" y="389"/>
                    <a:pt x="209" y="389"/>
                  </a:cubicBezTo>
                  <a:cubicBezTo>
                    <a:pt x="247" y="389"/>
                    <a:pt x="287" y="375"/>
                    <a:pt x="326" y="345"/>
                  </a:cubicBezTo>
                  <a:cubicBezTo>
                    <a:pt x="402" y="295"/>
                    <a:pt x="427" y="170"/>
                    <a:pt x="377" y="95"/>
                  </a:cubicBezTo>
                  <a:cubicBezTo>
                    <a:pt x="331" y="34"/>
                    <a:pt x="276" y="1"/>
                    <a:pt x="218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17"/>
            <p:cNvSpPr/>
            <p:nvPr/>
          </p:nvSpPr>
          <p:spPr>
            <a:xfrm>
              <a:off x="3031475" y="580700"/>
              <a:ext cx="11925" cy="11225"/>
            </a:xfrm>
            <a:custGeom>
              <a:avLst/>
              <a:gdLst/>
              <a:ahLst/>
              <a:cxnLst/>
              <a:rect l="l" t="t" r="r" b="b"/>
              <a:pathLst>
                <a:path w="477" h="449" extrusionOk="0">
                  <a:moveTo>
                    <a:pt x="249" y="0"/>
                  </a:moveTo>
                  <a:cubicBezTo>
                    <a:pt x="161" y="0"/>
                    <a:pt x="67" y="52"/>
                    <a:pt x="26" y="157"/>
                  </a:cubicBezTo>
                  <a:cubicBezTo>
                    <a:pt x="0" y="257"/>
                    <a:pt x="51" y="382"/>
                    <a:pt x="176" y="432"/>
                  </a:cubicBezTo>
                  <a:cubicBezTo>
                    <a:pt x="198" y="443"/>
                    <a:pt x="221" y="448"/>
                    <a:pt x="244" y="448"/>
                  </a:cubicBezTo>
                  <a:cubicBezTo>
                    <a:pt x="328" y="448"/>
                    <a:pt x="412" y="385"/>
                    <a:pt x="452" y="307"/>
                  </a:cubicBezTo>
                  <a:cubicBezTo>
                    <a:pt x="477" y="182"/>
                    <a:pt x="427" y="56"/>
                    <a:pt x="301" y="6"/>
                  </a:cubicBezTo>
                  <a:cubicBezTo>
                    <a:pt x="285" y="2"/>
                    <a:pt x="267" y="0"/>
                    <a:pt x="249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17"/>
            <p:cNvSpPr/>
            <p:nvPr/>
          </p:nvSpPr>
          <p:spPr>
            <a:xfrm>
              <a:off x="3004525" y="647500"/>
              <a:ext cx="12575" cy="11225"/>
            </a:xfrm>
            <a:custGeom>
              <a:avLst/>
              <a:gdLst/>
              <a:ahLst/>
              <a:cxnLst/>
              <a:rect l="l" t="t" r="r" b="b"/>
              <a:pathLst>
                <a:path w="503" h="449" extrusionOk="0">
                  <a:moveTo>
                    <a:pt x="245" y="0"/>
                  </a:moveTo>
                  <a:cubicBezTo>
                    <a:pt x="151" y="0"/>
                    <a:pt x="70" y="63"/>
                    <a:pt x="51" y="141"/>
                  </a:cubicBezTo>
                  <a:cubicBezTo>
                    <a:pt x="1" y="267"/>
                    <a:pt x="51" y="392"/>
                    <a:pt x="176" y="442"/>
                  </a:cubicBezTo>
                  <a:cubicBezTo>
                    <a:pt x="197" y="446"/>
                    <a:pt x="218" y="448"/>
                    <a:pt x="238" y="448"/>
                  </a:cubicBezTo>
                  <a:cubicBezTo>
                    <a:pt x="341" y="448"/>
                    <a:pt x="431" y="396"/>
                    <a:pt x="452" y="292"/>
                  </a:cubicBezTo>
                  <a:cubicBezTo>
                    <a:pt x="502" y="192"/>
                    <a:pt x="427" y="66"/>
                    <a:pt x="327" y="16"/>
                  </a:cubicBezTo>
                  <a:cubicBezTo>
                    <a:pt x="299" y="5"/>
                    <a:pt x="272" y="0"/>
                    <a:pt x="245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17"/>
            <p:cNvSpPr/>
            <p:nvPr/>
          </p:nvSpPr>
          <p:spPr>
            <a:xfrm>
              <a:off x="3146125" y="585700"/>
              <a:ext cx="8175" cy="6675"/>
            </a:xfrm>
            <a:custGeom>
              <a:avLst/>
              <a:gdLst/>
              <a:ahLst/>
              <a:cxnLst/>
              <a:rect l="l" t="t" r="r" b="b"/>
              <a:pathLst>
                <a:path w="327" h="267" extrusionOk="0">
                  <a:moveTo>
                    <a:pt x="160" y="0"/>
                  </a:moveTo>
                  <a:cubicBezTo>
                    <a:pt x="100" y="0"/>
                    <a:pt x="47" y="41"/>
                    <a:pt x="26" y="82"/>
                  </a:cubicBezTo>
                  <a:cubicBezTo>
                    <a:pt x="1" y="157"/>
                    <a:pt x="51" y="232"/>
                    <a:pt x="126" y="257"/>
                  </a:cubicBezTo>
                  <a:cubicBezTo>
                    <a:pt x="145" y="264"/>
                    <a:pt x="164" y="267"/>
                    <a:pt x="182" y="267"/>
                  </a:cubicBezTo>
                  <a:cubicBezTo>
                    <a:pt x="236" y="267"/>
                    <a:pt x="283" y="239"/>
                    <a:pt x="302" y="182"/>
                  </a:cubicBezTo>
                  <a:cubicBezTo>
                    <a:pt x="327" y="107"/>
                    <a:pt x="277" y="32"/>
                    <a:pt x="201" y="7"/>
                  </a:cubicBezTo>
                  <a:cubicBezTo>
                    <a:pt x="188" y="2"/>
                    <a:pt x="174" y="0"/>
                    <a:pt x="160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17"/>
            <p:cNvSpPr/>
            <p:nvPr/>
          </p:nvSpPr>
          <p:spPr>
            <a:xfrm>
              <a:off x="3045875" y="615075"/>
              <a:ext cx="7550" cy="6675"/>
            </a:xfrm>
            <a:custGeom>
              <a:avLst/>
              <a:gdLst/>
              <a:ahLst/>
              <a:cxnLst/>
              <a:rect l="l" t="t" r="r" b="b"/>
              <a:pathLst>
                <a:path w="302" h="267" extrusionOk="0">
                  <a:moveTo>
                    <a:pt x="146" y="0"/>
                  </a:moveTo>
                  <a:cubicBezTo>
                    <a:pt x="92" y="0"/>
                    <a:pt x="45" y="29"/>
                    <a:pt x="26" y="85"/>
                  </a:cubicBezTo>
                  <a:cubicBezTo>
                    <a:pt x="1" y="160"/>
                    <a:pt x="26" y="235"/>
                    <a:pt x="101" y="260"/>
                  </a:cubicBezTo>
                  <a:cubicBezTo>
                    <a:pt x="114" y="265"/>
                    <a:pt x="128" y="267"/>
                    <a:pt x="141" y="267"/>
                  </a:cubicBezTo>
                  <a:cubicBezTo>
                    <a:pt x="201" y="267"/>
                    <a:pt x="256" y="222"/>
                    <a:pt x="277" y="160"/>
                  </a:cubicBezTo>
                  <a:cubicBezTo>
                    <a:pt x="302" y="110"/>
                    <a:pt x="252" y="35"/>
                    <a:pt x="201" y="10"/>
                  </a:cubicBezTo>
                  <a:cubicBezTo>
                    <a:pt x="183" y="4"/>
                    <a:pt x="164" y="0"/>
                    <a:pt x="14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2" name="Google Shape;3052;p17"/>
            <p:cNvSpPr/>
            <p:nvPr/>
          </p:nvSpPr>
          <p:spPr>
            <a:xfrm>
              <a:off x="3122325" y="573775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60" y="1"/>
                  </a:moveTo>
                  <a:cubicBezTo>
                    <a:pt x="100" y="1"/>
                    <a:pt x="46" y="42"/>
                    <a:pt x="26" y="83"/>
                  </a:cubicBezTo>
                  <a:cubicBezTo>
                    <a:pt x="1" y="158"/>
                    <a:pt x="26" y="233"/>
                    <a:pt x="101" y="258"/>
                  </a:cubicBezTo>
                  <a:cubicBezTo>
                    <a:pt x="120" y="265"/>
                    <a:pt x="138" y="268"/>
                    <a:pt x="156" y="268"/>
                  </a:cubicBezTo>
                  <a:cubicBezTo>
                    <a:pt x="210" y="268"/>
                    <a:pt x="257" y="239"/>
                    <a:pt x="276" y="183"/>
                  </a:cubicBezTo>
                  <a:cubicBezTo>
                    <a:pt x="301" y="108"/>
                    <a:pt x="276" y="33"/>
                    <a:pt x="201" y="8"/>
                  </a:cubicBezTo>
                  <a:cubicBezTo>
                    <a:pt x="187" y="3"/>
                    <a:pt x="173" y="1"/>
                    <a:pt x="16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3" name="Google Shape;3053;p17"/>
            <p:cNvSpPr/>
            <p:nvPr/>
          </p:nvSpPr>
          <p:spPr>
            <a:xfrm>
              <a:off x="3094750" y="623850"/>
              <a:ext cx="7550" cy="6750"/>
            </a:xfrm>
            <a:custGeom>
              <a:avLst/>
              <a:gdLst/>
              <a:ahLst/>
              <a:cxnLst/>
              <a:rect l="l" t="t" r="r" b="b"/>
              <a:pathLst>
                <a:path w="302" h="270" extrusionOk="0">
                  <a:moveTo>
                    <a:pt x="146" y="0"/>
                  </a:moveTo>
                  <a:cubicBezTo>
                    <a:pt x="92" y="0"/>
                    <a:pt x="45" y="28"/>
                    <a:pt x="26" y="85"/>
                  </a:cubicBezTo>
                  <a:cubicBezTo>
                    <a:pt x="1" y="160"/>
                    <a:pt x="26" y="235"/>
                    <a:pt x="101" y="260"/>
                  </a:cubicBezTo>
                  <a:cubicBezTo>
                    <a:pt x="120" y="267"/>
                    <a:pt x="139" y="270"/>
                    <a:pt x="157" y="270"/>
                  </a:cubicBezTo>
                  <a:cubicBezTo>
                    <a:pt x="211" y="270"/>
                    <a:pt x="258" y="242"/>
                    <a:pt x="277" y="185"/>
                  </a:cubicBezTo>
                  <a:cubicBezTo>
                    <a:pt x="302" y="110"/>
                    <a:pt x="251" y="35"/>
                    <a:pt x="201" y="10"/>
                  </a:cubicBezTo>
                  <a:cubicBezTo>
                    <a:pt x="183" y="3"/>
                    <a:pt x="164" y="0"/>
                    <a:pt x="14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4" name="Google Shape;3054;p17"/>
            <p:cNvSpPr/>
            <p:nvPr/>
          </p:nvSpPr>
          <p:spPr>
            <a:xfrm>
              <a:off x="3076600" y="700350"/>
              <a:ext cx="7525" cy="6700"/>
            </a:xfrm>
            <a:custGeom>
              <a:avLst/>
              <a:gdLst/>
              <a:ahLst/>
              <a:cxnLst/>
              <a:rect l="l" t="t" r="r" b="b"/>
              <a:pathLst>
                <a:path w="301" h="268" extrusionOk="0">
                  <a:moveTo>
                    <a:pt x="159" y="1"/>
                  </a:moveTo>
                  <a:cubicBezTo>
                    <a:pt x="99" y="1"/>
                    <a:pt x="46" y="42"/>
                    <a:pt x="25" y="83"/>
                  </a:cubicBezTo>
                  <a:cubicBezTo>
                    <a:pt x="0" y="158"/>
                    <a:pt x="25" y="233"/>
                    <a:pt x="100" y="258"/>
                  </a:cubicBezTo>
                  <a:cubicBezTo>
                    <a:pt x="119" y="264"/>
                    <a:pt x="138" y="267"/>
                    <a:pt x="156" y="267"/>
                  </a:cubicBezTo>
                  <a:cubicBezTo>
                    <a:pt x="210" y="267"/>
                    <a:pt x="257" y="239"/>
                    <a:pt x="276" y="183"/>
                  </a:cubicBezTo>
                  <a:cubicBezTo>
                    <a:pt x="301" y="108"/>
                    <a:pt x="276" y="32"/>
                    <a:pt x="201" y="7"/>
                  </a:cubicBezTo>
                  <a:cubicBezTo>
                    <a:pt x="187" y="3"/>
                    <a:pt x="173" y="1"/>
                    <a:pt x="15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5" name="Google Shape;3055;p17"/>
            <p:cNvSpPr/>
            <p:nvPr/>
          </p:nvSpPr>
          <p:spPr>
            <a:xfrm>
              <a:off x="3188125" y="690725"/>
              <a:ext cx="13175" cy="11550"/>
            </a:xfrm>
            <a:custGeom>
              <a:avLst/>
              <a:gdLst/>
              <a:ahLst/>
              <a:cxnLst/>
              <a:rect l="l" t="t" r="r" b="b"/>
              <a:pathLst>
                <a:path w="527" h="462" extrusionOk="0">
                  <a:moveTo>
                    <a:pt x="269" y="1"/>
                  </a:moveTo>
                  <a:cubicBezTo>
                    <a:pt x="167" y="1"/>
                    <a:pt x="70" y="68"/>
                    <a:pt x="50" y="167"/>
                  </a:cubicBezTo>
                  <a:cubicBezTo>
                    <a:pt x="0" y="292"/>
                    <a:pt x="75" y="417"/>
                    <a:pt x="201" y="442"/>
                  </a:cubicBezTo>
                  <a:cubicBezTo>
                    <a:pt x="227" y="455"/>
                    <a:pt x="256" y="462"/>
                    <a:pt x="285" y="462"/>
                  </a:cubicBezTo>
                  <a:cubicBezTo>
                    <a:pt x="370" y="462"/>
                    <a:pt x="458" y="410"/>
                    <a:pt x="476" y="317"/>
                  </a:cubicBezTo>
                  <a:cubicBezTo>
                    <a:pt x="527" y="192"/>
                    <a:pt x="451" y="67"/>
                    <a:pt x="351" y="16"/>
                  </a:cubicBezTo>
                  <a:cubicBezTo>
                    <a:pt x="324" y="6"/>
                    <a:pt x="296" y="1"/>
                    <a:pt x="26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6" name="Google Shape;3056;p17"/>
            <p:cNvSpPr/>
            <p:nvPr/>
          </p:nvSpPr>
          <p:spPr>
            <a:xfrm>
              <a:off x="3192500" y="554750"/>
              <a:ext cx="11925" cy="10850"/>
            </a:xfrm>
            <a:custGeom>
              <a:avLst/>
              <a:gdLst/>
              <a:ahLst/>
              <a:cxnLst/>
              <a:rect l="l" t="t" r="r" b="b"/>
              <a:pathLst>
                <a:path w="477" h="434" extrusionOk="0">
                  <a:moveTo>
                    <a:pt x="233" y="1"/>
                  </a:moveTo>
                  <a:cubicBezTo>
                    <a:pt x="150" y="1"/>
                    <a:pt x="65" y="64"/>
                    <a:pt x="26" y="142"/>
                  </a:cubicBezTo>
                  <a:cubicBezTo>
                    <a:pt x="1" y="267"/>
                    <a:pt x="51" y="393"/>
                    <a:pt x="176" y="418"/>
                  </a:cubicBezTo>
                  <a:cubicBezTo>
                    <a:pt x="198" y="429"/>
                    <a:pt x="221" y="434"/>
                    <a:pt x="245" y="434"/>
                  </a:cubicBezTo>
                  <a:cubicBezTo>
                    <a:pt x="328" y="434"/>
                    <a:pt x="413" y="371"/>
                    <a:pt x="452" y="292"/>
                  </a:cubicBezTo>
                  <a:cubicBezTo>
                    <a:pt x="477" y="167"/>
                    <a:pt x="427" y="42"/>
                    <a:pt x="301" y="17"/>
                  </a:cubicBezTo>
                  <a:cubicBezTo>
                    <a:pt x="279" y="6"/>
                    <a:pt x="256" y="1"/>
                    <a:pt x="233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7" name="Google Shape;3057;p17"/>
            <p:cNvSpPr/>
            <p:nvPr/>
          </p:nvSpPr>
          <p:spPr>
            <a:xfrm>
              <a:off x="2282100" y="697375"/>
              <a:ext cx="11300" cy="9900"/>
            </a:xfrm>
            <a:custGeom>
              <a:avLst/>
              <a:gdLst/>
              <a:ahLst/>
              <a:cxnLst/>
              <a:rect l="l" t="t" r="r" b="b"/>
              <a:pathLst>
                <a:path w="452" h="396" extrusionOk="0">
                  <a:moveTo>
                    <a:pt x="212" y="0"/>
                  </a:moveTo>
                  <a:cubicBezTo>
                    <a:pt x="175" y="0"/>
                    <a:pt x="136" y="8"/>
                    <a:pt x="101" y="26"/>
                  </a:cubicBezTo>
                  <a:cubicBezTo>
                    <a:pt x="25" y="101"/>
                    <a:pt x="0" y="227"/>
                    <a:pt x="51" y="302"/>
                  </a:cubicBezTo>
                  <a:cubicBezTo>
                    <a:pt x="96" y="362"/>
                    <a:pt x="160" y="396"/>
                    <a:pt x="220" y="396"/>
                  </a:cubicBezTo>
                  <a:cubicBezTo>
                    <a:pt x="259" y="396"/>
                    <a:pt x="297" y="382"/>
                    <a:pt x="326" y="352"/>
                  </a:cubicBezTo>
                  <a:cubicBezTo>
                    <a:pt x="426" y="302"/>
                    <a:pt x="452" y="176"/>
                    <a:pt x="376" y="76"/>
                  </a:cubicBezTo>
                  <a:cubicBezTo>
                    <a:pt x="344" y="28"/>
                    <a:pt x="280" y="0"/>
                    <a:pt x="212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8" name="Google Shape;3058;p17"/>
            <p:cNvSpPr/>
            <p:nvPr/>
          </p:nvSpPr>
          <p:spPr>
            <a:xfrm>
              <a:off x="2070950" y="665675"/>
              <a:ext cx="12550" cy="11225"/>
            </a:xfrm>
            <a:custGeom>
              <a:avLst/>
              <a:gdLst/>
              <a:ahLst/>
              <a:cxnLst/>
              <a:rect l="l" t="t" r="r" b="b"/>
              <a:pathLst>
                <a:path w="502" h="449" extrusionOk="0">
                  <a:moveTo>
                    <a:pt x="246" y="0"/>
                  </a:moveTo>
                  <a:cubicBezTo>
                    <a:pt x="151" y="0"/>
                    <a:pt x="65" y="68"/>
                    <a:pt x="25" y="166"/>
                  </a:cubicBezTo>
                  <a:cubicBezTo>
                    <a:pt x="0" y="267"/>
                    <a:pt x="50" y="392"/>
                    <a:pt x="176" y="442"/>
                  </a:cubicBezTo>
                  <a:cubicBezTo>
                    <a:pt x="192" y="446"/>
                    <a:pt x="210" y="448"/>
                    <a:pt x="227" y="448"/>
                  </a:cubicBezTo>
                  <a:cubicBezTo>
                    <a:pt x="316" y="448"/>
                    <a:pt x="410" y="396"/>
                    <a:pt x="451" y="292"/>
                  </a:cubicBezTo>
                  <a:cubicBezTo>
                    <a:pt x="501" y="191"/>
                    <a:pt x="426" y="66"/>
                    <a:pt x="326" y="16"/>
                  </a:cubicBezTo>
                  <a:cubicBezTo>
                    <a:pt x="299" y="5"/>
                    <a:pt x="272" y="0"/>
                    <a:pt x="24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9" name="Google Shape;3059;p17"/>
            <p:cNvSpPr/>
            <p:nvPr/>
          </p:nvSpPr>
          <p:spPr>
            <a:xfrm>
              <a:off x="2044000" y="732625"/>
              <a:ext cx="12550" cy="10925"/>
            </a:xfrm>
            <a:custGeom>
              <a:avLst/>
              <a:gdLst/>
              <a:ahLst/>
              <a:cxnLst/>
              <a:rect l="l" t="t" r="r" b="b"/>
              <a:pathLst>
                <a:path w="502" h="437" extrusionOk="0">
                  <a:moveTo>
                    <a:pt x="231" y="0"/>
                  </a:moveTo>
                  <a:cubicBezTo>
                    <a:pt x="143" y="0"/>
                    <a:pt x="69" y="52"/>
                    <a:pt x="51" y="145"/>
                  </a:cubicBezTo>
                  <a:cubicBezTo>
                    <a:pt x="1" y="270"/>
                    <a:pt x="76" y="396"/>
                    <a:pt x="176" y="421"/>
                  </a:cubicBezTo>
                  <a:cubicBezTo>
                    <a:pt x="203" y="432"/>
                    <a:pt x="231" y="437"/>
                    <a:pt x="257" y="437"/>
                  </a:cubicBezTo>
                  <a:cubicBezTo>
                    <a:pt x="351" y="437"/>
                    <a:pt x="432" y="374"/>
                    <a:pt x="452" y="295"/>
                  </a:cubicBezTo>
                  <a:cubicBezTo>
                    <a:pt x="502" y="170"/>
                    <a:pt x="427" y="45"/>
                    <a:pt x="326" y="20"/>
                  </a:cubicBezTo>
                  <a:cubicBezTo>
                    <a:pt x="294" y="7"/>
                    <a:pt x="262" y="0"/>
                    <a:pt x="231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0" name="Google Shape;3060;p17"/>
            <p:cNvSpPr/>
            <p:nvPr/>
          </p:nvSpPr>
          <p:spPr>
            <a:xfrm>
              <a:off x="2186225" y="670825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46" y="1"/>
                  </a:moveTo>
                  <a:cubicBezTo>
                    <a:pt x="92" y="1"/>
                    <a:pt x="45" y="29"/>
                    <a:pt x="26" y="86"/>
                  </a:cubicBezTo>
                  <a:cubicBezTo>
                    <a:pt x="1" y="161"/>
                    <a:pt x="26" y="236"/>
                    <a:pt x="101" y="261"/>
                  </a:cubicBezTo>
                  <a:cubicBezTo>
                    <a:pt x="115" y="266"/>
                    <a:pt x="129" y="268"/>
                    <a:pt x="142" y="268"/>
                  </a:cubicBezTo>
                  <a:cubicBezTo>
                    <a:pt x="202" y="268"/>
                    <a:pt x="256" y="227"/>
                    <a:pt x="276" y="186"/>
                  </a:cubicBezTo>
                  <a:cubicBezTo>
                    <a:pt x="302" y="111"/>
                    <a:pt x="251" y="35"/>
                    <a:pt x="201" y="10"/>
                  </a:cubicBezTo>
                  <a:cubicBezTo>
                    <a:pt x="182" y="4"/>
                    <a:pt x="164" y="1"/>
                    <a:pt x="146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1" name="Google Shape;3061;p17"/>
            <p:cNvSpPr/>
            <p:nvPr/>
          </p:nvSpPr>
          <p:spPr>
            <a:xfrm>
              <a:off x="2085350" y="699725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61" y="1"/>
                  </a:moveTo>
                  <a:cubicBezTo>
                    <a:pt x="101" y="1"/>
                    <a:pt x="46" y="46"/>
                    <a:pt x="26" y="108"/>
                  </a:cubicBezTo>
                  <a:cubicBezTo>
                    <a:pt x="1" y="158"/>
                    <a:pt x="26" y="258"/>
                    <a:pt x="101" y="258"/>
                  </a:cubicBezTo>
                  <a:cubicBezTo>
                    <a:pt x="120" y="264"/>
                    <a:pt x="139" y="267"/>
                    <a:pt x="157" y="267"/>
                  </a:cubicBezTo>
                  <a:cubicBezTo>
                    <a:pt x="211" y="267"/>
                    <a:pt x="258" y="239"/>
                    <a:pt x="276" y="183"/>
                  </a:cubicBezTo>
                  <a:cubicBezTo>
                    <a:pt x="301" y="108"/>
                    <a:pt x="276" y="32"/>
                    <a:pt x="201" y="7"/>
                  </a:cubicBezTo>
                  <a:cubicBezTo>
                    <a:pt x="188" y="3"/>
                    <a:pt x="175" y="1"/>
                    <a:pt x="161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2" name="Google Shape;3062;p17"/>
            <p:cNvSpPr/>
            <p:nvPr/>
          </p:nvSpPr>
          <p:spPr>
            <a:xfrm>
              <a:off x="2161800" y="658925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45" y="1"/>
                  </a:moveTo>
                  <a:cubicBezTo>
                    <a:pt x="91" y="1"/>
                    <a:pt x="44" y="29"/>
                    <a:pt x="25" y="85"/>
                  </a:cubicBezTo>
                  <a:cubicBezTo>
                    <a:pt x="0" y="161"/>
                    <a:pt x="50" y="236"/>
                    <a:pt x="101" y="261"/>
                  </a:cubicBezTo>
                  <a:cubicBezTo>
                    <a:pt x="114" y="265"/>
                    <a:pt x="128" y="267"/>
                    <a:pt x="142" y="267"/>
                  </a:cubicBezTo>
                  <a:cubicBezTo>
                    <a:pt x="202" y="267"/>
                    <a:pt x="256" y="227"/>
                    <a:pt x="276" y="186"/>
                  </a:cubicBezTo>
                  <a:cubicBezTo>
                    <a:pt x="301" y="110"/>
                    <a:pt x="276" y="35"/>
                    <a:pt x="201" y="10"/>
                  </a:cubicBezTo>
                  <a:cubicBezTo>
                    <a:pt x="182" y="4"/>
                    <a:pt x="163" y="1"/>
                    <a:pt x="145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3" name="Google Shape;3063;p17"/>
            <p:cNvSpPr/>
            <p:nvPr/>
          </p:nvSpPr>
          <p:spPr>
            <a:xfrm>
              <a:off x="2134225" y="708500"/>
              <a:ext cx="7550" cy="7250"/>
            </a:xfrm>
            <a:custGeom>
              <a:avLst/>
              <a:gdLst/>
              <a:ahLst/>
              <a:cxnLst/>
              <a:rect l="l" t="t" r="r" b="b"/>
              <a:pathLst>
                <a:path w="302" h="290" extrusionOk="0">
                  <a:moveTo>
                    <a:pt x="161" y="1"/>
                  </a:moveTo>
                  <a:cubicBezTo>
                    <a:pt x="101" y="1"/>
                    <a:pt x="46" y="46"/>
                    <a:pt x="26" y="107"/>
                  </a:cubicBezTo>
                  <a:cubicBezTo>
                    <a:pt x="1" y="183"/>
                    <a:pt x="26" y="258"/>
                    <a:pt x="101" y="283"/>
                  </a:cubicBezTo>
                  <a:cubicBezTo>
                    <a:pt x="114" y="287"/>
                    <a:pt x="127" y="289"/>
                    <a:pt x="140" y="289"/>
                  </a:cubicBezTo>
                  <a:cubicBezTo>
                    <a:pt x="201" y="289"/>
                    <a:pt x="256" y="244"/>
                    <a:pt x="276" y="183"/>
                  </a:cubicBezTo>
                  <a:cubicBezTo>
                    <a:pt x="301" y="107"/>
                    <a:pt x="276" y="32"/>
                    <a:pt x="201" y="7"/>
                  </a:cubicBezTo>
                  <a:cubicBezTo>
                    <a:pt x="188" y="3"/>
                    <a:pt x="174" y="1"/>
                    <a:pt x="161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4" name="Google Shape;3064;p17"/>
            <p:cNvSpPr/>
            <p:nvPr/>
          </p:nvSpPr>
          <p:spPr>
            <a:xfrm>
              <a:off x="2116050" y="785500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46" y="0"/>
                  </a:moveTo>
                  <a:cubicBezTo>
                    <a:pt x="92" y="0"/>
                    <a:pt x="45" y="29"/>
                    <a:pt x="26" y="85"/>
                  </a:cubicBezTo>
                  <a:cubicBezTo>
                    <a:pt x="1" y="160"/>
                    <a:pt x="51" y="235"/>
                    <a:pt x="126" y="261"/>
                  </a:cubicBezTo>
                  <a:cubicBezTo>
                    <a:pt x="135" y="265"/>
                    <a:pt x="145" y="267"/>
                    <a:pt x="156" y="267"/>
                  </a:cubicBezTo>
                  <a:cubicBezTo>
                    <a:pt x="202" y="267"/>
                    <a:pt x="256" y="226"/>
                    <a:pt x="276" y="185"/>
                  </a:cubicBezTo>
                  <a:cubicBezTo>
                    <a:pt x="302" y="110"/>
                    <a:pt x="276" y="35"/>
                    <a:pt x="201" y="10"/>
                  </a:cubicBezTo>
                  <a:cubicBezTo>
                    <a:pt x="182" y="4"/>
                    <a:pt x="164" y="0"/>
                    <a:pt x="14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5" name="Google Shape;3065;p17"/>
            <p:cNvSpPr/>
            <p:nvPr/>
          </p:nvSpPr>
          <p:spPr>
            <a:xfrm>
              <a:off x="2227575" y="775550"/>
              <a:ext cx="13200" cy="11850"/>
            </a:xfrm>
            <a:custGeom>
              <a:avLst/>
              <a:gdLst/>
              <a:ahLst/>
              <a:cxnLst/>
              <a:rect l="l" t="t" r="r" b="b"/>
              <a:pathLst>
                <a:path w="528" h="474" extrusionOk="0">
                  <a:moveTo>
                    <a:pt x="289" y="1"/>
                  </a:moveTo>
                  <a:cubicBezTo>
                    <a:pt x="187" y="1"/>
                    <a:pt x="93" y="53"/>
                    <a:pt x="51" y="157"/>
                  </a:cubicBezTo>
                  <a:cubicBezTo>
                    <a:pt x="1" y="283"/>
                    <a:pt x="76" y="408"/>
                    <a:pt x="201" y="458"/>
                  </a:cubicBezTo>
                  <a:cubicBezTo>
                    <a:pt x="228" y="469"/>
                    <a:pt x="255" y="474"/>
                    <a:pt x="281" y="474"/>
                  </a:cubicBezTo>
                  <a:cubicBezTo>
                    <a:pt x="377" y="474"/>
                    <a:pt x="463" y="406"/>
                    <a:pt x="502" y="308"/>
                  </a:cubicBezTo>
                  <a:cubicBezTo>
                    <a:pt x="527" y="182"/>
                    <a:pt x="477" y="57"/>
                    <a:pt x="352" y="7"/>
                  </a:cubicBezTo>
                  <a:cubicBezTo>
                    <a:pt x="331" y="3"/>
                    <a:pt x="310" y="1"/>
                    <a:pt x="28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6" name="Google Shape;3066;p17"/>
            <p:cNvSpPr/>
            <p:nvPr/>
          </p:nvSpPr>
          <p:spPr>
            <a:xfrm>
              <a:off x="2231975" y="639575"/>
              <a:ext cx="12550" cy="11000"/>
            </a:xfrm>
            <a:custGeom>
              <a:avLst/>
              <a:gdLst/>
              <a:ahLst/>
              <a:cxnLst/>
              <a:rect l="l" t="t" r="r" b="b"/>
              <a:pathLst>
                <a:path w="502" h="440" extrusionOk="0">
                  <a:moveTo>
                    <a:pt x="264" y="1"/>
                  </a:moveTo>
                  <a:cubicBezTo>
                    <a:pt x="161" y="1"/>
                    <a:pt x="67" y="53"/>
                    <a:pt x="25" y="158"/>
                  </a:cubicBezTo>
                  <a:cubicBezTo>
                    <a:pt x="0" y="258"/>
                    <a:pt x="50" y="383"/>
                    <a:pt x="176" y="433"/>
                  </a:cubicBezTo>
                  <a:cubicBezTo>
                    <a:pt x="197" y="437"/>
                    <a:pt x="218" y="440"/>
                    <a:pt x="238" y="440"/>
                  </a:cubicBezTo>
                  <a:cubicBezTo>
                    <a:pt x="340" y="440"/>
                    <a:pt x="431" y="387"/>
                    <a:pt x="451" y="283"/>
                  </a:cubicBezTo>
                  <a:cubicBezTo>
                    <a:pt x="502" y="183"/>
                    <a:pt x="426" y="57"/>
                    <a:pt x="326" y="7"/>
                  </a:cubicBezTo>
                  <a:cubicBezTo>
                    <a:pt x="305" y="3"/>
                    <a:pt x="284" y="1"/>
                    <a:pt x="264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7" name="Google Shape;3067;p17"/>
            <p:cNvSpPr/>
            <p:nvPr/>
          </p:nvSpPr>
          <p:spPr>
            <a:xfrm>
              <a:off x="2314050" y="591650"/>
              <a:ext cx="11300" cy="9925"/>
            </a:xfrm>
            <a:custGeom>
              <a:avLst/>
              <a:gdLst/>
              <a:ahLst/>
              <a:cxnLst/>
              <a:rect l="l" t="t" r="r" b="b"/>
              <a:pathLst>
                <a:path w="452" h="397" extrusionOk="0">
                  <a:moveTo>
                    <a:pt x="231" y="1"/>
                  </a:moveTo>
                  <a:cubicBezTo>
                    <a:pt x="193" y="1"/>
                    <a:pt x="156" y="15"/>
                    <a:pt x="126" y="45"/>
                  </a:cubicBezTo>
                  <a:cubicBezTo>
                    <a:pt x="26" y="95"/>
                    <a:pt x="1" y="220"/>
                    <a:pt x="76" y="320"/>
                  </a:cubicBezTo>
                  <a:cubicBezTo>
                    <a:pt x="108" y="369"/>
                    <a:pt x="172" y="396"/>
                    <a:pt x="233" y="396"/>
                  </a:cubicBezTo>
                  <a:cubicBezTo>
                    <a:pt x="267" y="396"/>
                    <a:pt x="300" y="388"/>
                    <a:pt x="326" y="370"/>
                  </a:cubicBezTo>
                  <a:cubicBezTo>
                    <a:pt x="427" y="295"/>
                    <a:pt x="452" y="170"/>
                    <a:pt x="377" y="95"/>
                  </a:cubicBezTo>
                  <a:cubicBezTo>
                    <a:pt x="346" y="34"/>
                    <a:pt x="288" y="1"/>
                    <a:pt x="231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8" name="Google Shape;3068;p17"/>
            <p:cNvSpPr/>
            <p:nvPr/>
          </p:nvSpPr>
          <p:spPr>
            <a:xfrm>
              <a:off x="2523950" y="622050"/>
              <a:ext cx="12550" cy="11225"/>
            </a:xfrm>
            <a:custGeom>
              <a:avLst/>
              <a:gdLst/>
              <a:ahLst/>
              <a:cxnLst/>
              <a:rect l="l" t="t" r="r" b="b"/>
              <a:pathLst>
                <a:path w="502" h="449" extrusionOk="0">
                  <a:moveTo>
                    <a:pt x="264" y="0"/>
                  </a:moveTo>
                  <a:cubicBezTo>
                    <a:pt x="162" y="0"/>
                    <a:pt x="72" y="52"/>
                    <a:pt x="51" y="157"/>
                  </a:cubicBezTo>
                  <a:cubicBezTo>
                    <a:pt x="1" y="257"/>
                    <a:pt x="76" y="382"/>
                    <a:pt x="176" y="433"/>
                  </a:cubicBezTo>
                  <a:cubicBezTo>
                    <a:pt x="203" y="443"/>
                    <a:pt x="230" y="448"/>
                    <a:pt x="255" y="448"/>
                  </a:cubicBezTo>
                  <a:cubicBezTo>
                    <a:pt x="350" y="448"/>
                    <a:pt x="432" y="381"/>
                    <a:pt x="452" y="282"/>
                  </a:cubicBezTo>
                  <a:cubicBezTo>
                    <a:pt x="502" y="182"/>
                    <a:pt x="427" y="57"/>
                    <a:pt x="326" y="6"/>
                  </a:cubicBezTo>
                  <a:cubicBezTo>
                    <a:pt x="306" y="2"/>
                    <a:pt x="285" y="0"/>
                    <a:pt x="264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9" name="Google Shape;3069;p17"/>
            <p:cNvSpPr/>
            <p:nvPr/>
          </p:nvSpPr>
          <p:spPr>
            <a:xfrm>
              <a:off x="2550900" y="555375"/>
              <a:ext cx="11925" cy="10950"/>
            </a:xfrm>
            <a:custGeom>
              <a:avLst/>
              <a:gdLst/>
              <a:ahLst/>
              <a:cxnLst/>
              <a:rect l="l" t="t" r="r" b="b"/>
              <a:pathLst>
                <a:path w="477" h="438" extrusionOk="0">
                  <a:moveTo>
                    <a:pt x="233" y="1"/>
                  </a:moveTo>
                  <a:cubicBezTo>
                    <a:pt x="149" y="1"/>
                    <a:pt x="65" y="64"/>
                    <a:pt x="25" y="142"/>
                  </a:cubicBezTo>
                  <a:cubicBezTo>
                    <a:pt x="0" y="267"/>
                    <a:pt x="50" y="393"/>
                    <a:pt x="176" y="418"/>
                  </a:cubicBezTo>
                  <a:cubicBezTo>
                    <a:pt x="202" y="431"/>
                    <a:pt x="229" y="437"/>
                    <a:pt x="257" y="437"/>
                  </a:cubicBezTo>
                  <a:cubicBezTo>
                    <a:pt x="336" y="437"/>
                    <a:pt x="414" y="385"/>
                    <a:pt x="451" y="293"/>
                  </a:cubicBezTo>
                  <a:cubicBezTo>
                    <a:pt x="477" y="167"/>
                    <a:pt x="426" y="42"/>
                    <a:pt x="301" y="17"/>
                  </a:cubicBezTo>
                  <a:cubicBezTo>
                    <a:pt x="279" y="6"/>
                    <a:pt x="256" y="1"/>
                    <a:pt x="233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0" name="Google Shape;3070;p17"/>
            <p:cNvSpPr/>
            <p:nvPr/>
          </p:nvSpPr>
          <p:spPr>
            <a:xfrm>
              <a:off x="2413675" y="621400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60" y="1"/>
                  </a:moveTo>
                  <a:cubicBezTo>
                    <a:pt x="100" y="1"/>
                    <a:pt x="46" y="42"/>
                    <a:pt x="26" y="83"/>
                  </a:cubicBezTo>
                  <a:cubicBezTo>
                    <a:pt x="1" y="158"/>
                    <a:pt x="26" y="233"/>
                    <a:pt x="101" y="258"/>
                  </a:cubicBezTo>
                  <a:cubicBezTo>
                    <a:pt x="120" y="264"/>
                    <a:pt x="138" y="267"/>
                    <a:pt x="156" y="267"/>
                  </a:cubicBezTo>
                  <a:cubicBezTo>
                    <a:pt x="210" y="267"/>
                    <a:pt x="257" y="239"/>
                    <a:pt x="276" y="183"/>
                  </a:cubicBezTo>
                  <a:cubicBezTo>
                    <a:pt x="301" y="108"/>
                    <a:pt x="251" y="32"/>
                    <a:pt x="201" y="7"/>
                  </a:cubicBezTo>
                  <a:cubicBezTo>
                    <a:pt x="187" y="3"/>
                    <a:pt x="173" y="1"/>
                    <a:pt x="16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1" name="Google Shape;3071;p17"/>
            <p:cNvSpPr/>
            <p:nvPr/>
          </p:nvSpPr>
          <p:spPr>
            <a:xfrm>
              <a:off x="2513925" y="592525"/>
              <a:ext cx="8175" cy="6675"/>
            </a:xfrm>
            <a:custGeom>
              <a:avLst/>
              <a:gdLst/>
              <a:ahLst/>
              <a:cxnLst/>
              <a:rect l="l" t="t" r="r" b="b"/>
              <a:pathLst>
                <a:path w="327" h="267" extrusionOk="0">
                  <a:moveTo>
                    <a:pt x="156" y="0"/>
                  </a:moveTo>
                  <a:cubicBezTo>
                    <a:pt x="106" y="0"/>
                    <a:pt x="44" y="28"/>
                    <a:pt x="26" y="85"/>
                  </a:cubicBezTo>
                  <a:cubicBezTo>
                    <a:pt x="1" y="160"/>
                    <a:pt x="51" y="235"/>
                    <a:pt x="126" y="260"/>
                  </a:cubicBezTo>
                  <a:cubicBezTo>
                    <a:pt x="139" y="265"/>
                    <a:pt x="153" y="267"/>
                    <a:pt x="166" y="267"/>
                  </a:cubicBezTo>
                  <a:cubicBezTo>
                    <a:pt x="226" y="267"/>
                    <a:pt x="281" y="222"/>
                    <a:pt x="301" y="160"/>
                  </a:cubicBezTo>
                  <a:cubicBezTo>
                    <a:pt x="326" y="110"/>
                    <a:pt x="276" y="10"/>
                    <a:pt x="201" y="10"/>
                  </a:cubicBezTo>
                  <a:cubicBezTo>
                    <a:pt x="189" y="3"/>
                    <a:pt x="173" y="0"/>
                    <a:pt x="15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2" name="Google Shape;3072;p17"/>
            <p:cNvSpPr/>
            <p:nvPr/>
          </p:nvSpPr>
          <p:spPr>
            <a:xfrm>
              <a:off x="2437475" y="633300"/>
              <a:ext cx="8175" cy="6700"/>
            </a:xfrm>
            <a:custGeom>
              <a:avLst/>
              <a:gdLst/>
              <a:ahLst/>
              <a:cxnLst/>
              <a:rect l="l" t="t" r="r" b="b"/>
              <a:pathLst>
                <a:path w="327" h="268" extrusionOk="0">
                  <a:moveTo>
                    <a:pt x="160" y="1"/>
                  </a:moveTo>
                  <a:cubicBezTo>
                    <a:pt x="100" y="1"/>
                    <a:pt x="46" y="42"/>
                    <a:pt x="26" y="83"/>
                  </a:cubicBezTo>
                  <a:cubicBezTo>
                    <a:pt x="1" y="158"/>
                    <a:pt x="51" y="233"/>
                    <a:pt x="126" y="258"/>
                  </a:cubicBezTo>
                  <a:cubicBezTo>
                    <a:pt x="145" y="265"/>
                    <a:pt x="164" y="268"/>
                    <a:pt x="182" y="268"/>
                  </a:cubicBezTo>
                  <a:cubicBezTo>
                    <a:pt x="236" y="268"/>
                    <a:pt x="283" y="239"/>
                    <a:pt x="302" y="183"/>
                  </a:cubicBezTo>
                  <a:cubicBezTo>
                    <a:pt x="327" y="108"/>
                    <a:pt x="277" y="33"/>
                    <a:pt x="201" y="8"/>
                  </a:cubicBezTo>
                  <a:cubicBezTo>
                    <a:pt x="188" y="3"/>
                    <a:pt x="174" y="1"/>
                    <a:pt x="16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3" name="Google Shape;3073;p17"/>
            <p:cNvSpPr/>
            <p:nvPr/>
          </p:nvSpPr>
          <p:spPr>
            <a:xfrm>
              <a:off x="2465050" y="583200"/>
              <a:ext cx="8175" cy="7225"/>
            </a:xfrm>
            <a:custGeom>
              <a:avLst/>
              <a:gdLst/>
              <a:ahLst/>
              <a:cxnLst/>
              <a:rect l="l" t="t" r="r" b="b"/>
              <a:pathLst>
                <a:path w="327" h="289" extrusionOk="0">
                  <a:moveTo>
                    <a:pt x="162" y="0"/>
                  </a:moveTo>
                  <a:cubicBezTo>
                    <a:pt x="101" y="0"/>
                    <a:pt x="46" y="45"/>
                    <a:pt x="26" y="107"/>
                  </a:cubicBezTo>
                  <a:cubicBezTo>
                    <a:pt x="1" y="182"/>
                    <a:pt x="51" y="257"/>
                    <a:pt x="126" y="282"/>
                  </a:cubicBezTo>
                  <a:cubicBezTo>
                    <a:pt x="139" y="287"/>
                    <a:pt x="153" y="289"/>
                    <a:pt x="166" y="289"/>
                  </a:cubicBezTo>
                  <a:cubicBezTo>
                    <a:pt x="226" y="289"/>
                    <a:pt x="281" y="244"/>
                    <a:pt x="301" y="182"/>
                  </a:cubicBezTo>
                  <a:cubicBezTo>
                    <a:pt x="327" y="107"/>
                    <a:pt x="276" y="32"/>
                    <a:pt x="201" y="7"/>
                  </a:cubicBezTo>
                  <a:cubicBezTo>
                    <a:pt x="188" y="2"/>
                    <a:pt x="175" y="0"/>
                    <a:pt x="162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4" name="Google Shape;3074;p17"/>
            <p:cNvSpPr/>
            <p:nvPr/>
          </p:nvSpPr>
          <p:spPr>
            <a:xfrm>
              <a:off x="2483225" y="506750"/>
              <a:ext cx="8175" cy="6675"/>
            </a:xfrm>
            <a:custGeom>
              <a:avLst/>
              <a:gdLst/>
              <a:ahLst/>
              <a:cxnLst/>
              <a:rect l="l" t="t" r="r" b="b"/>
              <a:pathLst>
                <a:path w="327" h="267" extrusionOk="0">
                  <a:moveTo>
                    <a:pt x="160" y="0"/>
                  </a:moveTo>
                  <a:cubicBezTo>
                    <a:pt x="100" y="0"/>
                    <a:pt x="46" y="41"/>
                    <a:pt x="26" y="82"/>
                  </a:cubicBezTo>
                  <a:cubicBezTo>
                    <a:pt x="1" y="157"/>
                    <a:pt x="51" y="233"/>
                    <a:pt x="126" y="258"/>
                  </a:cubicBezTo>
                  <a:cubicBezTo>
                    <a:pt x="138" y="264"/>
                    <a:pt x="154" y="267"/>
                    <a:pt x="171" y="267"/>
                  </a:cubicBezTo>
                  <a:cubicBezTo>
                    <a:pt x="221" y="267"/>
                    <a:pt x="282" y="239"/>
                    <a:pt x="301" y="182"/>
                  </a:cubicBezTo>
                  <a:cubicBezTo>
                    <a:pt x="326" y="107"/>
                    <a:pt x="276" y="32"/>
                    <a:pt x="201" y="7"/>
                  </a:cubicBezTo>
                  <a:cubicBezTo>
                    <a:pt x="187" y="2"/>
                    <a:pt x="173" y="0"/>
                    <a:pt x="160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5" name="Google Shape;3075;p17"/>
            <p:cNvSpPr/>
            <p:nvPr/>
          </p:nvSpPr>
          <p:spPr>
            <a:xfrm>
              <a:off x="2366050" y="511525"/>
              <a:ext cx="13200" cy="11550"/>
            </a:xfrm>
            <a:custGeom>
              <a:avLst/>
              <a:gdLst/>
              <a:ahLst/>
              <a:cxnLst/>
              <a:rect l="l" t="t" r="r" b="b"/>
              <a:pathLst>
                <a:path w="528" h="462" extrusionOk="0">
                  <a:moveTo>
                    <a:pt x="272" y="1"/>
                  </a:moveTo>
                  <a:cubicBezTo>
                    <a:pt x="176" y="1"/>
                    <a:pt x="90" y="68"/>
                    <a:pt x="51" y="167"/>
                  </a:cubicBezTo>
                  <a:cubicBezTo>
                    <a:pt x="1" y="292"/>
                    <a:pt x="76" y="417"/>
                    <a:pt x="201" y="443"/>
                  </a:cubicBezTo>
                  <a:cubicBezTo>
                    <a:pt x="234" y="455"/>
                    <a:pt x="266" y="462"/>
                    <a:pt x="297" y="462"/>
                  </a:cubicBezTo>
                  <a:cubicBezTo>
                    <a:pt x="386" y="462"/>
                    <a:pt x="465" y="410"/>
                    <a:pt x="502" y="317"/>
                  </a:cubicBezTo>
                  <a:cubicBezTo>
                    <a:pt x="527" y="192"/>
                    <a:pt x="477" y="67"/>
                    <a:pt x="352" y="16"/>
                  </a:cubicBezTo>
                  <a:cubicBezTo>
                    <a:pt x="325" y="6"/>
                    <a:pt x="298" y="1"/>
                    <a:pt x="272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6" name="Google Shape;3076;p17"/>
            <p:cNvSpPr/>
            <p:nvPr/>
          </p:nvSpPr>
          <p:spPr>
            <a:xfrm>
              <a:off x="2362925" y="648350"/>
              <a:ext cx="12550" cy="11000"/>
            </a:xfrm>
            <a:custGeom>
              <a:avLst/>
              <a:gdLst/>
              <a:ahLst/>
              <a:cxnLst/>
              <a:rect l="l" t="t" r="r" b="b"/>
              <a:pathLst>
                <a:path w="502" h="440" extrusionOk="0">
                  <a:moveTo>
                    <a:pt x="264" y="1"/>
                  </a:moveTo>
                  <a:cubicBezTo>
                    <a:pt x="162" y="1"/>
                    <a:pt x="71" y="53"/>
                    <a:pt x="51" y="158"/>
                  </a:cubicBezTo>
                  <a:cubicBezTo>
                    <a:pt x="0" y="258"/>
                    <a:pt x="51" y="383"/>
                    <a:pt x="176" y="433"/>
                  </a:cubicBezTo>
                  <a:cubicBezTo>
                    <a:pt x="197" y="437"/>
                    <a:pt x="218" y="439"/>
                    <a:pt x="238" y="439"/>
                  </a:cubicBezTo>
                  <a:cubicBezTo>
                    <a:pt x="340" y="439"/>
                    <a:pt x="431" y="387"/>
                    <a:pt x="452" y="283"/>
                  </a:cubicBezTo>
                  <a:cubicBezTo>
                    <a:pt x="502" y="183"/>
                    <a:pt x="427" y="57"/>
                    <a:pt x="326" y="7"/>
                  </a:cubicBezTo>
                  <a:cubicBezTo>
                    <a:pt x="305" y="3"/>
                    <a:pt x="285" y="1"/>
                    <a:pt x="264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77" name="Google Shape;3077;p17"/>
          <p:cNvGrpSpPr/>
          <p:nvPr/>
        </p:nvGrpSpPr>
        <p:grpSpPr>
          <a:xfrm rot="5400000">
            <a:off x="6980410" y="1659158"/>
            <a:ext cx="3450915" cy="876234"/>
            <a:chOff x="2042750" y="484825"/>
            <a:chExt cx="1210550" cy="307375"/>
          </a:xfrm>
        </p:grpSpPr>
        <p:sp>
          <p:nvSpPr>
            <p:cNvPr id="3078" name="Google Shape;3078;p17"/>
            <p:cNvSpPr/>
            <p:nvPr/>
          </p:nvSpPr>
          <p:spPr>
            <a:xfrm>
              <a:off x="2604775" y="670825"/>
              <a:ext cx="17575" cy="15125"/>
            </a:xfrm>
            <a:custGeom>
              <a:avLst/>
              <a:gdLst/>
              <a:ahLst/>
              <a:cxnLst/>
              <a:rect l="l" t="t" r="r" b="b"/>
              <a:pathLst>
                <a:path w="703" h="605" extrusionOk="0">
                  <a:moveTo>
                    <a:pt x="362" y="0"/>
                  </a:moveTo>
                  <a:cubicBezTo>
                    <a:pt x="300" y="0"/>
                    <a:pt x="236" y="20"/>
                    <a:pt x="176" y="61"/>
                  </a:cubicBezTo>
                  <a:cubicBezTo>
                    <a:pt x="51" y="136"/>
                    <a:pt x="1" y="336"/>
                    <a:pt x="101" y="487"/>
                  </a:cubicBezTo>
                  <a:cubicBezTo>
                    <a:pt x="164" y="565"/>
                    <a:pt x="265" y="604"/>
                    <a:pt x="364" y="604"/>
                  </a:cubicBezTo>
                  <a:cubicBezTo>
                    <a:pt x="422" y="604"/>
                    <a:pt x="480" y="590"/>
                    <a:pt x="527" y="562"/>
                  </a:cubicBezTo>
                  <a:cubicBezTo>
                    <a:pt x="677" y="462"/>
                    <a:pt x="702" y="261"/>
                    <a:pt x="602" y="136"/>
                  </a:cubicBezTo>
                  <a:cubicBezTo>
                    <a:pt x="542" y="45"/>
                    <a:pt x="455" y="0"/>
                    <a:pt x="362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3079;p17"/>
            <p:cNvSpPr/>
            <p:nvPr/>
          </p:nvSpPr>
          <p:spPr>
            <a:xfrm>
              <a:off x="2932475" y="718050"/>
              <a:ext cx="19450" cy="17275"/>
            </a:xfrm>
            <a:custGeom>
              <a:avLst/>
              <a:gdLst/>
              <a:ahLst/>
              <a:cxnLst/>
              <a:rect l="l" t="t" r="r" b="b"/>
              <a:pathLst>
                <a:path w="778" h="691" extrusionOk="0">
                  <a:moveTo>
                    <a:pt x="379" y="1"/>
                  </a:moveTo>
                  <a:cubicBezTo>
                    <a:pt x="242" y="1"/>
                    <a:pt x="114" y="91"/>
                    <a:pt x="76" y="227"/>
                  </a:cubicBezTo>
                  <a:cubicBezTo>
                    <a:pt x="1" y="402"/>
                    <a:pt x="101" y="603"/>
                    <a:pt x="276" y="678"/>
                  </a:cubicBezTo>
                  <a:cubicBezTo>
                    <a:pt x="311" y="687"/>
                    <a:pt x="345" y="691"/>
                    <a:pt x="378" y="691"/>
                  </a:cubicBezTo>
                  <a:cubicBezTo>
                    <a:pt x="535" y="691"/>
                    <a:pt x="665" y="597"/>
                    <a:pt x="727" y="452"/>
                  </a:cubicBezTo>
                  <a:cubicBezTo>
                    <a:pt x="778" y="277"/>
                    <a:pt x="677" y="76"/>
                    <a:pt x="502" y="26"/>
                  </a:cubicBezTo>
                  <a:cubicBezTo>
                    <a:pt x="462" y="9"/>
                    <a:pt x="420" y="1"/>
                    <a:pt x="37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17"/>
            <p:cNvSpPr/>
            <p:nvPr/>
          </p:nvSpPr>
          <p:spPr>
            <a:xfrm>
              <a:off x="2974450" y="613725"/>
              <a:ext cx="19450" cy="17275"/>
            </a:xfrm>
            <a:custGeom>
              <a:avLst/>
              <a:gdLst/>
              <a:ahLst/>
              <a:cxnLst/>
              <a:rect l="l" t="t" r="r" b="b"/>
              <a:pathLst>
                <a:path w="778" h="691" extrusionOk="0">
                  <a:moveTo>
                    <a:pt x="409" y="1"/>
                  </a:moveTo>
                  <a:cubicBezTo>
                    <a:pt x="261" y="1"/>
                    <a:pt x="117" y="94"/>
                    <a:pt x="76" y="239"/>
                  </a:cubicBezTo>
                  <a:cubicBezTo>
                    <a:pt x="1" y="415"/>
                    <a:pt x="101" y="615"/>
                    <a:pt x="276" y="665"/>
                  </a:cubicBezTo>
                  <a:cubicBezTo>
                    <a:pt x="317" y="683"/>
                    <a:pt x="358" y="691"/>
                    <a:pt x="399" y="691"/>
                  </a:cubicBezTo>
                  <a:cubicBezTo>
                    <a:pt x="536" y="691"/>
                    <a:pt x="664" y="600"/>
                    <a:pt x="703" y="465"/>
                  </a:cubicBezTo>
                  <a:cubicBezTo>
                    <a:pt x="778" y="289"/>
                    <a:pt x="677" y="89"/>
                    <a:pt x="502" y="14"/>
                  </a:cubicBezTo>
                  <a:cubicBezTo>
                    <a:pt x="471" y="5"/>
                    <a:pt x="440" y="1"/>
                    <a:pt x="40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1" name="Google Shape;3081;p17"/>
            <p:cNvSpPr/>
            <p:nvPr/>
          </p:nvSpPr>
          <p:spPr>
            <a:xfrm>
              <a:off x="2760175" y="716950"/>
              <a:ext cx="11925" cy="10700"/>
            </a:xfrm>
            <a:custGeom>
              <a:avLst/>
              <a:gdLst/>
              <a:ahLst/>
              <a:cxnLst/>
              <a:rect l="l" t="t" r="r" b="b"/>
              <a:pathLst>
                <a:path w="477" h="428" extrusionOk="0">
                  <a:moveTo>
                    <a:pt x="220" y="1"/>
                  </a:moveTo>
                  <a:cubicBezTo>
                    <a:pt x="143" y="1"/>
                    <a:pt x="69" y="52"/>
                    <a:pt x="50" y="145"/>
                  </a:cubicBezTo>
                  <a:cubicBezTo>
                    <a:pt x="0" y="246"/>
                    <a:pt x="75" y="371"/>
                    <a:pt x="176" y="421"/>
                  </a:cubicBezTo>
                  <a:cubicBezTo>
                    <a:pt x="192" y="425"/>
                    <a:pt x="210" y="427"/>
                    <a:pt x="227" y="427"/>
                  </a:cubicBezTo>
                  <a:cubicBezTo>
                    <a:pt x="316" y="427"/>
                    <a:pt x="410" y="375"/>
                    <a:pt x="451" y="271"/>
                  </a:cubicBezTo>
                  <a:cubicBezTo>
                    <a:pt x="476" y="170"/>
                    <a:pt x="426" y="45"/>
                    <a:pt x="301" y="20"/>
                  </a:cubicBezTo>
                  <a:cubicBezTo>
                    <a:pt x="275" y="7"/>
                    <a:pt x="248" y="1"/>
                    <a:pt x="22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2" name="Google Shape;3082;p17"/>
            <p:cNvSpPr/>
            <p:nvPr/>
          </p:nvSpPr>
          <p:spPr>
            <a:xfrm>
              <a:off x="2917450" y="671300"/>
              <a:ext cx="11925" cy="10850"/>
            </a:xfrm>
            <a:custGeom>
              <a:avLst/>
              <a:gdLst/>
              <a:ahLst/>
              <a:cxnLst/>
              <a:rect l="l" t="t" r="r" b="b"/>
              <a:pathLst>
                <a:path w="477" h="434" extrusionOk="0">
                  <a:moveTo>
                    <a:pt x="233" y="0"/>
                  </a:moveTo>
                  <a:cubicBezTo>
                    <a:pt x="150" y="0"/>
                    <a:pt x="70" y="63"/>
                    <a:pt x="50" y="142"/>
                  </a:cubicBezTo>
                  <a:cubicBezTo>
                    <a:pt x="0" y="267"/>
                    <a:pt x="50" y="392"/>
                    <a:pt x="175" y="417"/>
                  </a:cubicBezTo>
                  <a:cubicBezTo>
                    <a:pt x="197" y="428"/>
                    <a:pt x="221" y="433"/>
                    <a:pt x="244" y="433"/>
                  </a:cubicBezTo>
                  <a:cubicBezTo>
                    <a:pt x="327" y="433"/>
                    <a:pt x="412" y="370"/>
                    <a:pt x="451" y="292"/>
                  </a:cubicBezTo>
                  <a:cubicBezTo>
                    <a:pt x="476" y="167"/>
                    <a:pt x="426" y="67"/>
                    <a:pt x="301" y="16"/>
                  </a:cubicBezTo>
                  <a:cubicBezTo>
                    <a:pt x="279" y="5"/>
                    <a:pt x="256" y="0"/>
                    <a:pt x="233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17"/>
            <p:cNvSpPr/>
            <p:nvPr/>
          </p:nvSpPr>
          <p:spPr>
            <a:xfrm>
              <a:off x="2797775" y="735450"/>
              <a:ext cx="12550" cy="10700"/>
            </a:xfrm>
            <a:custGeom>
              <a:avLst/>
              <a:gdLst/>
              <a:ahLst/>
              <a:cxnLst/>
              <a:rect l="l" t="t" r="r" b="b"/>
              <a:pathLst>
                <a:path w="502" h="428" extrusionOk="0">
                  <a:moveTo>
                    <a:pt x="264" y="1"/>
                  </a:moveTo>
                  <a:cubicBezTo>
                    <a:pt x="162" y="1"/>
                    <a:pt x="71" y="53"/>
                    <a:pt x="50" y="157"/>
                  </a:cubicBezTo>
                  <a:cubicBezTo>
                    <a:pt x="0" y="257"/>
                    <a:pt x="75" y="383"/>
                    <a:pt x="176" y="408"/>
                  </a:cubicBezTo>
                  <a:cubicBezTo>
                    <a:pt x="208" y="421"/>
                    <a:pt x="239" y="427"/>
                    <a:pt x="267" y="427"/>
                  </a:cubicBezTo>
                  <a:cubicBezTo>
                    <a:pt x="349" y="427"/>
                    <a:pt x="414" y="375"/>
                    <a:pt x="451" y="283"/>
                  </a:cubicBezTo>
                  <a:cubicBezTo>
                    <a:pt x="501" y="182"/>
                    <a:pt x="426" y="57"/>
                    <a:pt x="326" y="7"/>
                  </a:cubicBezTo>
                  <a:cubicBezTo>
                    <a:pt x="305" y="3"/>
                    <a:pt x="284" y="1"/>
                    <a:pt x="264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17"/>
            <p:cNvSpPr/>
            <p:nvPr/>
          </p:nvSpPr>
          <p:spPr>
            <a:xfrm>
              <a:off x="2841000" y="657525"/>
              <a:ext cx="11925" cy="10600"/>
            </a:xfrm>
            <a:custGeom>
              <a:avLst/>
              <a:gdLst/>
              <a:ahLst/>
              <a:cxnLst/>
              <a:rect l="l" t="t" r="r" b="b"/>
              <a:pathLst>
                <a:path w="477" h="424" extrusionOk="0">
                  <a:moveTo>
                    <a:pt x="245" y="0"/>
                  </a:moveTo>
                  <a:cubicBezTo>
                    <a:pt x="151" y="0"/>
                    <a:pt x="70" y="63"/>
                    <a:pt x="51" y="141"/>
                  </a:cubicBezTo>
                  <a:cubicBezTo>
                    <a:pt x="0" y="267"/>
                    <a:pt x="76" y="367"/>
                    <a:pt x="176" y="417"/>
                  </a:cubicBezTo>
                  <a:cubicBezTo>
                    <a:pt x="197" y="421"/>
                    <a:pt x="218" y="423"/>
                    <a:pt x="238" y="423"/>
                  </a:cubicBezTo>
                  <a:cubicBezTo>
                    <a:pt x="334" y="423"/>
                    <a:pt x="410" y="375"/>
                    <a:pt x="452" y="292"/>
                  </a:cubicBezTo>
                  <a:cubicBezTo>
                    <a:pt x="477" y="166"/>
                    <a:pt x="426" y="41"/>
                    <a:pt x="326" y="16"/>
                  </a:cubicBezTo>
                  <a:cubicBezTo>
                    <a:pt x="299" y="5"/>
                    <a:pt x="271" y="0"/>
                    <a:pt x="245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17"/>
            <p:cNvSpPr/>
            <p:nvPr/>
          </p:nvSpPr>
          <p:spPr>
            <a:xfrm>
              <a:off x="2869200" y="537850"/>
              <a:ext cx="11925" cy="10850"/>
            </a:xfrm>
            <a:custGeom>
              <a:avLst/>
              <a:gdLst/>
              <a:ahLst/>
              <a:cxnLst/>
              <a:rect l="l" t="t" r="r" b="b"/>
              <a:pathLst>
                <a:path w="477" h="434" extrusionOk="0">
                  <a:moveTo>
                    <a:pt x="245" y="0"/>
                  </a:moveTo>
                  <a:cubicBezTo>
                    <a:pt x="151" y="0"/>
                    <a:pt x="70" y="63"/>
                    <a:pt x="50" y="141"/>
                  </a:cubicBezTo>
                  <a:cubicBezTo>
                    <a:pt x="0" y="267"/>
                    <a:pt x="75" y="392"/>
                    <a:pt x="176" y="417"/>
                  </a:cubicBezTo>
                  <a:cubicBezTo>
                    <a:pt x="203" y="428"/>
                    <a:pt x="229" y="433"/>
                    <a:pt x="254" y="433"/>
                  </a:cubicBezTo>
                  <a:cubicBezTo>
                    <a:pt x="343" y="433"/>
                    <a:pt x="412" y="370"/>
                    <a:pt x="451" y="292"/>
                  </a:cubicBezTo>
                  <a:cubicBezTo>
                    <a:pt x="476" y="166"/>
                    <a:pt x="426" y="41"/>
                    <a:pt x="326" y="16"/>
                  </a:cubicBezTo>
                  <a:cubicBezTo>
                    <a:pt x="299" y="5"/>
                    <a:pt x="271" y="0"/>
                    <a:pt x="245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17"/>
            <p:cNvSpPr/>
            <p:nvPr/>
          </p:nvSpPr>
          <p:spPr>
            <a:xfrm>
              <a:off x="2686850" y="545425"/>
              <a:ext cx="20075" cy="18225"/>
            </a:xfrm>
            <a:custGeom>
              <a:avLst/>
              <a:gdLst/>
              <a:ahLst/>
              <a:cxnLst/>
              <a:rect l="l" t="t" r="r" b="b"/>
              <a:pathLst>
                <a:path w="803" h="729" extrusionOk="0">
                  <a:moveTo>
                    <a:pt x="423" y="1"/>
                  </a:moveTo>
                  <a:cubicBezTo>
                    <a:pt x="261" y="1"/>
                    <a:pt x="113" y="95"/>
                    <a:pt x="51" y="239"/>
                  </a:cubicBezTo>
                  <a:cubicBezTo>
                    <a:pt x="1" y="440"/>
                    <a:pt x="101" y="640"/>
                    <a:pt x="277" y="716"/>
                  </a:cubicBezTo>
                  <a:cubicBezTo>
                    <a:pt x="312" y="724"/>
                    <a:pt x="347" y="728"/>
                    <a:pt x="381" y="728"/>
                  </a:cubicBezTo>
                  <a:cubicBezTo>
                    <a:pt x="543" y="728"/>
                    <a:pt x="691" y="635"/>
                    <a:pt x="753" y="490"/>
                  </a:cubicBezTo>
                  <a:cubicBezTo>
                    <a:pt x="803" y="290"/>
                    <a:pt x="703" y="89"/>
                    <a:pt x="527" y="14"/>
                  </a:cubicBezTo>
                  <a:cubicBezTo>
                    <a:pt x="492" y="5"/>
                    <a:pt x="457" y="1"/>
                    <a:pt x="423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17"/>
            <p:cNvSpPr/>
            <p:nvPr/>
          </p:nvSpPr>
          <p:spPr>
            <a:xfrm>
              <a:off x="2681225" y="759050"/>
              <a:ext cx="19450" cy="17050"/>
            </a:xfrm>
            <a:custGeom>
              <a:avLst/>
              <a:gdLst/>
              <a:ahLst/>
              <a:cxnLst/>
              <a:rect l="l" t="t" r="r" b="b"/>
              <a:pathLst>
                <a:path w="778" h="682" extrusionOk="0">
                  <a:moveTo>
                    <a:pt x="395" y="0"/>
                  </a:moveTo>
                  <a:cubicBezTo>
                    <a:pt x="252" y="0"/>
                    <a:pt x="116" y="80"/>
                    <a:pt x="76" y="241"/>
                  </a:cubicBezTo>
                  <a:cubicBezTo>
                    <a:pt x="0" y="416"/>
                    <a:pt x="101" y="592"/>
                    <a:pt x="276" y="667"/>
                  </a:cubicBezTo>
                  <a:cubicBezTo>
                    <a:pt x="311" y="677"/>
                    <a:pt x="347" y="682"/>
                    <a:pt x="383" y="682"/>
                  </a:cubicBezTo>
                  <a:cubicBezTo>
                    <a:pt x="526" y="682"/>
                    <a:pt x="662" y="602"/>
                    <a:pt x="702" y="441"/>
                  </a:cubicBezTo>
                  <a:cubicBezTo>
                    <a:pt x="777" y="266"/>
                    <a:pt x="677" y="65"/>
                    <a:pt x="502" y="15"/>
                  </a:cubicBezTo>
                  <a:cubicBezTo>
                    <a:pt x="467" y="5"/>
                    <a:pt x="430" y="0"/>
                    <a:pt x="395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17"/>
            <p:cNvSpPr/>
            <p:nvPr/>
          </p:nvSpPr>
          <p:spPr>
            <a:xfrm>
              <a:off x="2042750" y="617575"/>
              <a:ext cx="17575" cy="15375"/>
            </a:xfrm>
            <a:custGeom>
              <a:avLst/>
              <a:gdLst/>
              <a:ahLst/>
              <a:cxnLst/>
              <a:rect l="l" t="t" r="r" b="b"/>
              <a:pathLst>
                <a:path w="703" h="615" extrusionOk="0">
                  <a:moveTo>
                    <a:pt x="362" y="0"/>
                  </a:moveTo>
                  <a:cubicBezTo>
                    <a:pt x="300" y="0"/>
                    <a:pt x="236" y="20"/>
                    <a:pt x="176" y="60"/>
                  </a:cubicBezTo>
                  <a:cubicBezTo>
                    <a:pt x="25" y="160"/>
                    <a:pt x="0" y="336"/>
                    <a:pt x="101" y="486"/>
                  </a:cubicBezTo>
                  <a:cubicBezTo>
                    <a:pt x="164" y="566"/>
                    <a:pt x="258" y="615"/>
                    <a:pt x="356" y="615"/>
                  </a:cubicBezTo>
                  <a:cubicBezTo>
                    <a:pt x="413" y="615"/>
                    <a:pt x="472" y="598"/>
                    <a:pt x="527" y="561"/>
                  </a:cubicBezTo>
                  <a:cubicBezTo>
                    <a:pt x="652" y="461"/>
                    <a:pt x="702" y="286"/>
                    <a:pt x="602" y="135"/>
                  </a:cubicBezTo>
                  <a:cubicBezTo>
                    <a:pt x="542" y="45"/>
                    <a:pt x="455" y="0"/>
                    <a:pt x="362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9" name="Google Shape;3089;p17"/>
            <p:cNvSpPr/>
            <p:nvPr/>
          </p:nvSpPr>
          <p:spPr>
            <a:xfrm>
              <a:off x="2370450" y="665050"/>
              <a:ext cx="19450" cy="17075"/>
            </a:xfrm>
            <a:custGeom>
              <a:avLst/>
              <a:gdLst/>
              <a:ahLst/>
              <a:cxnLst/>
              <a:rect l="l" t="t" r="r" b="b"/>
              <a:pathLst>
                <a:path w="778" h="683" extrusionOk="0">
                  <a:moveTo>
                    <a:pt x="395" y="1"/>
                  </a:moveTo>
                  <a:cubicBezTo>
                    <a:pt x="252" y="1"/>
                    <a:pt x="116" y="81"/>
                    <a:pt x="75" y="241"/>
                  </a:cubicBezTo>
                  <a:cubicBezTo>
                    <a:pt x="0" y="417"/>
                    <a:pt x="100" y="592"/>
                    <a:pt x="276" y="667"/>
                  </a:cubicBezTo>
                  <a:cubicBezTo>
                    <a:pt x="311" y="677"/>
                    <a:pt x="347" y="682"/>
                    <a:pt x="383" y="682"/>
                  </a:cubicBezTo>
                  <a:cubicBezTo>
                    <a:pt x="526" y="682"/>
                    <a:pt x="662" y="602"/>
                    <a:pt x="702" y="442"/>
                  </a:cubicBezTo>
                  <a:cubicBezTo>
                    <a:pt x="777" y="266"/>
                    <a:pt x="677" y="66"/>
                    <a:pt x="501" y="16"/>
                  </a:cubicBezTo>
                  <a:cubicBezTo>
                    <a:pt x="466" y="6"/>
                    <a:pt x="430" y="1"/>
                    <a:pt x="395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0" name="Google Shape;3090;p17"/>
            <p:cNvSpPr/>
            <p:nvPr/>
          </p:nvSpPr>
          <p:spPr>
            <a:xfrm>
              <a:off x="2412425" y="560800"/>
              <a:ext cx="19450" cy="17250"/>
            </a:xfrm>
            <a:custGeom>
              <a:avLst/>
              <a:gdLst/>
              <a:ahLst/>
              <a:cxnLst/>
              <a:rect l="l" t="t" r="r" b="b"/>
              <a:pathLst>
                <a:path w="778" h="690" extrusionOk="0">
                  <a:moveTo>
                    <a:pt x="369" y="0"/>
                  </a:moveTo>
                  <a:cubicBezTo>
                    <a:pt x="226" y="0"/>
                    <a:pt x="109" y="91"/>
                    <a:pt x="51" y="226"/>
                  </a:cubicBezTo>
                  <a:cubicBezTo>
                    <a:pt x="0" y="401"/>
                    <a:pt x="101" y="602"/>
                    <a:pt x="276" y="677"/>
                  </a:cubicBezTo>
                  <a:cubicBezTo>
                    <a:pt x="307" y="686"/>
                    <a:pt x="338" y="690"/>
                    <a:pt x="369" y="690"/>
                  </a:cubicBezTo>
                  <a:cubicBezTo>
                    <a:pt x="517" y="690"/>
                    <a:pt x="661" y="596"/>
                    <a:pt x="702" y="451"/>
                  </a:cubicBezTo>
                  <a:cubicBezTo>
                    <a:pt x="777" y="276"/>
                    <a:pt x="677" y="76"/>
                    <a:pt x="502" y="25"/>
                  </a:cubicBezTo>
                  <a:cubicBezTo>
                    <a:pt x="456" y="8"/>
                    <a:pt x="411" y="0"/>
                    <a:pt x="369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17"/>
            <p:cNvSpPr/>
            <p:nvPr/>
          </p:nvSpPr>
          <p:spPr>
            <a:xfrm>
              <a:off x="2198125" y="663775"/>
              <a:ext cx="11950" cy="10850"/>
            </a:xfrm>
            <a:custGeom>
              <a:avLst/>
              <a:gdLst/>
              <a:ahLst/>
              <a:cxnLst/>
              <a:rect l="l" t="t" r="r" b="b"/>
              <a:pathLst>
                <a:path w="478" h="434" extrusionOk="0">
                  <a:moveTo>
                    <a:pt x="233" y="1"/>
                  </a:moveTo>
                  <a:cubicBezTo>
                    <a:pt x="150" y="1"/>
                    <a:pt x="65" y="64"/>
                    <a:pt x="26" y="142"/>
                  </a:cubicBezTo>
                  <a:cubicBezTo>
                    <a:pt x="1" y="267"/>
                    <a:pt x="51" y="368"/>
                    <a:pt x="176" y="418"/>
                  </a:cubicBezTo>
                  <a:cubicBezTo>
                    <a:pt x="198" y="429"/>
                    <a:pt x="222" y="434"/>
                    <a:pt x="245" y="434"/>
                  </a:cubicBezTo>
                  <a:cubicBezTo>
                    <a:pt x="327" y="434"/>
                    <a:pt x="407" y="371"/>
                    <a:pt x="427" y="292"/>
                  </a:cubicBezTo>
                  <a:cubicBezTo>
                    <a:pt x="477" y="167"/>
                    <a:pt x="427" y="42"/>
                    <a:pt x="302" y="17"/>
                  </a:cubicBezTo>
                  <a:cubicBezTo>
                    <a:pt x="280" y="6"/>
                    <a:pt x="257" y="1"/>
                    <a:pt x="233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17"/>
            <p:cNvSpPr/>
            <p:nvPr/>
          </p:nvSpPr>
          <p:spPr>
            <a:xfrm>
              <a:off x="2355400" y="618275"/>
              <a:ext cx="11925" cy="10700"/>
            </a:xfrm>
            <a:custGeom>
              <a:avLst/>
              <a:gdLst/>
              <a:ahLst/>
              <a:cxnLst/>
              <a:rect l="l" t="t" r="r" b="b"/>
              <a:pathLst>
                <a:path w="477" h="428" extrusionOk="0">
                  <a:moveTo>
                    <a:pt x="250" y="1"/>
                  </a:moveTo>
                  <a:cubicBezTo>
                    <a:pt x="162" y="1"/>
                    <a:pt x="68" y="53"/>
                    <a:pt x="26" y="157"/>
                  </a:cubicBezTo>
                  <a:cubicBezTo>
                    <a:pt x="1" y="258"/>
                    <a:pt x="51" y="383"/>
                    <a:pt x="176" y="408"/>
                  </a:cubicBezTo>
                  <a:cubicBezTo>
                    <a:pt x="202" y="421"/>
                    <a:pt x="230" y="427"/>
                    <a:pt x="257" y="427"/>
                  </a:cubicBezTo>
                  <a:cubicBezTo>
                    <a:pt x="334" y="427"/>
                    <a:pt x="408" y="376"/>
                    <a:pt x="427" y="283"/>
                  </a:cubicBezTo>
                  <a:cubicBezTo>
                    <a:pt x="477" y="183"/>
                    <a:pt x="427" y="57"/>
                    <a:pt x="301" y="7"/>
                  </a:cubicBezTo>
                  <a:cubicBezTo>
                    <a:pt x="285" y="3"/>
                    <a:pt x="267" y="1"/>
                    <a:pt x="25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17"/>
            <p:cNvSpPr/>
            <p:nvPr/>
          </p:nvSpPr>
          <p:spPr>
            <a:xfrm>
              <a:off x="2235725" y="682500"/>
              <a:ext cx="11925" cy="10675"/>
            </a:xfrm>
            <a:custGeom>
              <a:avLst/>
              <a:gdLst/>
              <a:ahLst/>
              <a:cxnLst/>
              <a:rect l="l" t="t" r="r" b="b"/>
              <a:pathLst>
                <a:path w="477" h="427" extrusionOk="0">
                  <a:moveTo>
                    <a:pt x="221" y="0"/>
                  </a:moveTo>
                  <a:cubicBezTo>
                    <a:pt x="143" y="0"/>
                    <a:pt x="69" y="52"/>
                    <a:pt x="51" y="145"/>
                  </a:cubicBezTo>
                  <a:cubicBezTo>
                    <a:pt x="1" y="245"/>
                    <a:pt x="51" y="370"/>
                    <a:pt x="176" y="421"/>
                  </a:cubicBezTo>
                  <a:cubicBezTo>
                    <a:pt x="193" y="425"/>
                    <a:pt x="210" y="427"/>
                    <a:pt x="228" y="427"/>
                  </a:cubicBezTo>
                  <a:cubicBezTo>
                    <a:pt x="316" y="427"/>
                    <a:pt x="410" y="375"/>
                    <a:pt x="452" y="270"/>
                  </a:cubicBezTo>
                  <a:cubicBezTo>
                    <a:pt x="477" y="170"/>
                    <a:pt x="427" y="45"/>
                    <a:pt x="301" y="20"/>
                  </a:cubicBezTo>
                  <a:cubicBezTo>
                    <a:pt x="276" y="7"/>
                    <a:pt x="248" y="0"/>
                    <a:pt x="221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17"/>
            <p:cNvSpPr/>
            <p:nvPr/>
          </p:nvSpPr>
          <p:spPr>
            <a:xfrm>
              <a:off x="2278975" y="604500"/>
              <a:ext cx="11925" cy="10600"/>
            </a:xfrm>
            <a:custGeom>
              <a:avLst/>
              <a:gdLst/>
              <a:ahLst/>
              <a:cxnLst/>
              <a:rect l="l" t="t" r="r" b="b"/>
              <a:pathLst>
                <a:path w="477" h="424" extrusionOk="0">
                  <a:moveTo>
                    <a:pt x="248" y="0"/>
                  </a:moveTo>
                  <a:cubicBezTo>
                    <a:pt x="160" y="0"/>
                    <a:pt x="67" y="49"/>
                    <a:pt x="25" y="132"/>
                  </a:cubicBezTo>
                  <a:cubicBezTo>
                    <a:pt x="0" y="257"/>
                    <a:pt x="50" y="383"/>
                    <a:pt x="176" y="408"/>
                  </a:cubicBezTo>
                  <a:cubicBezTo>
                    <a:pt x="197" y="419"/>
                    <a:pt x="221" y="424"/>
                    <a:pt x="244" y="424"/>
                  </a:cubicBezTo>
                  <a:cubicBezTo>
                    <a:pt x="327" y="424"/>
                    <a:pt x="412" y="361"/>
                    <a:pt x="451" y="282"/>
                  </a:cubicBezTo>
                  <a:cubicBezTo>
                    <a:pt x="476" y="157"/>
                    <a:pt x="426" y="57"/>
                    <a:pt x="301" y="7"/>
                  </a:cubicBezTo>
                  <a:cubicBezTo>
                    <a:pt x="284" y="2"/>
                    <a:pt x="266" y="0"/>
                    <a:pt x="248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17"/>
            <p:cNvSpPr/>
            <p:nvPr/>
          </p:nvSpPr>
          <p:spPr>
            <a:xfrm>
              <a:off x="2307150" y="484825"/>
              <a:ext cx="11950" cy="10675"/>
            </a:xfrm>
            <a:custGeom>
              <a:avLst/>
              <a:gdLst/>
              <a:ahLst/>
              <a:cxnLst/>
              <a:rect l="l" t="t" r="r" b="b"/>
              <a:pathLst>
                <a:path w="478" h="427" extrusionOk="0">
                  <a:moveTo>
                    <a:pt x="250" y="0"/>
                  </a:moveTo>
                  <a:cubicBezTo>
                    <a:pt x="162" y="0"/>
                    <a:pt x="68" y="53"/>
                    <a:pt x="26" y="157"/>
                  </a:cubicBezTo>
                  <a:cubicBezTo>
                    <a:pt x="1" y="257"/>
                    <a:pt x="51" y="383"/>
                    <a:pt x="176" y="408"/>
                  </a:cubicBezTo>
                  <a:cubicBezTo>
                    <a:pt x="202" y="421"/>
                    <a:pt x="230" y="427"/>
                    <a:pt x="257" y="427"/>
                  </a:cubicBezTo>
                  <a:cubicBezTo>
                    <a:pt x="336" y="427"/>
                    <a:pt x="415" y="375"/>
                    <a:pt x="452" y="282"/>
                  </a:cubicBezTo>
                  <a:cubicBezTo>
                    <a:pt x="477" y="182"/>
                    <a:pt x="427" y="57"/>
                    <a:pt x="302" y="7"/>
                  </a:cubicBezTo>
                  <a:cubicBezTo>
                    <a:pt x="285" y="3"/>
                    <a:pt x="268" y="0"/>
                    <a:pt x="250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17"/>
            <p:cNvSpPr/>
            <p:nvPr/>
          </p:nvSpPr>
          <p:spPr>
            <a:xfrm>
              <a:off x="2124200" y="492500"/>
              <a:ext cx="20700" cy="18200"/>
            </a:xfrm>
            <a:custGeom>
              <a:avLst/>
              <a:gdLst/>
              <a:ahLst/>
              <a:cxnLst/>
              <a:rect l="l" t="t" r="r" b="b"/>
              <a:pathLst>
                <a:path w="828" h="728" extrusionOk="0">
                  <a:moveTo>
                    <a:pt x="403" y="1"/>
                  </a:moveTo>
                  <a:cubicBezTo>
                    <a:pt x="259" y="1"/>
                    <a:pt x="115" y="96"/>
                    <a:pt x="76" y="251"/>
                  </a:cubicBezTo>
                  <a:cubicBezTo>
                    <a:pt x="1" y="427"/>
                    <a:pt x="101" y="627"/>
                    <a:pt x="301" y="702"/>
                  </a:cubicBezTo>
                  <a:cubicBezTo>
                    <a:pt x="341" y="719"/>
                    <a:pt x="383" y="727"/>
                    <a:pt x="425" y="727"/>
                  </a:cubicBezTo>
                  <a:cubicBezTo>
                    <a:pt x="569" y="727"/>
                    <a:pt x="714" y="632"/>
                    <a:pt x="752" y="477"/>
                  </a:cubicBezTo>
                  <a:cubicBezTo>
                    <a:pt x="828" y="276"/>
                    <a:pt x="727" y="76"/>
                    <a:pt x="527" y="26"/>
                  </a:cubicBezTo>
                  <a:cubicBezTo>
                    <a:pt x="487" y="9"/>
                    <a:pt x="445" y="1"/>
                    <a:pt x="403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17"/>
            <p:cNvSpPr/>
            <p:nvPr/>
          </p:nvSpPr>
          <p:spPr>
            <a:xfrm>
              <a:off x="2119200" y="705850"/>
              <a:ext cx="19425" cy="17250"/>
            </a:xfrm>
            <a:custGeom>
              <a:avLst/>
              <a:gdLst/>
              <a:ahLst/>
              <a:cxnLst/>
              <a:rect l="l" t="t" r="r" b="b"/>
              <a:pathLst>
                <a:path w="777" h="690" extrusionOk="0">
                  <a:moveTo>
                    <a:pt x="399" y="0"/>
                  </a:moveTo>
                  <a:cubicBezTo>
                    <a:pt x="243" y="0"/>
                    <a:pt x="112" y="94"/>
                    <a:pt x="50" y="238"/>
                  </a:cubicBezTo>
                  <a:cubicBezTo>
                    <a:pt x="0" y="414"/>
                    <a:pt x="100" y="614"/>
                    <a:pt x="276" y="665"/>
                  </a:cubicBezTo>
                  <a:cubicBezTo>
                    <a:pt x="316" y="682"/>
                    <a:pt x="358" y="690"/>
                    <a:pt x="398" y="690"/>
                  </a:cubicBezTo>
                  <a:cubicBezTo>
                    <a:pt x="535" y="690"/>
                    <a:pt x="663" y="599"/>
                    <a:pt x="702" y="464"/>
                  </a:cubicBezTo>
                  <a:cubicBezTo>
                    <a:pt x="777" y="264"/>
                    <a:pt x="677" y="88"/>
                    <a:pt x="501" y="13"/>
                  </a:cubicBezTo>
                  <a:cubicBezTo>
                    <a:pt x="466" y="4"/>
                    <a:pt x="432" y="0"/>
                    <a:pt x="399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8" name="Google Shape;3098;p17"/>
            <p:cNvSpPr/>
            <p:nvPr/>
          </p:nvSpPr>
          <p:spPr>
            <a:xfrm>
              <a:off x="2237600" y="587675"/>
              <a:ext cx="7550" cy="6725"/>
            </a:xfrm>
            <a:custGeom>
              <a:avLst/>
              <a:gdLst/>
              <a:ahLst/>
              <a:cxnLst/>
              <a:rect l="l" t="t" r="r" b="b"/>
              <a:pathLst>
                <a:path w="302" h="269" extrusionOk="0">
                  <a:moveTo>
                    <a:pt x="142" y="1"/>
                  </a:moveTo>
                  <a:cubicBezTo>
                    <a:pt x="118" y="1"/>
                    <a:pt x="95" y="9"/>
                    <a:pt x="76" y="28"/>
                  </a:cubicBezTo>
                  <a:cubicBezTo>
                    <a:pt x="1" y="78"/>
                    <a:pt x="1" y="153"/>
                    <a:pt x="26" y="204"/>
                  </a:cubicBezTo>
                  <a:cubicBezTo>
                    <a:pt x="58" y="251"/>
                    <a:pt x="100" y="269"/>
                    <a:pt x="145" y="269"/>
                  </a:cubicBezTo>
                  <a:cubicBezTo>
                    <a:pt x="171" y="269"/>
                    <a:pt x="199" y="263"/>
                    <a:pt x="226" y="254"/>
                  </a:cubicBezTo>
                  <a:cubicBezTo>
                    <a:pt x="277" y="204"/>
                    <a:pt x="302" y="128"/>
                    <a:pt x="252" y="53"/>
                  </a:cubicBezTo>
                  <a:cubicBezTo>
                    <a:pt x="221" y="22"/>
                    <a:pt x="180" y="1"/>
                    <a:pt x="142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9" name="Google Shape;3099;p17"/>
            <p:cNvSpPr/>
            <p:nvPr/>
          </p:nvSpPr>
          <p:spPr>
            <a:xfrm>
              <a:off x="2092250" y="566200"/>
              <a:ext cx="8800" cy="7325"/>
            </a:xfrm>
            <a:custGeom>
              <a:avLst/>
              <a:gdLst/>
              <a:ahLst/>
              <a:cxnLst/>
              <a:rect l="l" t="t" r="r" b="b"/>
              <a:pathLst>
                <a:path w="352" h="293" extrusionOk="0">
                  <a:moveTo>
                    <a:pt x="170" y="1"/>
                  </a:moveTo>
                  <a:cubicBezTo>
                    <a:pt x="116" y="1"/>
                    <a:pt x="69" y="29"/>
                    <a:pt x="50" y="85"/>
                  </a:cubicBezTo>
                  <a:cubicBezTo>
                    <a:pt x="0" y="185"/>
                    <a:pt x="50" y="261"/>
                    <a:pt x="126" y="286"/>
                  </a:cubicBezTo>
                  <a:cubicBezTo>
                    <a:pt x="139" y="290"/>
                    <a:pt x="153" y="292"/>
                    <a:pt x="167" y="292"/>
                  </a:cubicBezTo>
                  <a:cubicBezTo>
                    <a:pt x="234" y="292"/>
                    <a:pt x="306" y="247"/>
                    <a:pt x="326" y="185"/>
                  </a:cubicBezTo>
                  <a:cubicBezTo>
                    <a:pt x="351" y="110"/>
                    <a:pt x="301" y="35"/>
                    <a:pt x="226" y="10"/>
                  </a:cubicBezTo>
                  <a:cubicBezTo>
                    <a:pt x="207" y="4"/>
                    <a:pt x="188" y="1"/>
                    <a:pt x="17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17"/>
            <p:cNvSpPr/>
            <p:nvPr/>
          </p:nvSpPr>
          <p:spPr>
            <a:xfrm>
              <a:off x="2074075" y="611950"/>
              <a:ext cx="8800" cy="7375"/>
            </a:xfrm>
            <a:custGeom>
              <a:avLst/>
              <a:gdLst/>
              <a:ahLst/>
              <a:cxnLst/>
              <a:rect l="l" t="t" r="r" b="b"/>
              <a:pathLst>
                <a:path w="352" h="295" extrusionOk="0">
                  <a:moveTo>
                    <a:pt x="167" y="0"/>
                  </a:moveTo>
                  <a:cubicBezTo>
                    <a:pt x="105" y="0"/>
                    <a:pt x="44" y="28"/>
                    <a:pt x="26" y="85"/>
                  </a:cubicBezTo>
                  <a:cubicBezTo>
                    <a:pt x="1" y="185"/>
                    <a:pt x="51" y="260"/>
                    <a:pt x="126" y="285"/>
                  </a:cubicBezTo>
                  <a:cubicBezTo>
                    <a:pt x="144" y="291"/>
                    <a:pt x="163" y="294"/>
                    <a:pt x="182" y="294"/>
                  </a:cubicBezTo>
                  <a:cubicBezTo>
                    <a:pt x="244" y="294"/>
                    <a:pt x="307" y="262"/>
                    <a:pt x="326" y="185"/>
                  </a:cubicBezTo>
                  <a:cubicBezTo>
                    <a:pt x="351" y="110"/>
                    <a:pt x="301" y="35"/>
                    <a:pt x="226" y="9"/>
                  </a:cubicBezTo>
                  <a:cubicBezTo>
                    <a:pt x="207" y="3"/>
                    <a:pt x="187" y="0"/>
                    <a:pt x="167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17"/>
            <p:cNvSpPr/>
            <p:nvPr/>
          </p:nvSpPr>
          <p:spPr>
            <a:xfrm>
              <a:off x="2171200" y="569325"/>
              <a:ext cx="5650" cy="4900"/>
            </a:xfrm>
            <a:custGeom>
              <a:avLst/>
              <a:gdLst/>
              <a:ahLst/>
              <a:cxnLst/>
              <a:rect l="l" t="t" r="r" b="b"/>
              <a:pathLst>
                <a:path w="226" h="196" extrusionOk="0">
                  <a:moveTo>
                    <a:pt x="111" y="0"/>
                  </a:moveTo>
                  <a:cubicBezTo>
                    <a:pt x="75" y="0"/>
                    <a:pt x="44" y="24"/>
                    <a:pt x="25" y="60"/>
                  </a:cubicBezTo>
                  <a:cubicBezTo>
                    <a:pt x="0" y="110"/>
                    <a:pt x="50" y="161"/>
                    <a:pt x="75" y="186"/>
                  </a:cubicBezTo>
                  <a:cubicBezTo>
                    <a:pt x="89" y="192"/>
                    <a:pt x="104" y="195"/>
                    <a:pt x="119" y="195"/>
                  </a:cubicBezTo>
                  <a:cubicBezTo>
                    <a:pt x="160" y="195"/>
                    <a:pt x="201" y="172"/>
                    <a:pt x="201" y="136"/>
                  </a:cubicBezTo>
                  <a:cubicBezTo>
                    <a:pt x="226" y="85"/>
                    <a:pt x="201" y="35"/>
                    <a:pt x="151" y="10"/>
                  </a:cubicBezTo>
                  <a:cubicBezTo>
                    <a:pt x="137" y="4"/>
                    <a:pt x="124" y="0"/>
                    <a:pt x="111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17"/>
            <p:cNvSpPr/>
            <p:nvPr/>
          </p:nvSpPr>
          <p:spPr>
            <a:xfrm>
              <a:off x="2102275" y="589375"/>
              <a:ext cx="5650" cy="4825"/>
            </a:xfrm>
            <a:custGeom>
              <a:avLst/>
              <a:gdLst/>
              <a:ahLst/>
              <a:cxnLst/>
              <a:rect l="l" t="t" r="r" b="b"/>
              <a:pathLst>
                <a:path w="226" h="193" extrusionOk="0">
                  <a:moveTo>
                    <a:pt x="111" y="0"/>
                  </a:moveTo>
                  <a:cubicBezTo>
                    <a:pt x="76" y="0"/>
                    <a:pt x="44" y="24"/>
                    <a:pt x="25" y="60"/>
                  </a:cubicBezTo>
                  <a:cubicBezTo>
                    <a:pt x="0" y="110"/>
                    <a:pt x="25" y="161"/>
                    <a:pt x="76" y="186"/>
                  </a:cubicBezTo>
                  <a:cubicBezTo>
                    <a:pt x="85" y="190"/>
                    <a:pt x="95" y="192"/>
                    <a:pt x="104" y="192"/>
                  </a:cubicBezTo>
                  <a:cubicBezTo>
                    <a:pt x="144" y="192"/>
                    <a:pt x="181" y="156"/>
                    <a:pt x="201" y="136"/>
                  </a:cubicBezTo>
                  <a:cubicBezTo>
                    <a:pt x="226" y="85"/>
                    <a:pt x="201" y="10"/>
                    <a:pt x="151" y="10"/>
                  </a:cubicBezTo>
                  <a:cubicBezTo>
                    <a:pt x="137" y="4"/>
                    <a:pt x="124" y="0"/>
                    <a:pt x="111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17"/>
            <p:cNvSpPr/>
            <p:nvPr/>
          </p:nvSpPr>
          <p:spPr>
            <a:xfrm>
              <a:off x="2154900" y="561175"/>
              <a:ext cx="5050" cy="4900"/>
            </a:xfrm>
            <a:custGeom>
              <a:avLst/>
              <a:gdLst/>
              <a:ahLst/>
              <a:cxnLst/>
              <a:rect l="l" t="t" r="r" b="b"/>
              <a:pathLst>
                <a:path w="202" h="196" extrusionOk="0">
                  <a:moveTo>
                    <a:pt x="87" y="1"/>
                  </a:moveTo>
                  <a:cubicBezTo>
                    <a:pt x="53" y="1"/>
                    <a:pt x="26" y="24"/>
                    <a:pt x="26" y="61"/>
                  </a:cubicBezTo>
                  <a:cubicBezTo>
                    <a:pt x="1" y="111"/>
                    <a:pt x="26" y="161"/>
                    <a:pt x="76" y="186"/>
                  </a:cubicBezTo>
                  <a:cubicBezTo>
                    <a:pt x="89" y="193"/>
                    <a:pt x="103" y="196"/>
                    <a:pt x="116" y="196"/>
                  </a:cubicBezTo>
                  <a:cubicBezTo>
                    <a:pt x="151" y="196"/>
                    <a:pt x="183" y="172"/>
                    <a:pt x="201" y="136"/>
                  </a:cubicBezTo>
                  <a:cubicBezTo>
                    <a:pt x="201" y="86"/>
                    <a:pt x="176" y="35"/>
                    <a:pt x="126" y="10"/>
                  </a:cubicBezTo>
                  <a:cubicBezTo>
                    <a:pt x="113" y="4"/>
                    <a:pt x="99" y="1"/>
                    <a:pt x="87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17"/>
            <p:cNvSpPr/>
            <p:nvPr/>
          </p:nvSpPr>
          <p:spPr>
            <a:xfrm>
              <a:off x="2136100" y="595650"/>
              <a:ext cx="5050" cy="4650"/>
            </a:xfrm>
            <a:custGeom>
              <a:avLst/>
              <a:gdLst/>
              <a:ahLst/>
              <a:cxnLst/>
              <a:rect l="l" t="t" r="r" b="b"/>
              <a:pathLst>
                <a:path w="202" h="186" extrusionOk="0">
                  <a:moveTo>
                    <a:pt x="86" y="0"/>
                  </a:moveTo>
                  <a:cubicBezTo>
                    <a:pt x="51" y="0"/>
                    <a:pt x="19" y="23"/>
                    <a:pt x="1" y="60"/>
                  </a:cubicBezTo>
                  <a:cubicBezTo>
                    <a:pt x="1" y="110"/>
                    <a:pt x="26" y="160"/>
                    <a:pt x="76" y="185"/>
                  </a:cubicBezTo>
                  <a:cubicBezTo>
                    <a:pt x="126" y="185"/>
                    <a:pt x="176" y="160"/>
                    <a:pt x="201" y="110"/>
                  </a:cubicBezTo>
                  <a:cubicBezTo>
                    <a:pt x="201" y="60"/>
                    <a:pt x="176" y="10"/>
                    <a:pt x="126" y="10"/>
                  </a:cubicBezTo>
                  <a:cubicBezTo>
                    <a:pt x="113" y="3"/>
                    <a:pt x="99" y="0"/>
                    <a:pt x="8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17"/>
            <p:cNvSpPr/>
            <p:nvPr/>
          </p:nvSpPr>
          <p:spPr>
            <a:xfrm>
              <a:off x="2123575" y="647900"/>
              <a:ext cx="5025" cy="4650"/>
            </a:xfrm>
            <a:custGeom>
              <a:avLst/>
              <a:gdLst/>
              <a:ahLst/>
              <a:cxnLst/>
              <a:rect l="l" t="t" r="r" b="b"/>
              <a:pathLst>
                <a:path w="201" h="186" extrusionOk="0">
                  <a:moveTo>
                    <a:pt x="126" y="0"/>
                  </a:moveTo>
                  <a:cubicBezTo>
                    <a:pt x="76" y="0"/>
                    <a:pt x="26" y="25"/>
                    <a:pt x="26" y="75"/>
                  </a:cubicBezTo>
                  <a:cubicBezTo>
                    <a:pt x="1" y="125"/>
                    <a:pt x="26" y="176"/>
                    <a:pt x="76" y="176"/>
                  </a:cubicBezTo>
                  <a:cubicBezTo>
                    <a:pt x="89" y="182"/>
                    <a:pt x="103" y="185"/>
                    <a:pt x="116" y="185"/>
                  </a:cubicBezTo>
                  <a:cubicBezTo>
                    <a:pt x="151" y="185"/>
                    <a:pt x="183" y="162"/>
                    <a:pt x="201" y="125"/>
                  </a:cubicBezTo>
                  <a:cubicBezTo>
                    <a:pt x="201" y="75"/>
                    <a:pt x="176" y="25"/>
                    <a:pt x="12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17"/>
            <p:cNvSpPr/>
            <p:nvPr/>
          </p:nvSpPr>
          <p:spPr>
            <a:xfrm>
              <a:off x="2200025" y="641450"/>
              <a:ext cx="9425" cy="7875"/>
            </a:xfrm>
            <a:custGeom>
              <a:avLst/>
              <a:gdLst/>
              <a:ahLst/>
              <a:cxnLst/>
              <a:rect l="l" t="t" r="r" b="b"/>
              <a:pathLst>
                <a:path w="377" h="315" extrusionOk="0">
                  <a:moveTo>
                    <a:pt x="184" y="1"/>
                  </a:moveTo>
                  <a:cubicBezTo>
                    <a:pt x="117" y="1"/>
                    <a:pt x="46" y="46"/>
                    <a:pt x="25" y="108"/>
                  </a:cubicBezTo>
                  <a:cubicBezTo>
                    <a:pt x="0" y="183"/>
                    <a:pt x="50" y="283"/>
                    <a:pt x="125" y="308"/>
                  </a:cubicBezTo>
                  <a:cubicBezTo>
                    <a:pt x="143" y="313"/>
                    <a:pt x="160" y="315"/>
                    <a:pt x="176" y="315"/>
                  </a:cubicBezTo>
                  <a:cubicBezTo>
                    <a:pt x="251" y="315"/>
                    <a:pt x="305" y="270"/>
                    <a:pt x="326" y="208"/>
                  </a:cubicBezTo>
                  <a:cubicBezTo>
                    <a:pt x="376" y="133"/>
                    <a:pt x="326" y="33"/>
                    <a:pt x="226" y="7"/>
                  </a:cubicBezTo>
                  <a:cubicBezTo>
                    <a:pt x="212" y="3"/>
                    <a:pt x="198" y="1"/>
                    <a:pt x="184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17"/>
            <p:cNvSpPr/>
            <p:nvPr/>
          </p:nvSpPr>
          <p:spPr>
            <a:xfrm>
              <a:off x="2203150" y="548100"/>
              <a:ext cx="8175" cy="7325"/>
            </a:xfrm>
            <a:custGeom>
              <a:avLst/>
              <a:gdLst/>
              <a:ahLst/>
              <a:cxnLst/>
              <a:rect l="l" t="t" r="r" b="b"/>
              <a:pathLst>
                <a:path w="327" h="293" extrusionOk="0">
                  <a:moveTo>
                    <a:pt x="161" y="1"/>
                  </a:moveTo>
                  <a:cubicBezTo>
                    <a:pt x="101" y="1"/>
                    <a:pt x="46" y="45"/>
                    <a:pt x="26" y="107"/>
                  </a:cubicBezTo>
                  <a:cubicBezTo>
                    <a:pt x="0" y="183"/>
                    <a:pt x="26" y="258"/>
                    <a:pt x="126" y="283"/>
                  </a:cubicBezTo>
                  <a:cubicBezTo>
                    <a:pt x="145" y="289"/>
                    <a:pt x="163" y="292"/>
                    <a:pt x="181" y="292"/>
                  </a:cubicBezTo>
                  <a:cubicBezTo>
                    <a:pt x="235" y="292"/>
                    <a:pt x="282" y="264"/>
                    <a:pt x="301" y="208"/>
                  </a:cubicBezTo>
                  <a:cubicBezTo>
                    <a:pt x="326" y="132"/>
                    <a:pt x="301" y="32"/>
                    <a:pt x="201" y="7"/>
                  </a:cubicBezTo>
                  <a:cubicBezTo>
                    <a:pt x="188" y="3"/>
                    <a:pt x="174" y="1"/>
                    <a:pt x="161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17"/>
            <p:cNvSpPr/>
            <p:nvPr/>
          </p:nvSpPr>
          <p:spPr>
            <a:xfrm>
              <a:off x="3242625" y="612325"/>
              <a:ext cx="10675" cy="9750"/>
            </a:xfrm>
            <a:custGeom>
              <a:avLst/>
              <a:gdLst/>
              <a:ahLst/>
              <a:cxnLst/>
              <a:rect l="l" t="t" r="r" b="b"/>
              <a:pathLst>
                <a:path w="427" h="390" extrusionOk="0">
                  <a:moveTo>
                    <a:pt x="218" y="1"/>
                  </a:moveTo>
                  <a:cubicBezTo>
                    <a:pt x="180" y="1"/>
                    <a:pt x="140" y="15"/>
                    <a:pt x="101" y="45"/>
                  </a:cubicBezTo>
                  <a:cubicBezTo>
                    <a:pt x="1" y="95"/>
                    <a:pt x="1" y="220"/>
                    <a:pt x="51" y="295"/>
                  </a:cubicBezTo>
                  <a:cubicBezTo>
                    <a:pt x="96" y="356"/>
                    <a:pt x="151" y="389"/>
                    <a:pt x="209" y="389"/>
                  </a:cubicBezTo>
                  <a:cubicBezTo>
                    <a:pt x="247" y="389"/>
                    <a:pt x="287" y="375"/>
                    <a:pt x="326" y="345"/>
                  </a:cubicBezTo>
                  <a:cubicBezTo>
                    <a:pt x="402" y="295"/>
                    <a:pt x="427" y="170"/>
                    <a:pt x="377" y="95"/>
                  </a:cubicBezTo>
                  <a:cubicBezTo>
                    <a:pt x="331" y="34"/>
                    <a:pt x="276" y="1"/>
                    <a:pt x="218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17"/>
            <p:cNvSpPr/>
            <p:nvPr/>
          </p:nvSpPr>
          <p:spPr>
            <a:xfrm>
              <a:off x="3031475" y="580700"/>
              <a:ext cx="11925" cy="11225"/>
            </a:xfrm>
            <a:custGeom>
              <a:avLst/>
              <a:gdLst/>
              <a:ahLst/>
              <a:cxnLst/>
              <a:rect l="l" t="t" r="r" b="b"/>
              <a:pathLst>
                <a:path w="477" h="449" extrusionOk="0">
                  <a:moveTo>
                    <a:pt x="249" y="0"/>
                  </a:moveTo>
                  <a:cubicBezTo>
                    <a:pt x="161" y="0"/>
                    <a:pt x="67" y="52"/>
                    <a:pt x="26" y="157"/>
                  </a:cubicBezTo>
                  <a:cubicBezTo>
                    <a:pt x="0" y="257"/>
                    <a:pt x="51" y="382"/>
                    <a:pt x="176" y="432"/>
                  </a:cubicBezTo>
                  <a:cubicBezTo>
                    <a:pt x="198" y="443"/>
                    <a:pt x="221" y="448"/>
                    <a:pt x="244" y="448"/>
                  </a:cubicBezTo>
                  <a:cubicBezTo>
                    <a:pt x="328" y="448"/>
                    <a:pt x="412" y="385"/>
                    <a:pt x="452" y="307"/>
                  </a:cubicBezTo>
                  <a:cubicBezTo>
                    <a:pt x="477" y="182"/>
                    <a:pt x="427" y="56"/>
                    <a:pt x="301" y="6"/>
                  </a:cubicBezTo>
                  <a:cubicBezTo>
                    <a:pt x="285" y="2"/>
                    <a:pt x="267" y="0"/>
                    <a:pt x="249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3110;p17"/>
            <p:cNvSpPr/>
            <p:nvPr/>
          </p:nvSpPr>
          <p:spPr>
            <a:xfrm>
              <a:off x="3004525" y="647500"/>
              <a:ext cx="12575" cy="11225"/>
            </a:xfrm>
            <a:custGeom>
              <a:avLst/>
              <a:gdLst/>
              <a:ahLst/>
              <a:cxnLst/>
              <a:rect l="l" t="t" r="r" b="b"/>
              <a:pathLst>
                <a:path w="503" h="449" extrusionOk="0">
                  <a:moveTo>
                    <a:pt x="245" y="0"/>
                  </a:moveTo>
                  <a:cubicBezTo>
                    <a:pt x="151" y="0"/>
                    <a:pt x="70" y="63"/>
                    <a:pt x="51" y="141"/>
                  </a:cubicBezTo>
                  <a:cubicBezTo>
                    <a:pt x="1" y="267"/>
                    <a:pt x="51" y="392"/>
                    <a:pt x="176" y="442"/>
                  </a:cubicBezTo>
                  <a:cubicBezTo>
                    <a:pt x="197" y="446"/>
                    <a:pt x="218" y="448"/>
                    <a:pt x="238" y="448"/>
                  </a:cubicBezTo>
                  <a:cubicBezTo>
                    <a:pt x="341" y="448"/>
                    <a:pt x="431" y="396"/>
                    <a:pt x="452" y="292"/>
                  </a:cubicBezTo>
                  <a:cubicBezTo>
                    <a:pt x="502" y="192"/>
                    <a:pt x="427" y="66"/>
                    <a:pt x="327" y="16"/>
                  </a:cubicBezTo>
                  <a:cubicBezTo>
                    <a:pt x="299" y="5"/>
                    <a:pt x="272" y="0"/>
                    <a:pt x="245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1" name="Google Shape;3111;p17"/>
            <p:cNvSpPr/>
            <p:nvPr/>
          </p:nvSpPr>
          <p:spPr>
            <a:xfrm>
              <a:off x="3146125" y="585700"/>
              <a:ext cx="8175" cy="6675"/>
            </a:xfrm>
            <a:custGeom>
              <a:avLst/>
              <a:gdLst/>
              <a:ahLst/>
              <a:cxnLst/>
              <a:rect l="l" t="t" r="r" b="b"/>
              <a:pathLst>
                <a:path w="327" h="267" extrusionOk="0">
                  <a:moveTo>
                    <a:pt x="160" y="0"/>
                  </a:moveTo>
                  <a:cubicBezTo>
                    <a:pt x="100" y="0"/>
                    <a:pt x="47" y="41"/>
                    <a:pt x="26" y="82"/>
                  </a:cubicBezTo>
                  <a:cubicBezTo>
                    <a:pt x="1" y="157"/>
                    <a:pt x="51" y="232"/>
                    <a:pt x="126" y="257"/>
                  </a:cubicBezTo>
                  <a:cubicBezTo>
                    <a:pt x="145" y="264"/>
                    <a:pt x="164" y="267"/>
                    <a:pt x="182" y="267"/>
                  </a:cubicBezTo>
                  <a:cubicBezTo>
                    <a:pt x="236" y="267"/>
                    <a:pt x="283" y="239"/>
                    <a:pt x="302" y="182"/>
                  </a:cubicBezTo>
                  <a:cubicBezTo>
                    <a:pt x="327" y="107"/>
                    <a:pt x="277" y="32"/>
                    <a:pt x="201" y="7"/>
                  </a:cubicBezTo>
                  <a:cubicBezTo>
                    <a:pt x="188" y="2"/>
                    <a:pt x="174" y="0"/>
                    <a:pt x="160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17"/>
            <p:cNvSpPr/>
            <p:nvPr/>
          </p:nvSpPr>
          <p:spPr>
            <a:xfrm>
              <a:off x="3045875" y="615075"/>
              <a:ext cx="7550" cy="6675"/>
            </a:xfrm>
            <a:custGeom>
              <a:avLst/>
              <a:gdLst/>
              <a:ahLst/>
              <a:cxnLst/>
              <a:rect l="l" t="t" r="r" b="b"/>
              <a:pathLst>
                <a:path w="302" h="267" extrusionOk="0">
                  <a:moveTo>
                    <a:pt x="146" y="0"/>
                  </a:moveTo>
                  <a:cubicBezTo>
                    <a:pt x="92" y="0"/>
                    <a:pt x="45" y="29"/>
                    <a:pt x="26" y="85"/>
                  </a:cubicBezTo>
                  <a:cubicBezTo>
                    <a:pt x="1" y="160"/>
                    <a:pt x="26" y="235"/>
                    <a:pt x="101" y="260"/>
                  </a:cubicBezTo>
                  <a:cubicBezTo>
                    <a:pt x="114" y="265"/>
                    <a:pt x="128" y="267"/>
                    <a:pt x="141" y="267"/>
                  </a:cubicBezTo>
                  <a:cubicBezTo>
                    <a:pt x="201" y="267"/>
                    <a:pt x="256" y="222"/>
                    <a:pt x="277" y="160"/>
                  </a:cubicBezTo>
                  <a:cubicBezTo>
                    <a:pt x="302" y="110"/>
                    <a:pt x="252" y="35"/>
                    <a:pt x="201" y="10"/>
                  </a:cubicBezTo>
                  <a:cubicBezTo>
                    <a:pt x="183" y="4"/>
                    <a:pt x="164" y="0"/>
                    <a:pt x="14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17"/>
            <p:cNvSpPr/>
            <p:nvPr/>
          </p:nvSpPr>
          <p:spPr>
            <a:xfrm>
              <a:off x="3122325" y="573775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60" y="1"/>
                  </a:moveTo>
                  <a:cubicBezTo>
                    <a:pt x="100" y="1"/>
                    <a:pt x="46" y="42"/>
                    <a:pt x="26" y="83"/>
                  </a:cubicBezTo>
                  <a:cubicBezTo>
                    <a:pt x="1" y="158"/>
                    <a:pt x="26" y="233"/>
                    <a:pt x="101" y="258"/>
                  </a:cubicBezTo>
                  <a:cubicBezTo>
                    <a:pt x="120" y="265"/>
                    <a:pt x="138" y="268"/>
                    <a:pt x="156" y="268"/>
                  </a:cubicBezTo>
                  <a:cubicBezTo>
                    <a:pt x="210" y="268"/>
                    <a:pt x="257" y="239"/>
                    <a:pt x="276" y="183"/>
                  </a:cubicBezTo>
                  <a:cubicBezTo>
                    <a:pt x="301" y="108"/>
                    <a:pt x="276" y="33"/>
                    <a:pt x="201" y="8"/>
                  </a:cubicBezTo>
                  <a:cubicBezTo>
                    <a:pt x="187" y="3"/>
                    <a:pt x="173" y="1"/>
                    <a:pt x="16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17"/>
            <p:cNvSpPr/>
            <p:nvPr/>
          </p:nvSpPr>
          <p:spPr>
            <a:xfrm>
              <a:off x="3094750" y="623850"/>
              <a:ext cx="7550" cy="6750"/>
            </a:xfrm>
            <a:custGeom>
              <a:avLst/>
              <a:gdLst/>
              <a:ahLst/>
              <a:cxnLst/>
              <a:rect l="l" t="t" r="r" b="b"/>
              <a:pathLst>
                <a:path w="302" h="270" extrusionOk="0">
                  <a:moveTo>
                    <a:pt x="146" y="0"/>
                  </a:moveTo>
                  <a:cubicBezTo>
                    <a:pt x="92" y="0"/>
                    <a:pt x="45" y="28"/>
                    <a:pt x="26" y="85"/>
                  </a:cubicBezTo>
                  <a:cubicBezTo>
                    <a:pt x="1" y="160"/>
                    <a:pt x="26" y="235"/>
                    <a:pt x="101" y="260"/>
                  </a:cubicBezTo>
                  <a:cubicBezTo>
                    <a:pt x="120" y="267"/>
                    <a:pt x="139" y="270"/>
                    <a:pt x="157" y="270"/>
                  </a:cubicBezTo>
                  <a:cubicBezTo>
                    <a:pt x="211" y="270"/>
                    <a:pt x="258" y="242"/>
                    <a:pt x="277" y="185"/>
                  </a:cubicBezTo>
                  <a:cubicBezTo>
                    <a:pt x="302" y="110"/>
                    <a:pt x="251" y="35"/>
                    <a:pt x="201" y="10"/>
                  </a:cubicBezTo>
                  <a:cubicBezTo>
                    <a:pt x="183" y="3"/>
                    <a:pt x="164" y="0"/>
                    <a:pt x="14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17"/>
            <p:cNvSpPr/>
            <p:nvPr/>
          </p:nvSpPr>
          <p:spPr>
            <a:xfrm>
              <a:off x="3076600" y="700350"/>
              <a:ext cx="7525" cy="6700"/>
            </a:xfrm>
            <a:custGeom>
              <a:avLst/>
              <a:gdLst/>
              <a:ahLst/>
              <a:cxnLst/>
              <a:rect l="l" t="t" r="r" b="b"/>
              <a:pathLst>
                <a:path w="301" h="268" extrusionOk="0">
                  <a:moveTo>
                    <a:pt x="159" y="1"/>
                  </a:moveTo>
                  <a:cubicBezTo>
                    <a:pt x="99" y="1"/>
                    <a:pt x="46" y="42"/>
                    <a:pt x="25" y="83"/>
                  </a:cubicBezTo>
                  <a:cubicBezTo>
                    <a:pt x="0" y="158"/>
                    <a:pt x="25" y="233"/>
                    <a:pt x="100" y="258"/>
                  </a:cubicBezTo>
                  <a:cubicBezTo>
                    <a:pt x="119" y="264"/>
                    <a:pt x="138" y="267"/>
                    <a:pt x="156" y="267"/>
                  </a:cubicBezTo>
                  <a:cubicBezTo>
                    <a:pt x="210" y="267"/>
                    <a:pt x="257" y="239"/>
                    <a:pt x="276" y="183"/>
                  </a:cubicBezTo>
                  <a:cubicBezTo>
                    <a:pt x="301" y="108"/>
                    <a:pt x="276" y="32"/>
                    <a:pt x="201" y="7"/>
                  </a:cubicBezTo>
                  <a:cubicBezTo>
                    <a:pt x="187" y="3"/>
                    <a:pt x="173" y="1"/>
                    <a:pt x="15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17"/>
            <p:cNvSpPr/>
            <p:nvPr/>
          </p:nvSpPr>
          <p:spPr>
            <a:xfrm>
              <a:off x="3188125" y="690725"/>
              <a:ext cx="13175" cy="11550"/>
            </a:xfrm>
            <a:custGeom>
              <a:avLst/>
              <a:gdLst/>
              <a:ahLst/>
              <a:cxnLst/>
              <a:rect l="l" t="t" r="r" b="b"/>
              <a:pathLst>
                <a:path w="527" h="462" extrusionOk="0">
                  <a:moveTo>
                    <a:pt x="269" y="1"/>
                  </a:moveTo>
                  <a:cubicBezTo>
                    <a:pt x="167" y="1"/>
                    <a:pt x="70" y="68"/>
                    <a:pt x="50" y="167"/>
                  </a:cubicBezTo>
                  <a:cubicBezTo>
                    <a:pt x="0" y="292"/>
                    <a:pt x="75" y="417"/>
                    <a:pt x="201" y="442"/>
                  </a:cubicBezTo>
                  <a:cubicBezTo>
                    <a:pt x="227" y="455"/>
                    <a:pt x="256" y="462"/>
                    <a:pt x="285" y="462"/>
                  </a:cubicBezTo>
                  <a:cubicBezTo>
                    <a:pt x="370" y="462"/>
                    <a:pt x="458" y="410"/>
                    <a:pt x="476" y="317"/>
                  </a:cubicBezTo>
                  <a:cubicBezTo>
                    <a:pt x="527" y="192"/>
                    <a:pt x="451" y="67"/>
                    <a:pt x="351" y="16"/>
                  </a:cubicBezTo>
                  <a:cubicBezTo>
                    <a:pt x="324" y="6"/>
                    <a:pt x="296" y="1"/>
                    <a:pt x="26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17"/>
            <p:cNvSpPr/>
            <p:nvPr/>
          </p:nvSpPr>
          <p:spPr>
            <a:xfrm>
              <a:off x="3192500" y="554750"/>
              <a:ext cx="11925" cy="10850"/>
            </a:xfrm>
            <a:custGeom>
              <a:avLst/>
              <a:gdLst/>
              <a:ahLst/>
              <a:cxnLst/>
              <a:rect l="l" t="t" r="r" b="b"/>
              <a:pathLst>
                <a:path w="477" h="434" extrusionOk="0">
                  <a:moveTo>
                    <a:pt x="233" y="1"/>
                  </a:moveTo>
                  <a:cubicBezTo>
                    <a:pt x="150" y="1"/>
                    <a:pt x="65" y="64"/>
                    <a:pt x="26" y="142"/>
                  </a:cubicBezTo>
                  <a:cubicBezTo>
                    <a:pt x="1" y="267"/>
                    <a:pt x="51" y="393"/>
                    <a:pt x="176" y="418"/>
                  </a:cubicBezTo>
                  <a:cubicBezTo>
                    <a:pt x="198" y="429"/>
                    <a:pt x="221" y="434"/>
                    <a:pt x="245" y="434"/>
                  </a:cubicBezTo>
                  <a:cubicBezTo>
                    <a:pt x="328" y="434"/>
                    <a:pt x="413" y="371"/>
                    <a:pt x="452" y="292"/>
                  </a:cubicBezTo>
                  <a:cubicBezTo>
                    <a:pt x="477" y="167"/>
                    <a:pt x="427" y="42"/>
                    <a:pt x="301" y="17"/>
                  </a:cubicBezTo>
                  <a:cubicBezTo>
                    <a:pt x="279" y="6"/>
                    <a:pt x="256" y="1"/>
                    <a:pt x="233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17"/>
            <p:cNvSpPr/>
            <p:nvPr/>
          </p:nvSpPr>
          <p:spPr>
            <a:xfrm>
              <a:off x="2282100" y="697375"/>
              <a:ext cx="11300" cy="9900"/>
            </a:xfrm>
            <a:custGeom>
              <a:avLst/>
              <a:gdLst/>
              <a:ahLst/>
              <a:cxnLst/>
              <a:rect l="l" t="t" r="r" b="b"/>
              <a:pathLst>
                <a:path w="452" h="396" extrusionOk="0">
                  <a:moveTo>
                    <a:pt x="212" y="0"/>
                  </a:moveTo>
                  <a:cubicBezTo>
                    <a:pt x="175" y="0"/>
                    <a:pt x="136" y="8"/>
                    <a:pt x="101" y="26"/>
                  </a:cubicBezTo>
                  <a:cubicBezTo>
                    <a:pt x="25" y="101"/>
                    <a:pt x="0" y="227"/>
                    <a:pt x="51" y="302"/>
                  </a:cubicBezTo>
                  <a:cubicBezTo>
                    <a:pt x="96" y="362"/>
                    <a:pt x="160" y="396"/>
                    <a:pt x="220" y="396"/>
                  </a:cubicBezTo>
                  <a:cubicBezTo>
                    <a:pt x="259" y="396"/>
                    <a:pt x="297" y="382"/>
                    <a:pt x="326" y="352"/>
                  </a:cubicBezTo>
                  <a:cubicBezTo>
                    <a:pt x="426" y="302"/>
                    <a:pt x="452" y="176"/>
                    <a:pt x="376" y="76"/>
                  </a:cubicBezTo>
                  <a:cubicBezTo>
                    <a:pt x="344" y="28"/>
                    <a:pt x="280" y="0"/>
                    <a:pt x="212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17"/>
            <p:cNvSpPr/>
            <p:nvPr/>
          </p:nvSpPr>
          <p:spPr>
            <a:xfrm>
              <a:off x="2070950" y="665675"/>
              <a:ext cx="12550" cy="11225"/>
            </a:xfrm>
            <a:custGeom>
              <a:avLst/>
              <a:gdLst/>
              <a:ahLst/>
              <a:cxnLst/>
              <a:rect l="l" t="t" r="r" b="b"/>
              <a:pathLst>
                <a:path w="502" h="449" extrusionOk="0">
                  <a:moveTo>
                    <a:pt x="246" y="0"/>
                  </a:moveTo>
                  <a:cubicBezTo>
                    <a:pt x="151" y="0"/>
                    <a:pt x="65" y="68"/>
                    <a:pt x="25" y="166"/>
                  </a:cubicBezTo>
                  <a:cubicBezTo>
                    <a:pt x="0" y="267"/>
                    <a:pt x="50" y="392"/>
                    <a:pt x="176" y="442"/>
                  </a:cubicBezTo>
                  <a:cubicBezTo>
                    <a:pt x="192" y="446"/>
                    <a:pt x="210" y="448"/>
                    <a:pt x="227" y="448"/>
                  </a:cubicBezTo>
                  <a:cubicBezTo>
                    <a:pt x="316" y="448"/>
                    <a:pt x="410" y="396"/>
                    <a:pt x="451" y="292"/>
                  </a:cubicBezTo>
                  <a:cubicBezTo>
                    <a:pt x="501" y="191"/>
                    <a:pt x="426" y="66"/>
                    <a:pt x="326" y="16"/>
                  </a:cubicBezTo>
                  <a:cubicBezTo>
                    <a:pt x="299" y="5"/>
                    <a:pt x="272" y="0"/>
                    <a:pt x="24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17"/>
            <p:cNvSpPr/>
            <p:nvPr/>
          </p:nvSpPr>
          <p:spPr>
            <a:xfrm>
              <a:off x="2044000" y="732625"/>
              <a:ext cx="12550" cy="10925"/>
            </a:xfrm>
            <a:custGeom>
              <a:avLst/>
              <a:gdLst/>
              <a:ahLst/>
              <a:cxnLst/>
              <a:rect l="l" t="t" r="r" b="b"/>
              <a:pathLst>
                <a:path w="502" h="437" extrusionOk="0">
                  <a:moveTo>
                    <a:pt x="231" y="0"/>
                  </a:moveTo>
                  <a:cubicBezTo>
                    <a:pt x="143" y="0"/>
                    <a:pt x="69" y="52"/>
                    <a:pt x="51" y="145"/>
                  </a:cubicBezTo>
                  <a:cubicBezTo>
                    <a:pt x="1" y="270"/>
                    <a:pt x="76" y="396"/>
                    <a:pt x="176" y="421"/>
                  </a:cubicBezTo>
                  <a:cubicBezTo>
                    <a:pt x="203" y="432"/>
                    <a:pt x="231" y="437"/>
                    <a:pt x="257" y="437"/>
                  </a:cubicBezTo>
                  <a:cubicBezTo>
                    <a:pt x="351" y="437"/>
                    <a:pt x="432" y="374"/>
                    <a:pt x="452" y="295"/>
                  </a:cubicBezTo>
                  <a:cubicBezTo>
                    <a:pt x="502" y="170"/>
                    <a:pt x="427" y="45"/>
                    <a:pt x="326" y="20"/>
                  </a:cubicBezTo>
                  <a:cubicBezTo>
                    <a:pt x="294" y="7"/>
                    <a:pt x="262" y="0"/>
                    <a:pt x="231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17"/>
            <p:cNvSpPr/>
            <p:nvPr/>
          </p:nvSpPr>
          <p:spPr>
            <a:xfrm>
              <a:off x="2186225" y="670825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46" y="1"/>
                  </a:moveTo>
                  <a:cubicBezTo>
                    <a:pt x="92" y="1"/>
                    <a:pt x="45" y="29"/>
                    <a:pt x="26" y="86"/>
                  </a:cubicBezTo>
                  <a:cubicBezTo>
                    <a:pt x="1" y="161"/>
                    <a:pt x="26" y="236"/>
                    <a:pt x="101" y="261"/>
                  </a:cubicBezTo>
                  <a:cubicBezTo>
                    <a:pt x="115" y="266"/>
                    <a:pt x="129" y="268"/>
                    <a:pt x="142" y="268"/>
                  </a:cubicBezTo>
                  <a:cubicBezTo>
                    <a:pt x="202" y="268"/>
                    <a:pt x="256" y="227"/>
                    <a:pt x="276" y="186"/>
                  </a:cubicBezTo>
                  <a:cubicBezTo>
                    <a:pt x="302" y="111"/>
                    <a:pt x="251" y="35"/>
                    <a:pt x="201" y="10"/>
                  </a:cubicBezTo>
                  <a:cubicBezTo>
                    <a:pt x="182" y="4"/>
                    <a:pt x="164" y="1"/>
                    <a:pt x="146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2" name="Google Shape;3122;p17"/>
            <p:cNvSpPr/>
            <p:nvPr/>
          </p:nvSpPr>
          <p:spPr>
            <a:xfrm>
              <a:off x="2085350" y="699725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61" y="1"/>
                  </a:moveTo>
                  <a:cubicBezTo>
                    <a:pt x="101" y="1"/>
                    <a:pt x="46" y="46"/>
                    <a:pt x="26" y="108"/>
                  </a:cubicBezTo>
                  <a:cubicBezTo>
                    <a:pt x="1" y="158"/>
                    <a:pt x="26" y="258"/>
                    <a:pt x="101" y="258"/>
                  </a:cubicBezTo>
                  <a:cubicBezTo>
                    <a:pt x="120" y="264"/>
                    <a:pt x="139" y="267"/>
                    <a:pt x="157" y="267"/>
                  </a:cubicBezTo>
                  <a:cubicBezTo>
                    <a:pt x="211" y="267"/>
                    <a:pt x="258" y="239"/>
                    <a:pt x="276" y="183"/>
                  </a:cubicBezTo>
                  <a:cubicBezTo>
                    <a:pt x="301" y="108"/>
                    <a:pt x="276" y="32"/>
                    <a:pt x="201" y="7"/>
                  </a:cubicBezTo>
                  <a:cubicBezTo>
                    <a:pt x="188" y="3"/>
                    <a:pt x="175" y="1"/>
                    <a:pt x="161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3" name="Google Shape;3123;p17"/>
            <p:cNvSpPr/>
            <p:nvPr/>
          </p:nvSpPr>
          <p:spPr>
            <a:xfrm>
              <a:off x="2161800" y="658925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45" y="1"/>
                  </a:moveTo>
                  <a:cubicBezTo>
                    <a:pt x="91" y="1"/>
                    <a:pt x="44" y="29"/>
                    <a:pt x="25" y="85"/>
                  </a:cubicBezTo>
                  <a:cubicBezTo>
                    <a:pt x="0" y="161"/>
                    <a:pt x="50" y="236"/>
                    <a:pt x="101" y="261"/>
                  </a:cubicBezTo>
                  <a:cubicBezTo>
                    <a:pt x="114" y="265"/>
                    <a:pt x="128" y="267"/>
                    <a:pt x="142" y="267"/>
                  </a:cubicBezTo>
                  <a:cubicBezTo>
                    <a:pt x="202" y="267"/>
                    <a:pt x="256" y="227"/>
                    <a:pt x="276" y="186"/>
                  </a:cubicBezTo>
                  <a:cubicBezTo>
                    <a:pt x="301" y="110"/>
                    <a:pt x="276" y="35"/>
                    <a:pt x="201" y="10"/>
                  </a:cubicBezTo>
                  <a:cubicBezTo>
                    <a:pt x="182" y="4"/>
                    <a:pt x="163" y="1"/>
                    <a:pt x="145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4" name="Google Shape;3124;p17"/>
            <p:cNvSpPr/>
            <p:nvPr/>
          </p:nvSpPr>
          <p:spPr>
            <a:xfrm>
              <a:off x="2134225" y="708500"/>
              <a:ext cx="7550" cy="7250"/>
            </a:xfrm>
            <a:custGeom>
              <a:avLst/>
              <a:gdLst/>
              <a:ahLst/>
              <a:cxnLst/>
              <a:rect l="l" t="t" r="r" b="b"/>
              <a:pathLst>
                <a:path w="302" h="290" extrusionOk="0">
                  <a:moveTo>
                    <a:pt x="161" y="1"/>
                  </a:moveTo>
                  <a:cubicBezTo>
                    <a:pt x="101" y="1"/>
                    <a:pt x="46" y="46"/>
                    <a:pt x="26" y="107"/>
                  </a:cubicBezTo>
                  <a:cubicBezTo>
                    <a:pt x="1" y="183"/>
                    <a:pt x="26" y="258"/>
                    <a:pt x="101" y="283"/>
                  </a:cubicBezTo>
                  <a:cubicBezTo>
                    <a:pt x="114" y="287"/>
                    <a:pt x="127" y="289"/>
                    <a:pt x="140" y="289"/>
                  </a:cubicBezTo>
                  <a:cubicBezTo>
                    <a:pt x="201" y="289"/>
                    <a:pt x="256" y="244"/>
                    <a:pt x="276" y="183"/>
                  </a:cubicBezTo>
                  <a:cubicBezTo>
                    <a:pt x="301" y="107"/>
                    <a:pt x="276" y="32"/>
                    <a:pt x="201" y="7"/>
                  </a:cubicBezTo>
                  <a:cubicBezTo>
                    <a:pt x="188" y="3"/>
                    <a:pt x="174" y="1"/>
                    <a:pt x="161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5" name="Google Shape;3125;p17"/>
            <p:cNvSpPr/>
            <p:nvPr/>
          </p:nvSpPr>
          <p:spPr>
            <a:xfrm>
              <a:off x="2116050" y="785500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46" y="0"/>
                  </a:moveTo>
                  <a:cubicBezTo>
                    <a:pt x="92" y="0"/>
                    <a:pt x="45" y="29"/>
                    <a:pt x="26" y="85"/>
                  </a:cubicBezTo>
                  <a:cubicBezTo>
                    <a:pt x="1" y="160"/>
                    <a:pt x="51" y="235"/>
                    <a:pt x="126" y="261"/>
                  </a:cubicBezTo>
                  <a:cubicBezTo>
                    <a:pt x="135" y="265"/>
                    <a:pt x="145" y="267"/>
                    <a:pt x="156" y="267"/>
                  </a:cubicBezTo>
                  <a:cubicBezTo>
                    <a:pt x="202" y="267"/>
                    <a:pt x="256" y="226"/>
                    <a:pt x="276" y="185"/>
                  </a:cubicBezTo>
                  <a:cubicBezTo>
                    <a:pt x="302" y="110"/>
                    <a:pt x="276" y="35"/>
                    <a:pt x="201" y="10"/>
                  </a:cubicBezTo>
                  <a:cubicBezTo>
                    <a:pt x="182" y="4"/>
                    <a:pt x="164" y="0"/>
                    <a:pt x="14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6" name="Google Shape;3126;p17"/>
            <p:cNvSpPr/>
            <p:nvPr/>
          </p:nvSpPr>
          <p:spPr>
            <a:xfrm>
              <a:off x="2227575" y="775550"/>
              <a:ext cx="13200" cy="11850"/>
            </a:xfrm>
            <a:custGeom>
              <a:avLst/>
              <a:gdLst/>
              <a:ahLst/>
              <a:cxnLst/>
              <a:rect l="l" t="t" r="r" b="b"/>
              <a:pathLst>
                <a:path w="528" h="474" extrusionOk="0">
                  <a:moveTo>
                    <a:pt x="289" y="1"/>
                  </a:moveTo>
                  <a:cubicBezTo>
                    <a:pt x="187" y="1"/>
                    <a:pt x="93" y="53"/>
                    <a:pt x="51" y="157"/>
                  </a:cubicBezTo>
                  <a:cubicBezTo>
                    <a:pt x="1" y="283"/>
                    <a:pt x="76" y="408"/>
                    <a:pt x="201" y="458"/>
                  </a:cubicBezTo>
                  <a:cubicBezTo>
                    <a:pt x="228" y="469"/>
                    <a:pt x="255" y="474"/>
                    <a:pt x="281" y="474"/>
                  </a:cubicBezTo>
                  <a:cubicBezTo>
                    <a:pt x="377" y="474"/>
                    <a:pt x="463" y="406"/>
                    <a:pt x="502" y="308"/>
                  </a:cubicBezTo>
                  <a:cubicBezTo>
                    <a:pt x="527" y="182"/>
                    <a:pt x="477" y="57"/>
                    <a:pt x="352" y="7"/>
                  </a:cubicBezTo>
                  <a:cubicBezTo>
                    <a:pt x="331" y="3"/>
                    <a:pt x="310" y="1"/>
                    <a:pt x="28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7" name="Google Shape;3127;p17"/>
            <p:cNvSpPr/>
            <p:nvPr/>
          </p:nvSpPr>
          <p:spPr>
            <a:xfrm>
              <a:off x="2231975" y="639575"/>
              <a:ext cx="12550" cy="11000"/>
            </a:xfrm>
            <a:custGeom>
              <a:avLst/>
              <a:gdLst/>
              <a:ahLst/>
              <a:cxnLst/>
              <a:rect l="l" t="t" r="r" b="b"/>
              <a:pathLst>
                <a:path w="502" h="440" extrusionOk="0">
                  <a:moveTo>
                    <a:pt x="264" y="1"/>
                  </a:moveTo>
                  <a:cubicBezTo>
                    <a:pt x="161" y="1"/>
                    <a:pt x="67" y="53"/>
                    <a:pt x="25" y="158"/>
                  </a:cubicBezTo>
                  <a:cubicBezTo>
                    <a:pt x="0" y="258"/>
                    <a:pt x="50" y="383"/>
                    <a:pt x="176" y="433"/>
                  </a:cubicBezTo>
                  <a:cubicBezTo>
                    <a:pt x="197" y="437"/>
                    <a:pt x="218" y="440"/>
                    <a:pt x="238" y="440"/>
                  </a:cubicBezTo>
                  <a:cubicBezTo>
                    <a:pt x="340" y="440"/>
                    <a:pt x="431" y="387"/>
                    <a:pt x="451" y="283"/>
                  </a:cubicBezTo>
                  <a:cubicBezTo>
                    <a:pt x="502" y="183"/>
                    <a:pt x="426" y="57"/>
                    <a:pt x="326" y="7"/>
                  </a:cubicBezTo>
                  <a:cubicBezTo>
                    <a:pt x="305" y="3"/>
                    <a:pt x="284" y="1"/>
                    <a:pt x="264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" name="Google Shape;3128;p17"/>
            <p:cNvSpPr/>
            <p:nvPr/>
          </p:nvSpPr>
          <p:spPr>
            <a:xfrm>
              <a:off x="2314050" y="591650"/>
              <a:ext cx="11300" cy="9925"/>
            </a:xfrm>
            <a:custGeom>
              <a:avLst/>
              <a:gdLst/>
              <a:ahLst/>
              <a:cxnLst/>
              <a:rect l="l" t="t" r="r" b="b"/>
              <a:pathLst>
                <a:path w="452" h="397" extrusionOk="0">
                  <a:moveTo>
                    <a:pt x="231" y="1"/>
                  </a:moveTo>
                  <a:cubicBezTo>
                    <a:pt x="193" y="1"/>
                    <a:pt x="156" y="15"/>
                    <a:pt x="126" y="45"/>
                  </a:cubicBezTo>
                  <a:cubicBezTo>
                    <a:pt x="26" y="95"/>
                    <a:pt x="1" y="220"/>
                    <a:pt x="76" y="320"/>
                  </a:cubicBezTo>
                  <a:cubicBezTo>
                    <a:pt x="108" y="369"/>
                    <a:pt x="172" y="396"/>
                    <a:pt x="233" y="396"/>
                  </a:cubicBezTo>
                  <a:cubicBezTo>
                    <a:pt x="267" y="396"/>
                    <a:pt x="300" y="388"/>
                    <a:pt x="326" y="370"/>
                  </a:cubicBezTo>
                  <a:cubicBezTo>
                    <a:pt x="427" y="295"/>
                    <a:pt x="452" y="170"/>
                    <a:pt x="377" y="95"/>
                  </a:cubicBezTo>
                  <a:cubicBezTo>
                    <a:pt x="346" y="34"/>
                    <a:pt x="288" y="1"/>
                    <a:pt x="231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" name="Google Shape;3129;p17"/>
            <p:cNvSpPr/>
            <p:nvPr/>
          </p:nvSpPr>
          <p:spPr>
            <a:xfrm>
              <a:off x="2523950" y="622050"/>
              <a:ext cx="12550" cy="11225"/>
            </a:xfrm>
            <a:custGeom>
              <a:avLst/>
              <a:gdLst/>
              <a:ahLst/>
              <a:cxnLst/>
              <a:rect l="l" t="t" r="r" b="b"/>
              <a:pathLst>
                <a:path w="502" h="449" extrusionOk="0">
                  <a:moveTo>
                    <a:pt x="264" y="0"/>
                  </a:moveTo>
                  <a:cubicBezTo>
                    <a:pt x="162" y="0"/>
                    <a:pt x="72" y="52"/>
                    <a:pt x="51" y="157"/>
                  </a:cubicBezTo>
                  <a:cubicBezTo>
                    <a:pt x="1" y="257"/>
                    <a:pt x="76" y="382"/>
                    <a:pt x="176" y="433"/>
                  </a:cubicBezTo>
                  <a:cubicBezTo>
                    <a:pt x="203" y="443"/>
                    <a:pt x="230" y="448"/>
                    <a:pt x="255" y="448"/>
                  </a:cubicBezTo>
                  <a:cubicBezTo>
                    <a:pt x="350" y="448"/>
                    <a:pt x="432" y="381"/>
                    <a:pt x="452" y="282"/>
                  </a:cubicBezTo>
                  <a:cubicBezTo>
                    <a:pt x="502" y="182"/>
                    <a:pt x="427" y="57"/>
                    <a:pt x="326" y="6"/>
                  </a:cubicBezTo>
                  <a:cubicBezTo>
                    <a:pt x="306" y="2"/>
                    <a:pt x="285" y="0"/>
                    <a:pt x="264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" name="Google Shape;3130;p17"/>
            <p:cNvSpPr/>
            <p:nvPr/>
          </p:nvSpPr>
          <p:spPr>
            <a:xfrm>
              <a:off x="2550900" y="555375"/>
              <a:ext cx="11925" cy="10950"/>
            </a:xfrm>
            <a:custGeom>
              <a:avLst/>
              <a:gdLst/>
              <a:ahLst/>
              <a:cxnLst/>
              <a:rect l="l" t="t" r="r" b="b"/>
              <a:pathLst>
                <a:path w="477" h="438" extrusionOk="0">
                  <a:moveTo>
                    <a:pt x="233" y="1"/>
                  </a:moveTo>
                  <a:cubicBezTo>
                    <a:pt x="149" y="1"/>
                    <a:pt x="65" y="64"/>
                    <a:pt x="25" y="142"/>
                  </a:cubicBezTo>
                  <a:cubicBezTo>
                    <a:pt x="0" y="267"/>
                    <a:pt x="50" y="393"/>
                    <a:pt x="176" y="418"/>
                  </a:cubicBezTo>
                  <a:cubicBezTo>
                    <a:pt x="202" y="431"/>
                    <a:pt x="229" y="437"/>
                    <a:pt x="257" y="437"/>
                  </a:cubicBezTo>
                  <a:cubicBezTo>
                    <a:pt x="336" y="437"/>
                    <a:pt x="414" y="385"/>
                    <a:pt x="451" y="293"/>
                  </a:cubicBezTo>
                  <a:cubicBezTo>
                    <a:pt x="477" y="167"/>
                    <a:pt x="426" y="42"/>
                    <a:pt x="301" y="17"/>
                  </a:cubicBezTo>
                  <a:cubicBezTo>
                    <a:pt x="279" y="6"/>
                    <a:pt x="256" y="1"/>
                    <a:pt x="233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" name="Google Shape;3131;p17"/>
            <p:cNvSpPr/>
            <p:nvPr/>
          </p:nvSpPr>
          <p:spPr>
            <a:xfrm>
              <a:off x="2413675" y="621400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60" y="1"/>
                  </a:moveTo>
                  <a:cubicBezTo>
                    <a:pt x="100" y="1"/>
                    <a:pt x="46" y="42"/>
                    <a:pt x="26" y="83"/>
                  </a:cubicBezTo>
                  <a:cubicBezTo>
                    <a:pt x="1" y="158"/>
                    <a:pt x="26" y="233"/>
                    <a:pt x="101" y="258"/>
                  </a:cubicBezTo>
                  <a:cubicBezTo>
                    <a:pt x="120" y="264"/>
                    <a:pt x="138" y="267"/>
                    <a:pt x="156" y="267"/>
                  </a:cubicBezTo>
                  <a:cubicBezTo>
                    <a:pt x="210" y="267"/>
                    <a:pt x="257" y="239"/>
                    <a:pt x="276" y="183"/>
                  </a:cubicBezTo>
                  <a:cubicBezTo>
                    <a:pt x="301" y="108"/>
                    <a:pt x="251" y="32"/>
                    <a:pt x="201" y="7"/>
                  </a:cubicBezTo>
                  <a:cubicBezTo>
                    <a:pt x="187" y="3"/>
                    <a:pt x="173" y="1"/>
                    <a:pt x="16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" name="Google Shape;3132;p17"/>
            <p:cNvSpPr/>
            <p:nvPr/>
          </p:nvSpPr>
          <p:spPr>
            <a:xfrm>
              <a:off x="2513925" y="592525"/>
              <a:ext cx="8175" cy="6675"/>
            </a:xfrm>
            <a:custGeom>
              <a:avLst/>
              <a:gdLst/>
              <a:ahLst/>
              <a:cxnLst/>
              <a:rect l="l" t="t" r="r" b="b"/>
              <a:pathLst>
                <a:path w="327" h="267" extrusionOk="0">
                  <a:moveTo>
                    <a:pt x="156" y="0"/>
                  </a:moveTo>
                  <a:cubicBezTo>
                    <a:pt x="106" y="0"/>
                    <a:pt x="44" y="28"/>
                    <a:pt x="26" y="85"/>
                  </a:cubicBezTo>
                  <a:cubicBezTo>
                    <a:pt x="1" y="160"/>
                    <a:pt x="51" y="235"/>
                    <a:pt x="126" y="260"/>
                  </a:cubicBezTo>
                  <a:cubicBezTo>
                    <a:pt x="139" y="265"/>
                    <a:pt x="153" y="267"/>
                    <a:pt x="166" y="267"/>
                  </a:cubicBezTo>
                  <a:cubicBezTo>
                    <a:pt x="226" y="267"/>
                    <a:pt x="281" y="222"/>
                    <a:pt x="301" y="160"/>
                  </a:cubicBezTo>
                  <a:cubicBezTo>
                    <a:pt x="326" y="110"/>
                    <a:pt x="276" y="10"/>
                    <a:pt x="201" y="10"/>
                  </a:cubicBezTo>
                  <a:cubicBezTo>
                    <a:pt x="189" y="3"/>
                    <a:pt x="173" y="0"/>
                    <a:pt x="15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" name="Google Shape;3133;p17"/>
            <p:cNvSpPr/>
            <p:nvPr/>
          </p:nvSpPr>
          <p:spPr>
            <a:xfrm>
              <a:off x="2437475" y="633300"/>
              <a:ext cx="8175" cy="6700"/>
            </a:xfrm>
            <a:custGeom>
              <a:avLst/>
              <a:gdLst/>
              <a:ahLst/>
              <a:cxnLst/>
              <a:rect l="l" t="t" r="r" b="b"/>
              <a:pathLst>
                <a:path w="327" h="268" extrusionOk="0">
                  <a:moveTo>
                    <a:pt x="160" y="1"/>
                  </a:moveTo>
                  <a:cubicBezTo>
                    <a:pt x="100" y="1"/>
                    <a:pt x="46" y="42"/>
                    <a:pt x="26" y="83"/>
                  </a:cubicBezTo>
                  <a:cubicBezTo>
                    <a:pt x="1" y="158"/>
                    <a:pt x="51" y="233"/>
                    <a:pt x="126" y="258"/>
                  </a:cubicBezTo>
                  <a:cubicBezTo>
                    <a:pt x="145" y="265"/>
                    <a:pt x="164" y="268"/>
                    <a:pt x="182" y="268"/>
                  </a:cubicBezTo>
                  <a:cubicBezTo>
                    <a:pt x="236" y="268"/>
                    <a:pt x="283" y="239"/>
                    <a:pt x="302" y="183"/>
                  </a:cubicBezTo>
                  <a:cubicBezTo>
                    <a:pt x="327" y="108"/>
                    <a:pt x="277" y="33"/>
                    <a:pt x="201" y="8"/>
                  </a:cubicBezTo>
                  <a:cubicBezTo>
                    <a:pt x="188" y="3"/>
                    <a:pt x="174" y="1"/>
                    <a:pt x="16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" name="Google Shape;3134;p17"/>
            <p:cNvSpPr/>
            <p:nvPr/>
          </p:nvSpPr>
          <p:spPr>
            <a:xfrm>
              <a:off x="2465050" y="583200"/>
              <a:ext cx="8175" cy="7225"/>
            </a:xfrm>
            <a:custGeom>
              <a:avLst/>
              <a:gdLst/>
              <a:ahLst/>
              <a:cxnLst/>
              <a:rect l="l" t="t" r="r" b="b"/>
              <a:pathLst>
                <a:path w="327" h="289" extrusionOk="0">
                  <a:moveTo>
                    <a:pt x="162" y="0"/>
                  </a:moveTo>
                  <a:cubicBezTo>
                    <a:pt x="101" y="0"/>
                    <a:pt x="46" y="45"/>
                    <a:pt x="26" y="107"/>
                  </a:cubicBezTo>
                  <a:cubicBezTo>
                    <a:pt x="1" y="182"/>
                    <a:pt x="51" y="257"/>
                    <a:pt x="126" y="282"/>
                  </a:cubicBezTo>
                  <a:cubicBezTo>
                    <a:pt x="139" y="287"/>
                    <a:pt x="153" y="289"/>
                    <a:pt x="166" y="289"/>
                  </a:cubicBezTo>
                  <a:cubicBezTo>
                    <a:pt x="226" y="289"/>
                    <a:pt x="281" y="244"/>
                    <a:pt x="301" y="182"/>
                  </a:cubicBezTo>
                  <a:cubicBezTo>
                    <a:pt x="327" y="107"/>
                    <a:pt x="276" y="32"/>
                    <a:pt x="201" y="7"/>
                  </a:cubicBezTo>
                  <a:cubicBezTo>
                    <a:pt x="188" y="2"/>
                    <a:pt x="175" y="0"/>
                    <a:pt x="162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" name="Google Shape;3135;p17"/>
            <p:cNvSpPr/>
            <p:nvPr/>
          </p:nvSpPr>
          <p:spPr>
            <a:xfrm>
              <a:off x="2483225" y="506750"/>
              <a:ext cx="8175" cy="6675"/>
            </a:xfrm>
            <a:custGeom>
              <a:avLst/>
              <a:gdLst/>
              <a:ahLst/>
              <a:cxnLst/>
              <a:rect l="l" t="t" r="r" b="b"/>
              <a:pathLst>
                <a:path w="327" h="267" extrusionOk="0">
                  <a:moveTo>
                    <a:pt x="160" y="0"/>
                  </a:moveTo>
                  <a:cubicBezTo>
                    <a:pt x="100" y="0"/>
                    <a:pt x="46" y="41"/>
                    <a:pt x="26" y="82"/>
                  </a:cubicBezTo>
                  <a:cubicBezTo>
                    <a:pt x="1" y="157"/>
                    <a:pt x="51" y="233"/>
                    <a:pt x="126" y="258"/>
                  </a:cubicBezTo>
                  <a:cubicBezTo>
                    <a:pt x="138" y="264"/>
                    <a:pt x="154" y="267"/>
                    <a:pt x="171" y="267"/>
                  </a:cubicBezTo>
                  <a:cubicBezTo>
                    <a:pt x="221" y="267"/>
                    <a:pt x="282" y="239"/>
                    <a:pt x="301" y="182"/>
                  </a:cubicBezTo>
                  <a:cubicBezTo>
                    <a:pt x="326" y="107"/>
                    <a:pt x="276" y="32"/>
                    <a:pt x="201" y="7"/>
                  </a:cubicBezTo>
                  <a:cubicBezTo>
                    <a:pt x="187" y="2"/>
                    <a:pt x="173" y="0"/>
                    <a:pt x="160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" name="Google Shape;3136;p17"/>
            <p:cNvSpPr/>
            <p:nvPr/>
          </p:nvSpPr>
          <p:spPr>
            <a:xfrm>
              <a:off x="2366050" y="511525"/>
              <a:ext cx="13200" cy="11550"/>
            </a:xfrm>
            <a:custGeom>
              <a:avLst/>
              <a:gdLst/>
              <a:ahLst/>
              <a:cxnLst/>
              <a:rect l="l" t="t" r="r" b="b"/>
              <a:pathLst>
                <a:path w="528" h="462" extrusionOk="0">
                  <a:moveTo>
                    <a:pt x="272" y="1"/>
                  </a:moveTo>
                  <a:cubicBezTo>
                    <a:pt x="176" y="1"/>
                    <a:pt x="90" y="68"/>
                    <a:pt x="51" y="167"/>
                  </a:cubicBezTo>
                  <a:cubicBezTo>
                    <a:pt x="1" y="292"/>
                    <a:pt x="76" y="417"/>
                    <a:pt x="201" y="443"/>
                  </a:cubicBezTo>
                  <a:cubicBezTo>
                    <a:pt x="234" y="455"/>
                    <a:pt x="266" y="462"/>
                    <a:pt x="297" y="462"/>
                  </a:cubicBezTo>
                  <a:cubicBezTo>
                    <a:pt x="386" y="462"/>
                    <a:pt x="465" y="410"/>
                    <a:pt x="502" y="317"/>
                  </a:cubicBezTo>
                  <a:cubicBezTo>
                    <a:pt x="527" y="192"/>
                    <a:pt x="477" y="67"/>
                    <a:pt x="352" y="16"/>
                  </a:cubicBezTo>
                  <a:cubicBezTo>
                    <a:pt x="325" y="6"/>
                    <a:pt x="298" y="1"/>
                    <a:pt x="272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17"/>
            <p:cNvSpPr/>
            <p:nvPr/>
          </p:nvSpPr>
          <p:spPr>
            <a:xfrm>
              <a:off x="2362925" y="648350"/>
              <a:ext cx="12550" cy="11000"/>
            </a:xfrm>
            <a:custGeom>
              <a:avLst/>
              <a:gdLst/>
              <a:ahLst/>
              <a:cxnLst/>
              <a:rect l="l" t="t" r="r" b="b"/>
              <a:pathLst>
                <a:path w="502" h="440" extrusionOk="0">
                  <a:moveTo>
                    <a:pt x="264" y="1"/>
                  </a:moveTo>
                  <a:cubicBezTo>
                    <a:pt x="162" y="1"/>
                    <a:pt x="71" y="53"/>
                    <a:pt x="51" y="158"/>
                  </a:cubicBezTo>
                  <a:cubicBezTo>
                    <a:pt x="0" y="258"/>
                    <a:pt x="51" y="383"/>
                    <a:pt x="176" y="433"/>
                  </a:cubicBezTo>
                  <a:cubicBezTo>
                    <a:pt x="197" y="437"/>
                    <a:pt x="218" y="439"/>
                    <a:pt x="238" y="439"/>
                  </a:cubicBezTo>
                  <a:cubicBezTo>
                    <a:pt x="340" y="439"/>
                    <a:pt x="431" y="387"/>
                    <a:pt x="452" y="283"/>
                  </a:cubicBezTo>
                  <a:cubicBezTo>
                    <a:pt x="502" y="183"/>
                    <a:pt x="427" y="57"/>
                    <a:pt x="326" y="7"/>
                  </a:cubicBezTo>
                  <a:cubicBezTo>
                    <a:pt x="305" y="3"/>
                    <a:pt x="285" y="1"/>
                    <a:pt x="264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38" name="Google Shape;3138;p17"/>
          <p:cNvGrpSpPr/>
          <p:nvPr/>
        </p:nvGrpSpPr>
        <p:grpSpPr>
          <a:xfrm>
            <a:off x="-140461" y="-532479"/>
            <a:ext cx="9424922" cy="6208457"/>
            <a:chOff x="-140461" y="-532479"/>
            <a:chExt cx="9424922" cy="6208457"/>
          </a:xfrm>
        </p:grpSpPr>
        <p:sp>
          <p:nvSpPr>
            <p:cNvPr id="3139" name="Google Shape;3139;p17"/>
            <p:cNvSpPr/>
            <p:nvPr/>
          </p:nvSpPr>
          <p:spPr>
            <a:xfrm>
              <a:off x="499975" y="230450"/>
              <a:ext cx="8233200" cy="4707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140" name="Google Shape;3140;p17"/>
            <p:cNvGrpSpPr/>
            <p:nvPr/>
          </p:nvGrpSpPr>
          <p:grpSpPr>
            <a:xfrm rot="5400000">
              <a:off x="1467771" y="-2140711"/>
              <a:ext cx="6208457" cy="9424922"/>
              <a:chOff x="3144250" y="593375"/>
              <a:chExt cx="1315825" cy="1997525"/>
            </a:xfrm>
          </p:grpSpPr>
          <p:sp>
            <p:nvSpPr>
              <p:cNvPr id="3141" name="Google Shape;3141;p17"/>
              <p:cNvSpPr/>
              <p:nvPr/>
            </p:nvSpPr>
            <p:spPr>
              <a:xfrm>
                <a:off x="3803400" y="593375"/>
                <a:ext cx="25" cy="1178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713" fill="none" extrusionOk="0">
                    <a:moveTo>
                      <a:pt x="1" y="1"/>
                    </a:moveTo>
                    <a:lnTo>
                      <a:pt x="1" y="4712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2" name="Google Shape;3142;p17"/>
              <p:cNvSpPr/>
              <p:nvPr/>
            </p:nvSpPr>
            <p:spPr>
              <a:xfrm>
                <a:off x="3802150" y="2455550"/>
                <a:ext cx="25" cy="135350"/>
              </a:xfrm>
              <a:custGeom>
                <a:avLst/>
                <a:gdLst/>
                <a:ahLst/>
                <a:cxnLst/>
                <a:rect l="l" t="t" r="r" b="b"/>
                <a:pathLst>
                  <a:path w="1" h="5414" fill="none" extrusionOk="0">
                    <a:moveTo>
                      <a:pt x="1" y="0"/>
                    </a:moveTo>
                    <a:lnTo>
                      <a:pt x="1" y="5414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3" name="Google Shape;3143;p17"/>
              <p:cNvSpPr/>
              <p:nvPr/>
            </p:nvSpPr>
            <p:spPr>
              <a:xfrm>
                <a:off x="4302150" y="1592124"/>
                <a:ext cx="1579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6317" h="1" fill="none" extrusionOk="0">
                    <a:moveTo>
                      <a:pt x="1" y="1"/>
                    </a:moveTo>
                    <a:lnTo>
                      <a:pt x="6317" y="1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4" name="Google Shape;3144;p17"/>
              <p:cNvSpPr/>
              <p:nvPr/>
            </p:nvSpPr>
            <p:spPr>
              <a:xfrm>
                <a:off x="3144250" y="1592125"/>
                <a:ext cx="1610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6442" h="1" fill="none" extrusionOk="0">
                    <a:moveTo>
                      <a:pt x="6442" y="1"/>
                    </a:moveTo>
                    <a:lnTo>
                      <a:pt x="1" y="1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5" name="Google Shape;3145;p17"/>
              <p:cNvSpPr/>
              <p:nvPr/>
            </p:nvSpPr>
            <p:spPr>
              <a:xfrm>
                <a:off x="3305275" y="711175"/>
                <a:ext cx="996900" cy="1744400"/>
              </a:xfrm>
              <a:custGeom>
                <a:avLst/>
                <a:gdLst/>
                <a:ahLst/>
                <a:cxnLst/>
                <a:rect l="l" t="t" r="r" b="b"/>
                <a:pathLst>
                  <a:path w="39876" h="69776" fill="none" extrusionOk="0">
                    <a:moveTo>
                      <a:pt x="39876" y="69775"/>
                    </a:moveTo>
                    <a:lnTo>
                      <a:pt x="1" y="69775"/>
                    </a:lnTo>
                    <a:lnTo>
                      <a:pt x="1" y="0"/>
                    </a:lnTo>
                    <a:lnTo>
                      <a:pt x="39876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3146" name="Google Shape;3146;p17"/>
          <p:cNvPicPr preferRelativeResize="0"/>
          <p:nvPr/>
        </p:nvPicPr>
        <p:blipFill rotWithShape="1">
          <a:blip r:embed="rId3">
            <a:alphaModFix/>
          </a:blip>
          <a:srcRect l="6532" r="65742" b="47243"/>
          <a:stretch/>
        </p:blipFill>
        <p:spPr>
          <a:xfrm rot="5400000" flipH="1">
            <a:off x="-868761" y="-1212849"/>
            <a:ext cx="2216274" cy="2372424"/>
          </a:xfrm>
          <a:prstGeom prst="rect">
            <a:avLst/>
          </a:prstGeom>
          <a:noFill/>
          <a:ln>
            <a:noFill/>
          </a:ln>
        </p:spPr>
      </p:pic>
      <p:sp>
        <p:nvSpPr>
          <p:cNvPr id="3147" name="Google Shape;3147;p1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3148" name="Google Shape;3148;p17"/>
          <p:cNvPicPr preferRelativeResize="0"/>
          <p:nvPr/>
        </p:nvPicPr>
        <p:blipFill rotWithShape="1">
          <a:blip r:embed="rId3">
            <a:alphaModFix/>
          </a:blip>
          <a:srcRect l="69721" t="14138" r="14846" b="58009"/>
          <a:stretch/>
        </p:blipFill>
        <p:spPr>
          <a:xfrm>
            <a:off x="8494274" y="3289396"/>
            <a:ext cx="1018800" cy="10344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149" name="Google Shape;3149;p17"/>
          <p:cNvPicPr preferRelativeResize="0"/>
          <p:nvPr/>
        </p:nvPicPr>
        <p:blipFill rotWithShape="1">
          <a:blip r:embed="rId4">
            <a:alphaModFix/>
          </a:blip>
          <a:srcRect l="12961" t="9062" r="37508" b="28948"/>
          <a:stretch/>
        </p:blipFill>
        <p:spPr>
          <a:xfrm>
            <a:off x="8336372" y="4093750"/>
            <a:ext cx="839049" cy="70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0" name="Google Shape;3150;p17"/>
          <p:cNvPicPr preferRelativeResize="0"/>
          <p:nvPr/>
        </p:nvPicPr>
        <p:blipFill rotWithShape="1">
          <a:blip r:embed="rId5">
            <a:alphaModFix/>
          </a:blip>
          <a:srcRect l="31365" t="27174" r="39875" b="46788"/>
          <a:stretch/>
        </p:blipFill>
        <p:spPr>
          <a:xfrm flipH="1">
            <a:off x="8597628" y="3123850"/>
            <a:ext cx="518938" cy="46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1" name="Google Shape;3151;p17"/>
          <p:cNvPicPr preferRelativeResize="0"/>
          <p:nvPr/>
        </p:nvPicPr>
        <p:blipFill rotWithShape="1">
          <a:blip r:embed="rId5">
            <a:alphaModFix/>
          </a:blip>
          <a:srcRect l="31365" t="27174" r="39875" b="46788"/>
          <a:stretch/>
        </p:blipFill>
        <p:spPr>
          <a:xfrm flipH="1">
            <a:off x="-20097" y="382200"/>
            <a:ext cx="518938" cy="469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53" name="Google Shape;3153;p18"/>
          <p:cNvGrpSpPr/>
          <p:nvPr/>
        </p:nvGrpSpPr>
        <p:grpSpPr>
          <a:xfrm rot="5400000">
            <a:off x="-1292552" y="2971124"/>
            <a:ext cx="3464957" cy="879799"/>
            <a:chOff x="2042750" y="484825"/>
            <a:chExt cx="1210550" cy="307375"/>
          </a:xfrm>
        </p:grpSpPr>
        <p:sp>
          <p:nvSpPr>
            <p:cNvPr id="3154" name="Google Shape;3154;p18"/>
            <p:cNvSpPr/>
            <p:nvPr/>
          </p:nvSpPr>
          <p:spPr>
            <a:xfrm>
              <a:off x="2604775" y="670825"/>
              <a:ext cx="17575" cy="15125"/>
            </a:xfrm>
            <a:custGeom>
              <a:avLst/>
              <a:gdLst/>
              <a:ahLst/>
              <a:cxnLst/>
              <a:rect l="l" t="t" r="r" b="b"/>
              <a:pathLst>
                <a:path w="703" h="605" extrusionOk="0">
                  <a:moveTo>
                    <a:pt x="362" y="0"/>
                  </a:moveTo>
                  <a:cubicBezTo>
                    <a:pt x="300" y="0"/>
                    <a:pt x="236" y="20"/>
                    <a:pt x="176" y="61"/>
                  </a:cubicBezTo>
                  <a:cubicBezTo>
                    <a:pt x="51" y="136"/>
                    <a:pt x="1" y="336"/>
                    <a:pt x="101" y="487"/>
                  </a:cubicBezTo>
                  <a:cubicBezTo>
                    <a:pt x="164" y="565"/>
                    <a:pt x="265" y="604"/>
                    <a:pt x="364" y="604"/>
                  </a:cubicBezTo>
                  <a:cubicBezTo>
                    <a:pt x="422" y="604"/>
                    <a:pt x="480" y="590"/>
                    <a:pt x="527" y="562"/>
                  </a:cubicBezTo>
                  <a:cubicBezTo>
                    <a:pt x="677" y="462"/>
                    <a:pt x="702" y="261"/>
                    <a:pt x="602" y="136"/>
                  </a:cubicBezTo>
                  <a:cubicBezTo>
                    <a:pt x="542" y="45"/>
                    <a:pt x="455" y="0"/>
                    <a:pt x="362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18"/>
            <p:cNvSpPr/>
            <p:nvPr/>
          </p:nvSpPr>
          <p:spPr>
            <a:xfrm>
              <a:off x="2932475" y="718050"/>
              <a:ext cx="19450" cy="17275"/>
            </a:xfrm>
            <a:custGeom>
              <a:avLst/>
              <a:gdLst/>
              <a:ahLst/>
              <a:cxnLst/>
              <a:rect l="l" t="t" r="r" b="b"/>
              <a:pathLst>
                <a:path w="778" h="691" extrusionOk="0">
                  <a:moveTo>
                    <a:pt x="379" y="1"/>
                  </a:moveTo>
                  <a:cubicBezTo>
                    <a:pt x="242" y="1"/>
                    <a:pt x="114" y="91"/>
                    <a:pt x="76" y="227"/>
                  </a:cubicBezTo>
                  <a:cubicBezTo>
                    <a:pt x="1" y="402"/>
                    <a:pt x="101" y="603"/>
                    <a:pt x="276" y="678"/>
                  </a:cubicBezTo>
                  <a:cubicBezTo>
                    <a:pt x="311" y="687"/>
                    <a:pt x="345" y="691"/>
                    <a:pt x="378" y="691"/>
                  </a:cubicBezTo>
                  <a:cubicBezTo>
                    <a:pt x="535" y="691"/>
                    <a:pt x="665" y="597"/>
                    <a:pt x="727" y="452"/>
                  </a:cubicBezTo>
                  <a:cubicBezTo>
                    <a:pt x="778" y="277"/>
                    <a:pt x="677" y="76"/>
                    <a:pt x="502" y="26"/>
                  </a:cubicBezTo>
                  <a:cubicBezTo>
                    <a:pt x="462" y="9"/>
                    <a:pt x="420" y="1"/>
                    <a:pt x="37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18"/>
            <p:cNvSpPr/>
            <p:nvPr/>
          </p:nvSpPr>
          <p:spPr>
            <a:xfrm>
              <a:off x="2974450" y="613725"/>
              <a:ext cx="19450" cy="17275"/>
            </a:xfrm>
            <a:custGeom>
              <a:avLst/>
              <a:gdLst/>
              <a:ahLst/>
              <a:cxnLst/>
              <a:rect l="l" t="t" r="r" b="b"/>
              <a:pathLst>
                <a:path w="778" h="691" extrusionOk="0">
                  <a:moveTo>
                    <a:pt x="409" y="1"/>
                  </a:moveTo>
                  <a:cubicBezTo>
                    <a:pt x="261" y="1"/>
                    <a:pt x="117" y="94"/>
                    <a:pt x="76" y="239"/>
                  </a:cubicBezTo>
                  <a:cubicBezTo>
                    <a:pt x="1" y="415"/>
                    <a:pt x="101" y="615"/>
                    <a:pt x="276" y="665"/>
                  </a:cubicBezTo>
                  <a:cubicBezTo>
                    <a:pt x="317" y="683"/>
                    <a:pt x="358" y="691"/>
                    <a:pt x="399" y="691"/>
                  </a:cubicBezTo>
                  <a:cubicBezTo>
                    <a:pt x="536" y="691"/>
                    <a:pt x="664" y="600"/>
                    <a:pt x="703" y="465"/>
                  </a:cubicBezTo>
                  <a:cubicBezTo>
                    <a:pt x="778" y="289"/>
                    <a:pt x="677" y="89"/>
                    <a:pt x="502" y="14"/>
                  </a:cubicBezTo>
                  <a:cubicBezTo>
                    <a:pt x="471" y="5"/>
                    <a:pt x="440" y="1"/>
                    <a:pt x="40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18"/>
            <p:cNvSpPr/>
            <p:nvPr/>
          </p:nvSpPr>
          <p:spPr>
            <a:xfrm>
              <a:off x="2760175" y="716950"/>
              <a:ext cx="11925" cy="10700"/>
            </a:xfrm>
            <a:custGeom>
              <a:avLst/>
              <a:gdLst/>
              <a:ahLst/>
              <a:cxnLst/>
              <a:rect l="l" t="t" r="r" b="b"/>
              <a:pathLst>
                <a:path w="477" h="428" extrusionOk="0">
                  <a:moveTo>
                    <a:pt x="220" y="1"/>
                  </a:moveTo>
                  <a:cubicBezTo>
                    <a:pt x="143" y="1"/>
                    <a:pt x="69" y="52"/>
                    <a:pt x="50" y="145"/>
                  </a:cubicBezTo>
                  <a:cubicBezTo>
                    <a:pt x="0" y="246"/>
                    <a:pt x="75" y="371"/>
                    <a:pt x="176" y="421"/>
                  </a:cubicBezTo>
                  <a:cubicBezTo>
                    <a:pt x="192" y="425"/>
                    <a:pt x="210" y="427"/>
                    <a:pt x="227" y="427"/>
                  </a:cubicBezTo>
                  <a:cubicBezTo>
                    <a:pt x="316" y="427"/>
                    <a:pt x="410" y="375"/>
                    <a:pt x="451" y="271"/>
                  </a:cubicBezTo>
                  <a:cubicBezTo>
                    <a:pt x="476" y="170"/>
                    <a:pt x="426" y="45"/>
                    <a:pt x="301" y="20"/>
                  </a:cubicBezTo>
                  <a:cubicBezTo>
                    <a:pt x="275" y="7"/>
                    <a:pt x="248" y="1"/>
                    <a:pt x="22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18"/>
            <p:cNvSpPr/>
            <p:nvPr/>
          </p:nvSpPr>
          <p:spPr>
            <a:xfrm>
              <a:off x="2917450" y="671300"/>
              <a:ext cx="11925" cy="10850"/>
            </a:xfrm>
            <a:custGeom>
              <a:avLst/>
              <a:gdLst/>
              <a:ahLst/>
              <a:cxnLst/>
              <a:rect l="l" t="t" r="r" b="b"/>
              <a:pathLst>
                <a:path w="477" h="434" extrusionOk="0">
                  <a:moveTo>
                    <a:pt x="233" y="0"/>
                  </a:moveTo>
                  <a:cubicBezTo>
                    <a:pt x="150" y="0"/>
                    <a:pt x="70" y="63"/>
                    <a:pt x="50" y="142"/>
                  </a:cubicBezTo>
                  <a:cubicBezTo>
                    <a:pt x="0" y="267"/>
                    <a:pt x="50" y="392"/>
                    <a:pt x="175" y="417"/>
                  </a:cubicBezTo>
                  <a:cubicBezTo>
                    <a:pt x="197" y="428"/>
                    <a:pt x="221" y="433"/>
                    <a:pt x="244" y="433"/>
                  </a:cubicBezTo>
                  <a:cubicBezTo>
                    <a:pt x="327" y="433"/>
                    <a:pt x="412" y="370"/>
                    <a:pt x="451" y="292"/>
                  </a:cubicBezTo>
                  <a:cubicBezTo>
                    <a:pt x="476" y="167"/>
                    <a:pt x="426" y="67"/>
                    <a:pt x="301" y="16"/>
                  </a:cubicBezTo>
                  <a:cubicBezTo>
                    <a:pt x="279" y="5"/>
                    <a:pt x="256" y="0"/>
                    <a:pt x="233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" name="Google Shape;3159;p18"/>
            <p:cNvSpPr/>
            <p:nvPr/>
          </p:nvSpPr>
          <p:spPr>
            <a:xfrm>
              <a:off x="2797775" y="735450"/>
              <a:ext cx="12550" cy="10700"/>
            </a:xfrm>
            <a:custGeom>
              <a:avLst/>
              <a:gdLst/>
              <a:ahLst/>
              <a:cxnLst/>
              <a:rect l="l" t="t" r="r" b="b"/>
              <a:pathLst>
                <a:path w="502" h="428" extrusionOk="0">
                  <a:moveTo>
                    <a:pt x="264" y="1"/>
                  </a:moveTo>
                  <a:cubicBezTo>
                    <a:pt x="162" y="1"/>
                    <a:pt x="71" y="53"/>
                    <a:pt x="50" y="157"/>
                  </a:cubicBezTo>
                  <a:cubicBezTo>
                    <a:pt x="0" y="257"/>
                    <a:pt x="75" y="383"/>
                    <a:pt x="176" y="408"/>
                  </a:cubicBezTo>
                  <a:cubicBezTo>
                    <a:pt x="208" y="421"/>
                    <a:pt x="239" y="427"/>
                    <a:pt x="267" y="427"/>
                  </a:cubicBezTo>
                  <a:cubicBezTo>
                    <a:pt x="349" y="427"/>
                    <a:pt x="414" y="375"/>
                    <a:pt x="451" y="283"/>
                  </a:cubicBezTo>
                  <a:cubicBezTo>
                    <a:pt x="501" y="182"/>
                    <a:pt x="426" y="57"/>
                    <a:pt x="326" y="7"/>
                  </a:cubicBezTo>
                  <a:cubicBezTo>
                    <a:pt x="305" y="3"/>
                    <a:pt x="284" y="1"/>
                    <a:pt x="264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" name="Google Shape;3160;p18"/>
            <p:cNvSpPr/>
            <p:nvPr/>
          </p:nvSpPr>
          <p:spPr>
            <a:xfrm>
              <a:off x="2841000" y="657525"/>
              <a:ext cx="11925" cy="10600"/>
            </a:xfrm>
            <a:custGeom>
              <a:avLst/>
              <a:gdLst/>
              <a:ahLst/>
              <a:cxnLst/>
              <a:rect l="l" t="t" r="r" b="b"/>
              <a:pathLst>
                <a:path w="477" h="424" extrusionOk="0">
                  <a:moveTo>
                    <a:pt x="245" y="0"/>
                  </a:moveTo>
                  <a:cubicBezTo>
                    <a:pt x="151" y="0"/>
                    <a:pt x="70" y="63"/>
                    <a:pt x="51" y="141"/>
                  </a:cubicBezTo>
                  <a:cubicBezTo>
                    <a:pt x="0" y="267"/>
                    <a:pt x="76" y="367"/>
                    <a:pt x="176" y="417"/>
                  </a:cubicBezTo>
                  <a:cubicBezTo>
                    <a:pt x="197" y="421"/>
                    <a:pt x="218" y="423"/>
                    <a:pt x="238" y="423"/>
                  </a:cubicBezTo>
                  <a:cubicBezTo>
                    <a:pt x="334" y="423"/>
                    <a:pt x="410" y="375"/>
                    <a:pt x="452" y="292"/>
                  </a:cubicBezTo>
                  <a:cubicBezTo>
                    <a:pt x="477" y="166"/>
                    <a:pt x="426" y="41"/>
                    <a:pt x="326" y="16"/>
                  </a:cubicBezTo>
                  <a:cubicBezTo>
                    <a:pt x="299" y="5"/>
                    <a:pt x="271" y="0"/>
                    <a:pt x="245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" name="Google Shape;3161;p18"/>
            <p:cNvSpPr/>
            <p:nvPr/>
          </p:nvSpPr>
          <p:spPr>
            <a:xfrm>
              <a:off x="2869200" y="537850"/>
              <a:ext cx="11925" cy="10850"/>
            </a:xfrm>
            <a:custGeom>
              <a:avLst/>
              <a:gdLst/>
              <a:ahLst/>
              <a:cxnLst/>
              <a:rect l="l" t="t" r="r" b="b"/>
              <a:pathLst>
                <a:path w="477" h="434" extrusionOk="0">
                  <a:moveTo>
                    <a:pt x="245" y="0"/>
                  </a:moveTo>
                  <a:cubicBezTo>
                    <a:pt x="151" y="0"/>
                    <a:pt x="70" y="63"/>
                    <a:pt x="50" y="141"/>
                  </a:cubicBezTo>
                  <a:cubicBezTo>
                    <a:pt x="0" y="267"/>
                    <a:pt x="75" y="392"/>
                    <a:pt x="176" y="417"/>
                  </a:cubicBezTo>
                  <a:cubicBezTo>
                    <a:pt x="203" y="428"/>
                    <a:pt x="229" y="433"/>
                    <a:pt x="254" y="433"/>
                  </a:cubicBezTo>
                  <a:cubicBezTo>
                    <a:pt x="343" y="433"/>
                    <a:pt x="412" y="370"/>
                    <a:pt x="451" y="292"/>
                  </a:cubicBezTo>
                  <a:cubicBezTo>
                    <a:pt x="476" y="166"/>
                    <a:pt x="426" y="41"/>
                    <a:pt x="326" y="16"/>
                  </a:cubicBezTo>
                  <a:cubicBezTo>
                    <a:pt x="299" y="5"/>
                    <a:pt x="271" y="0"/>
                    <a:pt x="245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" name="Google Shape;3162;p18"/>
            <p:cNvSpPr/>
            <p:nvPr/>
          </p:nvSpPr>
          <p:spPr>
            <a:xfrm>
              <a:off x="2686850" y="545425"/>
              <a:ext cx="20075" cy="18225"/>
            </a:xfrm>
            <a:custGeom>
              <a:avLst/>
              <a:gdLst/>
              <a:ahLst/>
              <a:cxnLst/>
              <a:rect l="l" t="t" r="r" b="b"/>
              <a:pathLst>
                <a:path w="803" h="729" extrusionOk="0">
                  <a:moveTo>
                    <a:pt x="423" y="1"/>
                  </a:moveTo>
                  <a:cubicBezTo>
                    <a:pt x="261" y="1"/>
                    <a:pt x="113" y="95"/>
                    <a:pt x="51" y="239"/>
                  </a:cubicBezTo>
                  <a:cubicBezTo>
                    <a:pt x="1" y="440"/>
                    <a:pt x="101" y="640"/>
                    <a:pt x="277" y="716"/>
                  </a:cubicBezTo>
                  <a:cubicBezTo>
                    <a:pt x="312" y="724"/>
                    <a:pt x="347" y="728"/>
                    <a:pt x="381" y="728"/>
                  </a:cubicBezTo>
                  <a:cubicBezTo>
                    <a:pt x="543" y="728"/>
                    <a:pt x="691" y="635"/>
                    <a:pt x="753" y="490"/>
                  </a:cubicBezTo>
                  <a:cubicBezTo>
                    <a:pt x="803" y="290"/>
                    <a:pt x="703" y="89"/>
                    <a:pt x="527" y="14"/>
                  </a:cubicBezTo>
                  <a:cubicBezTo>
                    <a:pt x="492" y="5"/>
                    <a:pt x="457" y="1"/>
                    <a:pt x="423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3163;p18"/>
            <p:cNvSpPr/>
            <p:nvPr/>
          </p:nvSpPr>
          <p:spPr>
            <a:xfrm>
              <a:off x="2681225" y="759050"/>
              <a:ext cx="19450" cy="17050"/>
            </a:xfrm>
            <a:custGeom>
              <a:avLst/>
              <a:gdLst/>
              <a:ahLst/>
              <a:cxnLst/>
              <a:rect l="l" t="t" r="r" b="b"/>
              <a:pathLst>
                <a:path w="778" h="682" extrusionOk="0">
                  <a:moveTo>
                    <a:pt x="395" y="0"/>
                  </a:moveTo>
                  <a:cubicBezTo>
                    <a:pt x="252" y="0"/>
                    <a:pt x="116" y="80"/>
                    <a:pt x="76" y="241"/>
                  </a:cubicBezTo>
                  <a:cubicBezTo>
                    <a:pt x="0" y="416"/>
                    <a:pt x="101" y="592"/>
                    <a:pt x="276" y="667"/>
                  </a:cubicBezTo>
                  <a:cubicBezTo>
                    <a:pt x="311" y="677"/>
                    <a:pt x="347" y="682"/>
                    <a:pt x="383" y="682"/>
                  </a:cubicBezTo>
                  <a:cubicBezTo>
                    <a:pt x="526" y="682"/>
                    <a:pt x="662" y="602"/>
                    <a:pt x="702" y="441"/>
                  </a:cubicBezTo>
                  <a:cubicBezTo>
                    <a:pt x="777" y="266"/>
                    <a:pt x="677" y="65"/>
                    <a:pt x="502" y="15"/>
                  </a:cubicBezTo>
                  <a:cubicBezTo>
                    <a:pt x="467" y="5"/>
                    <a:pt x="430" y="0"/>
                    <a:pt x="395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18"/>
            <p:cNvSpPr/>
            <p:nvPr/>
          </p:nvSpPr>
          <p:spPr>
            <a:xfrm>
              <a:off x="2042750" y="617575"/>
              <a:ext cx="17575" cy="15375"/>
            </a:xfrm>
            <a:custGeom>
              <a:avLst/>
              <a:gdLst/>
              <a:ahLst/>
              <a:cxnLst/>
              <a:rect l="l" t="t" r="r" b="b"/>
              <a:pathLst>
                <a:path w="703" h="615" extrusionOk="0">
                  <a:moveTo>
                    <a:pt x="362" y="0"/>
                  </a:moveTo>
                  <a:cubicBezTo>
                    <a:pt x="300" y="0"/>
                    <a:pt x="236" y="20"/>
                    <a:pt x="176" y="60"/>
                  </a:cubicBezTo>
                  <a:cubicBezTo>
                    <a:pt x="25" y="160"/>
                    <a:pt x="0" y="336"/>
                    <a:pt x="101" y="486"/>
                  </a:cubicBezTo>
                  <a:cubicBezTo>
                    <a:pt x="164" y="566"/>
                    <a:pt x="258" y="615"/>
                    <a:pt x="356" y="615"/>
                  </a:cubicBezTo>
                  <a:cubicBezTo>
                    <a:pt x="413" y="615"/>
                    <a:pt x="472" y="598"/>
                    <a:pt x="527" y="561"/>
                  </a:cubicBezTo>
                  <a:cubicBezTo>
                    <a:pt x="652" y="461"/>
                    <a:pt x="702" y="286"/>
                    <a:pt x="602" y="135"/>
                  </a:cubicBezTo>
                  <a:cubicBezTo>
                    <a:pt x="542" y="45"/>
                    <a:pt x="455" y="0"/>
                    <a:pt x="362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18"/>
            <p:cNvSpPr/>
            <p:nvPr/>
          </p:nvSpPr>
          <p:spPr>
            <a:xfrm>
              <a:off x="2370450" y="665050"/>
              <a:ext cx="19450" cy="17075"/>
            </a:xfrm>
            <a:custGeom>
              <a:avLst/>
              <a:gdLst/>
              <a:ahLst/>
              <a:cxnLst/>
              <a:rect l="l" t="t" r="r" b="b"/>
              <a:pathLst>
                <a:path w="778" h="683" extrusionOk="0">
                  <a:moveTo>
                    <a:pt x="395" y="1"/>
                  </a:moveTo>
                  <a:cubicBezTo>
                    <a:pt x="252" y="1"/>
                    <a:pt x="116" y="81"/>
                    <a:pt x="75" y="241"/>
                  </a:cubicBezTo>
                  <a:cubicBezTo>
                    <a:pt x="0" y="417"/>
                    <a:pt x="100" y="592"/>
                    <a:pt x="276" y="667"/>
                  </a:cubicBezTo>
                  <a:cubicBezTo>
                    <a:pt x="311" y="677"/>
                    <a:pt x="347" y="682"/>
                    <a:pt x="383" y="682"/>
                  </a:cubicBezTo>
                  <a:cubicBezTo>
                    <a:pt x="526" y="682"/>
                    <a:pt x="662" y="602"/>
                    <a:pt x="702" y="442"/>
                  </a:cubicBezTo>
                  <a:cubicBezTo>
                    <a:pt x="777" y="266"/>
                    <a:pt x="677" y="66"/>
                    <a:pt x="501" y="16"/>
                  </a:cubicBezTo>
                  <a:cubicBezTo>
                    <a:pt x="466" y="6"/>
                    <a:pt x="430" y="1"/>
                    <a:pt x="395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" name="Google Shape;3166;p18"/>
            <p:cNvSpPr/>
            <p:nvPr/>
          </p:nvSpPr>
          <p:spPr>
            <a:xfrm>
              <a:off x="2412425" y="560800"/>
              <a:ext cx="19450" cy="17250"/>
            </a:xfrm>
            <a:custGeom>
              <a:avLst/>
              <a:gdLst/>
              <a:ahLst/>
              <a:cxnLst/>
              <a:rect l="l" t="t" r="r" b="b"/>
              <a:pathLst>
                <a:path w="778" h="690" extrusionOk="0">
                  <a:moveTo>
                    <a:pt x="369" y="0"/>
                  </a:moveTo>
                  <a:cubicBezTo>
                    <a:pt x="226" y="0"/>
                    <a:pt x="109" y="91"/>
                    <a:pt x="51" y="226"/>
                  </a:cubicBezTo>
                  <a:cubicBezTo>
                    <a:pt x="0" y="401"/>
                    <a:pt x="101" y="602"/>
                    <a:pt x="276" y="677"/>
                  </a:cubicBezTo>
                  <a:cubicBezTo>
                    <a:pt x="307" y="686"/>
                    <a:pt x="338" y="690"/>
                    <a:pt x="369" y="690"/>
                  </a:cubicBezTo>
                  <a:cubicBezTo>
                    <a:pt x="517" y="690"/>
                    <a:pt x="661" y="596"/>
                    <a:pt x="702" y="451"/>
                  </a:cubicBezTo>
                  <a:cubicBezTo>
                    <a:pt x="777" y="276"/>
                    <a:pt x="677" y="76"/>
                    <a:pt x="502" y="25"/>
                  </a:cubicBezTo>
                  <a:cubicBezTo>
                    <a:pt x="456" y="8"/>
                    <a:pt x="411" y="0"/>
                    <a:pt x="369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" name="Google Shape;3167;p18"/>
            <p:cNvSpPr/>
            <p:nvPr/>
          </p:nvSpPr>
          <p:spPr>
            <a:xfrm>
              <a:off x="2198125" y="663775"/>
              <a:ext cx="11950" cy="10850"/>
            </a:xfrm>
            <a:custGeom>
              <a:avLst/>
              <a:gdLst/>
              <a:ahLst/>
              <a:cxnLst/>
              <a:rect l="l" t="t" r="r" b="b"/>
              <a:pathLst>
                <a:path w="478" h="434" extrusionOk="0">
                  <a:moveTo>
                    <a:pt x="233" y="1"/>
                  </a:moveTo>
                  <a:cubicBezTo>
                    <a:pt x="150" y="1"/>
                    <a:pt x="65" y="64"/>
                    <a:pt x="26" y="142"/>
                  </a:cubicBezTo>
                  <a:cubicBezTo>
                    <a:pt x="1" y="267"/>
                    <a:pt x="51" y="368"/>
                    <a:pt x="176" y="418"/>
                  </a:cubicBezTo>
                  <a:cubicBezTo>
                    <a:pt x="198" y="429"/>
                    <a:pt x="222" y="434"/>
                    <a:pt x="245" y="434"/>
                  </a:cubicBezTo>
                  <a:cubicBezTo>
                    <a:pt x="327" y="434"/>
                    <a:pt x="407" y="371"/>
                    <a:pt x="427" y="292"/>
                  </a:cubicBezTo>
                  <a:cubicBezTo>
                    <a:pt x="477" y="167"/>
                    <a:pt x="427" y="42"/>
                    <a:pt x="302" y="17"/>
                  </a:cubicBezTo>
                  <a:cubicBezTo>
                    <a:pt x="280" y="6"/>
                    <a:pt x="257" y="1"/>
                    <a:pt x="233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18"/>
            <p:cNvSpPr/>
            <p:nvPr/>
          </p:nvSpPr>
          <p:spPr>
            <a:xfrm>
              <a:off x="2355400" y="618275"/>
              <a:ext cx="11925" cy="10700"/>
            </a:xfrm>
            <a:custGeom>
              <a:avLst/>
              <a:gdLst/>
              <a:ahLst/>
              <a:cxnLst/>
              <a:rect l="l" t="t" r="r" b="b"/>
              <a:pathLst>
                <a:path w="477" h="428" extrusionOk="0">
                  <a:moveTo>
                    <a:pt x="250" y="1"/>
                  </a:moveTo>
                  <a:cubicBezTo>
                    <a:pt x="162" y="1"/>
                    <a:pt x="68" y="53"/>
                    <a:pt x="26" y="157"/>
                  </a:cubicBezTo>
                  <a:cubicBezTo>
                    <a:pt x="1" y="258"/>
                    <a:pt x="51" y="383"/>
                    <a:pt x="176" y="408"/>
                  </a:cubicBezTo>
                  <a:cubicBezTo>
                    <a:pt x="202" y="421"/>
                    <a:pt x="230" y="427"/>
                    <a:pt x="257" y="427"/>
                  </a:cubicBezTo>
                  <a:cubicBezTo>
                    <a:pt x="334" y="427"/>
                    <a:pt x="408" y="376"/>
                    <a:pt x="427" y="283"/>
                  </a:cubicBezTo>
                  <a:cubicBezTo>
                    <a:pt x="477" y="183"/>
                    <a:pt x="427" y="57"/>
                    <a:pt x="301" y="7"/>
                  </a:cubicBezTo>
                  <a:cubicBezTo>
                    <a:pt x="285" y="3"/>
                    <a:pt x="267" y="1"/>
                    <a:pt x="25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18"/>
            <p:cNvSpPr/>
            <p:nvPr/>
          </p:nvSpPr>
          <p:spPr>
            <a:xfrm>
              <a:off x="2235725" y="682500"/>
              <a:ext cx="11925" cy="10675"/>
            </a:xfrm>
            <a:custGeom>
              <a:avLst/>
              <a:gdLst/>
              <a:ahLst/>
              <a:cxnLst/>
              <a:rect l="l" t="t" r="r" b="b"/>
              <a:pathLst>
                <a:path w="477" h="427" extrusionOk="0">
                  <a:moveTo>
                    <a:pt x="221" y="0"/>
                  </a:moveTo>
                  <a:cubicBezTo>
                    <a:pt x="143" y="0"/>
                    <a:pt x="69" y="52"/>
                    <a:pt x="51" y="145"/>
                  </a:cubicBezTo>
                  <a:cubicBezTo>
                    <a:pt x="1" y="245"/>
                    <a:pt x="51" y="370"/>
                    <a:pt x="176" y="421"/>
                  </a:cubicBezTo>
                  <a:cubicBezTo>
                    <a:pt x="193" y="425"/>
                    <a:pt x="210" y="427"/>
                    <a:pt x="228" y="427"/>
                  </a:cubicBezTo>
                  <a:cubicBezTo>
                    <a:pt x="316" y="427"/>
                    <a:pt x="410" y="375"/>
                    <a:pt x="452" y="270"/>
                  </a:cubicBezTo>
                  <a:cubicBezTo>
                    <a:pt x="477" y="170"/>
                    <a:pt x="427" y="45"/>
                    <a:pt x="301" y="20"/>
                  </a:cubicBezTo>
                  <a:cubicBezTo>
                    <a:pt x="276" y="7"/>
                    <a:pt x="248" y="0"/>
                    <a:pt x="221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18"/>
            <p:cNvSpPr/>
            <p:nvPr/>
          </p:nvSpPr>
          <p:spPr>
            <a:xfrm>
              <a:off x="2278975" y="604500"/>
              <a:ext cx="11925" cy="10600"/>
            </a:xfrm>
            <a:custGeom>
              <a:avLst/>
              <a:gdLst/>
              <a:ahLst/>
              <a:cxnLst/>
              <a:rect l="l" t="t" r="r" b="b"/>
              <a:pathLst>
                <a:path w="477" h="424" extrusionOk="0">
                  <a:moveTo>
                    <a:pt x="248" y="0"/>
                  </a:moveTo>
                  <a:cubicBezTo>
                    <a:pt x="160" y="0"/>
                    <a:pt x="67" y="49"/>
                    <a:pt x="25" y="132"/>
                  </a:cubicBezTo>
                  <a:cubicBezTo>
                    <a:pt x="0" y="257"/>
                    <a:pt x="50" y="383"/>
                    <a:pt x="176" y="408"/>
                  </a:cubicBezTo>
                  <a:cubicBezTo>
                    <a:pt x="197" y="419"/>
                    <a:pt x="221" y="424"/>
                    <a:pt x="244" y="424"/>
                  </a:cubicBezTo>
                  <a:cubicBezTo>
                    <a:pt x="327" y="424"/>
                    <a:pt x="412" y="361"/>
                    <a:pt x="451" y="282"/>
                  </a:cubicBezTo>
                  <a:cubicBezTo>
                    <a:pt x="476" y="157"/>
                    <a:pt x="426" y="57"/>
                    <a:pt x="301" y="7"/>
                  </a:cubicBezTo>
                  <a:cubicBezTo>
                    <a:pt x="284" y="2"/>
                    <a:pt x="266" y="0"/>
                    <a:pt x="248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" name="Google Shape;3171;p18"/>
            <p:cNvSpPr/>
            <p:nvPr/>
          </p:nvSpPr>
          <p:spPr>
            <a:xfrm>
              <a:off x="2307150" y="484825"/>
              <a:ext cx="11950" cy="10675"/>
            </a:xfrm>
            <a:custGeom>
              <a:avLst/>
              <a:gdLst/>
              <a:ahLst/>
              <a:cxnLst/>
              <a:rect l="l" t="t" r="r" b="b"/>
              <a:pathLst>
                <a:path w="478" h="427" extrusionOk="0">
                  <a:moveTo>
                    <a:pt x="250" y="0"/>
                  </a:moveTo>
                  <a:cubicBezTo>
                    <a:pt x="162" y="0"/>
                    <a:pt x="68" y="53"/>
                    <a:pt x="26" y="157"/>
                  </a:cubicBezTo>
                  <a:cubicBezTo>
                    <a:pt x="1" y="257"/>
                    <a:pt x="51" y="383"/>
                    <a:pt x="176" y="408"/>
                  </a:cubicBezTo>
                  <a:cubicBezTo>
                    <a:pt x="202" y="421"/>
                    <a:pt x="230" y="427"/>
                    <a:pt x="257" y="427"/>
                  </a:cubicBezTo>
                  <a:cubicBezTo>
                    <a:pt x="336" y="427"/>
                    <a:pt x="415" y="375"/>
                    <a:pt x="452" y="282"/>
                  </a:cubicBezTo>
                  <a:cubicBezTo>
                    <a:pt x="477" y="182"/>
                    <a:pt x="427" y="57"/>
                    <a:pt x="302" y="7"/>
                  </a:cubicBezTo>
                  <a:cubicBezTo>
                    <a:pt x="285" y="3"/>
                    <a:pt x="268" y="0"/>
                    <a:pt x="250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18"/>
            <p:cNvSpPr/>
            <p:nvPr/>
          </p:nvSpPr>
          <p:spPr>
            <a:xfrm>
              <a:off x="2124200" y="492500"/>
              <a:ext cx="20700" cy="18200"/>
            </a:xfrm>
            <a:custGeom>
              <a:avLst/>
              <a:gdLst/>
              <a:ahLst/>
              <a:cxnLst/>
              <a:rect l="l" t="t" r="r" b="b"/>
              <a:pathLst>
                <a:path w="828" h="728" extrusionOk="0">
                  <a:moveTo>
                    <a:pt x="403" y="1"/>
                  </a:moveTo>
                  <a:cubicBezTo>
                    <a:pt x="259" y="1"/>
                    <a:pt x="115" y="96"/>
                    <a:pt x="76" y="251"/>
                  </a:cubicBezTo>
                  <a:cubicBezTo>
                    <a:pt x="1" y="427"/>
                    <a:pt x="101" y="627"/>
                    <a:pt x="301" y="702"/>
                  </a:cubicBezTo>
                  <a:cubicBezTo>
                    <a:pt x="341" y="719"/>
                    <a:pt x="383" y="727"/>
                    <a:pt x="425" y="727"/>
                  </a:cubicBezTo>
                  <a:cubicBezTo>
                    <a:pt x="569" y="727"/>
                    <a:pt x="714" y="632"/>
                    <a:pt x="752" y="477"/>
                  </a:cubicBezTo>
                  <a:cubicBezTo>
                    <a:pt x="828" y="276"/>
                    <a:pt x="727" y="76"/>
                    <a:pt x="527" y="26"/>
                  </a:cubicBezTo>
                  <a:cubicBezTo>
                    <a:pt x="487" y="9"/>
                    <a:pt x="445" y="1"/>
                    <a:pt x="403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18"/>
            <p:cNvSpPr/>
            <p:nvPr/>
          </p:nvSpPr>
          <p:spPr>
            <a:xfrm>
              <a:off x="2119200" y="705850"/>
              <a:ext cx="19425" cy="17250"/>
            </a:xfrm>
            <a:custGeom>
              <a:avLst/>
              <a:gdLst/>
              <a:ahLst/>
              <a:cxnLst/>
              <a:rect l="l" t="t" r="r" b="b"/>
              <a:pathLst>
                <a:path w="777" h="690" extrusionOk="0">
                  <a:moveTo>
                    <a:pt x="399" y="0"/>
                  </a:moveTo>
                  <a:cubicBezTo>
                    <a:pt x="243" y="0"/>
                    <a:pt x="112" y="94"/>
                    <a:pt x="50" y="238"/>
                  </a:cubicBezTo>
                  <a:cubicBezTo>
                    <a:pt x="0" y="414"/>
                    <a:pt x="100" y="614"/>
                    <a:pt x="276" y="665"/>
                  </a:cubicBezTo>
                  <a:cubicBezTo>
                    <a:pt x="316" y="682"/>
                    <a:pt x="358" y="690"/>
                    <a:pt x="398" y="690"/>
                  </a:cubicBezTo>
                  <a:cubicBezTo>
                    <a:pt x="535" y="690"/>
                    <a:pt x="663" y="599"/>
                    <a:pt x="702" y="464"/>
                  </a:cubicBezTo>
                  <a:cubicBezTo>
                    <a:pt x="777" y="264"/>
                    <a:pt x="677" y="88"/>
                    <a:pt x="501" y="13"/>
                  </a:cubicBezTo>
                  <a:cubicBezTo>
                    <a:pt x="466" y="4"/>
                    <a:pt x="432" y="0"/>
                    <a:pt x="399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18"/>
            <p:cNvSpPr/>
            <p:nvPr/>
          </p:nvSpPr>
          <p:spPr>
            <a:xfrm>
              <a:off x="2237600" y="587675"/>
              <a:ext cx="7550" cy="6725"/>
            </a:xfrm>
            <a:custGeom>
              <a:avLst/>
              <a:gdLst/>
              <a:ahLst/>
              <a:cxnLst/>
              <a:rect l="l" t="t" r="r" b="b"/>
              <a:pathLst>
                <a:path w="302" h="269" extrusionOk="0">
                  <a:moveTo>
                    <a:pt x="142" y="1"/>
                  </a:moveTo>
                  <a:cubicBezTo>
                    <a:pt x="118" y="1"/>
                    <a:pt x="95" y="9"/>
                    <a:pt x="76" y="28"/>
                  </a:cubicBezTo>
                  <a:cubicBezTo>
                    <a:pt x="1" y="78"/>
                    <a:pt x="1" y="153"/>
                    <a:pt x="26" y="204"/>
                  </a:cubicBezTo>
                  <a:cubicBezTo>
                    <a:pt x="58" y="251"/>
                    <a:pt x="100" y="269"/>
                    <a:pt x="145" y="269"/>
                  </a:cubicBezTo>
                  <a:cubicBezTo>
                    <a:pt x="171" y="269"/>
                    <a:pt x="199" y="263"/>
                    <a:pt x="226" y="254"/>
                  </a:cubicBezTo>
                  <a:cubicBezTo>
                    <a:pt x="277" y="204"/>
                    <a:pt x="302" y="128"/>
                    <a:pt x="252" y="53"/>
                  </a:cubicBezTo>
                  <a:cubicBezTo>
                    <a:pt x="221" y="22"/>
                    <a:pt x="180" y="1"/>
                    <a:pt x="142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18"/>
            <p:cNvSpPr/>
            <p:nvPr/>
          </p:nvSpPr>
          <p:spPr>
            <a:xfrm>
              <a:off x="2092250" y="566200"/>
              <a:ext cx="8800" cy="7325"/>
            </a:xfrm>
            <a:custGeom>
              <a:avLst/>
              <a:gdLst/>
              <a:ahLst/>
              <a:cxnLst/>
              <a:rect l="l" t="t" r="r" b="b"/>
              <a:pathLst>
                <a:path w="352" h="293" extrusionOk="0">
                  <a:moveTo>
                    <a:pt x="170" y="1"/>
                  </a:moveTo>
                  <a:cubicBezTo>
                    <a:pt x="116" y="1"/>
                    <a:pt x="69" y="29"/>
                    <a:pt x="50" y="85"/>
                  </a:cubicBezTo>
                  <a:cubicBezTo>
                    <a:pt x="0" y="185"/>
                    <a:pt x="50" y="261"/>
                    <a:pt x="126" y="286"/>
                  </a:cubicBezTo>
                  <a:cubicBezTo>
                    <a:pt x="139" y="290"/>
                    <a:pt x="153" y="292"/>
                    <a:pt x="167" y="292"/>
                  </a:cubicBezTo>
                  <a:cubicBezTo>
                    <a:pt x="234" y="292"/>
                    <a:pt x="306" y="247"/>
                    <a:pt x="326" y="185"/>
                  </a:cubicBezTo>
                  <a:cubicBezTo>
                    <a:pt x="351" y="110"/>
                    <a:pt x="301" y="35"/>
                    <a:pt x="226" y="10"/>
                  </a:cubicBezTo>
                  <a:cubicBezTo>
                    <a:pt x="207" y="4"/>
                    <a:pt x="188" y="1"/>
                    <a:pt x="17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18"/>
            <p:cNvSpPr/>
            <p:nvPr/>
          </p:nvSpPr>
          <p:spPr>
            <a:xfrm>
              <a:off x="2074075" y="611950"/>
              <a:ext cx="8800" cy="7375"/>
            </a:xfrm>
            <a:custGeom>
              <a:avLst/>
              <a:gdLst/>
              <a:ahLst/>
              <a:cxnLst/>
              <a:rect l="l" t="t" r="r" b="b"/>
              <a:pathLst>
                <a:path w="352" h="295" extrusionOk="0">
                  <a:moveTo>
                    <a:pt x="167" y="0"/>
                  </a:moveTo>
                  <a:cubicBezTo>
                    <a:pt x="105" y="0"/>
                    <a:pt x="44" y="28"/>
                    <a:pt x="26" y="85"/>
                  </a:cubicBezTo>
                  <a:cubicBezTo>
                    <a:pt x="1" y="185"/>
                    <a:pt x="51" y="260"/>
                    <a:pt x="126" y="285"/>
                  </a:cubicBezTo>
                  <a:cubicBezTo>
                    <a:pt x="144" y="291"/>
                    <a:pt x="163" y="294"/>
                    <a:pt x="182" y="294"/>
                  </a:cubicBezTo>
                  <a:cubicBezTo>
                    <a:pt x="244" y="294"/>
                    <a:pt x="307" y="262"/>
                    <a:pt x="326" y="185"/>
                  </a:cubicBezTo>
                  <a:cubicBezTo>
                    <a:pt x="351" y="110"/>
                    <a:pt x="301" y="35"/>
                    <a:pt x="226" y="9"/>
                  </a:cubicBezTo>
                  <a:cubicBezTo>
                    <a:pt x="207" y="3"/>
                    <a:pt x="187" y="0"/>
                    <a:pt x="167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" name="Google Shape;3177;p18"/>
            <p:cNvSpPr/>
            <p:nvPr/>
          </p:nvSpPr>
          <p:spPr>
            <a:xfrm>
              <a:off x="2171200" y="569325"/>
              <a:ext cx="5650" cy="4900"/>
            </a:xfrm>
            <a:custGeom>
              <a:avLst/>
              <a:gdLst/>
              <a:ahLst/>
              <a:cxnLst/>
              <a:rect l="l" t="t" r="r" b="b"/>
              <a:pathLst>
                <a:path w="226" h="196" extrusionOk="0">
                  <a:moveTo>
                    <a:pt x="111" y="0"/>
                  </a:moveTo>
                  <a:cubicBezTo>
                    <a:pt x="75" y="0"/>
                    <a:pt x="44" y="24"/>
                    <a:pt x="25" y="60"/>
                  </a:cubicBezTo>
                  <a:cubicBezTo>
                    <a:pt x="0" y="110"/>
                    <a:pt x="50" y="161"/>
                    <a:pt x="75" y="186"/>
                  </a:cubicBezTo>
                  <a:cubicBezTo>
                    <a:pt x="89" y="192"/>
                    <a:pt x="104" y="195"/>
                    <a:pt x="119" y="195"/>
                  </a:cubicBezTo>
                  <a:cubicBezTo>
                    <a:pt x="160" y="195"/>
                    <a:pt x="201" y="172"/>
                    <a:pt x="201" y="136"/>
                  </a:cubicBezTo>
                  <a:cubicBezTo>
                    <a:pt x="226" y="85"/>
                    <a:pt x="201" y="35"/>
                    <a:pt x="151" y="10"/>
                  </a:cubicBezTo>
                  <a:cubicBezTo>
                    <a:pt x="137" y="4"/>
                    <a:pt x="124" y="0"/>
                    <a:pt x="111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8" name="Google Shape;3178;p18"/>
            <p:cNvSpPr/>
            <p:nvPr/>
          </p:nvSpPr>
          <p:spPr>
            <a:xfrm>
              <a:off x="2102275" y="589375"/>
              <a:ext cx="5650" cy="4825"/>
            </a:xfrm>
            <a:custGeom>
              <a:avLst/>
              <a:gdLst/>
              <a:ahLst/>
              <a:cxnLst/>
              <a:rect l="l" t="t" r="r" b="b"/>
              <a:pathLst>
                <a:path w="226" h="193" extrusionOk="0">
                  <a:moveTo>
                    <a:pt x="111" y="0"/>
                  </a:moveTo>
                  <a:cubicBezTo>
                    <a:pt x="76" y="0"/>
                    <a:pt x="44" y="24"/>
                    <a:pt x="25" y="60"/>
                  </a:cubicBezTo>
                  <a:cubicBezTo>
                    <a:pt x="0" y="110"/>
                    <a:pt x="25" y="161"/>
                    <a:pt x="76" y="186"/>
                  </a:cubicBezTo>
                  <a:cubicBezTo>
                    <a:pt x="85" y="190"/>
                    <a:pt x="95" y="192"/>
                    <a:pt x="104" y="192"/>
                  </a:cubicBezTo>
                  <a:cubicBezTo>
                    <a:pt x="144" y="192"/>
                    <a:pt x="181" y="156"/>
                    <a:pt x="201" y="136"/>
                  </a:cubicBezTo>
                  <a:cubicBezTo>
                    <a:pt x="226" y="85"/>
                    <a:pt x="201" y="10"/>
                    <a:pt x="151" y="10"/>
                  </a:cubicBezTo>
                  <a:cubicBezTo>
                    <a:pt x="137" y="4"/>
                    <a:pt x="124" y="0"/>
                    <a:pt x="111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9" name="Google Shape;3179;p18"/>
            <p:cNvSpPr/>
            <p:nvPr/>
          </p:nvSpPr>
          <p:spPr>
            <a:xfrm>
              <a:off x="2154900" y="561175"/>
              <a:ext cx="5050" cy="4900"/>
            </a:xfrm>
            <a:custGeom>
              <a:avLst/>
              <a:gdLst/>
              <a:ahLst/>
              <a:cxnLst/>
              <a:rect l="l" t="t" r="r" b="b"/>
              <a:pathLst>
                <a:path w="202" h="196" extrusionOk="0">
                  <a:moveTo>
                    <a:pt x="87" y="1"/>
                  </a:moveTo>
                  <a:cubicBezTo>
                    <a:pt x="53" y="1"/>
                    <a:pt x="26" y="24"/>
                    <a:pt x="26" y="61"/>
                  </a:cubicBezTo>
                  <a:cubicBezTo>
                    <a:pt x="1" y="111"/>
                    <a:pt x="26" y="161"/>
                    <a:pt x="76" y="186"/>
                  </a:cubicBezTo>
                  <a:cubicBezTo>
                    <a:pt x="89" y="193"/>
                    <a:pt x="103" y="196"/>
                    <a:pt x="116" y="196"/>
                  </a:cubicBezTo>
                  <a:cubicBezTo>
                    <a:pt x="151" y="196"/>
                    <a:pt x="183" y="172"/>
                    <a:pt x="201" y="136"/>
                  </a:cubicBezTo>
                  <a:cubicBezTo>
                    <a:pt x="201" y="86"/>
                    <a:pt x="176" y="35"/>
                    <a:pt x="126" y="10"/>
                  </a:cubicBezTo>
                  <a:cubicBezTo>
                    <a:pt x="113" y="4"/>
                    <a:pt x="99" y="1"/>
                    <a:pt x="87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" name="Google Shape;3180;p18"/>
            <p:cNvSpPr/>
            <p:nvPr/>
          </p:nvSpPr>
          <p:spPr>
            <a:xfrm>
              <a:off x="2136100" y="595650"/>
              <a:ext cx="5050" cy="4650"/>
            </a:xfrm>
            <a:custGeom>
              <a:avLst/>
              <a:gdLst/>
              <a:ahLst/>
              <a:cxnLst/>
              <a:rect l="l" t="t" r="r" b="b"/>
              <a:pathLst>
                <a:path w="202" h="186" extrusionOk="0">
                  <a:moveTo>
                    <a:pt x="86" y="0"/>
                  </a:moveTo>
                  <a:cubicBezTo>
                    <a:pt x="51" y="0"/>
                    <a:pt x="19" y="23"/>
                    <a:pt x="1" y="60"/>
                  </a:cubicBezTo>
                  <a:cubicBezTo>
                    <a:pt x="1" y="110"/>
                    <a:pt x="26" y="160"/>
                    <a:pt x="76" y="185"/>
                  </a:cubicBezTo>
                  <a:cubicBezTo>
                    <a:pt x="126" y="185"/>
                    <a:pt x="176" y="160"/>
                    <a:pt x="201" y="110"/>
                  </a:cubicBezTo>
                  <a:cubicBezTo>
                    <a:pt x="201" y="60"/>
                    <a:pt x="176" y="10"/>
                    <a:pt x="126" y="10"/>
                  </a:cubicBezTo>
                  <a:cubicBezTo>
                    <a:pt x="113" y="3"/>
                    <a:pt x="99" y="0"/>
                    <a:pt x="8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" name="Google Shape;3181;p18"/>
            <p:cNvSpPr/>
            <p:nvPr/>
          </p:nvSpPr>
          <p:spPr>
            <a:xfrm>
              <a:off x="2123575" y="647900"/>
              <a:ext cx="5025" cy="4650"/>
            </a:xfrm>
            <a:custGeom>
              <a:avLst/>
              <a:gdLst/>
              <a:ahLst/>
              <a:cxnLst/>
              <a:rect l="l" t="t" r="r" b="b"/>
              <a:pathLst>
                <a:path w="201" h="186" extrusionOk="0">
                  <a:moveTo>
                    <a:pt x="126" y="0"/>
                  </a:moveTo>
                  <a:cubicBezTo>
                    <a:pt x="76" y="0"/>
                    <a:pt x="26" y="25"/>
                    <a:pt x="26" y="75"/>
                  </a:cubicBezTo>
                  <a:cubicBezTo>
                    <a:pt x="1" y="125"/>
                    <a:pt x="26" y="176"/>
                    <a:pt x="76" y="176"/>
                  </a:cubicBezTo>
                  <a:cubicBezTo>
                    <a:pt x="89" y="182"/>
                    <a:pt x="103" y="185"/>
                    <a:pt x="116" y="185"/>
                  </a:cubicBezTo>
                  <a:cubicBezTo>
                    <a:pt x="151" y="185"/>
                    <a:pt x="183" y="162"/>
                    <a:pt x="201" y="125"/>
                  </a:cubicBezTo>
                  <a:cubicBezTo>
                    <a:pt x="201" y="75"/>
                    <a:pt x="176" y="25"/>
                    <a:pt x="12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" name="Google Shape;3182;p18"/>
            <p:cNvSpPr/>
            <p:nvPr/>
          </p:nvSpPr>
          <p:spPr>
            <a:xfrm>
              <a:off x="2200025" y="641450"/>
              <a:ext cx="9425" cy="7875"/>
            </a:xfrm>
            <a:custGeom>
              <a:avLst/>
              <a:gdLst/>
              <a:ahLst/>
              <a:cxnLst/>
              <a:rect l="l" t="t" r="r" b="b"/>
              <a:pathLst>
                <a:path w="377" h="315" extrusionOk="0">
                  <a:moveTo>
                    <a:pt x="184" y="1"/>
                  </a:moveTo>
                  <a:cubicBezTo>
                    <a:pt x="117" y="1"/>
                    <a:pt x="46" y="46"/>
                    <a:pt x="25" y="108"/>
                  </a:cubicBezTo>
                  <a:cubicBezTo>
                    <a:pt x="0" y="183"/>
                    <a:pt x="50" y="283"/>
                    <a:pt x="125" y="308"/>
                  </a:cubicBezTo>
                  <a:cubicBezTo>
                    <a:pt x="143" y="313"/>
                    <a:pt x="160" y="315"/>
                    <a:pt x="176" y="315"/>
                  </a:cubicBezTo>
                  <a:cubicBezTo>
                    <a:pt x="251" y="315"/>
                    <a:pt x="305" y="270"/>
                    <a:pt x="326" y="208"/>
                  </a:cubicBezTo>
                  <a:cubicBezTo>
                    <a:pt x="376" y="133"/>
                    <a:pt x="326" y="33"/>
                    <a:pt x="226" y="7"/>
                  </a:cubicBezTo>
                  <a:cubicBezTo>
                    <a:pt x="212" y="3"/>
                    <a:pt x="198" y="1"/>
                    <a:pt x="184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" name="Google Shape;3183;p18"/>
            <p:cNvSpPr/>
            <p:nvPr/>
          </p:nvSpPr>
          <p:spPr>
            <a:xfrm>
              <a:off x="2203150" y="548100"/>
              <a:ext cx="8175" cy="7325"/>
            </a:xfrm>
            <a:custGeom>
              <a:avLst/>
              <a:gdLst/>
              <a:ahLst/>
              <a:cxnLst/>
              <a:rect l="l" t="t" r="r" b="b"/>
              <a:pathLst>
                <a:path w="327" h="293" extrusionOk="0">
                  <a:moveTo>
                    <a:pt x="161" y="1"/>
                  </a:moveTo>
                  <a:cubicBezTo>
                    <a:pt x="101" y="1"/>
                    <a:pt x="46" y="45"/>
                    <a:pt x="26" y="107"/>
                  </a:cubicBezTo>
                  <a:cubicBezTo>
                    <a:pt x="0" y="183"/>
                    <a:pt x="26" y="258"/>
                    <a:pt x="126" y="283"/>
                  </a:cubicBezTo>
                  <a:cubicBezTo>
                    <a:pt x="145" y="289"/>
                    <a:pt x="163" y="292"/>
                    <a:pt x="181" y="292"/>
                  </a:cubicBezTo>
                  <a:cubicBezTo>
                    <a:pt x="235" y="292"/>
                    <a:pt x="282" y="264"/>
                    <a:pt x="301" y="208"/>
                  </a:cubicBezTo>
                  <a:cubicBezTo>
                    <a:pt x="326" y="132"/>
                    <a:pt x="301" y="32"/>
                    <a:pt x="201" y="7"/>
                  </a:cubicBezTo>
                  <a:cubicBezTo>
                    <a:pt x="188" y="3"/>
                    <a:pt x="174" y="1"/>
                    <a:pt x="161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" name="Google Shape;3184;p18"/>
            <p:cNvSpPr/>
            <p:nvPr/>
          </p:nvSpPr>
          <p:spPr>
            <a:xfrm>
              <a:off x="3242625" y="612325"/>
              <a:ext cx="10675" cy="9750"/>
            </a:xfrm>
            <a:custGeom>
              <a:avLst/>
              <a:gdLst/>
              <a:ahLst/>
              <a:cxnLst/>
              <a:rect l="l" t="t" r="r" b="b"/>
              <a:pathLst>
                <a:path w="427" h="390" extrusionOk="0">
                  <a:moveTo>
                    <a:pt x="218" y="1"/>
                  </a:moveTo>
                  <a:cubicBezTo>
                    <a:pt x="180" y="1"/>
                    <a:pt x="140" y="15"/>
                    <a:pt x="101" y="45"/>
                  </a:cubicBezTo>
                  <a:cubicBezTo>
                    <a:pt x="1" y="95"/>
                    <a:pt x="1" y="220"/>
                    <a:pt x="51" y="295"/>
                  </a:cubicBezTo>
                  <a:cubicBezTo>
                    <a:pt x="96" y="356"/>
                    <a:pt x="151" y="389"/>
                    <a:pt x="209" y="389"/>
                  </a:cubicBezTo>
                  <a:cubicBezTo>
                    <a:pt x="247" y="389"/>
                    <a:pt x="287" y="375"/>
                    <a:pt x="326" y="345"/>
                  </a:cubicBezTo>
                  <a:cubicBezTo>
                    <a:pt x="402" y="295"/>
                    <a:pt x="427" y="170"/>
                    <a:pt x="377" y="95"/>
                  </a:cubicBezTo>
                  <a:cubicBezTo>
                    <a:pt x="331" y="34"/>
                    <a:pt x="276" y="1"/>
                    <a:pt x="218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" name="Google Shape;3185;p18"/>
            <p:cNvSpPr/>
            <p:nvPr/>
          </p:nvSpPr>
          <p:spPr>
            <a:xfrm>
              <a:off x="3031475" y="580700"/>
              <a:ext cx="11925" cy="11225"/>
            </a:xfrm>
            <a:custGeom>
              <a:avLst/>
              <a:gdLst/>
              <a:ahLst/>
              <a:cxnLst/>
              <a:rect l="l" t="t" r="r" b="b"/>
              <a:pathLst>
                <a:path w="477" h="449" extrusionOk="0">
                  <a:moveTo>
                    <a:pt x="249" y="0"/>
                  </a:moveTo>
                  <a:cubicBezTo>
                    <a:pt x="161" y="0"/>
                    <a:pt x="67" y="52"/>
                    <a:pt x="26" y="157"/>
                  </a:cubicBezTo>
                  <a:cubicBezTo>
                    <a:pt x="0" y="257"/>
                    <a:pt x="51" y="382"/>
                    <a:pt x="176" y="432"/>
                  </a:cubicBezTo>
                  <a:cubicBezTo>
                    <a:pt x="198" y="443"/>
                    <a:pt x="221" y="448"/>
                    <a:pt x="244" y="448"/>
                  </a:cubicBezTo>
                  <a:cubicBezTo>
                    <a:pt x="328" y="448"/>
                    <a:pt x="412" y="385"/>
                    <a:pt x="452" y="307"/>
                  </a:cubicBezTo>
                  <a:cubicBezTo>
                    <a:pt x="477" y="182"/>
                    <a:pt x="427" y="56"/>
                    <a:pt x="301" y="6"/>
                  </a:cubicBezTo>
                  <a:cubicBezTo>
                    <a:pt x="285" y="2"/>
                    <a:pt x="267" y="0"/>
                    <a:pt x="249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" name="Google Shape;3186;p18"/>
            <p:cNvSpPr/>
            <p:nvPr/>
          </p:nvSpPr>
          <p:spPr>
            <a:xfrm>
              <a:off x="3004525" y="647500"/>
              <a:ext cx="12575" cy="11225"/>
            </a:xfrm>
            <a:custGeom>
              <a:avLst/>
              <a:gdLst/>
              <a:ahLst/>
              <a:cxnLst/>
              <a:rect l="l" t="t" r="r" b="b"/>
              <a:pathLst>
                <a:path w="503" h="449" extrusionOk="0">
                  <a:moveTo>
                    <a:pt x="245" y="0"/>
                  </a:moveTo>
                  <a:cubicBezTo>
                    <a:pt x="151" y="0"/>
                    <a:pt x="70" y="63"/>
                    <a:pt x="51" y="141"/>
                  </a:cubicBezTo>
                  <a:cubicBezTo>
                    <a:pt x="1" y="267"/>
                    <a:pt x="51" y="392"/>
                    <a:pt x="176" y="442"/>
                  </a:cubicBezTo>
                  <a:cubicBezTo>
                    <a:pt x="197" y="446"/>
                    <a:pt x="218" y="448"/>
                    <a:pt x="238" y="448"/>
                  </a:cubicBezTo>
                  <a:cubicBezTo>
                    <a:pt x="341" y="448"/>
                    <a:pt x="431" y="396"/>
                    <a:pt x="452" y="292"/>
                  </a:cubicBezTo>
                  <a:cubicBezTo>
                    <a:pt x="502" y="192"/>
                    <a:pt x="427" y="66"/>
                    <a:pt x="327" y="16"/>
                  </a:cubicBezTo>
                  <a:cubicBezTo>
                    <a:pt x="299" y="5"/>
                    <a:pt x="272" y="0"/>
                    <a:pt x="245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" name="Google Shape;3187;p18"/>
            <p:cNvSpPr/>
            <p:nvPr/>
          </p:nvSpPr>
          <p:spPr>
            <a:xfrm>
              <a:off x="3146125" y="585700"/>
              <a:ext cx="8175" cy="6675"/>
            </a:xfrm>
            <a:custGeom>
              <a:avLst/>
              <a:gdLst/>
              <a:ahLst/>
              <a:cxnLst/>
              <a:rect l="l" t="t" r="r" b="b"/>
              <a:pathLst>
                <a:path w="327" h="267" extrusionOk="0">
                  <a:moveTo>
                    <a:pt x="160" y="0"/>
                  </a:moveTo>
                  <a:cubicBezTo>
                    <a:pt x="100" y="0"/>
                    <a:pt x="47" y="41"/>
                    <a:pt x="26" y="82"/>
                  </a:cubicBezTo>
                  <a:cubicBezTo>
                    <a:pt x="1" y="157"/>
                    <a:pt x="51" y="232"/>
                    <a:pt x="126" y="257"/>
                  </a:cubicBezTo>
                  <a:cubicBezTo>
                    <a:pt x="145" y="264"/>
                    <a:pt x="164" y="267"/>
                    <a:pt x="182" y="267"/>
                  </a:cubicBezTo>
                  <a:cubicBezTo>
                    <a:pt x="236" y="267"/>
                    <a:pt x="283" y="239"/>
                    <a:pt x="302" y="182"/>
                  </a:cubicBezTo>
                  <a:cubicBezTo>
                    <a:pt x="327" y="107"/>
                    <a:pt x="277" y="32"/>
                    <a:pt x="201" y="7"/>
                  </a:cubicBezTo>
                  <a:cubicBezTo>
                    <a:pt x="188" y="2"/>
                    <a:pt x="174" y="0"/>
                    <a:pt x="160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" name="Google Shape;3188;p18"/>
            <p:cNvSpPr/>
            <p:nvPr/>
          </p:nvSpPr>
          <p:spPr>
            <a:xfrm>
              <a:off x="3045875" y="615075"/>
              <a:ext cx="7550" cy="6675"/>
            </a:xfrm>
            <a:custGeom>
              <a:avLst/>
              <a:gdLst/>
              <a:ahLst/>
              <a:cxnLst/>
              <a:rect l="l" t="t" r="r" b="b"/>
              <a:pathLst>
                <a:path w="302" h="267" extrusionOk="0">
                  <a:moveTo>
                    <a:pt x="146" y="0"/>
                  </a:moveTo>
                  <a:cubicBezTo>
                    <a:pt x="92" y="0"/>
                    <a:pt x="45" y="29"/>
                    <a:pt x="26" y="85"/>
                  </a:cubicBezTo>
                  <a:cubicBezTo>
                    <a:pt x="1" y="160"/>
                    <a:pt x="26" y="235"/>
                    <a:pt x="101" y="260"/>
                  </a:cubicBezTo>
                  <a:cubicBezTo>
                    <a:pt x="114" y="265"/>
                    <a:pt x="128" y="267"/>
                    <a:pt x="141" y="267"/>
                  </a:cubicBezTo>
                  <a:cubicBezTo>
                    <a:pt x="201" y="267"/>
                    <a:pt x="256" y="222"/>
                    <a:pt x="277" y="160"/>
                  </a:cubicBezTo>
                  <a:cubicBezTo>
                    <a:pt x="302" y="110"/>
                    <a:pt x="252" y="35"/>
                    <a:pt x="201" y="10"/>
                  </a:cubicBezTo>
                  <a:cubicBezTo>
                    <a:pt x="183" y="4"/>
                    <a:pt x="164" y="0"/>
                    <a:pt x="14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" name="Google Shape;3189;p18"/>
            <p:cNvSpPr/>
            <p:nvPr/>
          </p:nvSpPr>
          <p:spPr>
            <a:xfrm>
              <a:off x="3122325" y="573775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60" y="1"/>
                  </a:moveTo>
                  <a:cubicBezTo>
                    <a:pt x="100" y="1"/>
                    <a:pt x="46" y="42"/>
                    <a:pt x="26" y="83"/>
                  </a:cubicBezTo>
                  <a:cubicBezTo>
                    <a:pt x="1" y="158"/>
                    <a:pt x="26" y="233"/>
                    <a:pt x="101" y="258"/>
                  </a:cubicBezTo>
                  <a:cubicBezTo>
                    <a:pt x="120" y="265"/>
                    <a:pt x="138" y="268"/>
                    <a:pt x="156" y="268"/>
                  </a:cubicBezTo>
                  <a:cubicBezTo>
                    <a:pt x="210" y="268"/>
                    <a:pt x="257" y="239"/>
                    <a:pt x="276" y="183"/>
                  </a:cubicBezTo>
                  <a:cubicBezTo>
                    <a:pt x="301" y="108"/>
                    <a:pt x="276" y="33"/>
                    <a:pt x="201" y="8"/>
                  </a:cubicBezTo>
                  <a:cubicBezTo>
                    <a:pt x="187" y="3"/>
                    <a:pt x="173" y="1"/>
                    <a:pt x="16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" name="Google Shape;3190;p18"/>
            <p:cNvSpPr/>
            <p:nvPr/>
          </p:nvSpPr>
          <p:spPr>
            <a:xfrm>
              <a:off x="3094750" y="623850"/>
              <a:ext cx="7550" cy="6750"/>
            </a:xfrm>
            <a:custGeom>
              <a:avLst/>
              <a:gdLst/>
              <a:ahLst/>
              <a:cxnLst/>
              <a:rect l="l" t="t" r="r" b="b"/>
              <a:pathLst>
                <a:path w="302" h="270" extrusionOk="0">
                  <a:moveTo>
                    <a:pt x="146" y="0"/>
                  </a:moveTo>
                  <a:cubicBezTo>
                    <a:pt x="92" y="0"/>
                    <a:pt x="45" y="28"/>
                    <a:pt x="26" y="85"/>
                  </a:cubicBezTo>
                  <a:cubicBezTo>
                    <a:pt x="1" y="160"/>
                    <a:pt x="26" y="235"/>
                    <a:pt x="101" y="260"/>
                  </a:cubicBezTo>
                  <a:cubicBezTo>
                    <a:pt x="120" y="267"/>
                    <a:pt x="139" y="270"/>
                    <a:pt x="157" y="270"/>
                  </a:cubicBezTo>
                  <a:cubicBezTo>
                    <a:pt x="211" y="270"/>
                    <a:pt x="258" y="242"/>
                    <a:pt x="277" y="185"/>
                  </a:cubicBezTo>
                  <a:cubicBezTo>
                    <a:pt x="302" y="110"/>
                    <a:pt x="251" y="35"/>
                    <a:pt x="201" y="10"/>
                  </a:cubicBezTo>
                  <a:cubicBezTo>
                    <a:pt x="183" y="3"/>
                    <a:pt x="164" y="0"/>
                    <a:pt x="14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" name="Google Shape;3191;p18"/>
            <p:cNvSpPr/>
            <p:nvPr/>
          </p:nvSpPr>
          <p:spPr>
            <a:xfrm>
              <a:off x="3076600" y="700350"/>
              <a:ext cx="7525" cy="6700"/>
            </a:xfrm>
            <a:custGeom>
              <a:avLst/>
              <a:gdLst/>
              <a:ahLst/>
              <a:cxnLst/>
              <a:rect l="l" t="t" r="r" b="b"/>
              <a:pathLst>
                <a:path w="301" h="268" extrusionOk="0">
                  <a:moveTo>
                    <a:pt x="159" y="1"/>
                  </a:moveTo>
                  <a:cubicBezTo>
                    <a:pt x="99" y="1"/>
                    <a:pt x="46" y="42"/>
                    <a:pt x="25" y="83"/>
                  </a:cubicBezTo>
                  <a:cubicBezTo>
                    <a:pt x="0" y="158"/>
                    <a:pt x="25" y="233"/>
                    <a:pt x="100" y="258"/>
                  </a:cubicBezTo>
                  <a:cubicBezTo>
                    <a:pt x="119" y="264"/>
                    <a:pt x="138" y="267"/>
                    <a:pt x="156" y="267"/>
                  </a:cubicBezTo>
                  <a:cubicBezTo>
                    <a:pt x="210" y="267"/>
                    <a:pt x="257" y="239"/>
                    <a:pt x="276" y="183"/>
                  </a:cubicBezTo>
                  <a:cubicBezTo>
                    <a:pt x="301" y="108"/>
                    <a:pt x="276" y="32"/>
                    <a:pt x="201" y="7"/>
                  </a:cubicBezTo>
                  <a:cubicBezTo>
                    <a:pt x="187" y="3"/>
                    <a:pt x="173" y="1"/>
                    <a:pt x="15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" name="Google Shape;3192;p18"/>
            <p:cNvSpPr/>
            <p:nvPr/>
          </p:nvSpPr>
          <p:spPr>
            <a:xfrm>
              <a:off x="3188125" y="690725"/>
              <a:ext cx="13175" cy="11550"/>
            </a:xfrm>
            <a:custGeom>
              <a:avLst/>
              <a:gdLst/>
              <a:ahLst/>
              <a:cxnLst/>
              <a:rect l="l" t="t" r="r" b="b"/>
              <a:pathLst>
                <a:path w="527" h="462" extrusionOk="0">
                  <a:moveTo>
                    <a:pt x="269" y="1"/>
                  </a:moveTo>
                  <a:cubicBezTo>
                    <a:pt x="167" y="1"/>
                    <a:pt x="70" y="68"/>
                    <a:pt x="50" y="167"/>
                  </a:cubicBezTo>
                  <a:cubicBezTo>
                    <a:pt x="0" y="292"/>
                    <a:pt x="75" y="417"/>
                    <a:pt x="201" y="442"/>
                  </a:cubicBezTo>
                  <a:cubicBezTo>
                    <a:pt x="227" y="455"/>
                    <a:pt x="256" y="462"/>
                    <a:pt x="285" y="462"/>
                  </a:cubicBezTo>
                  <a:cubicBezTo>
                    <a:pt x="370" y="462"/>
                    <a:pt x="458" y="410"/>
                    <a:pt x="476" y="317"/>
                  </a:cubicBezTo>
                  <a:cubicBezTo>
                    <a:pt x="527" y="192"/>
                    <a:pt x="451" y="67"/>
                    <a:pt x="351" y="16"/>
                  </a:cubicBezTo>
                  <a:cubicBezTo>
                    <a:pt x="324" y="6"/>
                    <a:pt x="296" y="1"/>
                    <a:pt x="26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" name="Google Shape;3193;p18"/>
            <p:cNvSpPr/>
            <p:nvPr/>
          </p:nvSpPr>
          <p:spPr>
            <a:xfrm>
              <a:off x="3192500" y="554750"/>
              <a:ext cx="11925" cy="10850"/>
            </a:xfrm>
            <a:custGeom>
              <a:avLst/>
              <a:gdLst/>
              <a:ahLst/>
              <a:cxnLst/>
              <a:rect l="l" t="t" r="r" b="b"/>
              <a:pathLst>
                <a:path w="477" h="434" extrusionOk="0">
                  <a:moveTo>
                    <a:pt x="233" y="1"/>
                  </a:moveTo>
                  <a:cubicBezTo>
                    <a:pt x="150" y="1"/>
                    <a:pt x="65" y="64"/>
                    <a:pt x="26" y="142"/>
                  </a:cubicBezTo>
                  <a:cubicBezTo>
                    <a:pt x="1" y="267"/>
                    <a:pt x="51" y="393"/>
                    <a:pt x="176" y="418"/>
                  </a:cubicBezTo>
                  <a:cubicBezTo>
                    <a:pt x="198" y="429"/>
                    <a:pt x="221" y="434"/>
                    <a:pt x="245" y="434"/>
                  </a:cubicBezTo>
                  <a:cubicBezTo>
                    <a:pt x="328" y="434"/>
                    <a:pt x="413" y="371"/>
                    <a:pt x="452" y="292"/>
                  </a:cubicBezTo>
                  <a:cubicBezTo>
                    <a:pt x="477" y="167"/>
                    <a:pt x="427" y="42"/>
                    <a:pt x="301" y="17"/>
                  </a:cubicBezTo>
                  <a:cubicBezTo>
                    <a:pt x="279" y="6"/>
                    <a:pt x="256" y="1"/>
                    <a:pt x="233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" name="Google Shape;3194;p18"/>
            <p:cNvSpPr/>
            <p:nvPr/>
          </p:nvSpPr>
          <p:spPr>
            <a:xfrm>
              <a:off x="2282100" y="697375"/>
              <a:ext cx="11300" cy="9900"/>
            </a:xfrm>
            <a:custGeom>
              <a:avLst/>
              <a:gdLst/>
              <a:ahLst/>
              <a:cxnLst/>
              <a:rect l="l" t="t" r="r" b="b"/>
              <a:pathLst>
                <a:path w="452" h="396" extrusionOk="0">
                  <a:moveTo>
                    <a:pt x="212" y="0"/>
                  </a:moveTo>
                  <a:cubicBezTo>
                    <a:pt x="175" y="0"/>
                    <a:pt x="136" y="8"/>
                    <a:pt x="101" y="26"/>
                  </a:cubicBezTo>
                  <a:cubicBezTo>
                    <a:pt x="25" y="101"/>
                    <a:pt x="0" y="227"/>
                    <a:pt x="51" y="302"/>
                  </a:cubicBezTo>
                  <a:cubicBezTo>
                    <a:pt x="96" y="362"/>
                    <a:pt x="160" y="396"/>
                    <a:pt x="220" y="396"/>
                  </a:cubicBezTo>
                  <a:cubicBezTo>
                    <a:pt x="259" y="396"/>
                    <a:pt x="297" y="382"/>
                    <a:pt x="326" y="352"/>
                  </a:cubicBezTo>
                  <a:cubicBezTo>
                    <a:pt x="426" y="302"/>
                    <a:pt x="452" y="176"/>
                    <a:pt x="376" y="76"/>
                  </a:cubicBezTo>
                  <a:cubicBezTo>
                    <a:pt x="344" y="28"/>
                    <a:pt x="280" y="0"/>
                    <a:pt x="212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18"/>
            <p:cNvSpPr/>
            <p:nvPr/>
          </p:nvSpPr>
          <p:spPr>
            <a:xfrm>
              <a:off x="2070950" y="665675"/>
              <a:ext cx="12550" cy="11225"/>
            </a:xfrm>
            <a:custGeom>
              <a:avLst/>
              <a:gdLst/>
              <a:ahLst/>
              <a:cxnLst/>
              <a:rect l="l" t="t" r="r" b="b"/>
              <a:pathLst>
                <a:path w="502" h="449" extrusionOk="0">
                  <a:moveTo>
                    <a:pt x="246" y="0"/>
                  </a:moveTo>
                  <a:cubicBezTo>
                    <a:pt x="151" y="0"/>
                    <a:pt x="65" y="68"/>
                    <a:pt x="25" y="166"/>
                  </a:cubicBezTo>
                  <a:cubicBezTo>
                    <a:pt x="0" y="267"/>
                    <a:pt x="50" y="392"/>
                    <a:pt x="176" y="442"/>
                  </a:cubicBezTo>
                  <a:cubicBezTo>
                    <a:pt x="192" y="446"/>
                    <a:pt x="210" y="448"/>
                    <a:pt x="227" y="448"/>
                  </a:cubicBezTo>
                  <a:cubicBezTo>
                    <a:pt x="316" y="448"/>
                    <a:pt x="410" y="396"/>
                    <a:pt x="451" y="292"/>
                  </a:cubicBezTo>
                  <a:cubicBezTo>
                    <a:pt x="501" y="191"/>
                    <a:pt x="426" y="66"/>
                    <a:pt x="326" y="16"/>
                  </a:cubicBezTo>
                  <a:cubicBezTo>
                    <a:pt x="299" y="5"/>
                    <a:pt x="272" y="0"/>
                    <a:pt x="24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" name="Google Shape;3196;p18"/>
            <p:cNvSpPr/>
            <p:nvPr/>
          </p:nvSpPr>
          <p:spPr>
            <a:xfrm>
              <a:off x="2044000" y="732625"/>
              <a:ext cx="12550" cy="10925"/>
            </a:xfrm>
            <a:custGeom>
              <a:avLst/>
              <a:gdLst/>
              <a:ahLst/>
              <a:cxnLst/>
              <a:rect l="l" t="t" r="r" b="b"/>
              <a:pathLst>
                <a:path w="502" h="437" extrusionOk="0">
                  <a:moveTo>
                    <a:pt x="231" y="0"/>
                  </a:moveTo>
                  <a:cubicBezTo>
                    <a:pt x="143" y="0"/>
                    <a:pt x="69" y="52"/>
                    <a:pt x="51" y="145"/>
                  </a:cubicBezTo>
                  <a:cubicBezTo>
                    <a:pt x="1" y="270"/>
                    <a:pt x="76" y="396"/>
                    <a:pt x="176" y="421"/>
                  </a:cubicBezTo>
                  <a:cubicBezTo>
                    <a:pt x="203" y="432"/>
                    <a:pt x="231" y="437"/>
                    <a:pt x="257" y="437"/>
                  </a:cubicBezTo>
                  <a:cubicBezTo>
                    <a:pt x="351" y="437"/>
                    <a:pt x="432" y="374"/>
                    <a:pt x="452" y="295"/>
                  </a:cubicBezTo>
                  <a:cubicBezTo>
                    <a:pt x="502" y="170"/>
                    <a:pt x="427" y="45"/>
                    <a:pt x="326" y="20"/>
                  </a:cubicBezTo>
                  <a:cubicBezTo>
                    <a:pt x="294" y="7"/>
                    <a:pt x="262" y="0"/>
                    <a:pt x="231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" name="Google Shape;3197;p18"/>
            <p:cNvSpPr/>
            <p:nvPr/>
          </p:nvSpPr>
          <p:spPr>
            <a:xfrm>
              <a:off x="2186225" y="670825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46" y="1"/>
                  </a:moveTo>
                  <a:cubicBezTo>
                    <a:pt x="92" y="1"/>
                    <a:pt x="45" y="29"/>
                    <a:pt x="26" y="86"/>
                  </a:cubicBezTo>
                  <a:cubicBezTo>
                    <a:pt x="1" y="161"/>
                    <a:pt x="26" y="236"/>
                    <a:pt x="101" y="261"/>
                  </a:cubicBezTo>
                  <a:cubicBezTo>
                    <a:pt x="115" y="266"/>
                    <a:pt x="129" y="268"/>
                    <a:pt x="142" y="268"/>
                  </a:cubicBezTo>
                  <a:cubicBezTo>
                    <a:pt x="202" y="268"/>
                    <a:pt x="256" y="227"/>
                    <a:pt x="276" y="186"/>
                  </a:cubicBezTo>
                  <a:cubicBezTo>
                    <a:pt x="302" y="111"/>
                    <a:pt x="251" y="35"/>
                    <a:pt x="201" y="10"/>
                  </a:cubicBezTo>
                  <a:cubicBezTo>
                    <a:pt x="182" y="4"/>
                    <a:pt x="164" y="1"/>
                    <a:pt x="146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" name="Google Shape;3198;p18"/>
            <p:cNvSpPr/>
            <p:nvPr/>
          </p:nvSpPr>
          <p:spPr>
            <a:xfrm>
              <a:off x="2085350" y="699725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61" y="1"/>
                  </a:moveTo>
                  <a:cubicBezTo>
                    <a:pt x="101" y="1"/>
                    <a:pt x="46" y="46"/>
                    <a:pt x="26" y="108"/>
                  </a:cubicBezTo>
                  <a:cubicBezTo>
                    <a:pt x="1" y="158"/>
                    <a:pt x="26" y="258"/>
                    <a:pt x="101" y="258"/>
                  </a:cubicBezTo>
                  <a:cubicBezTo>
                    <a:pt x="120" y="264"/>
                    <a:pt x="139" y="267"/>
                    <a:pt x="157" y="267"/>
                  </a:cubicBezTo>
                  <a:cubicBezTo>
                    <a:pt x="211" y="267"/>
                    <a:pt x="258" y="239"/>
                    <a:pt x="276" y="183"/>
                  </a:cubicBezTo>
                  <a:cubicBezTo>
                    <a:pt x="301" y="108"/>
                    <a:pt x="276" y="32"/>
                    <a:pt x="201" y="7"/>
                  </a:cubicBezTo>
                  <a:cubicBezTo>
                    <a:pt x="188" y="3"/>
                    <a:pt x="175" y="1"/>
                    <a:pt x="161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" name="Google Shape;3199;p18"/>
            <p:cNvSpPr/>
            <p:nvPr/>
          </p:nvSpPr>
          <p:spPr>
            <a:xfrm>
              <a:off x="2161800" y="658925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45" y="1"/>
                  </a:moveTo>
                  <a:cubicBezTo>
                    <a:pt x="91" y="1"/>
                    <a:pt x="44" y="29"/>
                    <a:pt x="25" y="85"/>
                  </a:cubicBezTo>
                  <a:cubicBezTo>
                    <a:pt x="0" y="161"/>
                    <a:pt x="50" y="236"/>
                    <a:pt x="101" y="261"/>
                  </a:cubicBezTo>
                  <a:cubicBezTo>
                    <a:pt x="114" y="265"/>
                    <a:pt x="128" y="267"/>
                    <a:pt x="142" y="267"/>
                  </a:cubicBezTo>
                  <a:cubicBezTo>
                    <a:pt x="202" y="267"/>
                    <a:pt x="256" y="227"/>
                    <a:pt x="276" y="186"/>
                  </a:cubicBezTo>
                  <a:cubicBezTo>
                    <a:pt x="301" y="110"/>
                    <a:pt x="276" y="35"/>
                    <a:pt x="201" y="10"/>
                  </a:cubicBezTo>
                  <a:cubicBezTo>
                    <a:pt x="182" y="4"/>
                    <a:pt x="163" y="1"/>
                    <a:pt x="145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0" name="Google Shape;3200;p18"/>
            <p:cNvSpPr/>
            <p:nvPr/>
          </p:nvSpPr>
          <p:spPr>
            <a:xfrm>
              <a:off x="2134225" y="708500"/>
              <a:ext cx="7550" cy="7250"/>
            </a:xfrm>
            <a:custGeom>
              <a:avLst/>
              <a:gdLst/>
              <a:ahLst/>
              <a:cxnLst/>
              <a:rect l="l" t="t" r="r" b="b"/>
              <a:pathLst>
                <a:path w="302" h="290" extrusionOk="0">
                  <a:moveTo>
                    <a:pt x="161" y="1"/>
                  </a:moveTo>
                  <a:cubicBezTo>
                    <a:pt x="101" y="1"/>
                    <a:pt x="46" y="46"/>
                    <a:pt x="26" y="107"/>
                  </a:cubicBezTo>
                  <a:cubicBezTo>
                    <a:pt x="1" y="183"/>
                    <a:pt x="26" y="258"/>
                    <a:pt x="101" y="283"/>
                  </a:cubicBezTo>
                  <a:cubicBezTo>
                    <a:pt x="114" y="287"/>
                    <a:pt x="127" y="289"/>
                    <a:pt x="140" y="289"/>
                  </a:cubicBezTo>
                  <a:cubicBezTo>
                    <a:pt x="201" y="289"/>
                    <a:pt x="256" y="244"/>
                    <a:pt x="276" y="183"/>
                  </a:cubicBezTo>
                  <a:cubicBezTo>
                    <a:pt x="301" y="107"/>
                    <a:pt x="276" y="32"/>
                    <a:pt x="201" y="7"/>
                  </a:cubicBezTo>
                  <a:cubicBezTo>
                    <a:pt x="188" y="3"/>
                    <a:pt x="174" y="1"/>
                    <a:pt x="161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" name="Google Shape;3201;p18"/>
            <p:cNvSpPr/>
            <p:nvPr/>
          </p:nvSpPr>
          <p:spPr>
            <a:xfrm>
              <a:off x="2116050" y="785500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46" y="0"/>
                  </a:moveTo>
                  <a:cubicBezTo>
                    <a:pt x="92" y="0"/>
                    <a:pt x="45" y="29"/>
                    <a:pt x="26" y="85"/>
                  </a:cubicBezTo>
                  <a:cubicBezTo>
                    <a:pt x="1" y="160"/>
                    <a:pt x="51" y="235"/>
                    <a:pt x="126" y="261"/>
                  </a:cubicBezTo>
                  <a:cubicBezTo>
                    <a:pt x="135" y="265"/>
                    <a:pt x="145" y="267"/>
                    <a:pt x="156" y="267"/>
                  </a:cubicBezTo>
                  <a:cubicBezTo>
                    <a:pt x="202" y="267"/>
                    <a:pt x="256" y="226"/>
                    <a:pt x="276" y="185"/>
                  </a:cubicBezTo>
                  <a:cubicBezTo>
                    <a:pt x="302" y="110"/>
                    <a:pt x="276" y="35"/>
                    <a:pt x="201" y="10"/>
                  </a:cubicBezTo>
                  <a:cubicBezTo>
                    <a:pt x="182" y="4"/>
                    <a:pt x="164" y="0"/>
                    <a:pt x="14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" name="Google Shape;3202;p18"/>
            <p:cNvSpPr/>
            <p:nvPr/>
          </p:nvSpPr>
          <p:spPr>
            <a:xfrm>
              <a:off x="2227575" y="775550"/>
              <a:ext cx="13200" cy="11850"/>
            </a:xfrm>
            <a:custGeom>
              <a:avLst/>
              <a:gdLst/>
              <a:ahLst/>
              <a:cxnLst/>
              <a:rect l="l" t="t" r="r" b="b"/>
              <a:pathLst>
                <a:path w="528" h="474" extrusionOk="0">
                  <a:moveTo>
                    <a:pt x="289" y="1"/>
                  </a:moveTo>
                  <a:cubicBezTo>
                    <a:pt x="187" y="1"/>
                    <a:pt x="93" y="53"/>
                    <a:pt x="51" y="157"/>
                  </a:cubicBezTo>
                  <a:cubicBezTo>
                    <a:pt x="1" y="283"/>
                    <a:pt x="76" y="408"/>
                    <a:pt x="201" y="458"/>
                  </a:cubicBezTo>
                  <a:cubicBezTo>
                    <a:pt x="228" y="469"/>
                    <a:pt x="255" y="474"/>
                    <a:pt x="281" y="474"/>
                  </a:cubicBezTo>
                  <a:cubicBezTo>
                    <a:pt x="377" y="474"/>
                    <a:pt x="463" y="406"/>
                    <a:pt x="502" y="308"/>
                  </a:cubicBezTo>
                  <a:cubicBezTo>
                    <a:pt x="527" y="182"/>
                    <a:pt x="477" y="57"/>
                    <a:pt x="352" y="7"/>
                  </a:cubicBezTo>
                  <a:cubicBezTo>
                    <a:pt x="331" y="3"/>
                    <a:pt x="310" y="1"/>
                    <a:pt x="28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" name="Google Shape;3203;p18"/>
            <p:cNvSpPr/>
            <p:nvPr/>
          </p:nvSpPr>
          <p:spPr>
            <a:xfrm>
              <a:off x="2231975" y="639575"/>
              <a:ext cx="12550" cy="11000"/>
            </a:xfrm>
            <a:custGeom>
              <a:avLst/>
              <a:gdLst/>
              <a:ahLst/>
              <a:cxnLst/>
              <a:rect l="l" t="t" r="r" b="b"/>
              <a:pathLst>
                <a:path w="502" h="440" extrusionOk="0">
                  <a:moveTo>
                    <a:pt x="264" y="1"/>
                  </a:moveTo>
                  <a:cubicBezTo>
                    <a:pt x="161" y="1"/>
                    <a:pt x="67" y="53"/>
                    <a:pt x="25" y="158"/>
                  </a:cubicBezTo>
                  <a:cubicBezTo>
                    <a:pt x="0" y="258"/>
                    <a:pt x="50" y="383"/>
                    <a:pt x="176" y="433"/>
                  </a:cubicBezTo>
                  <a:cubicBezTo>
                    <a:pt x="197" y="437"/>
                    <a:pt x="218" y="440"/>
                    <a:pt x="238" y="440"/>
                  </a:cubicBezTo>
                  <a:cubicBezTo>
                    <a:pt x="340" y="440"/>
                    <a:pt x="431" y="387"/>
                    <a:pt x="451" y="283"/>
                  </a:cubicBezTo>
                  <a:cubicBezTo>
                    <a:pt x="502" y="183"/>
                    <a:pt x="426" y="57"/>
                    <a:pt x="326" y="7"/>
                  </a:cubicBezTo>
                  <a:cubicBezTo>
                    <a:pt x="305" y="3"/>
                    <a:pt x="284" y="1"/>
                    <a:pt x="264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4" name="Google Shape;3204;p18"/>
            <p:cNvSpPr/>
            <p:nvPr/>
          </p:nvSpPr>
          <p:spPr>
            <a:xfrm>
              <a:off x="2314050" y="591650"/>
              <a:ext cx="11300" cy="9925"/>
            </a:xfrm>
            <a:custGeom>
              <a:avLst/>
              <a:gdLst/>
              <a:ahLst/>
              <a:cxnLst/>
              <a:rect l="l" t="t" r="r" b="b"/>
              <a:pathLst>
                <a:path w="452" h="397" extrusionOk="0">
                  <a:moveTo>
                    <a:pt x="231" y="1"/>
                  </a:moveTo>
                  <a:cubicBezTo>
                    <a:pt x="193" y="1"/>
                    <a:pt x="156" y="15"/>
                    <a:pt x="126" y="45"/>
                  </a:cubicBezTo>
                  <a:cubicBezTo>
                    <a:pt x="26" y="95"/>
                    <a:pt x="1" y="220"/>
                    <a:pt x="76" y="320"/>
                  </a:cubicBezTo>
                  <a:cubicBezTo>
                    <a:pt x="108" y="369"/>
                    <a:pt x="172" y="396"/>
                    <a:pt x="233" y="396"/>
                  </a:cubicBezTo>
                  <a:cubicBezTo>
                    <a:pt x="267" y="396"/>
                    <a:pt x="300" y="388"/>
                    <a:pt x="326" y="370"/>
                  </a:cubicBezTo>
                  <a:cubicBezTo>
                    <a:pt x="427" y="295"/>
                    <a:pt x="452" y="170"/>
                    <a:pt x="377" y="95"/>
                  </a:cubicBezTo>
                  <a:cubicBezTo>
                    <a:pt x="346" y="34"/>
                    <a:pt x="288" y="1"/>
                    <a:pt x="231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5" name="Google Shape;3205;p18"/>
            <p:cNvSpPr/>
            <p:nvPr/>
          </p:nvSpPr>
          <p:spPr>
            <a:xfrm>
              <a:off x="2523950" y="622050"/>
              <a:ext cx="12550" cy="11225"/>
            </a:xfrm>
            <a:custGeom>
              <a:avLst/>
              <a:gdLst/>
              <a:ahLst/>
              <a:cxnLst/>
              <a:rect l="l" t="t" r="r" b="b"/>
              <a:pathLst>
                <a:path w="502" h="449" extrusionOk="0">
                  <a:moveTo>
                    <a:pt x="264" y="0"/>
                  </a:moveTo>
                  <a:cubicBezTo>
                    <a:pt x="162" y="0"/>
                    <a:pt x="72" y="52"/>
                    <a:pt x="51" y="157"/>
                  </a:cubicBezTo>
                  <a:cubicBezTo>
                    <a:pt x="1" y="257"/>
                    <a:pt x="76" y="382"/>
                    <a:pt x="176" y="433"/>
                  </a:cubicBezTo>
                  <a:cubicBezTo>
                    <a:pt x="203" y="443"/>
                    <a:pt x="230" y="448"/>
                    <a:pt x="255" y="448"/>
                  </a:cubicBezTo>
                  <a:cubicBezTo>
                    <a:pt x="350" y="448"/>
                    <a:pt x="432" y="381"/>
                    <a:pt x="452" y="282"/>
                  </a:cubicBezTo>
                  <a:cubicBezTo>
                    <a:pt x="502" y="182"/>
                    <a:pt x="427" y="57"/>
                    <a:pt x="326" y="6"/>
                  </a:cubicBezTo>
                  <a:cubicBezTo>
                    <a:pt x="306" y="2"/>
                    <a:pt x="285" y="0"/>
                    <a:pt x="264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6" name="Google Shape;3206;p18"/>
            <p:cNvSpPr/>
            <p:nvPr/>
          </p:nvSpPr>
          <p:spPr>
            <a:xfrm>
              <a:off x="2550900" y="555375"/>
              <a:ext cx="11925" cy="10950"/>
            </a:xfrm>
            <a:custGeom>
              <a:avLst/>
              <a:gdLst/>
              <a:ahLst/>
              <a:cxnLst/>
              <a:rect l="l" t="t" r="r" b="b"/>
              <a:pathLst>
                <a:path w="477" h="438" extrusionOk="0">
                  <a:moveTo>
                    <a:pt x="233" y="1"/>
                  </a:moveTo>
                  <a:cubicBezTo>
                    <a:pt x="149" y="1"/>
                    <a:pt x="65" y="64"/>
                    <a:pt x="25" y="142"/>
                  </a:cubicBezTo>
                  <a:cubicBezTo>
                    <a:pt x="0" y="267"/>
                    <a:pt x="50" y="393"/>
                    <a:pt x="176" y="418"/>
                  </a:cubicBezTo>
                  <a:cubicBezTo>
                    <a:pt x="202" y="431"/>
                    <a:pt x="229" y="437"/>
                    <a:pt x="257" y="437"/>
                  </a:cubicBezTo>
                  <a:cubicBezTo>
                    <a:pt x="336" y="437"/>
                    <a:pt x="414" y="385"/>
                    <a:pt x="451" y="293"/>
                  </a:cubicBezTo>
                  <a:cubicBezTo>
                    <a:pt x="477" y="167"/>
                    <a:pt x="426" y="42"/>
                    <a:pt x="301" y="17"/>
                  </a:cubicBezTo>
                  <a:cubicBezTo>
                    <a:pt x="279" y="6"/>
                    <a:pt x="256" y="1"/>
                    <a:pt x="233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7" name="Google Shape;3207;p18"/>
            <p:cNvSpPr/>
            <p:nvPr/>
          </p:nvSpPr>
          <p:spPr>
            <a:xfrm>
              <a:off x="2413675" y="621400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60" y="1"/>
                  </a:moveTo>
                  <a:cubicBezTo>
                    <a:pt x="100" y="1"/>
                    <a:pt x="46" y="42"/>
                    <a:pt x="26" y="83"/>
                  </a:cubicBezTo>
                  <a:cubicBezTo>
                    <a:pt x="1" y="158"/>
                    <a:pt x="26" y="233"/>
                    <a:pt x="101" y="258"/>
                  </a:cubicBezTo>
                  <a:cubicBezTo>
                    <a:pt x="120" y="264"/>
                    <a:pt x="138" y="267"/>
                    <a:pt x="156" y="267"/>
                  </a:cubicBezTo>
                  <a:cubicBezTo>
                    <a:pt x="210" y="267"/>
                    <a:pt x="257" y="239"/>
                    <a:pt x="276" y="183"/>
                  </a:cubicBezTo>
                  <a:cubicBezTo>
                    <a:pt x="301" y="108"/>
                    <a:pt x="251" y="32"/>
                    <a:pt x="201" y="7"/>
                  </a:cubicBezTo>
                  <a:cubicBezTo>
                    <a:pt x="187" y="3"/>
                    <a:pt x="173" y="1"/>
                    <a:pt x="16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8" name="Google Shape;3208;p18"/>
            <p:cNvSpPr/>
            <p:nvPr/>
          </p:nvSpPr>
          <p:spPr>
            <a:xfrm>
              <a:off x="2513925" y="592525"/>
              <a:ext cx="8175" cy="6675"/>
            </a:xfrm>
            <a:custGeom>
              <a:avLst/>
              <a:gdLst/>
              <a:ahLst/>
              <a:cxnLst/>
              <a:rect l="l" t="t" r="r" b="b"/>
              <a:pathLst>
                <a:path w="327" h="267" extrusionOk="0">
                  <a:moveTo>
                    <a:pt x="156" y="0"/>
                  </a:moveTo>
                  <a:cubicBezTo>
                    <a:pt x="106" y="0"/>
                    <a:pt x="44" y="28"/>
                    <a:pt x="26" y="85"/>
                  </a:cubicBezTo>
                  <a:cubicBezTo>
                    <a:pt x="1" y="160"/>
                    <a:pt x="51" y="235"/>
                    <a:pt x="126" y="260"/>
                  </a:cubicBezTo>
                  <a:cubicBezTo>
                    <a:pt x="139" y="265"/>
                    <a:pt x="153" y="267"/>
                    <a:pt x="166" y="267"/>
                  </a:cubicBezTo>
                  <a:cubicBezTo>
                    <a:pt x="226" y="267"/>
                    <a:pt x="281" y="222"/>
                    <a:pt x="301" y="160"/>
                  </a:cubicBezTo>
                  <a:cubicBezTo>
                    <a:pt x="326" y="110"/>
                    <a:pt x="276" y="10"/>
                    <a:pt x="201" y="10"/>
                  </a:cubicBezTo>
                  <a:cubicBezTo>
                    <a:pt x="189" y="3"/>
                    <a:pt x="173" y="0"/>
                    <a:pt x="15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9" name="Google Shape;3209;p18"/>
            <p:cNvSpPr/>
            <p:nvPr/>
          </p:nvSpPr>
          <p:spPr>
            <a:xfrm>
              <a:off x="2437475" y="633300"/>
              <a:ext cx="8175" cy="6700"/>
            </a:xfrm>
            <a:custGeom>
              <a:avLst/>
              <a:gdLst/>
              <a:ahLst/>
              <a:cxnLst/>
              <a:rect l="l" t="t" r="r" b="b"/>
              <a:pathLst>
                <a:path w="327" h="268" extrusionOk="0">
                  <a:moveTo>
                    <a:pt x="160" y="1"/>
                  </a:moveTo>
                  <a:cubicBezTo>
                    <a:pt x="100" y="1"/>
                    <a:pt x="46" y="42"/>
                    <a:pt x="26" y="83"/>
                  </a:cubicBezTo>
                  <a:cubicBezTo>
                    <a:pt x="1" y="158"/>
                    <a:pt x="51" y="233"/>
                    <a:pt x="126" y="258"/>
                  </a:cubicBezTo>
                  <a:cubicBezTo>
                    <a:pt x="145" y="265"/>
                    <a:pt x="164" y="268"/>
                    <a:pt x="182" y="268"/>
                  </a:cubicBezTo>
                  <a:cubicBezTo>
                    <a:pt x="236" y="268"/>
                    <a:pt x="283" y="239"/>
                    <a:pt x="302" y="183"/>
                  </a:cubicBezTo>
                  <a:cubicBezTo>
                    <a:pt x="327" y="108"/>
                    <a:pt x="277" y="33"/>
                    <a:pt x="201" y="8"/>
                  </a:cubicBezTo>
                  <a:cubicBezTo>
                    <a:pt x="188" y="3"/>
                    <a:pt x="174" y="1"/>
                    <a:pt x="16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0" name="Google Shape;3210;p18"/>
            <p:cNvSpPr/>
            <p:nvPr/>
          </p:nvSpPr>
          <p:spPr>
            <a:xfrm>
              <a:off x="2465050" y="583200"/>
              <a:ext cx="8175" cy="7225"/>
            </a:xfrm>
            <a:custGeom>
              <a:avLst/>
              <a:gdLst/>
              <a:ahLst/>
              <a:cxnLst/>
              <a:rect l="l" t="t" r="r" b="b"/>
              <a:pathLst>
                <a:path w="327" h="289" extrusionOk="0">
                  <a:moveTo>
                    <a:pt x="162" y="0"/>
                  </a:moveTo>
                  <a:cubicBezTo>
                    <a:pt x="101" y="0"/>
                    <a:pt x="46" y="45"/>
                    <a:pt x="26" y="107"/>
                  </a:cubicBezTo>
                  <a:cubicBezTo>
                    <a:pt x="1" y="182"/>
                    <a:pt x="51" y="257"/>
                    <a:pt x="126" y="282"/>
                  </a:cubicBezTo>
                  <a:cubicBezTo>
                    <a:pt x="139" y="287"/>
                    <a:pt x="153" y="289"/>
                    <a:pt x="166" y="289"/>
                  </a:cubicBezTo>
                  <a:cubicBezTo>
                    <a:pt x="226" y="289"/>
                    <a:pt x="281" y="244"/>
                    <a:pt x="301" y="182"/>
                  </a:cubicBezTo>
                  <a:cubicBezTo>
                    <a:pt x="327" y="107"/>
                    <a:pt x="276" y="32"/>
                    <a:pt x="201" y="7"/>
                  </a:cubicBezTo>
                  <a:cubicBezTo>
                    <a:pt x="188" y="2"/>
                    <a:pt x="175" y="0"/>
                    <a:pt x="162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1" name="Google Shape;3211;p18"/>
            <p:cNvSpPr/>
            <p:nvPr/>
          </p:nvSpPr>
          <p:spPr>
            <a:xfrm>
              <a:off x="2483225" y="506750"/>
              <a:ext cx="8175" cy="6675"/>
            </a:xfrm>
            <a:custGeom>
              <a:avLst/>
              <a:gdLst/>
              <a:ahLst/>
              <a:cxnLst/>
              <a:rect l="l" t="t" r="r" b="b"/>
              <a:pathLst>
                <a:path w="327" h="267" extrusionOk="0">
                  <a:moveTo>
                    <a:pt x="160" y="0"/>
                  </a:moveTo>
                  <a:cubicBezTo>
                    <a:pt x="100" y="0"/>
                    <a:pt x="46" y="41"/>
                    <a:pt x="26" y="82"/>
                  </a:cubicBezTo>
                  <a:cubicBezTo>
                    <a:pt x="1" y="157"/>
                    <a:pt x="51" y="233"/>
                    <a:pt x="126" y="258"/>
                  </a:cubicBezTo>
                  <a:cubicBezTo>
                    <a:pt x="138" y="264"/>
                    <a:pt x="154" y="267"/>
                    <a:pt x="171" y="267"/>
                  </a:cubicBezTo>
                  <a:cubicBezTo>
                    <a:pt x="221" y="267"/>
                    <a:pt x="282" y="239"/>
                    <a:pt x="301" y="182"/>
                  </a:cubicBezTo>
                  <a:cubicBezTo>
                    <a:pt x="326" y="107"/>
                    <a:pt x="276" y="32"/>
                    <a:pt x="201" y="7"/>
                  </a:cubicBezTo>
                  <a:cubicBezTo>
                    <a:pt x="187" y="2"/>
                    <a:pt x="173" y="0"/>
                    <a:pt x="160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2" name="Google Shape;3212;p18"/>
            <p:cNvSpPr/>
            <p:nvPr/>
          </p:nvSpPr>
          <p:spPr>
            <a:xfrm>
              <a:off x="2366050" y="511525"/>
              <a:ext cx="13200" cy="11550"/>
            </a:xfrm>
            <a:custGeom>
              <a:avLst/>
              <a:gdLst/>
              <a:ahLst/>
              <a:cxnLst/>
              <a:rect l="l" t="t" r="r" b="b"/>
              <a:pathLst>
                <a:path w="528" h="462" extrusionOk="0">
                  <a:moveTo>
                    <a:pt x="272" y="1"/>
                  </a:moveTo>
                  <a:cubicBezTo>
                    <a:pt x="176" y="1"/>
                    <a:pt x="90" y="68"/>
                    <a:pt x="51" y="167"/>
                  </a:cubicBezTo>
                  <a:cubicBezTo>
                    <a:pt x="1" y="292"/>
                    <a:pt x="76" y="417"/>
                    <a:pt x="201" y="443"/>
                  </a:cubicBezTo>
                  <a:cubicBezTo>
                    <a:pt x="234" y="455"/>
                    <a:pt x="266" y="462"/>
                    <a:pt x="297" y="462"/>
                  </a:cubicBezTo>
                  <a:cubicBezTo>
                    <a:pt x="386" y="462"/>
                    <a:pt x="465" y="410"/>
                    <a:pt x="502" y="317"/>
                  </a:cubicBezTo>
                  <a:cubicBezTo>
                    <a:pt x="527" y="192"/>
                    <a:pt x="477" y="67"/>
                    <a:pt x="352" y="16"/>
                  </a:cubicBezTo>
                  <a:cubicBezTo>
                    <a:pt x="325" y="6"/>
                    <a:pt x="298" y="1"/>
                    <a:pt x="272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3" name="Google Shape;3213;p18"/>
            <p:cNvSpPr/>
            <p:nvPr/>
          </p:nvSpPr>
          <p:spPr>
            <a:xfrm>
              <a:off x="2362925" y="648350"/>
              <a:ext cx="12550" cy="11000"/>
            </a:xfrm>
            <a:custGeom>
              <a:avLst/>
              <a:gdLst/>
              <a:ahLst/>
              <a:cxnLst/>
              <a:rect l="l" t="t" r="r" b="b"/>
              <a:pathLst>
                <a:path w="502" h="440" extrusionOk="0">
                  <a:moveTo>
                    <a:pt x="264" y="1"/>
                  </a:moveTo>
                  <a:cubicBezTo>
                    <a:pt x="162" y="1"/>
                    <a:pt x="71" y="53"/>
                    <a:pt x="51" y="158"/>
                  </a:cubicBezTo>
                  <a:cubicBezTo>
                    <a:pt x="0" y="258"/>
                    <a:pt x="51" y="383"/>
                    <a:pt x="176" y="433"/>
                  </a:cubicBezTo>
                  <a:cubicBezTo>
                    <a:pt x="197" y="437"/>
                    <a:pt x="218" y="439"/>
                    <a:pt x="238" y="439"/>
                  </a:cubicBezTo>
                  <a:cubicBezTo>
                    <a:pt x="340" y="439"/>
                    <a:pt x="431" y="387"/>
                    <a:pt x="452" y="283"/>
                  </a:cubicBezTo>
                  <a:cubicBezTo>
                    <a:pt x="502" y="183"/>
                    <a:pt x="427" y="57"/>
                    <a:pt x="326" y="7"/>
                  </a:cubicBezTo>
                  <a:cubicBezTo>
                    <a:pt x="305" y="3"/>
                    <a:pt x="285" y="1"/>
                    <a:pt x="264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14" name="Google Shape;3214;p18"/>
          <p:cNvGrpSpPr/>
          <p:nvPr/>
        </p:nvGrpSpPr>
        <p:grpSpPr>
          <a:xfrm rot="5400000">
            <a:off x="7000048" y="1292574"/>
            <a:ext cx="3464957" cy="879799"/>
            <a:chOff x="2042750" y="484825"/>
            <a:chExt cx="1210550" cy="307375"/>
          </a:xfrm>
        </p:grpSpPr>
        <p:sp>
          <p:nvSpPr>
            <p:cNvPr id="3215" name="Google Shape;3215;p18"/>
            <p:cNvSpPr/>
            <p:nvPr/>
          </p:nvSpPr>
          <p:spPr>
            <a:xfrm>
              <a:off x="2604775" y="670825"/>
              <a:ext cx="17575" cy="15125"/>
            </a:xfrm>
            <a:custGeom>
              <a:avLst/>
              <a:gdLst/>
              <a:ahLst/>
              <a:cxnLst/>
              <a:rect l="l" t="t" r="r" b="b"/>
              <a:pathLst>
                <a:path w="703" h="605" extrusionOk="0">
                  <a:moveTo>
                    <a:pt x="362" y="0"/>
                  </a:moveTo>
                  <a:cubicBezTo>
                    <a:pt x="300" y="0"/>
                    <a:pt x="236" y="20"/>
                    <a:pt x="176" y="61"/>
                  </a:cubicBezTo>
                  <a:cubicBezTo>
                    <a:pt x="51" y="136"/>
                    <a:pt x="1" y="336"/>
                    <a:pt x="101" y="487"/>
                  </a:cubicBezTo>
                  <a:cubicBezTo>
                    <a:pt x="164" y="565"/>
                    <a:pt x="265" y="604"/>
                    <a:pt x="364" y="604"/>
                  </a:cubicBezTo>
                  <a:cubicBezTo>
                    <a:pt x="422" y="604"/>
                    <a:pt x="480" y="590"/>
                    <a:pt x="527" y="562"/>
                  </a:cubicBezTo>
                  <a:cubicBezTo>
                    <a:pt x="677" y="462"/>
                    <a:pt x="702" y="261"/>
                    <a:pt x="602" y="136"/>
                  </a:cubicBezTo>
                  <a:cubicBezTo>
                    <a:pt x="542" y="45"/>
                    <a:pt x="455" y="0"/>
                    <a:pt x="362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6" name="Google Shape;3216;p18"/>
            <p:cNvSpPr/>
            <p:nvPr/>
          </p:nvSpPr>
          <p:spPr>
            <a:xfrm>
              <a:off x="2932475" y="718050"/>
              <a:ext cx="19450" cy="17275"/>
            </a:xfrm>
            <a:custGeom>
              <a:avLst/>
              <a:gdLst/>
              <a:ahLst/>
              <a:cxnLst/>
              <a:rect l="l" t="t" r="r" b="b"/>
              <a:pathLst>
                <a:path w="778" h="691" extrusionOk="0">
                  <a:moveTo>
                    <a:pt x="379" y="1"/>
                  </a:moveTo>
                  <a:cubicBezTo>
                    <a:pt x="242" y="1"/>
                    <a:pt x="114" y="91"/>
                    <a:pt x="76" y="227"/>
                  </a:cubicBezTo>
                  <a:cubicBezTo>
                    <a:pt x="1" y="402"/>
                    <a:pt x="101" y="603"/>
                    <a:pt x="276" y="678"/>
                  </a:cubicBezTo>
                  <a:cubicBezTo>
                    <a:pt x="311" y="687"/>
                    <a:pt x="345" y="691"/>
                    <a:pt x="378" y="691"/>
                  </a:cubicBezTo>
                  <a:cubicBezTo>
                    <a:pt x="535" y="691"/>
                    <a:pt x="665" y="597"/>
                    <a:pt x="727" y="452"/>
                  </a:cubicBezTo>
                  <a:cubicBezTo>
                    <a:pt x="778" y="277"/>
                    <a:pt x="677" y="76"/>
                    <a:pt x="502" y="26"/>
                  </a:cubicBezTo>
                  <a:cubicBezTo>
                    <a:pt x="462" y="9"/>
                    <a:pt x="420" y="1"/>
                    <a:pt x="37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7" name="Google Shape;3217;p18"/>
            <p:cNvSpPr/>
            <p:nvPr/>
          </p:nvSpPr>
          <p:spPr>
            <a:xfrm>
              <a:off x="2974450" y="613725"/>
              <a:ext cx="19450" cy="17275"/>
            </a:xfrm>
            <a:custGeom>
              <a:avLst/>
              <a:gdLst/>
              <a:ahLst/>
              <a:cxnLst/>
              <a:rect l="l" t="t" r="r" b="b"/>
              <a:pathLst>
                <a:path w="778" h="691" extrusionOk="0">
                  <a:moveTo>
                    <a:pt x="409" y="1"/>
                  </a:moveTo>
                  <a:cubicBezTo>
                    <a:pt x="261" y="1"/>
                    <a:pt x="117" y="94"/>
                    <a:pt x="76" y="239"/>
                  </a:cubicBezTo>
                  <a:cubicBezTo>
                    <a:pt x="1" y="415"/>
                    <a:pt x="101" y="615"/>
                    <a:pt x="276" y="665"/>
                  </a:cubicBezTo>
                  <a:cubicBezTo>
                    <a:pt x="317" y="683"/>
                    <a:pt x="358" y="691"/>
                    <a:pt x="399" y="691"/>
                  </a:cubicBezTo>
                  <a:cubicBezTo>
                    <a:pt x="536" y="691"/>
                    <a:pt x="664" y="600"/>
                    <a:pt x="703" y="465"/>
                  </a:cubicBezTo>
                  <a:cubicBezTo>
                    <a:pt x="778" y="289"/>
                    <a:pt x="677" y="89"/>
                    <a:pt x="502" y="14"/>
                  </a:cubicBezTo>
                  <a:cubicBezTo>
                    <a:pt x="471" y="5"/>
                    <a:pt x="440" y="1"/>
                    <a:pt x="40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8" name="Google Shape;3218;p18"/>
            <p:cNvSpPr/>
            <p:nvPr/>
          </p:nvSpPr>
          <p:spPr>
            <a:xfrm>
              <a:off x="2760175" y="716950"/>
              <a:ext cx="11925" cy="10700"/>
            </a:xfrm>
            <a:custGeom>
              <a:avLst/>
              <a:gdLst/>
              <a:ahLst/>
              <a:cxnLst/>
              <a:rect l="l" t="t" r="r" b="b"/>
              <a:pathLst>
                <a:path w="477" h="428" extrusionOk="0">
                  <a:moveTo>
                    <a:pt x="220" y="1"/>
                  </a:moveTo>
                  <a:cubicBezTo>
                    <a:pt x="143" y="1"/>
                    <a:pt x="69" y="52"/>
                    <a:pt x="50" y="145"/>
                  </a:cubicBezTo>
                  <a:cubicBezTo>
                    <a:pt x="0" y="246"/>
                    <a:pt x="75" y="371"/>
                    <a:pt x="176" y="421"/>
                  </a:cubicBezTo>
                  <a:cubicBezTo>
                    <a:pt x="192" y="425"/>
                    <a:pt x="210" y="427"/>
                    <a:pt x="227" y="427"/>
                  </a:cubicBezTo>
                  <a:cubicBezTo>
                    <a:pt x="316" y="427"/>
                    <a:pt x="410" y="375"/>
                    <a:pt x="451" y="271"/>
                  </a:cubicBezTo>
                  <a:cubicBezTo>
                    <a:pt x="476" y="170"/>
                    <a:pt x="426" y="45"/>
                    <a:pt x="301" y="20"/>
                  </a:cubicBezTo>
                  <a:cubicBezTo>
                    <a:pt x="275" y="7"/>
                    <a:pt x="248" y="1"/>
                    <a:pt x="22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9" name="Google Shape;3219;p18"/>
            <p:cNvSpPr/>
            <p:nvPr/>
          </p:nvSpPr>
          <p:spPr>
            <a:xfrm>
              <a:off x="2917450" y="671300"/>
              <a:ext cx="11925" cy="10850"/>
            </a:xfrm>
            <a:custGeom>
              <a:avLst/>
              <a:gdLst/>
              <a:ahLst/>
              <a:cxnLst/>
              <a:rect l="l" t="t" r="r" b="b"/>
              <a:pathLst>
                <a:path w="477" h="434" extrusionOk="0">
                  <a:moveTo>
                    <a:pt x="233" y="0"/>
                  </a:moveTo>
                  <a:cubicBezTo>
                    <a:pt x="150" y="0"/>
                    <a:pt x="70" y="63"/>
                    <a:pt x="50" y="142"/>
                  </a:cubicBezTo>
                  <a:cubicBezTo>
                    <a:pt x="0" y="267"/>
                    <a:pt x="50" y="392"/>
                    <a:pt x="175" y="417"/>
                  </a:cubicBezTo>
                  <a:cubicBezTo>
                    <a:pt x="197" y="428"/>
                    <a:pt x="221" y="433"/>
                    <a:pt x="244" y="433"/>
                  </a:cubicBezTo>
                  <a:cubicBezTo>
                    <a:pt x="327" y="433"/>
                    <a:pt x="412" y="370"/>
                    <a:pt x="451" y="292"/>
                  </a:cubicBezTo>
                  <a:cubicBezTo>
                    <a:pt x="476" y="167"/>
                    <a:pt x="426" y="67"/>
                    <a:pt x="301" y="16"/>
                  </a:cubicBezTo>
                  <a:cubicBezTo>
                    <a:pt x="279" y="5"/>
                    <a:pt x="256" y="0"/>
                    <a:pt x="233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0" name="Google Shape;3220;p18"/>
            <p:cNvSpPr/>
            <p:nvPr/>
          </p:nvSpPr>
          <p:spPr>
            <a:xfrm>
              <a:off x="2797775" y="735450"/>
              <a:ext cx="12550" cy="10700"/>
            </a:xfrm>
            <a:custGeom>
              <a:avLst/>
              <a:gdLst/>
              <a:ahLst/>
              <a:cxnLst/>
              <a:rect l="l" t="t" r="r" b="b"/>
              <a:pathLst>
                <a:path w="502" h="428" extrusionOk="0">
                  <a:moveTo>
                    <a:pt x="264" y="1"/>
                  </a:moveTo>
                  <a:cubicBezTo>
                    <a:pt x="162" y="1"/>
                    <a:pt x="71" y="53"/>
                    <a:pt x="50" y="157"/>
                  </a:cubicBezTo>
                  <a:cubicBezTo>
                    <a:pt x="0" y="257"/>
                    <a:pt x="75" y="383"/>
                    <a:pt x="176" y="408"/>
                  </a:cubicBezTo>
                  <a:cubicBezTo>
                    <a:pt x="208" y="421"/>
                    <a:pt x="239" y="427"/>
                    <a:pt x="267" y="427"/>
                  </a:cubicBezTo>
                  <a:cubicBezTo>
                    <a:pt x="349" y="427"/>
                    <a:pt x="414" y="375"/>
                    <a:pt x="451" y="283"/>
                  </a:cubicBezTo>
                  <a:cubicBezTo>
                    <a:pt x="501" y="182"/>
                    <a:pt x="426" y="57"/>
                    <a:pt x="326" y="7"/>
                  </a:cubicBezTo>
                  <a:cubicBezTo>
                    <a:pt x="305" y="3"/>
                    <a:pt x="284" y="1"/>
                    <a:pt x="264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1" name="Google Shape;3221;p18"/>
            <p:cNvSpPr/>
            <p:nvPr/>
          </p:nvSpPr>
          <p:spPr>
            <a:xfrm>
              <a:off x="2841000" y="657525"/>
              <a:ext cx="11925" cy="10600"/>
            </a:xfrm>
            <a:custGeom>
              <a:avLst/>
              <a:gdLst/>
              <a:ahLst/>
              <a:cxnLst/>
              <a:rect l="l" t="t" r="r" b="b"/>
              <a:pathLst>
                <a:path w="477" h="424" extrusionOk="0">
                  <a:moveTo>
                    <a:pt x="245" y="0"/>
                  </a:moveTo>
                  <a:cubicBezTo>
                    <a:pt x="151" y="0"/>
                    <a:pt x="70" y="63"/>
                    <a:pt x="51" y="141"/>
                  </a:cubicBezTo>
                  <a:cubicBezTo>
                    <a:pt x="0" y="267"/>
                    <a:pt x="76" y="367"/>
                    <a:pt x="176" y="417"/>
                  </a:cubicBezTo>
                  <a:cubicBezTo>
                    <a:pt x="197" y="421"/>
                    <a:pt x="218" y="423"/>
                    <a:pt x="238" y="423"/>
                  </a:cubicBezTo>
                  <a:cubicBezTo>
                    <a:pt x="334" y="423"/>
                    <a:pt x="410" y="375"/>
                    <a:pt x="452" y="292"/>
                  </a:cubicBezTo>
                  <a:cubicBezTo>
                    <a:pt x="477" y="166"/>
                    <a:pt x="426" y="41"/>
                    <a:pt x="326" y="16"/>
                  </a:cubicBezTo>
                  <a:cubicBezTo>
                    <a:pt x="299" y="5"/>
                    <a:pt x="271" y="0"/>
                    <a:pt x="245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2" name="Google Shape;3222;p18"/>
            <p:cNvSpPr/>
            <p:nvPr/>
          </p:nvSpPr>
          <p:spPr>
            <a:xfrm>
              <a:off x="2869200" y="537850"/>
              <a:ext cx="11925" cy="10850"/>
            </a:xfrm>
            <a:custGeom>
              <a:avLst/>
              <a:gdLst/>
              <a:ahLst/>
              <a:cxnLst/>
              <a:rect l="l" t="t" r="r" b="b"/>
              <a:pathLst>
                <a:path w="477" h="434" extrusionOk="0">
                  <a:moveTo>
                    <a:pt x="245" y="0"/>
                  </a:moveTo>
                  <a:cubicBezTo>
                    <a:pt x="151" y="0"/>
                    <a:pt x="70" y="63"/>
                    <a:pt x="50" y="141"/>
                  </a:cubicBezTo>
                  <a:cubicBezTo>
                    <a:pt x="0" y="267"/>
                    <a:pt x="75" y="392"/>
                    <a:pt x="176" y="417"/>
                  </a:cubicBezTo>
                  <a:cubicBezTo>
                    <a:pt x="203" y="428"/>
                    <a:pt x="229" y="433"/>
                    <a:pt x="254" y="433"/>
                  </a:cubicBezTo>
                  <a:cubicBezTo>
                    <a:pt x="343" y="433"/>
                    <a:pt x="412" y="370"/>
                    <a:pt x="451" y="292"/>
                  </a:cubicBezTo>
                  <a:cubicBezTo>
                    <a:pt x="476" y="166"/>
                    <a:pt x="426" y="41"/>
                    <a:pt x="326" y="16"/>
                  </a:cubicBezTo>
                  <a:cubicBezTo>
                    <a:pt x="299" y="5"/>
                    <a:pt x="271" y="0"/>
                    <a:pt x="245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3" name="Google Shape;3223;p18"/>
            <p:cNvSpPr/>
            <p:nvPr/>
          </p:nvSpPr>
          <p:spPr>
            <a:xfrm>
              <a:off x="2686850" y="545425"/>
              <a:ext cx="20075" cy="18225"/>
            </a:xfrm>
            <a:custGeom>
              <a:avLst/>
              <a:gdLst/>
              <a:ahLst/>
              <a:cxnLst/>
              <a:rect l="l" t="t" r="r" b="b"/>
              <a:pathLst>
                <a:path w="803" h="729" extrusionOk="0">
                  <a:moveTo>
                    <a:pt x="423" y="1"/>
                  </a:moveTo>
                  <a:cubicBezTo>
                    <a:pt x="261" y="1"/>
                    <a:pt x="113" y="95"/>
                    <a:pt x="51" y="239"/>
                  </a:cubicBezTo>
                  <a:cubicBezTo>
                    <a:pt x="1" y="440"/>
                    <a:pt x="101" y="640"/>
                    <a:pt x="277" y="716"/>
                  </a:cubicBezTo>
                  <a:cubicBezTo>
                    <a:pt x="312" y="724"/>
                    <a:pt x="347" y="728"/>
                    <a:pt x="381" y="728"/>
                  </a:cubicBezTo>
                  <a:cubicBezTo>
                    <a:pt x="543" y="728"/>
                    <a:pt x="691" y="635"/>
                    <a:pt x="753" y="490"/>
                  </a:cubicBezTo>
                  <a:cubicBezTo>
                    <a:pt x="803" y="290"/>
                    <a:pt x="703" y="89"/>
                    <a:pt x="527" y="14"/>
                  </a:cubicBezTo>
                  <a:cubicBezTo>
                    <a:pt x="492" y="5"/>
                    <a:pt x="457" y="1"/>
                    <a:pt x="423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" name="Google Shape;3224;p18"/>
            <p:cNvSpPr/>
            <p:nvPr/>
          </p:nvSpPr>
          <p:spPr>
            <a:xfrm>
              <a:off x="2681225" y="759050"/>
              <a:ext cx="19450" cy="17050"/>
            </a:xfrm>
            <a:custGeom>
              <a:avLst/>
              <a:gdLst/>
              <a:ahLst/>
              <a:cxnLst/>
              <a:rect l="l" t="t" r="r" b="b"/>
              <a:pathLst>
                <a:path w="778" h="682" extrusionOk="0">
                  <a:moveTo>
                    <a:pt x="395" y="0"/>
                  </a:moveTo>
                  <a:cubicBezTo>
                    <a:pt x="252" y="0"/>
                    <a:pt x="116" y="80"/>
                    <a:pt x="76" y="241"/>
                  </a:cubicBezTo>
                  <a:cubicBezTo>
                    <a:pt x="0" y="416"/>
                    <a:pt x="101" y="592"/>
                    <a:pt x="276" y="667"/>
                  </a:cubicBezTo>
                  <a:cubicBezTo>
                    <a:pt x="311" y="677"/>
                    <a:pt x="347" y="682"/>
                    <a:pt x="383" y="682"/>
                  </a:cubicBezTo>
                  <a:cubicBezTo>
                    <a:pt x="526" y="682"/>
                    <a:pt x="662" y="602"/>
                    <a:pt x="702" y="441"/>
                  </a:cubicBezTo>
                  <a:cubicBezTo>
                    <a:pt x="777" y="266"/>
                    <a:pt x="677" y="65"/>
                    <a:pt x="502" y="15"/>
                  </a:cubicBezTo>
                  <a:cubicBezTo>
                    <a:pt x="467" y="5"/>
                    <a:pt x="430" y="0"/>
                    <a:pt x="395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5" name="Google Shape;3225;p18"/>
            <p:cNvSpPr/>
            <p:nvPr/>
          </p:nvSpPr>
          <p:spPr>
            <a:xfrm>
              <a:off x="2042750" y="617575"/>
              <a:ext cx="17575" cy="15375"/>
            </a:xfrm>
            <a:custGeom>
              <a:avLst/>
              <a:gdLst/>
              <a:ahLst/>
              <a:cxnLst/>
              <a:rect l="l" t="t" r="r" b="b"/>
              <a:pathLst>
                <a:path w="703" h="615" extrusionOk="0">
                  <a:moveTo>
                    <a:pt x="362" y="0"/>
                  </a:moveTo>
                  <a:cubicBezTo>
                    <a:pt x="300" y="0"/>
                    <a:pt x="236" y="20"/>
                    <a:pt x="176" y="60"/>
                  </a:cubicBezTo>
                  <a:cubicBezTo>
                    <a:pt x="25" y="160"/>
                    <a:pt x="0" y="336"/>
                    <a:pt x="101" y="486"/>
                  </a:cubicBezTo>
                  <a:cubicBezTo>
                    <a:pt x="164" y="566"/>
                    <a:pt x="258" y="615"/>
                    <a:pt x="356" y="615"/>
                  </a:cubicBezTo>
                  <a:cubicBezTo>
                    <a:pt x="413" y="615"/>
                    <a:pt x="472" y="598"/>
                    <a:pt x="527" y="561"/>
                  </a:cubicBezTo>
                  <a:cubicBezTo>
                    <a:pt x="652" y="461"/>
                    <a:pt x="702" y="286"/>
                    <a:pt x="602" y="135"/>
                  </a:cubicBezTo>
                  <a:cubicBezTo>
                    <a:pt x="542" y="45"/>
                    <a:pt x="455" y="0"/>
                    <a:pt x="362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6" name="Google Shape;3226;p18"/>
            <p:cNvSpPr/>
            <p:nvPr/>
          </p:nvSpPr>
          <p:spPr>
            <a:xfrm>
              <a:off x="2370450" y="665050"/>
              <a:ext cx="19450" cy="17075"/>
            </a:xfrm>
            <a:custGeom>
              <a:avLst/>
              <a:gdLst/>
              <a:ahLst/>
              <a:cxnLst/>
              <a:rect l="l" t="t" r="r" b="b"/>
              <a:pathLst>
                <a:path w="778" h="683" extrusionOk="0">
                  <a:moveTo>
                    <a:pt x="395" y="1"/>
                  </a:moveTo>
                  <a:cubicBezTo>
                    <a:pt x="252" y="1"/>
                    <a:pt x="116" y="81"/>
                    <a:pt x="75" y="241"/>
                  </a:cubicBezTo>
                  <a:cubicBezTo>
                    <a:pt x="0" y="417"/>
                    <a:pt x="100" y="592"/>
                    <a:pt x="276" y="667"/>
                  </a:cubicBezTo>
                  <a:cubicBezTo>
                    <a:pt x="311" y="677"/>
                    <a:pt x="347" y="682"/>
                    <a:pt x="383" y="682"/>
                  </a:cubicBezTo>
                  <a:cubicBezTo>
                    <a:pt x="526" y="682"/>
                    <a:pt x="662" y="602"/>
                    <a:pt x="702" y="442"/>
                  </a:cubicBezTo>
                  <a:cubicBezTo>
                    <a:pt x="777" y="266"/>
                    <a:pt x="677" y="66"/>
                    <a:pt x="501" y="16"/>
                  </a:cubicBezTo>
                  <a:cubicBezTo>
                    <a:pt x="466" y="6"/>
                    <a:pt x="430" y="1"/>
                    <a:pt x="395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7" name="Google Shape;3227;p18"/>
            <p:cNvSpPr/>
            <p:nvPr/>
          </p:nvSpPr>
          <p:spPr>
            <a:xfrm>
              <a:off x="2412425" y="560800"/>
              <a:ext cx="19450" cy="17250"/>
            </a:xfrm>
            <a:custGeom>
              <a:avLst/>
              <a:gdLst/>
              <a:ahLst/>
              <a:cxnLst/>
              <a:rect l="l" t="t" r="r" b="b"/>
              <a:pathLst>
                <a:path w="778" h="690" extrusionOk="0">
                  <a:moveTo>
                    <a:pt x="369" y="0"/>
                  </a:moveTo>
                  <a:cubicBezTo>
                    <a:pt x="226" y="0"/>
                    <a:pt x="109" y="91"/>
                    <a:pt x="51" y="226"/>
                  </a:cubicBezTo>
                  <a:cubicBezTo>
                    <a:pt x="0" y="401"/>
                    <a:pt x="101" y="602"/>
                    <a:pt x="276" y="677"/>
                  </a:cubicBezTo>
                  <a:cubicBezTo>
                    <a:pt x="307" y="686"/>
                    <a:pt x="338" y="690"/>
                    <a:pt x="369" y="690"/>
                  </a:cubicBezTo>
                  <a:cubicBezTo>
                    <a:pt x="517" y="690"/>
                    <a:pt x="661" y="596"/>
                    <a:pt x="702" y="451"/>
                  </a:cubicBezTo>
                  <a:cubicBezTo>
                    <a:pt x="777" y="276"/>
                    <a:pt x="677" y="76"/>
                    <a:pt x="502" y="25"/>
                  </a:cubicBezTo>
                  <a:cubicBezTo>
                    <a:pt x="456" y="8"/>
                    <a:pt x="411" y="0"/>
                    <a:pt x="369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8" name="Google Shape;3228;p18"/>
            <p:cNvSpPr/>
            <p:nvPr/>
          </p:nvSpPr>
          <p:spPr>
            <a:xfrm>
              <a:off x="2198125" y="663775"/>
              <a:ext cx="11950" cy="10850"/>
            </a:xfrm>
            <a:custGeom>
              <a:avLst/>
              <a:gdLst/>
              <a:ahLst/>
              <a:cxnLst/>
              <a:rect l="l" t="t" r="r" b="b"/>
              <a:pathLst>
                <a:path w="478" h="434" extrusionOk="0">
                  <a:moveTo>
                    <a:pt x="233" y="1"/>
                  </a:moveTo>
                  <a:cubicBezTo>
                    <a:pt x="150" y="1"/>
                    <a:pt x="65" y="64"/>
                    <a:pt x="26" y="142"/>
                  </a:cubicBezTo>
                  <a:cubicBezTo>
                    <a:pt x="1" y="267"/>
                    <a:pt x="51" y="368"/>
                    <a:pt x="176" y="418"/>
                  </a:cubicBezTo>
                  <a:cubicBezTo>
                    <a:pt x="198" y="429"/>
                    <a:pt x="222" y="434"/>
                    <a:pt x="245" y="434"/>
                  </a:cubicBezTo>
                  <a:cubicBezTo>
                    <a:pt x="327" y="434"/>
                    <a:pt x="407" y="371"/>
                    <a:pt x="427" y="292"/>
                  </a:cubicBezTo>
                  <a:cubicBezTo>
                    <a:pt x="477" y="167"/>
                    <a:pt x="427" y="42"/>
                    <a:pt x="302" y="17"/>
                  </a:cubicBezTo>
                  <a:cubicBezTo>
                    <a:pt x="280" y="6"/>
                    <a:pt x="257" y="1"/>
                    <a:pt x="233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9" name="Google Shape;3229;p18"/>
            <p:cNvSpPr/>
            <p:nvPr/>
          </p:nvSpPr>
          <p:spPr>
            <a:xfrm>
              <a:off x="2355400" y="618275"/>
              <a:ext cx="11925" cy="10700"/>
            </a:xfrm>
            <a:custGeom>
              <a:avLst/>
              <a:gdLst/>
              <a:ahLst/>
              <a:cxnLst/>
              <a:rect l="l" t="t" r="r" b="b"/>
              <a:pathLst>
                <a:path w="477" h="428" extrusionOk="0">
                  <a:moveTo>
                    <a:pt x="250" y="1"/>
                  </a:moveTo>
                  <a:cubicBezTo>
                    <a:pt x="162" y="1"/>
                    <a:pt x="68" y="53"/>
                    <a:pt x="26" y="157"/>
                  </a:cubicBezTo>
                  <a:cubicBezTo>
                    <a:pt x="1" y="258"/>
                    <a:pt x="51" y="383"/>
                    <a:pt x="176" y="408"/>
                  </a:cubicBezTo>
                  <a:cubicBezTo>
                    <a:pt x="202" y="421"/>
                    <a:pt x="230" y="427"/>
                    <a:pt x="257" y="427"/>
                  </a:cubicBezTo>
                  <a:cubicBezTo>
                    <a:pt x="334" y="427"/>
                    <a:pt x="408" y="376"/>
                    <a:pt x="427" y="283"/>
                  </a:cubicBezTo>
                  <a:cubicBezTo>
                    <a:pt x="477" y="183"/>
                    <a:pt x="427" y="57"/>
                    <a:pt x="301" y="7"/>
                  </a:cubicBezTo>
                  <a:cubicBezTo>
                    <a:pt x="285" y="3"/>
                    <a:pt x="267" y="1"/>
                    <a:pt x="25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0" name="Google Shape;3230;p18"/>
            <p:cNvSpPr/>
            <p:nvPr/>
          </p:nvSpPr>
          <p:spPr>
            <a:xfrm>
              <a:off x="2235725" y="682500"/>
              <a:ext cx="11925" cy="10675"/>
            </a:xfrm>
            <a:custGeom>
              <a:avLst/>
              <a:gdLst/>
              <a:ahLst/>
              <a:cxnLst/>
              <a:rect l="l" t="t" r="r" b="b"/>
              <a:pathLst>
                <a:path w="477" h="427" extrusionOk="0">
                  <a:moveTo>
                    <a:pt x="221" y="0"/>
                  </a:moveTo>
                  <a:cubicBezTo>
                    <a:pt x="143" y="0"/>
                    <a:pt x="69" y="52"/>
                    <a:pt x="51" y="145"/>
                  </a:cubicBezTo>
                  <a:cubicBezTo>
                    <a:pt x="1" y="245"/>
                    <a:pt x="51" y="370"/>
                    <a:pt x="176" y="421"/>
                  </a:cubicBezTo>
                  <a:cubicBezTo>
                    <a:pt x="193" y="425"/>
                    <a:pt x="210" y="427"/>
                    <a:pt x="228" y="427"/>
                  </a:cubicBezTo>
                  <a:cubicBezTo>
                    <a:pt x="316" y="427"/>
                    <a:pt x="410" y="375"/>
                    <a:pt x="452" y="270"/>
                  </a:cubicBezTo>
                  <a:cubicBezTo>
                    <a:pt x="477" y="170"/>
                    <a:pt x="427" y="45"/>
                    <a:pt x="301" y="20"/>
                  </a:cubicBezTo>
                  <a:cubicBezTo>
                    <a:pt x="276" y="7"/>
                    <a:pt x="248" y="0"/>
                    <a:pt x="221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1" name="Google Shape;3231;p18"/>
            <p:cNvSpPr/>
            <p:nvPr/>
          </p:nvSpPr>
          <p:spPr>
            <a:xfrm>
              <a:off x="2278975" y="604500"/>
              <a:ext cx="11925" cy="10600"/>
            </a:xfrm>
            <a:custGeom>
              <a:avLst/>
              <a:gdLst/>
              <a:ahLst/>
              <a:cxnLst/>
              <a:rect l="l" t="t" r="r" b="b"/>
              <a:pathLst>
                <a:path w="477" h="424" extrusionOk="0">
                  <a:moveTo>
                    <a:pt x="248" y="0"/>
                  </a:moveTo>
                  <a:cubicBezTo>
                    <a:pt x="160" y="0"/>
                    <a:pt x="67" y="49"/>
                    <a:pt x="25" y="132"/>
                  </a:cubicBezTo>
                  <a:cubicBezTo>
                    <a:pt x="0" y="257"/>
                    <a:pt x="50" y="383"/>
                    <a:pt x="176" y="408"/>
                  </a:cubicBezTo>
                  <a:cubicBezTo>
                    <a:pt x="197" y="419"/>
                    <a:pt x="221" y="424"/>
                    <a:pt x="244" y="424"/>
                  </a:cubicBezTo>
                  <a:cubicBezTo>
                    <a:pt x="327" y="424"/>
                    <a:pt x="412" y="361"/>
                    <a:pt x="451" y="282"/>
                  </a:cubicBezTo>
                  <a:cubicBezTo>
                    <a:pt x="476" y="157"/>
                    <a:pt x="426" y="57"/>
                    <a:pt x="301" y="7"/>
                  </a:cubicBezTo>
                  <a:cubicBezTo>
                    <a:pt x="284" y="2"/>
                    <a:pt x="266" y="0"/>
                    <a:pt x="248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2" name="Google Shape;3232;p18"/>
            <p:cNvSpPr/>
            <p:nvPr/>
          </p:nvSpPr>
          <p:spPr>
            <a:xfrm>
              <a:off x="2307150" y="484825"/>
              <a:ext cx="11950" cy="10675"/>
            </a:xfrm>
            <a:custGeom>
              <a:avLst/>
              <a:gdLst/>
              <a:ahLst/>
              <a:cxnLst/>
              <a:rect l="l" t="t" r="r" b="b"/>
              <a:pathLst>
                <a:path w="478" h="427" extrusionOk="0">
                  <a:moveTo>
                    <a:pt x="250" y="0"/>
                  </a:moveTo>
                  <a:cubicBezTo>
                    <a:pt x="162" y="0"/>
                    <a:pt x="68" y="53"/>
                    <a:pt x="26" y="157"/>
                  </a:cubicBezTo>
                  <a:cubicBezTo>
                    <a:pt x="1" y="257"/>
                    <a:pt x="51" y="383"/>
                    <a:pt x="176" y="408"/>
                  </a:cubicBezTo>
                  <a:cubicBezTo>
                    <a:pt x="202" y="421"/>
                    <a:pt x="230" y="427"/>
                    <a:pt x="257" y="427"/>
                  </a:cubicBezTo>
                  <a:cubicBezTo>
                    <a:pt x="336" y="427"/>
                    <a:pt x="415" y="375"/>
                    <a:pt x="452" y="282"/>
                  </a:cubicBezTo>
                  <a:cubicBezTo>
                    <a:pt x="477" y="182"/>
                    <a:pt x="427" y="57"/>
                    <a:pt x="302" y="7"/>
                  </a:cubicBezTo>
                  <a:cubicBezTo>
                    <a:pt x="285" y="3"/>
                    <a:pt x="268" y="0"/>
                    <a:pt x="250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3" name="Google Shape;3233;p18"/>
            <p:cNvSpPr/>
            <p:nvPr/>
          </p:nvSpPr>
          <p:spPr>
            <a:xfrm>
              <a:off x="2124200" y="492500"/>
              <a:ext cx="20700" cy="18200"/>
            </a:xfrm>
            <a:custGeom>
              <a:avLst/>
              <a:gdLst/>
              <a:ahLst/>
              <a:cxnLst/>
              <a:rect l="l" t="t" r="r" b="b"/>
              <a:pathLst>
                <a:path w="828" h="728" extrusionOk="0">
                  <a:moveTo>
                    <a:pt x="403" y="1"/>
                  </a:moveTo>
                  <a:cubicBezTo>
                    <a:pt x="259" y="1"/>
                    <a:pt x="115" y="96"/>
                    <a:pt x="76" y="251"/>
                  </a:cubicBezTo>
                  <a:cubicBezTo>
                    <a:pt x="1" y="427"/>
                    <a:pt x="101" y="627"/>
                    <a:pt x="301" y="702"/>
                  </a:cubicBezTo>
                  <a:cubicBezTo>
                    <a:pt x="341" y="719"/>
                    <a:pt x="383" y="727"/>
                    <a:pt x="425" y="727"/>
                  </a:cubicBezTo>
                  <a:cubicBezTo>
                    <a:pt x="569" y="727"/>
                    <a:pt x="714" y="632"/>
                    <a:pt x="752" y="477"/>
                  </a:cubicBezTo>
                  <a:cubicBezTo>
                    <a:pt x="828" y="276"/>
                    <a:pt x="727" y="76"/>
                    <a:pt x="527" y="26"/>
                  </a:cubicBezTo>
                  <a:cubicBezTo>
                    <a:pt x="487" y="9"/>
                    <a:pt x="445" y="1"/>
                    <a:pt x="403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4" name="Google Shape;3234;p18"/>
            <p:cNvSpPr/>
            <p:nvPr/>
          </p:nvSpPr>
          <p:spPr>
            <a:xfrm>
              <a:off x="2119200" y="705850"/>
              <a:ext cx="19425" cy="17250"/>
            </a:xfrm>
            <a:custGeom>
              <a:avLst/>
              <a:gdLst/>
              <a:ahLst/>
              <a:cxnLst/>
              <a:rect l="l" t="t" r="r" b="b"/>
              <a:pathLst>
                <a:path w="777" h="690" extrusionOk="0">
                  <a:moveTo>
                    <a:pt x="399" y="0"/>
                  </a:moveTo>
                  <a:cubicBezTo>
                    <a:pt x="243" y="0"/>
                    <a:pt x="112" y="94"/>
                    <a:pt x="50" y="238"/>
                  </a:cubicBezTo>
                  <a:cubicBezTo>
                    <a:pt x="0" y="414"/>
                    <a:pt x="100" y="614"/>
                    <a:pt x="276" y="665"/>
                  </a:cubicBezTo>
                  <a:cubicBezTo>
                    <a:pt x="316" y="682"/>
                    <a:pt x="358" y="690"/>
                    <a:pt x="398" y="690"/>
                  </a:cubicBezTo>
                  <a:cubicBezTo>
                    <a:pt x="535" y="690"/>
                    <a:pt x="663" y="599"/>
                    <a:pt x="702" y="464"/>
                  </a:cubicBezTo>
                  <a:cubicBezTo>
                    <a:pt x="777" y="264"/>
                    <a:pt x="677" y="88"/>
                    <a:pt x="501" y="13"/>
                  </a:cubicBezTo>
                  <a:cubicBezTo>
                    <a:pt x="466" y="4"/>
                    <a:pt x="432" y="0"/>
                    <a:pt x="399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5" name="Google Shape;3235;p18"/>
            <p:cNvSpPr/>
            <p:nvPr/>
          </p:nvSpPr>
          <p:spPr>
            <a:xfrm>
              <a:off x="2237600" y="587675"/>
              <a:ext cx="7550" cy="6725"/>
            </a:xfrm>
            <a:custGeom>
              <a:avLst/>
              <a:gdLst/>
              <a:ahLst/>
              <a:cxnLst/>
              <a:rect l="l" t="t" r="r" b="b"/>
              <a:pathLst>
                <a:path w="302" h="269" extrusionOk="0">
                  <a:moveTo>
                    <a:pt x="142" y="1"/>
                  </a:moveTo>
                  <a:cubicBezTo>
                    <a:pt x="118" y="1"/>
                    <a:pt x="95" y="9"/>
                    <a:pt x="76" y="28"/>
                  </a:cubicBezTo>
                  <a:cubicBezTo>
                    <a:pt x="1" y="78"/>
                    <a:pt x="1" y="153"/>
                    <a:pt x="26" y="204"/>
                  </a:cubicBezTo>
                  <a:cubicBezTo>
                    <a:pt x="58" y="251"/>
                    <a:pt x="100" y="269"/>
                    <a:pt x="145" y="269"/>
                  </a:cubicBezTo>
                  <a:cubicBezTo>
                    <a:pt x="171" y="269"/>
                    <a:pt x="199" y="263"/>
                    <a:pt x="226" y="254"/>
                  </a:cubicBezTo>
                  <a:cubicBezTo>
                    <a:pt x="277" y="204"/>
                    <a:pt x="302" y="128"/>
                    <a:pt x="252" y="53"/>
                  </a:cubicBezTo>
                  <a:cubicBezTo>
                    <a:pt x="221" y="22"/>
                    <a:pt x="180" y="1"/>
                    <a:pt x="142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" name="Google Shape;3236;p18"/>
            <p:cNvSpPr/>
            <p:nvPr/>
          </p:nvSpPr>
          <p:spPr>
            <a:xfrm>
              <a:off x="2092250" y="566200"/>
              <a:ext cx="8800" cy="7325"/>
            </a:xfrm>
            <a:custGeom>
              <a:avLst/>
              <a:gdLst/>
              <a:ahLst/>
              <a:cxnLst/>
              <a:rect l="l" t="t" r="r" b="b"/>
              <a:pathLst>
                <a:path w="352" h="293" extrusionOk="0">
                  <a:moveTo>
                    <a:pt x="170" y="1"/>
                  </a:moveTo>
                  <a:cubicBezTo>
                    <a:pt x="116" y="1"/>
                    <a:pt x="69" y="29"/>
                    <a:pt x="50" y="85"/>
                  </a:cubicBezTo>
                  <a:cubicBezTo>
                    <a:pt x="0" y="185"/>
                    <a:pt x="50" y="261"/>
                    <a:pt x="126" y="286"/>
                  </a:cubicBezTo>
                  <a:cubicBezTo>
                    <a:pt x="139" y="290"/>
                    <a:pt x="153" y="292"/>
                    <a:pt x="167" y="292"/>
                  </a:cubicBezTo>
                  <a:cubicBezTo>
                    <a:pt x="234" y="292"/>
                    <a:pt x="306" y="247"/>
                    <a:pt x="326" y="185"/>
                  </a:cubicBezTo>
                  <a:cubicBezTo>
                    <a:pt x="351" y="110"/>
                    <a:pt x="301" y="35"/>
                    <a:pt x="226" y="10"/>
                  </a:cubicBezTo>
                  <a:cubicBezTo>
                    <a:pt x="207" y="4"/>
                    <a:pt x="188" y="1"/>
                    <a:pt x="17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" name="Google Shape;3237;p18"/>
            <p:cNvSpPr/>
            <p:nvPr/>
          </p:nvSpPr>
          <p:spPr>
            <a:xfrm>
              <a:off x="2074075" y="611950"/>
              <a:ext cx="8800" cy="7375"/>
            </a:xfrm>
            <a:custGeom>
              <a:avLst/>
              <a:gdLst/>
              <a:ahLst/>
              <a:cxnLst/>
              <a:rect l="l" t="t" r="r" b="b"/>
              <a:pathLst>
                <a:path w="352" h="295" extrusionOk="0">
                  <a:moveTo>
                    <a:pt x="167" y="0"/>
                  </a:moveTo>
                  <a:cubicBezTo>
                    <a:pt x="105" y="0"/>
                    <a:pt x="44" y="28"/>
                    <a:pt x="26" y="85"/>
                  </a:cubicBezTo>
                  <a:cubicBezTo>
                    <a:pt x="1" y="185"/>
                    <a:pt x="51" y="260"/>
                    <a:pt x="126" y="285"/>
                  </a:cubicBezTo>
                  <a:cubicBezTo>
                    <a:pt x="144" y="291"/>
                    <a:pt x="163" y="294"/>
                    <a:pt x="182" y="294"/>
                  </a:cubicBezTo>
                  <a:cubicBezTo>
                    <a:pt x="244" y="294"/>
                    <a:pt x="307" y="262"/>
                    <a:pt x="326" y="185"/>
                  </a:cubicBezTo>
                  <a:cubicBezTo>
                    <a:pt x="351" y="110"/>
                    <a:pt x="301" y="35"/>
                    <a:pt x="226" y="9"/>
                  </a:cubicBezTo>
                  <a:cubicBezTo>
                    <a:pt x="207" y="3"/>
                    <a:pt x="187" y="0"/>
                    <a:pt x="167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8" name="Google Shape;3238;p18"/>
            <p:cNvSpPr/>
            <p:nvPr/>
          </p:nvSpPr>
          <p:spPr>
            <a:xfrm>
              <a:off x="2171200" y="569325"/>
              <a:ext cx="5650" cy="4900"/>
            </a:xfrm>
            <a:custGeom>
              <a:avLst/>
              <a:gdLst/>
              <a:ahLst/>
              <a:cxnLst/>
              <a:rect l="l" t="t" r="r" b="b"/>
              <a:pathLst>
                <a:path w="226" h="196" extrusionOk="0">
                  <a:moveTo>
                    <a:pt x="111" y="0"/>
                  </a:moveTo>
                  <a:cubicBezTo>
                    <a:pt x="75" y="0"/>
                    <a:pt x="44" y="24"/>
                    <a:pt x="25" y="60"/>
                  </a:cubicBezTo>
                  <a:cubicBezTo>
                    <a:pt x="0" y="110"/>
                    <a:pt x="50" y="161"/>
                    <a:pt x="75" y="186"/>
                  </a:cubicBezTo>
                  <a:cubicBezTo>
                    <a:pt x="89" y="192"/>
                    <a:pt x="104" y="195"/>
                    <a:pt x="119" y="195"/>
                  </a:cubicBezTo>
                  <a:cubicBezTo>
                    <a:pt x="160" y="195"/>
                    <a:pt x="201" y="172"/>
                    <a:pt x="201" y="136"/>
                  </a:cubicBezTo>
                  <a:cubicBezTo>
                    <a:pt x="226" y="85"/>
                    <a:pt x="201" y="35"/>
                    <a:pt x="151" y="10"/>
                  </a:cubicBezTo>
                  <a:cubicBezTo>
                    <a:pt x="137" y="4"/>
                    <a:pt x="124" y="0"/>
                    <a:pt x="111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9" name="Google Shape;3239;p18"/>
            <p:cNvSpPr/>
            <p:nvPr/>
          </p:nvSpPr>
          <p:spPr>
            <a:xfrm>
              <a:off x="2102275" y="589375"/>
              <a:ext cx="5650" cy="4825"/>
            </a:xfrm>
            <a:custGeom>
              <a:avLst/>
              <a:gdLst/>
              <a:ahLst/>
              <a:cxnLst/>
              <a:rect l="l" t="t" r="r" b="b"/>
              <a:pathLst>
                <a:path w="226" h="193" extrusionOk="0">
                  <a:moveTo>
                    <a:pt x="111" y="0"/>
                  </a:moveTo>
                  <a:cubicBezTo>
                    <a:pt x="76" y="0"/>
                    <a:pt x="44" y="24"/>
                    <a:pt x="25" y="60"/>
                  </a:cubicBezTo>
                  <a:cubicBezTo>
                    <a:pt x="0" y="110"/>
                    <a:pt x="25" y="161"/>
                    <a:pt x="76" y="186"/>
                  </a:cubicBezTo>
                  <a:cubicBezTo>
                    <a:pt x="85" y="190"/>
                    <a:pt x="95" y="192"/>
                    <a:pt x="104" y="192"/>
                  </a:cubicBezTo>
                  <a:cubicBezTo>
                    <a:pt x="144" y="192"/>
                    <a:pt x="181" y="156"/>
                    <a:pt x="201" y="136"/>
                  </a:cubicBezTo>
                  <a:cubicBezTo>
                    <a:pt x="226" y="85"/>
                    <a:pt x="201" y="10"/>
                    <a:pt x="151" y="10"/>
                  </a:cubicBezTo>
                  <a:cubicBezTo>
                    <a:pt x="137" y="4"/>
                    <a:pt x="124" y="0"/>
                    <a:pt x="111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0" name="Google Shape;3240;p18"/>
            <p:cNvSpPr/>
            <p:nvPr/>
          </p:nvSpPr>
          <p:spPr>
            <a:xfrm>
              <a:off x="2154900" y="561175"/>
              <a:ext cx="5050" cy="4900"/>
            </a:xfrm>
            <a:custGeom>
              <a:avLst/>
              <a:gdLst/>
              <a:ahLst/>
              <a:cxnLst/>
              <a:rect l="l" t="t" r="r" b="b"/>
              <a:pathLst>
                <a:path w="202" h="196" extrusionOk="0">
                  <a:moveTo>
                    <a:pt x="87" y="1"/>
                  </a:moveTo>
                  <a:cubicBezTo>
                    <a:pt x="53" y="1"/>
                    <a:pt x="26" y="24"/>
                    <a:pt x="26" y="61"/>
                  </a:cubicBezTo>
                  <a:cubicBezTo>
                    <a:pt x="1" y="111"/>
                    <a:pt x="26" y="161"/>
                    <a:pt x="76" y="186"/>
                  </a:cubicBezTo>
                  <a:cubicBezTo>
                    <a:pt x="89" y="193"/>
                    <a:pt x="103" y="196"/>
                    <a:pt x="116" y="196"/>
                  </a:cubicBezTo>
                  <a:cubicBezTo>
                    <a:pt x="151" y="196"/>
                    <a:pt x="183" y="172"/>
                    <a:pt x="201" y="136"/>
                  </a:cubicBezTo>
                  <a:cubicBezTo>
                    <a:pt x="201" y="86"/>
                    <a:pt x="176" y="35"/>
                    <a:pt x="126" y="10"/>
                  </a:cubicBezTo>
                  <a:cubicBezTo>
                    <a:pt x="113" y="4"/>
                    <a:pt x="99" y="1"/>
                    <a:pt x="87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1" name="Google Shape;3241;p18"/>
            <p:cNvSpPr/>
            <p:nvPr/>
          </p:nvSpPr>
          <p:spPr>
            <a:xfrm>
              <a:off x="2136100" y="595650"/>
              <a:ext cx="5050" cy="4650"/>
            </a:xfrm>
            <a:custGeom>
              <a:avLst/>
              <a:gdLst/>
              <a:ahLst/>
              <a:cxnLst/>
              <a:rect l="l" t="t" r="r" b="b"/>
              <a:pathLst>
                <a:path w="202" h="186" extrusionOk="0">
                  <a:moveTo>
                    <a:pt x="86" y="0"/>
                  </a:moveTo>
                  <a:cubicBezTo>
                    <a:pt x="51" y="0"/>
                    <a:pt x="19" y="23"/>
                    <a:pt x="1" y="60"/>
                  </a:cubicBezTo>
                  <a:cubicBezTo>
                    <a:pt x="1" y="110"/>
                    <a:pt x="26" y="160"/>
                    <a:pt x="76" y="185"/>
                  </a:cubicBezTo>
                  <a:cubicBezTo>
                    <a:pt x="126" y="185"/>
                    <a:pt x="176" y="160"/>
                    <a:pt x="201" y="110"/>
                  </a:cubicBezTo>
                  <a:cubicBezTo>
                    <a:pt x="201" y="60"/>
                    <a:pt x="176" y="10"/>
                    <a:pt x="126" y="10"/>
                  </a:cubicBezTo>
                  <a:cubicBezTo>
                    <a:pt x="113" y="3"/>
                    <a:pt x="99" y="0"/>
                    <a:pt x="8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2" name="Google Shape;3242;p18"/>
            <p:cNvSpPr/>
            <p:nvPr/>
          </p:nvSpPr>
          <p:spPr>
            <a:xfrm>
              <a:off x="2123575" y="647900"/>
              <a:ext cx="5025" cy="4650"/>
            </a:xfrm>
            <a:custGeom>
              <a:avLst/>
              <a:gdLst/>
              <a:ahLst/>
              <a:cxnLst/>
              <a:rect l="l" t="t" r="r" b="b"/>
              <a:pathLst>
                <a:path w="201" h="186" extrusionOk="0">
                  <a:moveTo>
                    <a:pt x="126" y="0"/>
                  </a:moveTo>
                  <a:cubicBezTo>
                    <a:pt x="76" y="0"/>
                    <a:pt x="26" y="25"/>
                    <a:pt x="26" y="75"/>
                  </a:cubicBezTo>
                  <a:cubicBezTo>
                    <a:pt x="1" y="125"/>
                    <a:pt x="26" y="176"/>
                    <a:pt x="76" y="176"/>
                  </a:cubicBezTo>
                  <a:cubicBezTo>
                    <a:pt x="89" y="182"/>
                    <a:pt x="103" y="185"/>
                    <a:pt x="116" y="185"/>
                  </a:cubicBezTo>
                  <a:cubicBezTo>
                    <a:pt x="151" y="185"/>
                    <a:pt x="183" y="162"/>
                    <a:pt x="201" y="125"/>
                  </a:cubicBezTo>
                  <a:cubicBezTo>
                    <a:pt x="201" y="75"/>
                    <a:pt x="176" y="25"/>
                    <a:pt x="12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3" name="Google Shape;3243;p18"/>
            <p:cNvSpPr/>
            <p:nvPr/>
          </p:nvSpPr>
          <p:spPr>
            <a:xfrm>
              <a:off x="2200025" y="641450"/>
              <a:ext cx="9425" cy="7875"/>
            </a:xfrm>
            <a:custGeom>
              <a:avLst/>
              <a:gdLst/>
              <a:ahLst/>
              <a:cxnLst/>
              <a:rect l="l" t="t" r="r" b="b"/>
              <a:pathLst>
                <a:path w="377" h="315" extrusionOk="0">
                  <a:moveTo>
                    <a:pt x="184" y="1"/>
                  </a:moveTo>
                  <a:cubicBezTo>
                    <a:pt x="117" y="1"/>
                    <a:pt x="46" y="46"/>
                    <a:pt x="25" y="108"/>
                  </a:cubicBezTo>
                  <a:cubicBezTo>
                    <a:pt x="0" y="183"/>
                    <a:pt x="50" y="283"/>
                    <a:pt x="125" y="308"/>
                  </a:cubicBezTo>
                  <a:cubicBezTo>
                    <a:pt x="143" y="313"/>
                    <a:pt x="160" y="315"/>
                    <a:pt x="176" y="315"/>
                  </a:cubicBezTo>
                  <a:cubicBezTo>
                    <a:pt x="251" y="315"/>
                    <a:pt x="305" y="270"/>
                    <a:pt x="326" y="208"/>
                  </a:cubicBezTo>
                  <a:cubicBezTo>
                    <a:pt x="376" y="133"/>
                    <a:pt x="326" y="33"/>
                    <a:pt x="226" y="7"/>
                  </a:cubicBezTo>
                  <a:cubicBezTo>
                    <a:pt x="212" y="3"/>
                    <a:pt x="198" y="1"/>
                    <a:pt x="184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4" name="Google Shape;3244;p18"/>
            <p:cNvSpPr/>
            <p:nvPr/>
          </p:nvSpPr>
          <p:spPr>
            <a:xfrm>
              <a:off x="2203150" y="548100"/>
              <a:ext cx="8175" cy="7325"/>
            </a:xfrm>
            <a:custGeom>
              <a:avLst/>
              <a:gdLst/>
              <a:ahLst/>
              <a:cxnLst/>
              <a:rect l="l" t="t" r="r" b="b"/>
              <a:pathLst>
                <a:path w="327" h="293" extrusionOk="0">
                  <a:moveTo>
                    <a:pt x="161" y="1"/>
                  </a:moveTo>
                  <a:cubicBezTo>
                    <a:pt x="101" y="1"/>
                    <a:pt x="46" y="45"/>
                    <a:pt x="26" y="107"/>
                  </a:cubicBezTo>
                  <a:cubicBezTo>
                    <a:pt x="0" y="183"/>
                    <a:pt x="26" y="258"/>
                    <a:pt x="126" y="283"/>
                  </a:cubicBezTo>
                  <a:cubicBezTo>
                    <a:pt x="145" y="289"/>
                    <a:pt x="163" y="292"/>
                    <a:pt x="181" y="292"/>
                  </a:cubicBezTo>
                  <a:cubicBezTo>
                    <a:pt x="235" y="292"/>
                    <a:pt x="282" y="264"/>
                    <a:pt x="301" y="208"/>
                  </a:cubicBezTo>
                  <a:cubicBezTo>
                    <a:pt x="326" y="132"/>
                    <a:pt x="301" y="32"/>
                    <a:pt x="201" y="7"/>
                  </a:cubicBezTo>
                  <a:cubicBezTo>
                    <a:pt x="188" y="3"/>
                    <a:pt x="174" y="1"/>
                    <a:pt x="161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5" name="Google Shape;3245;p18"/>
            <p:cNvSpPr/>
            <p:nvPr/>
          </p:nvSpPr>
          <p:spPr>
            <a:xfrm>
              <a:off x="3242625" y="612325"/>
              <a:ext cx="10675" cy="9750"/>
            </a:xfrm>
            <a:custGeom>
              <a:avLst/>
              <a:gdLst/>
              <a:ahLst/>
              <a:cxnLst/>
              <a:rect l="l" t="t" r="r" b="b"/>
              <a:pathLst>
                <a:path w="427" h="390" extrusionOk="0">
                  <a:moveTo>
                    <a:pt x="218" y="1"/>
                  </a:moveTo>
                  <a:cubicBezTo>
                    <a:pt x="180" y="1"/>
                    <a:pt x="140" y="15"/>
                    <a:pt x="101" y="45"/>
                  </a:cubicBezTo>
                  <a:cubicBezTo>
                    <a:pt x="1" y="95"/>
                    <a:pt x="1" y="220"/>
                    <a:pt x="51" y="295"/>
                  </a:cubicBezTo>
                  <a:cubicBezTo>
                    <a:pt x="96" y="356"/>
                    <a:pt x="151" y="389"/>
                    <a:pt x="209" y="389"/>
                  </a:cubicBezTo>
                  <a:cubicBezTo>
                    <a:pt x="247" y="389"/>
                    <a:pt x="287" y="375"/>
                    <a:pt x="326" y="345"/>
                  </a:cubicBezTo>
                  <a:cubicBezTo>
                    <a:pt x="402" y="295"/>
                    <a:pt x="427" y="170"/>
                    <a:pt x="377" y="95"/>
                  </a:cubicBezTo>
                  <a:cubicBezTo>
                    <a:pt x="331" y="34"/>
                    <a:pt x="276" y="1"/>
                    <a:pt x="218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6" name="Google Shape;3246;p18"/>
            <p:cNvSpPr/>
            <p:nvPr/>
          </p:nvSpPr>
          <p:spPr>
            <a:xfrm>
              <a:off x="3031475" y="580700"/>
              <a:ext cx="11925" cy="11225"/>
            </a:xfrm>
            <a:custGeom>
              <a:avLst/>
              <a:gdLst/>
              <a:ahLst/>
              <a:cxnLst/>
              <a:rect l="l" t="t" r="r" b="b"/>
              <a:pathLst>
                <a:path w="477" h="449" extrusionOk="0">
                  <a:moveTo>
                    <a:pt x="249" y="0"/>
                  </a:moveTo>
                  <a:cubicBezTo>
                    <a:pt x="161" y="0"/>
                    <a:pt x="67" y="52"/>
                    <a:pt x="26" y="157"/>
                  </a:cubicBezTo>
                  <a:cubicBezTo>
                    <a:pt x="0" y="257"/>
                    <a:pt x="51" y="382"/>
                    <a:pt x="176" y="432"/>
                  </a:cubicBezTo>
                  <a:cubicBezTo>
                    <a:pt x="198" y="443"/>
                    <a:pt x="221" y="448"/>
                    <a:pt x="244" y="448"/>
                  </a:cubicBezTo>
                  <a:cubicBezTo>
                    <a:pt x="328" y="448"/>
                    <a:pt x="412" y="385"/>
                    <a:pt x="452" y="307"/>
                  </a:cubicBezTo>
                  <a:cubicBezTo>
                    <a:pt x="477" y="182"/>
                    <a:pt x="427" y="56"/>
                    <a:pt x="301" y="6"/>
                  </a:cubicBezTo>
                  <a:cubicBezTo>
                    <a:pt x="285" y="2"/>
                    <a:pt x="267" y="0"/>
                    <a:pt x="249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7" name="Google Shape;3247;p18"/>
            <p:cNvSpPr/>
            <p:nvPr/>
          </p:nvSpPr>
          <p:spPr>
            <a:xfrm>
              <a:off x="3004525" y="647500"/>
              <a:ext cx="12575" cy="11225"/>
            </a:xfrm>
            <a:custGeom>
              <a:avLst/>
              <a:gdLst/>
              <a:ahLst/>
              <a:cxnLst/>
              <a:rect l="l" t="t" r="r" b="b"/>
              <a:pathLst>
                <a:path w="503" h="449" extrusionOk="0">
                  <a:moveTo>
                    <a:pt x="245" y="0"/>
                  </a:moveTo>
                  <a:cubicBezTo>
                    <a:pt x="151" y="0"/>
                    <a:pt x="70" y="63"/>
                    <a:pt x="51" y="141"/>
                  </a:cubicBezTo>
                  <a:cubicBezTo>
                    <a:pt x="1" y="267"/>
                    <a:pt x="51" y="392"/>
                    <a:pt x="176" y="442"/>
                  </a:cubicBezTo>
                  <a:cubicBezTo>
                    <a:pt x="197" y="446"/>
                    <a:pt x="218" y="448"/>
                    <a:pt x="238" y="448"/>
                  </a:cubicBezTo>
                  <a:cubicBezTo>
                    <a:pt x="341" y="448"/>
                    <a:pt x="431" y="396"/>
                    <a:pt x="452" y="292"/>
                  </a:cubicBezTo>
                  <a:cubicBezTo>
                    <a:pt x="502" y="192"/>
                    <a:pt x="427" y="66"/>
                    <a:pt x="327" y="16"/>
                  </a:cubicBezTo>
                  <a:cubicBezTo>
                    <a:pt x="299" y="5"/>
                    <a:pt x="272" y="0"/>
                    <a:pt x="245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8" name="Google Shape;3248;p18"/>
            <p:cNvSpPr/>
            <p:nvPr/>
          </p:nvSpPr>
          <p:spPr>
            <a:xfrm>
              <a:off x="3146125" y="585700"/>
              <a:ext cx="8175" cy="6675"/>
            </a:xfrm>
            <a:custGeom>
              <a:avLst/>
              <a:gdLst/>
              <a:ahLst/>
              <a:cxnLst/>
              <a:rect l="l" t="t" r="r" b="b"/>
              <a:pathLst>
                <a:path w="327" h="267" extrusionOk="0">
                  <a:moveTo>
                    <a:pt x="160" y="0"/>
                  </a:moveTo>
                  <a:cubicBezTo>
                    <a:pt x="100" y="0"/>
                    <a:pt x="47" y="41"/>
                    <a:pt x="26" y="82"/>
                  </a:cubicBezTo>
                  <a:cubicBezTo>
                    <a:pt x="1" y="157"/>
                    <a:pt x="51" y="232"/>
                    <a:pt x="126" y="257"/>
                  </a:cubicBezTo>
                  <a:cubicBezTo>
                    <a:pt x="145" y="264"/>
                    <a:pt x="164" y="267"/>
                    <a:pt x="182" y="267"/>
                  </a:cubicBezTo>
                  <a:cubicBezTo>
                    <a:pt x="236" y="267"/>
                    <a:pt x="283" y="239"/>
                    <a:pt x="302" y="182"/>
                  </a:cubicBezTo>
                  <a:cubicBezTo>
                    <a:pt x="327" y="107"/>
                    <a:pt x="277" y="32"/>
                    <a:pt x="201" y="7"/>
                  </a:cubicBezTo>
                  <a:cubicBezTo>
                    <a:pt x="188" y="2"/>
                    <a:pt x="174" y="0"/>
                    <a:pt x="160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9" name="Google Shape;3249;p18"/>
            <p:cNvSpPr/>
            <p:nvPr/>
          </p:nvSpPr>
          <p:spPr>
            <a:xfrm>
              <a:off x="3045875" y="615075"/>
              <a:ext cx="7550" cy="6675"/>
            </a:xfrm>
            <a:custGeom>
              <a:avLst/>
              <a:gdLst/>
              <a:ahLst/>
              <a:cxnLst/>
              <a:rect l="l" t="t" r="r" b="b"/>
              <a:pathLst>
                <a:path w="302" h="267" extrusionOk="0">
                  <a:moveTo>
                    <a:pt x="146" y="0"/>
                  </a:moveTo>
                  <a:cubicBezTo>
                    <a:pt x="92" y="0"/>
                    <a:pt x="45" y="29"/>
                    <a:pt x="26" y="85"/>
                  </a:cubicBezTo>
                  <a:cubicBezTo>
                    <a:pt x="1" y="160"/>
                    <a:pt x="26" y="235"/>
                    <a:pt x="101" y="260"/>
                  </a:cubicBezTo>
                  <a:cubicBezTo>
                    <a:pt x="114" y="265"/>
                    <a:pt x="128" y="267"/>
                    <a:pt x="141" y="267"/>
                  </a:cubicBezTo>
                  <a:cubicBezTo>
                    <a:pt x="201" y="267"/>
                    <a:pt x="256" y="222"/>
                    <a:pt x="277" y="160"/>
                  </a:cubicBezTo>
                  <a:cubicBezTo>
                    <a:pt x="302" y="110"/>
                    <a:pt x="252" y="35"/>
                    <a:pt x="201" y="10"/>
                  </a:cubicBezTo>
                  <a:cubicBezTo>
                    <a:pt x="183" y="4"/>
                    <a:pt x="164" y="0"/>
                    <a:pt x="14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0" name="Google Shape;3250;p18"/>
            <p:cNvSpPr/>
            <p:nvPr/>
          </p:nvSpPr>
          <p:spPr>
            <a:xfrm>
              <a:off x="3122325" y="573775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60" y="1"/>
                  </a:moveTo>
                  <a:cubicBezTo>
                    <a:pt x="100" y="1"/>
                    <a:pt x="46" y="42"/>
                    <a:pt x="26" y="83"/>
                  </a:cubicBezTo>
                  <a:cubicBezTo>
                    <a:pt x="1" y="158"/>
                    <a:pt x="26" y="233"/>
                    <a:pt x="101" y="258"/>
                  </a:cubicBezTo>
                  <a:cubicBezTo>
                    <a:pt x="120" y="265"/>
                    <a:pt x="138" y="268"/>
                    <a:pt x="156" y="268"/>
                  </a:cubicBezTo>
                  <a:cubicBezTo>
                    <a:pt x="210" y="268"/>
                    <a:pt x="257" y="239"/>
                    <a:pt x="276" y="183"/>
                  </a:cubicBezTo>
                  <a:cubicBezTo>
                    <a:pt x="301" y="108"/>
                    <a:pt x="276" y="33"/>
                    <a:pt x="201" y="8"/>
                  </a:cubicBezTo>
                  <a:cubicBezTo>
                    <a:pt x="187" y="3"/>
                    <a:pt x="173" y="1"/>
                    <a:pt x="16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1" name="Google Shape;3251;p18"/>
            <p:cNvSpPr/>
            <p:nvPr/>
          </p:nvSpPr>
          <p:spPr>
            <a:xfrm>
              <a:off x="3094750" y="623850"/>
              <a:ext cx="7550" cy="6750"/>
            </a:xfrm>
            <a:custGeom>
              <a:avLst/>
              <a:gdLst/>
              <a:ahLst/>
              <a:cxnLst/>
              <a:rect l="l" t="t" r="r" b="b"/>
              <a:pathLst>
                <a:path w="302" h="270" extrusionOk="0">
                  <a:moveTo>
                    <a:pt x="146" y="0"/>
                  </a:moveTo>
                  <a:cubicBezTo>
                    <a:pt x="92" y="0"/>
                    <a:pt x="45" y="28"/>
                    <a:pt x="26" y="85"/>
                  </a:cubicBezTo>
                  <a:cubicBezTo>
                    <a:pt x="1" y="160"/>
                    <a:pt x="26" y="235"/>
                    <a:pt x="101" y="260"/>
                  </a:cubicBezTo>
                  <a:cubicBezTo>
                    <a:pt x="120" y="267"/>
                    <a:pt x="139" y="270"/>
                    <a:pt x="157" y="270"/>
                  </a:cubicBezTo>
                  <a:cubicBezTo>
                    <a:pt x="211" y="270"/>
                    <a:pt x="258" y="242"/>
                    <a:pt x="277" y="185"/>
                  </a:cubicBezTo>
                  <a:cubicBezTo>
                    <a:pt x="302" y="110"/>
                    <a:pt x="251" y="35"/>
                    <a:pt x="201" y="10"/>
                  </a:cubicBezTo>
                  <a:cubicBezTo>
                    <a:pt x="183" y="3"/>
                    <a:pt x="164" y="0"/>
                    <a:pt x="14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2" name="Google Shape;3252;p18"/>
            <p:cNvSpPr/>
            <p:nvPr/>
          </p:nvSpPr>
          <p:spPr>
            <a:xfrm>
              <a:off x="3076600" y="700350"/>
              <a:ext cx="7525" cy="6700"/>
            </a:xfrm>
            <a:custGeom>
              <a:avLst/>
              <a:gdLst/>
              <a:ahLst/>
              <a:cxnLst/>
              <a:rect l="l" t="t" r="r" b="b"/>
              <a:pathLst>
                <a:path w="301" h="268" extrusionOk="0">
                  <a:moveTo>
                    <a:pt x="159" y="1"/>
                  </a:moveTo>
                  <a:cubicBezTo>
                    <a:pt x="99" y="1"/>
                    <a:pt x="46" y="42"/>
                    <a:pt x="25" y="83"/>
                  </a:cubicBezTo>
                  <a:cubicBezTo>
                    <a:pt x="0" y="158"/>
                    <a:pt x="25" y="233"/>
                    <a:pt x="100" y="258"/>
                  </a:cubicBezTo>
                  <a:cubicBezTo>
                    <a:pt x="119" y="264"/>
                    <a:pt x="138" y="267"/>
                    <a:pt x="156" y="267"/>
                  </a:cubicBezTo>
                  <a:cubicBezTo>
                    <a:pt x="210" y="267"/>
                    <a:pt x="257" y="239"/>
                    <a:pt x="276" y="183"/>
                  </a:cubicBezTo>
                  <a:cubicBezTo>
                    <a:pt x="301" y="108"/>
                    <a:pt x="276" y="32"/>
                    <a:pt x="201" y="7"/>
                  </a:cubicBezTo>
                  <a:cubicBezTo>
                    <a:pt x="187" y="3"/>
                    <a:pt x="173" y="1"/>
                    <a:pt x="15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3" name="Google Shape;3253;p18"/>
            <p:cNvSpPr/>
            <p:nvPr/>
          </p:nvSpPr>
          <p:spPr>
            <a:xfrm>
              <a:off x="3188125" y="690725"/>
              <a:ext cx="13175" cy="11550"/>
            </a:xfrm>
            <a:custGeom>
              <a:avLst/>
              <a:gdLst/>
              <a:ahLst/>
              <a:cxnLst/>
              <a:rect l="l" t="t" r="r" b="b"/>
              <a:pathLst>
                <a:path w="527" h="462" extrusionOk="0">
                  <a:moveTo>
                    <a:pt x="269" y="1"/>
                  </a:moveTo>
                  <a:cubicBezTo>
                    <a:pt x="167" y="1"/>
                    <a:pt x="70" y="68"/>
                    <a:pt x="50" y="167"/>
                  </a:cubicBezTo>
                  <a:cubicBezTo>
                    <a:pt x="0" y="292"/>
                    <a:pt x="75" y="417"/>
                    <a:pt x="201" y="442"/>
                  </a:cubicBezTo>
                  <a:cubicBezTo>
                    <a:pt x="227" y="455"/>
                    <a:pt x="256" y="462"/>
                    <a:pt x="285" y="462"/>
                  </a:cubicBezTo>
                  <a:cubicBezTo>
                    <a:pt x="370" y="462"/>
                    <a:pt x="458" y="410"/>
                    <a:pt x="476" y="317"/>
                  </a:cubicBezTo>
                  <a:cubicBezTo>
                    <a:pt x="527" y="192"/>
                    <a:pt x="451" y="67"/>
                    <a:pt x="351" y="16"/>
                  </a:cubicBezTo>
                  <a:cubicBezTo>
                    <a:pt x="324" y="6"/>
                    <a:pt x="296" y="1"/>
                    <a:pt x="26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4" name="Google Shape;3254;p18"/>
            <p:cNvSpPr/>
            <p:nvPr/>
          </p:nvSpPr>
          <p:spPr>
            <a:xfrm>
              <a:off x="3192500" y="554750"/>
              <a:ext cx="11925" cy="10850"/>
            </a:xfrm>
            <a:custGeom>
              <a:avLst/>
              <a:gdLst/>
              <a:ahLst/>
              <a:cxnLst/>
              <a:rect l="l" t="t" r="r" b="b"/>
              <a:pathLst>
                <a:path w="477" h="434" extrusionOk="0">
                  <a:moveTo>
                    <a:pt x="233" y="1"/>
                  </a:moveTo>
                  <a:cubicBezTo>
                    <a:pt x="150" y="1"/>
                    <a:pt x="65" y="64"/>
                    <a:pt x="26" y="142"/>
                  </a:cubicBezTo>
                  <a:cubicBezTo>
                    <a:pt x="1" y="267"/>
                    <a:pt x="51" y="393"/>
                    <a:pt x="176" y="418"/>
                  </a:cubicBezTo>
                  <a:cubicBezTo>
                    <a:pt x="198" y="429"/>
                    <a:pt x="221" y="434"/>
                    <a:pt x="245" y="434"/>
                  </a:cubicBezTo>
                  <a:cubicBezTo>
                    <a:pt x="328" y="434"/>
                    <a:pt x="413" y="371"/>
                    <a:pt x="452" y="292"/>
                  </a:cubicBezTo>
                  <a:cubicBezTo>
                    <a:pt x="477" y="167"/>
                    <a:pt x="427" y="42"/>
                    <a:pt x="301" y="17"/>
                  </a:cubicBezTo>
                  <a:cubicBezTo>
                    <a:pt x="279" y="6"/>
                    <a:pt x="256" y="1"/>
                    <a:pt x="233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5" name="Google Shape;3255;p18"/>
            <p:cNvSpPr/>
            <p:nvPr/>
          </p:nvSpPr>
          <p:spPr>
            <a:xfrm>
              <a:off x="2282100" y="697375"/>
              <a:ext cx="11300" cy="9900"/>
            </a:xfrm>
            <a:custGeom>
              <a:avLst/>
              <a:gdLst/>
              <a:ahLst/>
              <a:cxnLst/>
              <a:rect l="l" t="t" r="r" b="b"/>
              <a:pathLst>
                <a:path w="452" h="396" extrusionOk="0">
                  <a:moveTo>
                    <a:pt x="212" y="0"/>
                  </a:moveTo>
                  <a:cubicBezTo>
                    <a:pt x="175" y="0"/>
                    <a:pt x="136" y="8"/>
                    <a:pt x="101" y="26"/>
                  </a:cubicBezTo>
                  <a:cubicBezTo>
                    <a:pt x="25" y="101"/>
                    <a:pt x="0" y="227"/>
                    <a:pt x="51" y="302"/>
                  </a:cubicBezTo>
                  <a:cubicBezTo>
                    <a:pt x="96" y="362"/>
                    <a:pt x="160" y="396"/>
                    <a:pt x="220" y="396"/>
                  </a:cubicBezTo>
                  <a:cubicBezTo>
                    <a:pt x="259" y="396"/>
                    <a:pt x="297" y="382"/>
                    <a:pt x="326" y="352"/>
                  </a:cubicBezTo>
                  <a:cubicBezTo>
                    <a:pt x="426" y="302"/>
                    <a:pt x="452" y="176"/>
                    <a:pt x="376" y="76"/>
                  </a:cubicBezTo>
                  <a:cubicBezTo>
                    <a:pt x="344" y="28"/>
                    <a:pt x="280" y="0"/>
                    <a:pt x="212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6" name="Google Shape;3256;p18"/>
            <p:cNvSpPr/>
            <p:nvPr/>
          </p:nvSpPr>
          <p:spPr>
            <a:xfrm>
              <a:off x="2070950" y="665675"/>
              <a:ext cx="12550" cy="11225"/>
            </a:xfrm>
            <a:custGeom>
              <a:avLst/>
              <a:gdLst/>
              <a:ahLst/>
              <a:cxnLst/>
              <a:rect l="l" t="t" r="r" b="b"/>
              <a:pathLst>
                <a:path w="502" h="449" extrusionOk="0">
                  <a:moveTo>
                    <a:pt x="246" y="0"/>
                  </a:moveTo>
                  <a:cubicBezTo>
                    <a:pt x="151" y="0"/>
                    <a:pt x="65" y="68"/>
                    <a:pt x="25" y="166"/>
                  </a:cubicBezTo>
                  <a:cubicBezTo>
                    <a:pt x="0" y="267"/>
                    <a:pt x="50" y="392"/>
                    <a:pt x="176" y="442"/>
                  </a:cubicBezTo>
                  <a:cubicBezTo>
                    <a:pt x="192" y="446"/>
                    <a:pt x="210" y="448"/>
                    <a:pt x="227" y="448"/>
                  </a:cubicBezTo>
                  <a:cubicBezTo>
                    <a:pt x="316" y="448"/>
                    <a:pt x="410" y="396"/>
                    <a:pt x="451" y="292"/>
                  </a:cubicBezTo>
                  <a:cubicBezTo>
                    <a:pt x="501" y="191"/>
                    <a:pt x="426" y="66"/>
                    <a:pt x="326" y="16"/>
                  </a:cubicBezTo>
                  <a:cubicBezTo>
                    <a:pt x="299" y="5"/>
                    <a:pt x="272" y="0"/>
                    <a:pt x="24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7" name="Google Shape;3257;p18"/>
            <p:cNvSpPr/>
            <p:nvPr/>
          </p:nvSpPr>
          <p:spPr>
            <a:xfrm>
              <a:off x="2044000" y="732625"/>
              <a:ext cx="12550" cy="10925"/>
            </a:xfrm>
            <a:custGeom>
              <a:avLst/>
              <a:gdLst/>
              <a:ahLst/>
              <a:cxnLst/>
              <a:rect l="l" t="t" r="r" b="b"/>
              <a:pathLst>
                <a:path w="502" h="437" extrusionOk="0">
                  <a:moveTo>
                    <a:pt x="231" y="0"/>
                  </a:moveTo>
                  <a:cubicBezTo>
                    <a:pt x="143" y="0"/>
                    <a:pt x="69" y="52"/>
                    <a:pt x="51" y="145"/>
                  </a:cubicBezTo>
                  <a:cubicBezTo>
                    <a:pt x="1" y="270"/>
                    <a:pt x="76" y="396"/>
                    <a:pt x="176" y="421"/>
                  </a:cubicBezTo>
                  <a:cubicBezTo>
                    <a:pt x="203" y="432"/>
                    <a:pt x="231" y="437"/>
                    <a:pt x="257" y="437"/>
                  </a:cubicBezTo>
                  <a:cubicBezTo>
                    <a:pt x="351" y="437"/>
                    <a:pt x="432" y="374"/>
                    <a:pt x="452" y="295"/>
                  </a:cubicBezTo>
                  <a:cubicBezTo>
                    <a:pt x="502" y="170"/>
                    <a:pt x="427" y="45"/>
                    <a:pt x="326" y="20"/>
                  </a:cubicBezTo>
                  <a:cubicBezTo>
                    <a:pt x="294" y="7"/>
                    <a:pt x="262" y="0"/>
                    <a:pt x="231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8" name="Google Shape;3258;p18"/>
            <p:cNvSpPr/>
            <p:nvPr/>
          </p:nvSpPr>
          <p:spPr>
            <a:xfrm>
              <a:off x="2186225" y="670825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46" y="1"/>
                  </a:moveTo>
                  <a:cubicBezTo>
                    <a:pt x="92" y="1"/>
                    <a:pt x="45" y="29"/>
                    <a:pt x="26" y="86"/>
                  </a:cubicBezTo>
                  <a:cubicBezTo>
                    <a:pt x="1" y="161"/>
                    <a:pt x="26" y="236"/>
                    <a:pt x="101" y="261"/>
                  </a:cubicBezTo>
                  <a:cubicBezTo>
                    <a:pt x="115" y="266"/>
                    <a:pt x="129" y="268"/>
                    <a:pt x="142" y="268"/>
                  </a:cubicBezTo>
                  <a:cubicBezTo>
                    <a:pt x="202" y="268"/>
                    <a:pt x="256" y="227"/>
                    <a:pt x="276" y="186"/>
                  </a:cubicBezTo>
                  <a:cubicBezTo>
                    <a:pt x="302" y="111"/>
                    <a:pt x="251" y="35"/>
                    <a:pt x="201" y="10"/>
                  </a:cubicBezTo>
                  <a:cubicBezTo>
                    <a:pt x="182" y="4"/>
                    <a:pt x="164" y="1"/>
                    <a:pt x="146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9" name="Google Shape;3259;p18"/>
            <p:cNvSpPr/>
            <p:nvPr/>
          </p:nvSpPr>
          <p:spPr>
            <a:xfrm>
              <a:off x="2085350" y="699725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61" y="1"/>
                  </a:moveTo>
                  <a:cubicBezTo>
                    <a:pt x="101" y="1"/>
                    <a:pt x="46" y="46"/>
                    <a:pt x="26" y="108"/>
                  </a:cubicBezTo>
                  <a:cubicBezTo>
                    <a:pt x="1" y="158"/>
                    <a:pt x="26" y="258"/>
                    <a:pt x="101" y="258"/>
                  </a:cubicBezTo>
                  <a:cubicBezTo>
                    <a:pt x="120" y="264"/>
                    <a:pt x="139" y="267"/>
                    <a:pt x="157" y="267"/>
                  </a:cubicBezTo>
                  <a:cubicBezTo>
                    <a:pt x="211" y="267"/>
                    <a:pt x="258" y="239"/>
                    <a:pt x="276" y="183"/>
                  </a:cubicBezTo>
                  <a:cubicBezTo>
                    <a:pt x="301" y="108"/>
                    <a:pt x="276" y="32"/>
                    <a:pt x="201" y="7"/>
                  </a:cubicBezTo>
                  <a:cubicBezTo>
                    <a:pt x="188" y="3"/>
                    <a:pt x="175" y="1"/>
                    <a:pt x="161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0" name="Google Shape;3260;p18"/>
            <p:cNvSpPr/>
            <p:nvPr/>
          </p:nvSpPr>
          <p:spPr>
            <a:xfrm>
              <a:off x="2161800" y="658925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45" y="1"/>
                  </a:moveTo>
                  <a:cubicBezTo>
                    <a:pt x="91" y="1"/>
                    <a:pt x="44" y="29"/>
                    <a:pt x="25" y="85"/>
                  </a:cubicBezTo>
                  <a:cubicBezTo>
                    <a:pt x="0" y="161"/>
                    <a:pt x="50" y="236"/>
                    <a:pt x="101" y="261"/>
                  </a:cubicBezTo>
                  <a:cubicBezTo>
                    <a:pt x="114" y="265"/>
                    <a:pt x="128" y="267"/>
                    <a:pt x="142" y="267"/>
                  </a:cubicBezTo>
                  <a:cubicBezTo>
                    <a:pt x="202" y="267"/>
                    <a:pt x="256" y="227"/>
                    <a:pt x="276" y="186"/>
                  </a:cubicBezTo>
                  <a:cubicBezTo>
                    <a:pt x="301" y="110"/>
                    <a:pt x="276" y="35"/>
                    <a:pt x="201" y="10"/>
                  </a:cubicBezTo>
                  <a:cubicBezTo>
                    <a:pt x="182" y="4"/>
                    <a:pt x="163" y="1"/>
                    <a:pt x="145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1" name="Google Shape;3261;p18"/>
            <p:cNvSpPr/>
            <p:nvPr/>
          </p:nvSpPr>
          <p:spPr>
            <a:xfrm>
              <a:off x="2134225" y="708500"/>
              <a:ext cx="7550" cy="7250"/>
            </a:xfrm>
            <a:custGeom>
              <a:avLst/>
              <a:gdLst/>
              <a:ahLst/>
              <a:cxnLst/>
              <a:rect l="l" t="t" r="r" b="b"/>
              <a:pathLst>
                <a:path w="302" h="290" extrusionOk="0">
                  <a:moveTo>
                    <a:pt x="161" y="1"/>
                  </a:moveTo>
                  <a:cubicBezTo>
                    <a:pt x="101" y="1"/>
                    <a:pt x="46" y="46"/>
                    <a:pt x="26" y="107"/>
                  </a:cubicBezTo>
                  <a:cubicBezTo>
                    <a:pt x="1" y="183"/>
                    <a:pt x="26" y="258"/>
                    <a:pt x="101" y="283"/>
                  </a:cubicBezTo>
                  <a:cubicBezTo>
                    <a:pt x="114" y="287"/>
                    <a:pt x="127" y="289"/>
                    <a:pt x="140" y="289"/>
                  </a:cubicBezTo>
                  <a:cubicBezTo>
                    <a:pt x="201" y="289"/>
                    <a:pt x="256" y="244"/>
                    <a:pt x="276" y="183"/>
                  </a:cubicBezTo>
                  <a:cubicBezTo>
                    <a:pt x="301" y="107"/>
                    <a:pt x="276" y="32"/>
                    <a:pt x="201" y="7"/>
                  </a:cubicBezTo>
                  <a:cubicBezTo>
                    <a:pt x="188" y="3"/>
                    <a:pt x="174" y="1"/>
                    <a:pt x="161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2" name="Google Shape;3262;p18"/>
            <p:cNvSpPr/>
            <p:nvPr/>
          </p:nvSpPr>
          <p:spPr>
            <a:xfrm>
              <a:off x="2116050" y="785500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46" y="0"/>
                  </a:moveTo>
                  <a:cubicBezTo>
                    <a:pt x="92" y="0"/>
                    <a:pt x="45" y="29"/>
                    <a:pt x="26" y="85"/>
                  </a:cubicBezTo>
                  <a:cubicBezTo>
                    <a:pt x="1" y="160"/>
                    <a:pt x="51" y="235"/>
                    <a:pt x="126" y="261"/>
                  </a:cubicBezTo>
                  <a:cubicBezTo>
                    <a:pt x="135" y="265"/>
                    <a:pt x="145" y="267"/>
                    <a:pt x="156" y="267"/>
                  </a:cubicBezTo>
                  <a:cubicBezTo>
                    <a:pt x="202" y="267"/>
                    <a:pt x="256" y="226"/>
                    <a:pt x="276" y="185"/>
                  </a:cubicBezTo>
                  <a:cubicBezTo>
                    <a:pt x="302" y="110"/>
                    <a:pt x="276" y="35"/>
                    <a:pt x="201" y="10"/>
                  </a:cubicBezTo>
                  <a:cubicBezTo>
                    <a:pt x="182" y="4"/>
                    <a:pt x="164" y="0"/>
                    <a:pt x="14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3" name="Google Shape;3263;p18"/>
            <p:cNvSpPr/>
            <p:nvPr/>
          </p:nvSpPr>
          <p:spPr>
            <a:xfrm>
              <a:off x="2227575" y="775550"/>
              <a:ext cx="13200" cy="11850"/>
            </a:xfrm>
            <a:custGeom>
              <a:avLst/>
              <a:gdLst/>
              <a:ahLst/>
              <a:cxnLst/>
              <a:rect l="l" t="t" r="r" b="b"/>
              <a:pathLst>
                <a:path w="528" h="474" extrusionOk="0">
                  <a:moveTo>
                    <a:pt x="289" y="1"/>
                  </a:moveTo>
                  <a:cubicBezTo>
                    <a:pt x="187" y="1"/>
                    <a:pt x="93" y="53"/>
                    <a:pt x="51" y="157"/>
                  </a:cubicBezTo>
                  <a:cubicBezTo>
                    <a:pt x="1" y="283"/>
                    <a:pt x="76" y="408"/>
                    <a:pt x="201" y="458"/>
                  </a:cubicBezTo>
                  <a:cubicBezTo>
                    <a:pt x="228" y="469"/>
                    <a:pt x="255" y="474"/>
                    <a:pt x="281" y="474"/>
                  </a:cubicBezTo>
                  <a:cubicBezTo>
                    <a:pt x="377" y="474"/>
                    <a:pt x="463" y="406"/>
                    <a:pt x="502" y="308"/>
                  </a:cubicBezTo>
                  <a:cubicBezTo>
                    <a:pt x="527" y="182"/>
                    <a:pt x="477" y="57"/>
                    <a:pt x="352" y="7"/>
                  </a:cubicBezTo>
                  <a:cubicBezTo>
                    <a:pt x="331" y="3"/>
                    <a:pt x="310" y="1"/>
                    <a:pt x="28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4" name="Google Shape;3264;p18"/>
            <p:cNvSpPr/>
            <p:nvPr/>
          </p:nvSpPr>
          <p:spPr>
            <a:xfrm>
              <a:off x="2231975" y="639575"/>
              <a:ext cx="12550" cy="11000"/>
            </a:xfrm>
            <a:custGeom>
              <a:avLst/>
              <a:gdLst/>
              <a:ahLst/>
              <a:cxnLst/>
              <a:rect l="l" t="t" r="r" b="b"/>
              <a:pathLst>
                <a:path w="502" h="440" extrusionOk="0">
                  <a:moveTo>
                    <a:pt x="264" y="1"/>
                  </a:moveTo>
                  <a:cubicBezTo>
                    <a:pt x="161" y="1"/>
                    <a:pt x="67" y="53"/>
                    <a:pt x="25" y="158"/>
                  </a:cubicBezTo>
                  <a:cubicBezTo>
                    <a:pt x="0" y="258"/>
                    <a:pt x="50" y="383"/>
                    <a:pt x="176" y="433"/>
                  </a:cubicBezTo>
                  <a:cubicBezTo>
                    <a:pt x="197" y="437"/>
                    <a:pt x="218" y="440"/>
                    <a:pt x="238" y="440"/>
                  </a:cubicBezTo>
                  <a:cubicBezTo>
                    <a:pt x="340" y="440"/>
                    <a:pt x="431" y="387"/>
                    <a:pt x="451" y="283"/>
                  </a:cubicBezTo>
                  <a:cubicBezTo>
                    <a:pt x="502" y="183"/>
                    <a:pt x="426" y="57"/>
                    <a:pt x="326" y="7"/>
                  </a:cubicBezTo>
                  <a:cubicBezTo>
                    <a:pt x="305" y="3"/>
                    <a:pt x="284" y="1"/>
                    <a:pt x="264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5" name="Google Shape;3265;p18"/>
            <p:cNvSpPr/>
            <p:nvPr/>
          </p:nvSpPr>
          <p:spPr>
            <a:xfrm>
              <a:off x="2314050" y="591650"/>
              <a:ext cx="11300" cy="9925"/>
            </a:xfrm>
            <a:custGeom>
              <a:avLst/>
              <a:gdLst/>
              <a:ahLst/>
              <a:cxnLst/>
              <a:rect l="l" t="t" r="r" b="b"/>
              <a:pathLst>
                <a:path w="452" h="397" extrusionOk="0">
                  <a:moveTo>
                    <a:pt x="231" y="1"/>
                  </a:moveTo>
                  <a:cubicBezTo>
                    <a:pt x="193" y="1"/>
                    <a:pt x="156" y="15"/>
                    <a:pt x="126" y="45"/>
                  </a:cubicBezTo>
                  <a:cubicBezTo>
                    <a:pt x="26" y="95"/>
                    <a:pt x="1" y="220"/>
                    <a:pt x="76" y="320"/>
                  </a:cubicBezTo>
                  <a:cubicBezTo>
                    <a:pt x="108" y="369"/>
                    <a:pt x="172" y="396"/>
                    <a:pt x="233" y="396"/>
                  </a:cubicBezTo>
                  <a:cubicBezTo>
                    <a:pt x="267" y="396"/>
                    <a:pt x="300" y="388"/>
                    <a:pt x="326" y="370"/>
                  </a:cubicBezTo>
                  <a:cubicBezTo>
                    <a:pt x="427" y="295"/>
                    <a:pt x="452" y="170"/>
                    <a:pt x="377" y="95"/>
                  </a:cubicBezTo>
                  <a:cubicBezTo>
                    <a:pt x="346" y="34"/>
                    <a:pt x="288" y="1"/>
                    <a:pt x="231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6" name="Google Shape;3266;p18"/>
            <p:cNvSpPr/>
            <p:nvPr/>
          </p:nvSpPr>
          <p:spPr>
            <a:xfrm>
              <a:off x="2523950" y="622050"/>
              <a:ext cx="12550" cy="11225"/>
            </a:xfrm>
            <a:custGeom>
              <a:avLst/>
              <a:gdLst/>
              <a:ahLst/>
              <a:cxnLst/>
              <a:rect l="l" t="t" r="r" b="b"/>
              <a:pathLst>
                <a:path w="502" h="449" extrusionOk="0">
                  <a:moveTo>
                    <a:pt x="264" y="0"/>
                  </a:moveTo>
                  <a:cubicBezTo>
                    <a:pt x="162" y="0"/>
                    <a:pt x="72" y="52"/>
                    <a:pt x="51" y="157"/>
                  </a:cubicBezTo>
                  <a:cubicBezTo>
                    <a:pt x="1" y="257"/>
                    <a:pt x="76" y="382"/>
                    <a:pt x="176" y="433"/>
                  </a:cubicBezTo>
                  <a:cubicBezTo>
                    <a:pt x="203" y="443"/>
                    <a:pt x="230" y="448"/>
                    <a:pt x="255" y="448"/>
                  </a:cubicBezTo>
                  <a:cubicBezTo>
                    <a:pt x="350" y="448"/>
                    <a:pt x="432" y="381"/>
                    <a:pt x="452" y="282"/>
                  </a:cubicBezTo>
                  <a:cubicBezTo>
                    <a:pt x="502" y="182"/>
                    <a:pt x="427" y="57"/>
                    <a:pt x="326" y="6"/>
                  </a:cubicBezTo>
                  <a:cubicBezTo>
                    <a:pt x="306" y="2"/>
                    <a:pt x="285" y="0"/>
                    <a:pt x="264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7" name="Google Shape;3267;p18"/>
            <p:cNvSpPr/>
            <p:nvPr/>
          </p:nvSpPr>
          <p:spPr>
            <a:xfrm>
              <a:off x="2550900" y="555375"/>
              <a:ext cx="11925" cy="10950"/>
            </a:xfrm>
            <a:custGeom>
              <a:avLst/>
              <a:gdLst/>
              <a:ahLst/>
              <a:cxnLst/>
              <a:rect l="l" t="t" r="r" b="b"/>
              <a:pathLst>
                <a:path w="477" h="438" extrusionOk="0">
                  <a:moveTo>
                    <a:pt x="233" y="1"/>
                  </a:moveTo>
                  <a:cubicBezTo>
                    <a:pt x="149" y="1"/>
                    <a:pt x="65" y="64"/>
                    <a:pt x="25" y="142"/>
                  </a:cubicBezTo>
                  <a:cubicBezTo>
                    <a:pt x="0" y="267"/>
                    <a:pt x="50" y="393"/>
                    <a:pt x="176" y="418"/>
                  </a:cubicBezTo>
                  <a:cubicBezTo>
                    <a:pt x="202" y="431"/>
                    <a:pt x="229" y="437"/>
                    <a:pt x="257" y="437"/>
                  </a:cubicBezTo>
                  <a:cubicBezTo>
                    <a:pt x="336" y="437"/>
                    <a:pt x="414" y="385"/>
                    <a:pt x="451" y="293"/>
                  </a:cubicBezTo>
                  <a:cubicBezTo>
                    <a:pt x="477" y="167"/>
                    <a:pt x="426" y="42"/>
                    <a:pt x="301" y="17"/>
                  </a:cubicBezTo>
                  <a:cubicBezTo>
                    <a:pt x="279" y="6"/>
                    <a:pt x="256" y="1"/>
                    <a:pt x="233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8" name="Google Shape;3268;p18"/>
            <p:cNvSpPr/>
            <p:nvPr/>
          </p:nvSpPr>
          <p:spPr>
            <a:xfrm>
              <a:off x="2413675" y="621400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60" y="1"/>
                  </a:moveTo>
                  <a:cubicBezTo>
                    <a:pt x="100" y="1"/>
                    <a:pt x="46" y="42"/>
                    <a:pt x="26" y="83"/>
                  </a:cubicBezTo>
                  <a:cubicBezTo>
                    <a:pt x="1" y="158"/>
                    <a:pt x="26" y="233"/>
                    <a:pt x="101" y="258"/>
                  </a:cubicBezTo>
                  <a:cubicBezTo>
                    <a:pt x="120" y="264"/>
                    <a:pt x="138" y="267"/>
                    <a:pt x="156" y="267"/>
                  </a:cubicBezTo>
                  <a:cubicBezTo>
                    <a:pt x="210" y="267"/>
                    <a:pt x="257" y="239"/>
                    <a:pt x="276" y="183"/>
                  </a:cubicBezTo>
                  <a:cubicBezTo>
                    <a:pt x="301" y="108"/>
                    <a:pt x="251" y="32"/>
                    <a:pt x="201" y="7"/>
                  </a:cubicBezTo>
                  <a:cubicBezTo>
                    <a:pt x="187" y="3"/>
                    <a:pt x="173" y="1"/>
                    <a:pt x="16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9" name="Google Shape;3269;p18"/>
            <p:cNvSpPr/>
            <p:nvPr/>
          </p:nvSpPr>
          <p:spPr>
            <a:xfrm>
              <a:off x="2513925" y="592525"/>
              <a:ext cx="8175" cy="6675"/>
            </a:xfrm>
            <a:custGeom>
              <a:avLst/>
              <a:gdLst/>
              <a:ahLst/>
              <a:cxnLst/>
              <a:rect l="l" t="t" r="r" b="b"/>
              <a:pathLst>
                <a:path w="327" h="267" extrusionOk="0">
                  <a:moveTo>
                    <a:pt x="156" y="0"/>
                  </a:moveTo>
                  <a:cubicBezTo>
                    <a:pt x="106" y="0"/>
                    <a:pt x="44" y="28"/>
                    <a:pt x="26" y="85"/>
                  </a:cubicBezTo>
                  <a:cubicBezTo>
                    <a:pt x="1" y="160"/>
                    <a:pt x="51" y="235"/>
                    <a:pt x="126" y="260"/>
                  </a:cubicBezTo>
                  <a:cubicBezTo>
                    <a:pt x="139" y="265"/>
                    <a:pt x="153" y="267"/>
                    <a:pt x="166" y="267"/>
                  </a:cubicBezTo>
                  <a:cubicBezTo>
                    <a:pt x="226" y="267"/>
                    <a:pt x="281" y="222"/>
                    <a:pt x="301" y="160"/>
                  </a:cubicBezTo>
                  <a:cubicBezTo>
                    <a:pt x="326" y="110"/>
                    <a:pt x="276" y="10"/>
                    <a:pt x="201" y="10"/>
                  </a:cubicBezTo>
                  <a:cubicBezTo>
                    <a:pt x="189" y="3"/>
                    <a:pt x="173" y="0"/>
                    <a:pt x="15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0" name="Google Shape;3270;p18"/>
            <p:cNvSpPr/>
            <p:nvPr/>
          </p:nvSpPr>
          <p:spPr>
            <a:xfrm>
              <a:off x="2437475" y="633300"/>
              <a:ext cx="8175" cy="6700"/>
            </a:xfrm>
            <a:custGeom>
              <a:avLst/>
              <a:gdLst/>
              <a:ahLst/>
              <a:cxnLst/>
              <a:rect l="l" t="t" r="r" b="b"/>
              <a:pathLst>
                <a:path w="327" h="268" extrusionOk="0">
                  <a:moveTo>
                    <a:pt x="160" y="1"/>
                  </a:moveTo>
                  <a:cubicBezTo>
                    <a:pt x="100" y="1"/>
                    <a:pt x="46" y="42"/>
                    <a:pt x="26" y="83"/>
                  </a:cubicBezTo>
                  <a:cubicBezTo>
                    <a:pt x="1" y="158"/>
                    <a:pt x="51" y="233"/>
                    <a:pt x="126" y="258"/>
                  </a:cubicBezTo>
                  <a:cubicBezTo>
                    <a:pt x="145" y="265"/>
                    <a:pt x="164" y="268"/>
                    <a:pt x="182" y="268"/>
                  </a:cubicBezTo>
                  <a:cubicBezTo>
                    <a:pt x="236" y="268"/>
                    <a:pt x="283" y="239"/>
                    <a:pt x="302" y="183"/>
                  </a:cubicBezTo>
                  <a:cubicBezTo>
                    <a:pt x="327" y="108"/>
                    <a:pt x="277" y="33"/>
                    <a:pt x="201" y="8"/>
                  </a:cubicBezTo>
                  <a:cubicBezTo>
                    <a:pt x="188" y="3"/>
                    <a:pt x="174" y="1"/>
                    <a:pt x="16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1" name="Google Shape;3271;p18"/>
            <p:cNvSpPr/>
            <p:nvPr/>
          </p:nvSpPr>
          <p:spPr>
            <a:xfrm>
              <a:off x="2465050" y="583200"/>
              <a:ext cx="8175" cy="7225"/>
            </a:xfrm>
            <a:custGeom>
              <a:avLst/>
              <a:gdLst/>
              <a:ahLst/>
              <a:cxnLst/>
              <a:rect l="l" t="t" r="r" b="b"/>
              <a:pathLst>
                <a:path w="327" h="289" extrusionOk="0">
                  <a:moveTo>
                    <a:pt x="162" y="0"/>
                  </a:moveTo>
                  <a:cubicBezTo>
                    <a:pt x="101" y="0"/>
                    <a:pt x="46" y="45"/>
                    <a:pt x="26" y="107"/>
                  </a:cubicBezTo>
                  <a:cubicBezTo>
                    <a:pt x="1" y="182"/>
                    <a:pt x="51" y="257"/>
                    <a:pt x="126" y="282"/>
                  </a:cubicBezTo>
                  <a:cubicBezTo>
                    <a:pt x="139" y="287"/>
                    <a:pt x="153" y="289"/>
                    <a:pt x="166" y="289"/>
                  </a:cubicBezTo>
                  <a:cubicBezTo>
                    <a:pt x="226" y="289"/>
                    <a:pt x="281" y="244"/>
                    <a:pt x="301" y="182"/>
                  </a:cubicBezTo>
                  <a:cubicBezTo>
                    <a:pt x="327" y="107"/>
                    <a:pt x="276" y="32"/>
                    <a:pt x="201" y="7"/>
                  </a:cubicBezTo>
                  <a:cubicBezTo>
                    <a:pt x="188" y="2"/>
                    <a:pt x="175" y="0"/>
                    <a:pt x="162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2" name="Google Shape;3272;p18"/>
            <p:cNvSpPr/>
            <p:nvPr/>
          </p:nvSpPr>
          <p:spPr>
            <a:xfrm>
              <a:off x="2483225" y="506750"/>
              <a:ext cx="8175" cy="6675"/>
            </a:xfrm>
            <a:custGeom>
              <a:avLst/>
              <a:gdLst/>
              <a:ahLst/>
              <a:cxnLst/>
              <a:rect l="l" t="t" r="r" b="b"/>
              <a:pathLst>
                <a:path w="327" h="267" extrusionOk="0">
                  <a:moveTo>
                    <a:pt x="160" y="0"/>
                  </a:moveTo>
                  <a:cubicBezTo>
                    <a:pt x="100" y="0"/>
                    <a:pt x="46" y="41"/>
                    <a:pt x="26" y="82"/>
                  </a:cubicBezTo>
                  <a:cubicBezTo>
                    <a:pt x="1" y="157"/>
                    <a:pt x="51" y="233"/>
                    <a:pt x="126" y="258"/>
                  </a:cubicBezTo>
                  <a:cubicBezTo>
                    <a:pt x="138" y="264"/>
                    <a:pt x="154" y="267"/>
                    <a:pt x="171" y="267"/>
                  </a:cubicBezTo>
                  <a:cubicBezTo>
                    <a:pt x="221" y="267"/>
                    <a:pt x="282" y="239"/>
                    <a:pt x="301" y="182"/>
                  </a:cubicBezTo>
                  <a:cubicBezTo>
                    <a:pt x="326" y="107"/>
                    <a:pt x="276" y="32"/>
                    <a:pt x="201" y="7"/>
                  </a:cubicBezTo>
                  <a:cubicBezTo>
                    <a:pt x="187" y="2"/>
                    <a:pt x="173" y="0"/>
                    <a:pt x="160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3" name="Google Shape;3273;p18"/>
            <p:cNvSpPr/>
            <p:nvPr/>
          </p:nvSpPr>
          <p:spPr>
            <a:xfrm>
              <a:off x="2366050" y="511525"/>
              <a:ext cx="13200" cy="11550"/>
            </a:xfrm>
            <a:custGeom>
              <a:avLst/>
              <a:gdLst/>
              <a:ahLst/>
              <a:cxnLst/>
              <a:rect l="l" t="t" r="r" b="b"/>
              <a:pathLst>
                <a:path w="528" h="462" extrusionOk="0">
                  <a:moveTo>
                    <a:pt x="272" y="1"/>
                  </a:moveTo>
                  <a:cubicBezTo>
                    <a:pt x="176" y="1"/>
                    <a:pt x="90" y="68"/>
                    <a:pt x="51" y="167"/>
                  </a:cubicBezTo>
                  <a:cubicBezTo>
                    <a:pt x="1" y="292"/>
                    <a:pt x="76" y="417"/>
                    <a:pt x="201" y="443"/>
                  </a:cubicBezTo>
                  <a:cubicBezTo>
                    <a:pt x="234" y="455"/>
                    <a:pt x="266" y="462"/>
                    <a:pt x="297" y="462"/>
                  </a:cubicBezTo>
                  <a:cubicBezTo>
                    <a:pt x="386" y="462"/>
                    <a:pt x="465" y="410"/>
                    <a:pt x="502" y="317"/>
                  </a:cubicBezTo>
                  <a:cubicBezTo>
                    <a:pt x="527" y="192"/>
                    <a:pt x="477" y="67"/>
                    <a:pt x="352" y="16"/>
                  </a:cubicBezTo>
                  <a:cubicBezTo>
                    <a:pt x="325" y="6"/>
                    <a:pt x="298" y="1"/>
                    <a:pt x="272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4" name="Google Shape;3274;p18"/>
            <p:cNvSpPr/>
            <p:nvPr/>
          </p:nvSpPr>
          <p:spPr>
            <a:xfrm>
              <a:off x="2362925" y="648350"/>
              <a:ext cx="12550" cy="11000"/>
            </a:xfrm>
            <a:custGeom>
              <a:avLst/>
              <a:gdLst/>
              <a:ahLst/>
              <a:cxnLst/>
              <a:rect l="l" t="t" r="r" b="b"/>
              <a:pathLst>
                <a:path w="502" h="440" extrusionOk="0">
                  <a:moveTo>
                    <a:pt x="264" y="1"/>
                  </a:moveTo>
                  <a:cubicBezTo>
                    <a:pt x="162" y="1"/>
                    <a:pt x="71" y="53"/>
                    <a:pt x="51" y="158"/>
                  </a:cubicBezTo>
                  <a:cubicBezTo>
                    <a:pt x="0" y="258"/>
                    <a:pt x="51" y="383"/>
                    <a:pt x="176" y="433"/>
                  </a:cubicBezTo>
                  <a:cubicBezTo>
                    <a:pt x="197" y="437"/>
                    <a:pt x="218" y="439"/>
                    <a:pt x="238" y="439"/>
                  </a:cubicBezTo>
                  <a:cubicBezTo>
                    <a:pt x="340" y="439"/>
                    <a:pt x="431" y="387"/>
                    <a:pt x="452" y="283"/>
                  </a:cubicBezTo>
                  <a:cubicBezTo>
                    <a:pt x="502" y="183"/>
                    <a:pt x="427" y="57"/>
                    <a:pt x="326" y="7"/>
                  </a:cubicBezTo>
                  <a:cubicBezTo>
                    <a:pt x="305" y="3"/>
                    <a:pt x="285" y="1"/>
                    <a:pt x="264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75" name="Google Shape;3275;p18"/>
          <p:cNvGrpSpPr/>
          <p:nvPr/>
        </p:nvGrpSpPr>
        <p:grpSpPr>
          <a:xfrm>
            <a:off x="-140461" y="-532479"/>
            <a:ext cx="9424922" cy="6208457"/>
            <a:chOff x="-140461" y="-532479"/>
            <a:chExt cx="9424922" cy="6208457"/>
          </a:xfrm>
        </p:grpSpPr>
        <p:grpSp>
          <p:nvGrpSpPr>
            <p:cNvPr id="3276" name="Google Shape;3276;p18"/>
            <p:cNvGrpSpPr/>
            <p:nvPr/>
          </p:nvGrpSpPr>
          <p:grpSpPr>
            <a:xfrm rot="-5400000">
              <a:off x="1541547" y="-2028591"/>
              <a:ext cx="6060822" cy="9200915"/>
              <a:chOff x="4739500" y="2861550"/>
              <a:chExt cx="1315825" cy="1997550"/>
            </a:xfrm>
          </p:grpSpPr>
          <p:sp>
            <p:nvSpPr>
              <p:cNvPr id="3277" name="Google Shape;3277;p18"/>
              <p:cNvSpPr/>
              <p:nvPr/>
            </p:nvSpPr>
            <p:spPr>
              <a:xfrm>
                <a:off x="4898025" y="2861550"/>
                <a:ext cx="1003175" cy="1996925"/>
              </a:xfrm>
              <a:custGeom>
                <a:avLst/>
                <a:gdLst/>
                <a:ahLst/>
                <a:cxnLst/>
                <a:rect l="l" t="t" r="r" b="b"/>
                <a:pathLst>
                  <a:path w="40127" h="79877" fill="none" extrusionOk="0">
                    <a:moveTo>
                      <a:pt x="40126" y="39951"/>
                    </a:moveTo>
                    <a:lnTo>
                      <a:pt x="40126" y="39951"/>
                    </a:lnTo>
                    <a:lnTo>
                      <a:pt x="20051" y="1"/>
                    </a:lnTo>
                    <a:lnTo>
                      <a:pt x="1" y="39951"/>
                    </a:lnTo>
                    <a:lnTo>
                      <a:pt x="1" y="39951"/>
                    </a:lnTo>
                    <a:lnTo>
                      <a:pt x="1" y="39951"/>
                    </a:lnTo>
                    <a:lnTo>
                      <a:pt x="20051" y="79876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8" name="Google Shape;3278;p18"/>
              <p:cNvSpPr/>
              <p:nvPr/>
            </p:nvSpPr>
            <p:spPr>
              <a:xfrm>
                <a:off x="5560300" y="2953050"/>
                <a:ext cx="388500" cy="661050"/>
              </a:xfrm>
              <a:custGeom>
                <a:avLst/>
                <a:gdLst/>
                <a:ahLst/>
                <a:cxnLst/>
                <a:rect l="l" t="t" r="r" b="b"/>
                <a:pathLst>
                  <a:path w="15540" h="26442" fill="none" extrusionOk="0">
                    <a:moveTo>
                      <a:pt x="1" y="0"/>
                    </a:moveTo>
                    <a:lnTo>
                      <a:pt x="15540" y="26441"/>
                    </a:lnTo>
                    <a:lnTo>
                      <a:pt x="15540" y="6567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9" name="Google Shape;3279;p18"/>
              <p:cNvSpPr/>
              <p:nvPr/>
            </p:nvSpPr>
            <p:spPr>
              <a:xfrm>
                <a:off x="5560300" y="4106550"/>
                <a:ext cx="388500" cy="661050"/>
              </a:xfrm>
              <a:custGeom>
                <a:avLst/>
                <a:gdLst/>
                <a:ahLst/>
                <a:cxnLst/>
                <a:rect l="l" t="t" r="r" b="b"/>
                <a:pathLst>
                  <a:path w="15540" h="26442" fill="none" extrusionOk="0">
                    <a:moveTo>
                      <a:pt x="1" y="26442"/>
                    </a:moveTo>
                    <a:lnTo>
                      <a:pt x="15540" y="1"/>
                    </a:lnTo>
                    <a:lnTo>
                      <a:pt x="15540" y="19875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0" name="Google Shape;3280;p18"/>
              <p:cNvSpPr/>
              <p:nvPr/>
            </p:nvSpPr>
            <p:spPr>
              <a:xfrm>
                <a:off x="4850400" y="2953050"/>
                <a:ext cx="388500" cy="661050"/>
              </a:xfrm>
              <a:custGeom>
                <a:avLst/>
                <a:gdLst/>
                <a:ahLst/>
                <a:cxnLst/>
                <a:rect l="l" t="t" r="r" b="b"/>
                <a:pathLst>
                  <a:path w="15540" h="26442" fill="none" extrusionOk="0">
                    <a:moveTo>
                      <a:pt x="15540" y="0"/>
                    </a:moveTo>
                    <a:lnTo>
                      <a:pt x="1" y="26441"/>
                    </a:lnTo>
                    <a:lnTo>
                      <a:pt x="1" y="6567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1" name="Google Shape;3281;p18"/>
              <p:cNvSpPr/>
              <p:nvPr/>
            </p:nvSpPr>
            <p:spPr>
              <a:xfrm>
                <a:off x="4850400" y="4106550"/>
                <a:ext cx="388500" cy="661050"/>
              </a:xfrm>
              <a:custGeom>
                <a:avLst/>
                <a:gdLst/>
                <a:ahLst/>
                <a:cxnLst/>
                <a:rect l="l" t="t" r="r" b="b"/>
                <a:pathLst>
                  <a:path w="15540" h="26442" fill="none" extrusionOk="0">
                    <a:moveTo>
                      <a:pt x="15540" y="26442"/>
                    </a:moveTo>
                    <a:lnTo>
                      <a:pt x="1" y="1"/>
                    </a:lnTo>
                    <a:lnTo>
                      <a:pt x="1" y="19875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2" name="Google Shape;3282;p18"/>
              <p:cNvSpPr/>
              <p:nvPr/>
            </p:nvSpPr>
            <p:spPr>
              <a:xfrm>
                <a:off x="5828503" y="3493775"/>
                <a:ext cx="153525" cy="733100"/>
              </a:xfrm>
              <a:custGeom>
                <a:avLst/>
                <a:gdLst/>
                <a:ahLst/>
                <a:cxnLst/>
                <a:rect l="l" t="t" r="r" b="b"/>
                <a:pathLst>
                  <a:path w="6141" h="29324" fill="none" extrusionOk="0">
                    <a:moveTo>
                      <a:pt x="0" y="29324"/>
                    </a:moveTo>
                    <a:lnTo>
                      <a:pt x="6141" y="14662"/>
                    </a:lnTo>
                    <a:lnTo>
                      <a:pt x="0" y="0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3" name="Google Shape;3283;p18"/>
              <p:cNvSpPr/>
              <p:nvPr/>
            </p:nvSpPr>
            <p:spPr>
              <a:xfrm>
                <a:off x="5901800" y="3493775"/>
                <a:ext cx="153525" cy="733100"/>
              </a:xfrm>
              <a:custGeom>
                <a:avLst/>
                <a:gdLst/>
                <a:ahLst/>
                <a:cxnLst/>
                <a:rect l="l" t="t" r="r" b="b"/>
                <a:pathLst>
                  <a:path w="6141" h="29324" fill="none" extrusionOk="0">
                    <a:moveTo>
                      <a:pt x="6141" y="29324"/>
                    </a:moveTo>
                    <a:lnTo>
                      <a:pt x="0" y="14662"/>
                    </a:lnTo>
                    <a:lnTo>
                      <a:pt x="6141" y="0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4" name="Google Shape;3284;p18"/>
              <p:cNvSpPr/>
              <p:nvPr/>
            </p:nvSpPr>
            <p:spPr>
              <a:xfrm>
                <a:off x="4745150" y="3493775"/>
                <a:ext cx="153525" cy="733100"/>
              </a:xfrm>
              <a:custGeom>
                <a:avLst/>
                <a:gdLst/>
                <a:ahLst/>
                <a:cxnLst/>
                <a:rect l="l" t="t" r="r" b="b"/>
                <a:pathLst>
                  <a:path w="6141" h="29324" fill="none" extrusionOk="0">
                    <a:moveTo>
                      <a:pt x="0" y="29324"/>
                    </a:moveTo>
                    <a:lnTo>
                      <a:pt x="6141" y="14662"/>
                    </a:lnTo>
                    <a:lnTo>
                      <a:pt x="0" y="0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5" name="Google Shape;3285;p18"/>
              <p:cNvSpPr/>
              <p:nvPr/>
            </p:nvSpPr>
            <p:spPr>
              <a:xfrm>
                <a:off x="4816527" y="3493775"/>
                <a:ext cx="153550" cy="733100"/>
              </a:xfrm>
              <a:custGeom>
                <a:avLst/>
                <a:gdLst/>
                <a:ahLst/>
                <a:cxnLst/>
                <a:rect l="l" t="t" r="r" b="b"/>
                <a:pathLst>
                  <a:path w="6142" h="29324" fill="none" extrusionOk="0">
                    <a:moveTo>
                      <a:pt x="6141" y="29324"/>
                    </a:moveTo>
                    <a:lnTo>
                      <a:pt x="1" y="14662"/>
                    </a:lnTo>
                    <a:lnTo>
                      <a:pt x="6141" y="0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6" name="Google Shape;3286;p18"/>
              <p:cNvSpPr/>
              <p:nvPr/>
            </p:nvSpPr>
            <p:spPr>
              <a:xfrm>
                <a:off x="4970075" y="3136000"/>
                <a:ext cx="858425" cy="1448650"/>
              </a:xfrm>
              <a:custGeom>
                <a:avLst/>
                <a:gdLst/>
                <a:ahLst/>
                <a:cxnLst/>
                <a:rect l="l" t="t" r="r" b="b"/>
                <a:pathLst>
                  <a:path w="34337" h="57946" fill="none" extrusionOk="0">
                    <a:moveTo>
                      <a:pt x="1" y="0"/>
                    </a:moveTo>
                    <a:lnTo>
                      <a:pt x="34337" y="0"/>
                    </a:lnTo>
                    <a:lnTo>
                      <a:pt x="34337" y="57946"/>
                    </a:lnTo>
                    <a:lnTo>
                      <a:pt x="1" y="57946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7" name="Google Shape;3287;p18"/>
              <p:cNvSpPr/>
              <p:nvPr/>
            </p:nvSpPr>
            <p:spPr>
              <a:xfrm>
                <a:off x="5399275" y="2861550"/>
                <a:ext cx="191125" cy="274475"/>
              </a:xfrm>
              <a:custGeom>
                <a:avLst/>
                <a:gdLst/>
                <a:ahLst/>
                <a:cxnLst/>
                <a:rect l="l" t="t" r="r" b="b"/>
                <a:pathLst>
                  <a:path w="7645" h="10979" fill="none" extrusionOk="0">
                    <a:moveTo>
                      <a:pt x="7645" y="1"/>
                    </a:moveTo>
                    <a:lnTo>
                      <a:pt x="1" y="10978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8" name="Google Shape;3288;p18"/>
              <p:cNvSpPr/>
              <p:nvPr/>
            </p:nvSpPr>
            <p:spPr>
              <a:xfrm>
                <a:off x="5208800" y="2861550"/>
                <a:ext cx="190500" cy="274475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10979" fill="none" extrusionOk="0">
                    <a:moveTo>
                      <a:pt x="1" y="1"/>
                    </a:moveTo>
                    <a:lnTo>
                      <a:pt x="7620" y="10978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9" name="Google Shape;3289;p18"/>
              <p:cNvSpPr/>
              <p:nvPr/>
            </p:nvSpPr>
            <p:spPr>
              <a:xfrm>
                <a:off x="5208800" y="4584625"/>
                <a:ext cx="190500" cy="273850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10954" fill="none" extrusionOk="0">
                    <a:moveTo>
                      <a:pt x="7620" y="1"/>
                    </a:moveTo>
                    <a:lnTo>
                      <a:pt x="1" y="10953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0" name="Google Shape;3290;p18"/>
              <p:cNvSpPr/>
              <p:nvPr/>
            </p:nvSpPr>
            <p:spPr>
              <a:xfrm>
                <a:off x="5399275" y="4584625"/>
                <a:ext cx="191125" cy="273850"/>
              </a:xfrm>
              <a:custGeom>
                <a:avLst/>
                <a:gdLst/>
                <a:ahLst/>
                <a:cxnLst/>
                <a:rect l="l" t="t" r="r" b="b"/>
                <a:pathLst>
                  <a:path w="7645" h="10954" fill="none" extrusionOk="0">
                    <a:moveTo>
                      <a:pt x="1" y="1"/>
                    </a:moveTo>
                    <a:lnTo>
                      <a:pt x="7645" y="10953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1" name="Google Shape;3291;p18"/>
              <p:cNvSpPr/>
              <p:nvPr/>
            </p:nvSpPr>
            <p:spPr>
              <a:xfrm>
                <a:off x="4739500" y="2861550"/>
                <a:ext cx="1315825" cy="1997550"/>
              </a:xfrm>
              <a:custGeom>
                <a:avLst/>
                <a:gdLst/>
                <a:ahLst/>
                <a:cxnLst/>
                <a:rect l="l" t="t" r="r" b="b"/>
                <a:pathLst>
                  <a:path w="52633" h="79902" fill="none" extrusionOk="0">
                    <a:moveTo>
                      <a:pt x="52633" y="79901"/>
                    </a:moveTo>
                    <a:lnTo>
                      <a:pt x="1" y="79901"/>
                    </a:lnTo>
                    <a:lnTo>
                      <a:pt x="1" y="1"/>
                    </a:lnTo>
                    <a:lnTo>
                      <a:pt x="52633" y="1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92" name="Google Shape;3292;p18"/>
            <p:cNvGrpSpPr/>
            <p:nvPr/>
          </p:nvGrpSpPr>
          <p:grpSpPr>
            <a:xfrm>
              <a:off x="-140461" y="-532479"/>
              <a:ext cx="9424922" cy="6208457"/>
              <a:chOff x="-140461" y="-532479"/>
              <a:chExt cx="9424922" cy="6208457"/>
            </a:xfrm>
          </p:grpSpPr>
          <p:sp>
            <p:nvSpPr>
              <p:cNvPr id="3293" name="Google Shape;3293;p18"/>
              <p:cNvSpPr/>
              <p:nvPr/>
            </p:nvSpPr>
            <p:spPr>
              <a:xfrm>
                <a:off x="499975" y="230450"/>
                <a:ext cx="8233200" cy="47073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294" name="Google Shape;3294;p18"/>
              <p:cNvGrpSpPr/>
              <p:nvPr/>
            </p:nvGrpSpPr>
            <p:grpSpPr>
              <a:xfrm rot="5400000">
                <a:off x="1467771" y="-2140711"/>
                <a:ext cx="6208457" cy="9424922"/>
                <a:chOff x="3144250" y="593375"/>
                <a:chExt cx="1315825" cy="1997525"/>
              </a:xfrm>
            </p:grpSpPr>
            <p:sp>
              <p:nvSpPr>
                <p:cNvPr id="3295" name="Google Shape;3295;p18"/>
                <p:cNvSpPr/>
                <p:nvPr/>
              </p:nvSpPr>
              <p:spPr>
                <a:xfrm>
                  <a:off x="3803400" y="593375"/>
                  <a:ext cx="25" cy="11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4713" fill="none" extrusionOk="0">
                      <a:moveTo>
                        <a:pt x="1" y="1"/>
                      </a:moveTo>
                      <a:lnTo>
                        <a:pt x="1" y="4712"/>
                      </a:lnTo>
                    </a:path>
                  </a:pathLst>
                </a:custGeom>
                <a:noFill/>
                <a:ln w="19050" cap="flat" cmpd="sng">
                  <a:solidFill>
                    <a:schemeClr val="accent1"/>
                  </a:solidFill>
                  <a:prstDash val="solid"/>
                  <a:miter lim="25062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96" name="Google Shape;3296;p18"/>
                <p:cNvSpPr/>
                <p:nvPr/>
              </p:nvSpPr>
              <p:spPr>
                <a:xfrm>
                  <a:off x="3802150" y="2455550"/>
                  <a:ext cx="25" cy="13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5414" fill="none" extrusionOk="0">
                      <a:moveTo>
                        <a:pt x="1" y="0"/>
                      </a:moveTo>
                      <a:lnTo>
                        <a:pt x="1" y="5414"/>
                      </a:lnTo>
                    </a:path>
                  </a:pathLst>
                </a:custGeom>
                <a:noFill/>
                <a:ln w="19050" cap="flat" cmpd="sng">
                  <a:solidFill>
                    <a:schemeClr val="accent1"/>
                  </a:solidFill>
                  <a:prstDash val="solid"/>
                  <a:miter lim="25062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97" name="Google Shape;3297;p18"/>
                <p:cNvSpPr/>
                <p:nvPr/>
              </p:nvSpPr>
              <p:spPr>
                <a:xfrm>
                  <a:off x="4302150" y="1592124"/>
                  <a:ext cx="1579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7" h="1" fill="none" extrusionOk="0">
                      <a:moveTo>
                        <a:pt x="1" y="1"/>
                      </a:moveTo>
                      <a:lnTo>
                        <a:pt x="6317" y="1"/>
                      </a:lnTo>
                    </a:path>
                  </a:pathLst>
                </a:custGeom>
                <a:noFill/>
                <a:ln w="19050" cap="flat" cmpd="sng">
                  <a:solidFill>
                    <a:schemeClr val="accent1"/>
                  </a:solidFill>
                  <a:prstDash val="solid"/>
                  <a:miter lim="25062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98" name="Google Shape;3298;p18"/>
                <p:cNvSpPr/>
                <p:nvPr/>
              </p:nvSpPr>
              <p:spPr>
                <a:xfrm>
                  <a:off x="3144250" y="1592125"/>
                  <a:ext cx="161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42" h="1" fill="none" extrusionOk="0">
                      <a:moveTo>
                        <a:pt x="6442" y="1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19050" cap="flat" cmpd="sng">
                  <a:solidFill>
                    <a:schemeClr val="accent1"/>
                  </a:solidFill>
                  <a:prstDash val="solid"/>
                  <a:miter lim="25062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99" name="Google Shape;3299;p18"/>
                <p:cNvSpPr/>
                <p:nvPr/>
              </p:nvSpPr>
              <p:spPr>
                <a:xfrm>
                  <a:off x="3305275" y="711175"/>
                  <a:ext cx="996900" cy="174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876" h="69776" fill="none" extrusionOk="0">
                      <a:moveTo>
                        <a:pt x="39876" y="69775"/>
                      </a:moveTo>
                      <a:lnTo>
                        <a:pt x="1" y="69775"/>
                      </a:lnTo>
                      <a:lnTo>
                        <a:pt x="1" y="0"/>
                      </a:lnTo>
                      <a:lnTo>
                        <a:pt x="39876" y="0"/>
                      </a:lnTo>
                      <a:close/>
                    </a:path>
                  </a:pathLst>
                </a:custGeom>
                <a:noFill/>
                <a:ln w="19050" cap="flat" cmpd="sng">
                  <a:solidFill>
                    <a:schemeClr val="accent1"/>
                  </a:solidFill>
                  <a:prstDash val="solid"/>
                  <a:miter lim="25062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pic>
        <p:nvPicPr>
          <p:cNvPr id="3300" name="Google Shape;3300;p18"/>
          <p:cNvPicPr preferRelativeResize="0"/>
          <p:nvPr/>
        </p:nvPicPr>
        <p:blipFill rotWithShape="1">
          <a:blip r:embed="rId3">
            <a:alphaModFix/>
          </a:blip>
          <a:srcRect l="8964" t="53574" r="64862"/>
          <a:stretch/>
        </p:blipFill>
        <p:spPr>
          <a:xfrm flipH="1">
            <a:off x="8357351" y="-108812"/>
            <a:ext cx="1440525" cy="1437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1" name="Google Shape;3301;p18"/>
          <p:cNvPicPr preferRelativeResize="0"/>
          <p:nvPr/>
        </p:nvPicPr>
        <p:blipFill rotWithShape="1">
          <a:blip r:embed="rId4">
            <a:alphaModFix/>
          </a:blip>
          <a:srcRect l="12961" t="9062" r="37508" b="28948"/>
          <a:stretch/>
        </p:blipFill>
        <p:spPr>
          <a:xfrm>
            <a:off x="-368050" y="3955363"/>
            <a:ext cx="1135950" cy="94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2" name="Google Shape;3302;p18"/>
          <p:cNvPicPr preferRelativeResize="0"/>
          <p:nvPr/>
        </p:nvPicPr>
        <p:blipFill rotWithShape="1">
          <a:blip r:embed="rId4">
            <a:alphaModFix/>
          </a:blip>
          <a:srcRect l="12961" t="9062" r="37508" b="28948"/>
          <a:stretch/>
        </p:blipFill>
        <p:spPr>
          <a:xfrm>
            <a:off x="183575" y="3777713"/>
            <a:ext cx="680151" cy="56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3" name="Google Shape;3303;p18"/>
          <p:cNvPicPr preferRelativeResize="0"/>
          <p:nvPr/>
        </p:nvPicPr>
        <p:blipFill rotWithShape="1">
          <a:blip r:embed="rId3">
            <a:alphaModFix/>
          </a:blip>
          <a:srcRect l="65087" t="8264" r="27290" b="78294"/>
          <a:stretch/>
        </p:blipFill>
        <p:spPr>
          <a:xfrm>
            <a:off x="8722551" y="1045988"/>
            <a:ext cx="442500" cy="4389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304" name="Google Shape;3304;p18"/>
          <p:cNvPicPr preferRelativeResize="0"/>
          <p:nvPr/>
        </p:nvPicPr>
        <p:blipFill rotWithShape="1">
          <a:blip r:embed="rId5">
            <a:alphaModFix/>
          </a:blip>
          <a:srcRect l="31365" t="27174" r="39875" b="46788"/>
          <a:stretch/>
        </p:blipFill>
        <p:spPr>
          <a:xfrm flipH="1">
            <a:off x="141376" y="3592963"/>
            <a:ext cx="626525" cy="56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5" name="Google Shape;3305;p18"/>
          <p:cNvPicPr preferRelativeResize="0"/>
          <p:nvPr/>
        </p:nvPicPr>
        <p:blipFill rotWithShape="1">
          <a:blip r:embed="rId5">
            <a:alphaModFix/>
          </a:blip>
          <a:srcRect l="31365" t="27174" r="39875" b="46788"/>
          <a:stretch/>
        </p:blipFill>
        <p:spPr>
          <a:xfrm flipH="1">
            <a:off x="8265113" y="682238"/>
            <a:ext cx="626525" cy="567200"/>
          </a:xfrm>
          <a:prstGeom prst="rect">
            <a:avLst/>
          </a:prstGeom>
          <a:noFill/>
          <a:ln>
            <a:noFill/>
          </a:ln>
        </p:spPr>
      </p:pic>
      <p:sp>
        <p:nvSpPr>
          <p:cNvPr id="3306" name="Google Shape;3306;p1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307" name="Google Shape;3307;p18"/>
          <p:cNvSpPr txBox="1">
            <a:spLocks noGrp="1"/>
          </p:cNvSpPr>
          <p:nvPr>
            <p:ph type="subTitle" idx="1"/>
          </p:nvPr>
        </p:nvSpPr>
        <p:spPr>
          <a:xfrm>
            <a:off x="1168325" y="3641725"/>
            <a:ext cx="2015100" cy="389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9pPr>
          </a:lstStyle>
          <a:p>
            <a:endParaRPr/>
          </a:p>
        </p:txBody>
      </p:sp>
      <p:sp>
        <p:nvSpPr>
          <p:cNvPr id="3308" name="Google Shape;3308;p18"/>
          <p:cNvSpPr txBox="1">
            <a:spLocks noGrp="1"/>
          </p:cNvSpPr>
          <p:nvPr>
            <p:ph type="subTitle" idx="2"/>
          </p:nvPr>
        </p:nvSpPr>
        <p:spPr>
          <a:xfrm>
            <a:off x="1168325" y="4030800"/>
            <a:ext cx="20151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309" name="Google Shape;3309;p18"/>
          <p:cNvSpPr txBox="1">
            <a:spLocks noGrp="1"/>
          </p:cNvSpPr>
          <p:nvPr>
            <p:ph type="subTitle" idx="3"/>
          </p:nvPr>
        </p:nvSpPr>
        <p:spPr>
          <a:xfrm>
            <a:off x="3564417" y="3641725"/>
            <a:ext cx="2015100" cy="389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9pPr>
          </a:lstStyle>
          <a:p>
            <a:endParaRPr/>
          </a:p>
        </p:txBody>
      </p:sp>
      <p:sp>
        <p:nvSpPr>
          <p:cNvPr id="3310" name="Google Shape;3310;p18"/>
          <p:cNvSpPr txBox="1">
            <a:spLocks noGrp="1"/>
          </p:cNvSpPr>
          <p:nvPr>
            <p:ph type="subTitle" idx="4"/>
          </p:nvPr>
        </p:nvSpPr>
        <p:spPr>
          <a:xfrm>
            <a:off x="3564419" y="4030800"/>
            <a:ext cx="20151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311" name="Google Shape;3311;p18"/>
          <p:cNvSpPr txBox="1">
            <a:spLocks noGrp="1"/>
          </p:cNvSpPr>
          <p:nvPr>
            <p:ph type="subTitle" idx="5"/>
          </p:nvPr>
        </p:nvSpPr>
        <p:spPr>
          <a:xfrm>
            <a:off x="5960521" y="3641725"/>
            <a:ext cx="2015100" cy="389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9pPr>
          </a:lstStyle>
          <a:p>
            <a:endParaRPr/>
          </a:p>
        </p:txBody>
      </p:sp>
      <p:sp>
        <p:nvSpPr>
          <p:cNvPr id="3312" name="Google Shape;3312;p18"/>
          <p:cNvSpPr txBox="1">
            <a:spLocks noGrp="1"/>
          </p:cNvSpPr>
          <p:nvPr>
            <p:ph type="subTitle" idx="6"/>
          </p:nvPr>
        </p:nvSpPr>
        <p:spPr>
          <a:xfrm>
            <a:off x="5960525" y="4030800"/>
            <a:ext cx="20151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313" name="Google Shape;3313;p18"/>
          <p:cNvSpPr txBox="1">
            <a:spLocks noGrp="1"/>
          </p:cNvSpPr>
          <p:nvPr>
            <p:ph type="subTitle" idx="7"/>
          </p:nvPr>
        </p:nvSpPr>
        <p:spPr>
          <a:xfrm>
            <a:off x="1168325" y="1848825"/>
            <a:ext cx="2015100" cy="389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9pPr>
          </a:lstStyle>
          <a:p>
            <a:endParaRPr/>
          </a:p>
        </p:txBody>
      </p:sp>
      <p:sp>
        <p:nvSpPr>
          <p:cNvPr id="3314" name="Google Shape;3314;p18"/>
          <p:cNvSpPr txBox="1">
            <a:spLocks noGrp="1"/>
          </p:cNvSpPr>
          <p:nvPr>
            <p:ph type="subTitle" idx="8"/>
          </p:nvPr>
        </p:nvSpPr>
        <p:spPr>
          <a:xfrm>
            <a:off x="1168325" y="2237925"/>
            <a:ext cx="20151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315" name="Google Shape;3315;p18"/>
          <p:cNvSpPr txBox="1">
            <a:spLocks noGrp="1"/>
          </p:cNvSpPr>
          <p:nvPr>
            <p:ph type="subTitle" idx="9"/>
          </p:nvPr>
        </p:nvSpPr>
        <p:spPr>
          <a:xfrm>
            <a:off x="3564417" y="1848825"/>
            <a:ext cx="2015100" cy="389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9pPr>
          </a:lstStyle>
          <a:p>
            <a:endParaRPr/>
          </a:p>
        </p:txBody>
      </p:sp>
      <p:sp>
        <p:nvSpPr>
          <p:cNvPr id="3316" name="Google Shape;3316;p18"/>
          <p:cNvSpPr txBox="1">
            <a:spLocks noGrp="1"/>
          </p:cNvSpPr>
          <p:nvPr>
            <p:ph type="subTitle" idx="13"/>
          </p:nvPr>
        </p:nvSpPr>
        <p:spPr>
          <a:xfrm>
            <a:off x="3564419" y="2237925"/>
            <a:ext cx="20151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317" name="Google Shape;3317;p18"/>
          <p:cNvSpPr txBox="1">
            <a:spLocks noGrp="1"/>
          </p:cNvSpPr>
          <p:nvPr>
            <p:ph type="subTitle" idx="14"/>
          </p:nvPr>
        </p:nvSpPr>
        <p:spPr>
          <a:xfrm>
            <a:off x="5960521" y="1848825"/>
            <a:ext cx="2015100" cy="389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9pPr>
          </a:lstStyle>
          <a:p>
            <a:endParaRPr/>
          </a:p>
        </p:txBody>
      </p:sp>
      <p:sp>
        <p:nvSpPr>
          <p:cNvPr id="3318" name="Google Shape;3318;p18"/>
          <p:cNvSpPr txBox="1">
            <a:spLocks noGrp="1"/>
          </p:cNvSpPr>
          <p:nvPr>
            <p:ph type="subTitle" idx="15"/>
          </p:nvPr>
        </p:nvSpPr>
        <p:spPr>
          <a:xfrm>
            <a:off x="5960525" y="2237925"/>
            <a:ext cx="20151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7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94" name="Google Shape;3594;p20"/>
          <p:cNvGrpSpPr/>
          <p:nvPr/>
        </p:nvGrpSpPr>
        <p:grpSpPr>
          <a:xfrm>
            <a:off x="226806" y="-1093639"/>
            <a:ext cx="8691742" cy="6937756"/>
            <a:chOff x="226806" y="-1093639"/>
            <a:chExt cx="8691742" cy="6937756"/>
          </a:xfrm>
        </p:grpSpPr>
        <p:grpSp>
          <p:nvGrpSpPr>
            <p:cNvPr id="3595" name="Google Shape;3595;p20"/>
            <p:cNvGrpSpPr/>
            <p:nvPr/>
          </p:nvGrpSpPr>
          <p:grpSpPr>
            <a:xfrm rot="1486609">
              <a:off x="1839673" y="-740700"/>
              <a:ext cx="2276539" cy="2696103"/>
              <a:chOff x="1859800" y="2828350"/>
              <a:chExt cx="733725" cy="868950"/>
            </a:xfrm>
          </p:grpSpPr>
          <p:sp>
            <p:nvSpPr>
              <p:cNvPr id="3596" name="Google Shape;3596;p20"/>
              <p:cNvSpPr/>
              <p:nvPr/>
            </p:nvSpPr>
            <p:spPr>
              <a:xfrm>
                <a:off x="2271450" y="3280650"/>
                <a:ext cx="15050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0" extrusionOk="0">
                    <a:moveTo>
                      <a:pt x="305" y="0"/>
                    </a:moveTo>
                    <a:cubicBezTo>
                      <a:pt x="171" y="0"/>
                      <a:pt x="48" y="95"/>
                      <a:pt x="25" y="229"/>
                    </a:cubicBezTo>
                    <a:cubicBezTo>
                      <a:pt x="0" y="380"/>
                      <a:pt x="101" y="530"/>
                      <a:pt x="251" y="555"/>
                    </a:cubicBezTo>
                    <a:cubicBezTo>
                      <a:pt x="266" y="558"/>
                      <a:pt x="282" y="559"/>
                      <a:pt x="297" y="559"/>
                    </a:cubicBezTo>
                    <a:cubicBezTo>
                      <a:pt x="431" y="559"/>
                      <a:pt x="554" y="465"/>
                      <a:pt x="577" y="330"/>
                    </a:cubicBezTo>
                    <a:cubicBezTo>
                      <a:pt x="602" y="179"/>
                      <a:pt x="502" y="29"/>
                      <a:pt x="351" y="4"/>
                    </a:cubicBezTo>
                    <a:cubicBezTo>
                      <a:pt x="336" y="1"/>
                      <a:pt x="320" y="0"/>
                      <a:pt x="30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7" name="Google Shape;3597;p20"/>
              <p:cNvSpPr/>
              <p:nvPr/>
            </p:nvSpPr>
            <p:spPr>
              <a:xfrm>
                <a:off x="2503900" y="3095025"/>
                <a:ext cx="1757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17" extrusionOk="0">
                    <a:moveTo>
                      <a:pt x="344" y="1"/>
                    </a:moveTo>
                    <a:cubicBezTo>
                      <a:pt x="297" y="1"/>
                      <a:pt x="248" y="12"/>
                      <a:pt x="201" y="35"/>
                    </a:cubicBezTo>
                    <a:cubicBezTo>
                      <a:pt x="51" y="111"/>
                      <a:pt x="1" y="311"/>
                      <a:pt x="76" y="436"/>
                    </a:cubicBezTo>
                    <a:cubicBezTo>
                      <a:pt x="131" y="546"/>
                      <a:pt x="240" y="616"/>
                      <a:pt x="353" y="616"/>
                    </a:cubicBezTo>
                    <a:cubicBezTo>
                      <a:pt x="394" y="616"/>
                      <a:pt x="437" y="607"/>
                      <a:pt x="477" y="587"/>
                    </a:cubicBezTo>
                    <a:cubicBezTo>
                      <a:pt x="627" y="487"/>
                      <a:pt x="702" y="311"/>
                      <a:pt x="602" y="161"/>
                    </a:cubicBezTo>
                    <a:cubicBezTo>
                      <a:pt x="550" y="57"/>
                      <a:pt x="451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8" name="Google Shape;3598;p20"/>
              <p:cNvSpPr/>
              <p:nvPr/>
            </p:nvSpPr>
            <p:spPr>
              <a:xfrm>
                <a:off x="2461300" y="3003550"/>
                <a:ext cx="175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2" extrusionOk="0">
                    <a:moveTo>
                      <a:pt x="350" y="1"/>
                    </a:moveTo>
                    <a:cubicBezTo>
                      <a:pt x="299" y="1"/>
                      <a:pt x="247" y="12"/>
                      <a:pt x="201" y="35"/>
                    </a:cubicBezTo>
                    <a:cubicBezTo>
                      <a:pt x="50" y="110"/>
                      <a:pt x="0" y="311"/>
                      <a:pt x="76" y="461"/>
                    </a:cubicBezTo>
                    <a:cubicBezTo>
                      <a:pt x="127" y="565"/>
                      <a:pt x="239" y="621"/>
                      <a:pt x="353" y="621"/>
                    </a:cubicBezTo>
                    <a:cubicBezTo>
                      <a:pt x="404" y="621"/>
                      <a:pt x="455" y="610"/>
                      <a:pt x="502" y="587"/>
                    </a:cubicBezTo>
                    <a:cubicBezTo>
                      <a:pt x="652" y="511"/>
                      <a:pt x="702" y="311"/>
                      <a:pt x="627" y="161"/>
                    </a:cubicBezTo>
                    <a:cubicBezTo>
                      <a:pt x="575" y="57"/>
                      <a:pt x="463" y="1"/>
                      <a:pt x="35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9" name="Google Shape;3599;p20"/>
              <p:cNvSpPr/>
              <p:nvPr/>
            </p:nvSpPr>
            <p:spPr>
              <a:xfrm>
                <a:off x="2396125" y="3210050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198" y="1"/>
                    </a:moveTo>
                    <a:cubicBezTo>
                      <a:pt x="172" y="1"/>
                      <a:pt x="147" y="7"/>
                      <a:pt x="126" y="21"/>
                    </a:cubicBezTo>
                    <a:cubicBezTo>
                      <a:pt x="26" y="71"/>
                      <a:pt x="1" y="196"/>
                      <a:pt x="51" y="297"/>
                    </a:cubicBezTo>
                    <a:cubicBezTo>
                      <a:pt x="87" y="351"/>
                      <a:pt x="149" y="392"/>
                      <a:pt x="219" y="392"/>
                    </a:cubicBezTo>
                    <a:cubicBezTo>
                      <a:pt x="246" y="392"/>
                      <a:pt x="274" y="386"/>
                      <a:pt x="302" y="372"/>
                    </a:cubicBezTo>
                    <a:cubicBezTo>
                      <a:pt x="402" y="322"/>
                      <a:pt x="427" y="196"/>
                      <a:pt x="377" y="96"/>
                    </a:cubicBezTo>
                    <a:cubicBezTo>
                      <a:pt x="341" y="42"/>
                      <a:pt x="265" y="1"/>
                      <a:pt x="19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0" name="Google Shape;3600;p20"/>
              <p:cNvSpPr/>
              <p:nvPr/>
            </p:nvSpPr>
            <p:spPr>
              <a:xfrm>
                <a:off x="2462550" y="307960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31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51" y="76"/>
                      <a:pt x="0" y="176"/>
                      <a:pt x="51" y="276"/>
                    </a:cubicBezTo>
                    <a:cubicBezTo>
                      <a:pt x="84" y="343"/>
                      <a:pt x="151" y="377"/>
                      <a:pt x="221" y="377"/>
                    </a:cubicBezTo>
                    <a:cubicBezTo>
                      <a:pt x="257" y="377"/>
                      <a:pt x="293" y="368"/>
                      <a:pt x="326" y="352"/>
                    </a:cubicBezTo>
                    <a:cubicBezTo>
                      <a:pt x="401" y="302"/>
                      <a:pt x="452" y="201"/>
                      <a:pt x="401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1" name="Google Shape;3601;p20"/>
              <p:cNvSpPr/>
              <p:nvPr/>
            </p:nvSpPr>
            <p:spPr>
              <a:xfrm>
                <a:off x="2431225" y="3196900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209" y="0"/>
                    </a:moveTo>
                    <a:cubicBezTo>
                      <a:pt x="182" y="0"/>
                      <a:pt x="154" y="7"/>
                      <a:pt x="126" y="21"/>
                    </a:cubicBezTo>
                    <a:cubicBezTo>
                      <a:pt x="25" y="71"/>
                      <a:pt x="0" y="196"/>
                      <a:pt x="50" y="296"/>
                    </a:cubicBezTo>
                    <a:cubicBezTo>
                      <a:pt x="87" y="350"/>
                      <a:pt x="162" y="392"/>
                      <a:pt x="229" y="392"/>
                    </a:cubicBezTo>
                    <a:cubicBezTo>
                      <a:pt x="255" y="392"/>
                      <a:pt x="280" y="385"/>
                      <a:pt x="301" y="371"/>
                    </a:cubicBezTo>
                    <a:cubicBezTo>
                      <a:pt x="401" y="321"/>
                      <a:pt x="426" y="196"/>
                      <a:pt x="376" y="96"/>
                    </a:cubicBezTo>
                    <a:cubicBezTo>
                      <a:pt x="340" y="42"/>
                      <a:pt x="278" y="0"/>
                      <a:pt x="20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2" name="Google Shape;3602;p20"/>
              <p:cNvSpPr/>
              <p:nvPr/>
            </p:nvSpPr>
            <p:spPr>
              <a:xfrm>
                <a:off x="2406775" y="3120950"/>
                <a:ext cx="106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7" extrusionOk="0">
                    <a:moveTo>
                      <a:pt x="225" y="1"/>
                    </a:moveTo>
                    <a:cubicBezTo>
                      <a:pt x="193" y="1"/>
                      <a:pt x="160" y="9"/>
                      <a:pt x="126" y="26"/>
                    </a:cubicBezTo>
                    <a:cubicBezTo>
                      <a:pt x="26" y="76"/>
                      <a:pt x="1" y="176"/>
                      <a:pt x="51" y="277"/>
                    </a:cubicBezTo>
                    <a:cubicBezTo>
                      <a:pt x="84" y="343"/>
                      <a:pt x="151" y="377"/>
                      <a:pt x="214" y="377"/>
                    </a:cubicBezTo>
                    <a:cubicBezTo>
                      <a:pt x="246" y="377"/>
                      <a:pt x="277" y="368"/>
                      <a:pt x="302" y="352"/>
                    </a:cubicBezTo>
                    <a:cubicBezTo>
                      <a:pt x="402" y="302"/>
                      <a:pt x="427" y="201"/>
                      <a:pt x="377" y="101"/>
                    </a:cubicBezTo>
                    <a:cubicBezTo>
                      <a:pt x="343" y="34"/>
                      <a:pt x="288" y="1"/>
                      <a:pt x="22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3" name="Google Shape;3603;p20"/>
              <p:cNvSpPr/>
              <p:nvPr/>
            </p:nvSpPr>
            <p:spPr>
              <a:xfrm>
                <a:off x="2346000" y="3028975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209" y="1"/>
                    </a:moveTo>
                    <a:cubicBezTo>
                      <a:pt x="182" y="1"/>
                      <a:pt x="154" y="7"/>
                      <a:pt x="126" y="21"/>
                    </a:cubicBezTo>
                    <a:cubicBezTo>
                      <a:pt x="26" y="71"/>
                      <a:pt x="1" y="196"/>
                      <a:pt x="51" y="296"/>
                    </a:cubicBezTo>
                    <a:cubicBezTo>
                      <a:pt x="87" y="351"/>
                      <a:pt x="162" y="392"/>
                      <a:pt x="230" y="392"/>
                    </a:cubicBezTo>
                    <a:cubicBezTo>
                      <a:pt x="256" y="392"/>
                      <a:pt x="281" y="386"/>
                      <a:pt x="302" y="372"/>
                    </a:cubicBezTo>
                    <a:cubicBezTo>
                      <a:pt x="402" y="321"/>
                      <a:pt x="427" y="196"/>
                      <a:pt x="377" y="96"/>
                    </a:cubicBezTo>
                    <a:cubicBezTo>
                      <a:pt x="341" y="42"/>
                      <a:pt x="278" y="1"/>
                      <a:pt x="20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4" name="Google Shape;3604;p20"/>
              <p:cNvSpPr/>
              <p:nvPr/>
            </p:nvSpPr>
            <p:spPr>
              <a:xfrm>
                <a:off x="2240125" y="3149275"/>
                <a:ext cx="1817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652" extrusionOk="0">
                    <a:moveTo>
                      <a:pt x="364" y="0"/>
                    </a:moveTo>
                    <a:cubicBezTo>
                      <a:pt x="311" y="0"/>
                      <a:pt x="256" y="14"/>
                      <a:pt x="201" y="46"/>
                    </a:cubicBezTo>
                    <a:cubicBezTo>
                      <a:pt x="50" y="121"/>
                      <a:pt x="0" y="322"/>
                      <a:pt x="75" y="472"/>
                    </a:cubicBezTo>
                    <a:cubicBezTo>
                      <a:pt x="130" y="582"/>
                      <a:pt x="253" y="652"/>
                      <a:pt x="373" y="652"/>
                    </a:cubicBezTo>
                    <a:cubicBezTo>
                      <a:pt x="417" y="652"/>
                      <a:pt x="461" y="642"/>
                      <a:pt x="501" y="622"/>
                    </a:cubicBezTo>
                    <a:cubicBezTo>
                      <a:pt x="677" y="522"/>
                      <a:pt x="727" y="322"/>
                      <a:pt x="652" y="171"/>
                    </a:cubicBezTo>
                    <a:cubicBezTo>
                      <a:pt x="583" y="68"/>
                      <a:pt x="479" y="0"/>
                      <a:pt x="36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5" name="Google Shape;3605;p20"/>
              <p:cNvSpPr/>
              <p:nvPr/>
            </p:nvSpPr>
            <p:spPr>
              <a:xfrm>
                <a:off x="2376075" y="3284250"/>
                <a:ext cx="175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2" extrusionOk="0">
                    <a:moveTo>
                      <a:pt x="344" y="1"/>
                    </a:moveTo>
                    <a:cubicBezTo>
                      <a:pt x="297" y="1"/>
                      <a:pt x="248" y="12"/>
                      <a:pt x="201" y="35"/>
                    </a:cubicBezTo>
                    <a:cubicBezTo>
                      <a:pt x="51" y="111"/>
                      <a:pt x="1" y="311"/>
                      <a:pt x="76" y="461"/>
                    </a:cubicBezTo>
                    <a:cubicBezTo>
                      <a:pt x="128" y="565"/>
                      <a:pt x="228" y="621"/>
                      <a:pt x="334" y="621"/>
                    </a:cubicBezTo>
                    <a:cubicBezTo>
                      <a:pt x="381" y="621"/>
                      <a:pt x="430" y="610"/>
                      <a:pt x="477" y="587"/>
                    </a:cubicBezTo>
                    <a:cubicBezTo>
                      <a:pt x="627" y="512"/>
                      <a:pt x="703" y="311"/>
                      <a:pt x="602" y="161"/>
                    </a:cubicBezTo>
                    <a:cubicBezTo>
                      <a:pt x="550" y="57"/>
                      <a:pt x="451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6" name="Google Shape;3606;p20"/>
              <p:cNvSpPr/>
              <p:nvPr/>
            </p:nvSpPr>
            <p:spPr>
              <a:xfrm>
                <a:off x="1891750" y="3615225"/>
                <a:ext cx="1442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577" h="560" extrusionOk="0">
                    <a:moveTo>
                      <a:pt x="280" y="1"/>
                    </a:moveTo>
                    <a:cubicBezTo>
                      <a:pt x="151" y="1"/>
                      <a:pt x="48" y="95"/>
                      <a:pt x="25" y="230"/>
                    </a:cubicBezTo>
                    <a:cubicBezTo>
                      <a:pt x="0" y="380"/>
                      <a:pt x="101" y="531"/>
                      <a:pt x="251" y="556"/>
                    </a:cubicBezTo>
                    <a:cubicBezTo>
                      <a:pt x="266" y="558"/>
                      <a:pt x="282" y="560"/>
                      <a:pt x="297" y="560"/>
                    </a:cubicBezTo>
                    <a:cubicBezTo>
                      <a:pt x="426" y="560"/>
                      <a:pt x="529" y="465"/>
                      <a:pt x="552" y="330"/>
                    </a:cubicBezTo>
                    <a:cubicBezTo>
                      <a:pt x="577" y="180"/>
                      <a:pt x="476" y="30"/>
                      <a:pt x="326" y="4"/>
                    </a:cubicBezTo>
                    <a:cubicBezTo>
                      <a:pt x="311" y="2"/>
                      <a:pt x="295" y="1"/>
                      <a:pt x="28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7" name="Google Shape;3607;p20"/>
              <p:cNvSpPr/>
              <p:nvPr/>
            </p:nvSpPr>
            <p:spPr>
              <a:xfrm>
                <a:off x="2123575" y="3429625"/>
                <a:ext cx="17575" cy="1540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16" extrusionOk="0">
                    <a:moveTo>
                      <a:pt x="350" y="0"/>
                    </a:moveTo>
                    <a:cubicBezTo>
                      <a:pt x="299" y="0"/>
                      <a:pt x="248" y="12"/>
                      <a:pt x="201" y="35"/>
                    </a:cubicBezTo>
                    <a:cubicBezTo>
                      <a:pt x="51" y="110"/>
                      <a:pt x="1" y="311"/>
                      <a:pt x="76" y="436"/>
                    </a:cubicBezTo>
                    <a:cubicBezTo>
                      <a:pt x="131" y="546"/>
                      <a:pt x="253" y="616"/>
                      <a:pt x="373" y="616"/>
                    </a:cubicBezTo>
                    <a:cubicBezTo>
                      <a:pt x="418" y="616"/>
                      <a:pt x="461" y="606"/>
                      <a:pt x="502" y="586"/>
                    </a:cubicBezTo>
                    <a:cubicBezTo>
                      <a:pt x="652" y="486"/>
                      <a:pt x="702" y="311"/>
                      <a:pt x="627" y="160"/>
                    </a:cubicBezTo>
                    <a:cubicBezTo>
                      <a:pt x="575" y="56"/>
                      <a:pt x="464" y="0"/>
                      <a:pt x="35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8" name="Google Shape;3608;p20"/>
              <p:cNvSpPr/>
              <p:nvPr/>
            </p:nvSpPr>
            <p:spPr>
              <a:xfrm>
                <a:off x="2080975" y="3338150"/>
                <a:ext cx="17550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621" extrusionOk="0">
                    <a:moveTo>
                      <a:pt x="369" y="0"/>
                    </a:moveTo>
                    <a:cubicBezTo>
                      <a:pt x="321" y="0"/>
                      <a:pt x="272" y="11"/>
                      <a:pt x="226" y="35"/>
                    </a:cubicBezTo>
                    <a:cubicBezTo>
                      <a:pt x="75" y="110"/>
                      <a:pt x="0" y="310"/>
                      <a:pt x="75" y="461"/>
                    </a:cubicBezTo>
                    <a:cubicBezTo>
                      <a:pt x="145" y="565"/>
                      <a:pt x="250" y="621"/>
                      <a:pt x="358" y="621"/>
                    </a:cubicBezTo>
                    <a:cubicBezTo>
                      <a:pt x="406" y="621"/>
                      <a:pt x="455" y="609"/>
                      <a:pt x="501" y="586"/>
                    </a:cubicBezTo>
                    <a:cubicBezTo>
                      <a:pt x="652" y="511"/>
                      <a:pt x="702" y="310"/>
                      <a:pt x="627" y="160"/>
                    </a:cubicBezTo>
                    <a:cubicBezTo>
                      <a:pt x="575" y="56"/>
                      <a:pt x="475" y="0"/>
                      <a:pt x="36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9" name="Google Shape;3609;p20"/>
              <p:cNvSpPr/>
              <p:nvPr/>
            </p:nvSpPr>
            <p:spPr>
              <a:xfrm>
                <a:off x="2015800" y="3544650"/>
                <a:ext cx="11300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2" extrusionOk="0">
                    <a:moveTo>
                      <a:pt x="214" y="0"/>
                    </a:moveTo>
                    <a:cubicBezTo>
                      <a:pt x="184" y="0"/>
                      <a:pt x="154" y="6"/>
                      <a:pt x="126" y="20"/>
                    </a:cubicBezTo>
                    <a:cubicBezTo>
                      <a:pt x="26" y="71"/>
                      <a:pt x="1" y="196"/>
                      <a:pt x="51" y="296"/>
                    </a:cubicBezTo>
                    <a:cubicBezTo>
                      <a:pt x="87" y="350"/>
                      <a:pt x="162" y="391"/>
                      <a:pt x="229" y="391"/>
                    </a:cubicBezTo>
                    <a:cubicBezTo>
                      <a:pt x="256" y="391"/>
                      <a:pt x="280" y="385"/>
                      <a:pt x="301" y="371"/>
                    </a:cubicBezTo>
                    <a:cubicBezTo>
                      <a:pt x="402" y="321"/>
                      <a:pt x="452" y="196"/>
                      <a:pt x="402" y="96"/>
                    </a:cubicBezTo>
                    <a:cubicBezTo>
                      <a:pt x="366" y="41"/>
                      <a:pt x="290" y="0"/>
                      <a:pt x="21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0" name="Google Shape;3610;p20"/>
              <p:cNvSpPr/>
              <p:nvPr/>
            </p:nvSpPr>
            <p:spPr>
              <a:xfrm>
                <a:off x="2082850" y="3414200"/>
                <a:ext cx="106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7" extrusionOk="0">
                    <a:moveTo>
                      <a:pt x="224" y="0"/>
                    </a:moveTo>
                    <a:cubicBezTo>
                      <a:pt x="193" y="0"/>
                      <a:pt x="159" y="9"/>
                      <a:pt x="126" y="25"/>
                    </a:cubicBezTo>
                    <a:cubicBezTo>
                      <a:pt x="25" y="75"/>
                      <a:pt x="0" y="176"/>
                      <a:pt x="51" y="276"/>
                    </a:cubicBezTo>
                    <a:cubicBezTo>
                      <a:pt x="84" y="343"/>
                      <a:pt x="140" y="376"/>
                      <a:pt x="203" y="376"/>
                    </a:cubicBezTo>
                    <a:cubicBezTo>
                      <a:pt x="234" y="376"/>
                      <a:pt x="268" y="368"/>
                      <a:pt x="301" y="351"/>
                    </a:cubicBezTo>
                    <a:cubicBezTo>
                      <a:pt x="401" y="301"/>
                      <a:pt x="426" y="201"/>
                      <a:pt x="376" y="101"/>
                    </a:cubicBezTo>
                    <a:cubicBezTo>
                      <a:pt x="343" y="34"/>
                      <a:pt x="287" y="0"/>
                      <a:pt x="22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1" name="Google Shape;3611;p20"/>
              <p:cNvSpPr/>
              <p:nvPr/>
            </p:nvSpPr>
            <p:spPr>
              <a:xfrm>
                <a:off x="2050900" y="3531475"/>
                <a:ext cx="11300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3" extrusionOk="0">
                    <a:moveTo>
                      <a:pt x="223" y="1"/>
                    </a:moveTo>
                    <a:cubicBezTo>
                      <a:pt x="196" y="1"/>
                      <a:pt x="172" y="7"/>
                      <a:pt x="151" y="21"/>
                    </a:cubicBezTo>
                    <a:cubicBezTo>
                      <a:pt x="50" y="71"/>
                      <a:pt x="0" y="197"/>
                      <a:pt x="50" y="297"/>
                    </a:cubicBezTo>
                    <a:cubicBezTo>
                      <a:pt x="86" y="351"/>
                      <a:pt x="162" y="392"/>
                      <a:pt x="238" y="392"/>
                    </a:cubicBezTo>
                    <a:cubicBezTo>
                      <a:pt x="268" y="392"/>
                      <a:pt x="298" y="386"/>
                      <a:pt x="326" y="372"/>
                    </a:cubicBezTo>
                    <a:cubicBezTo>
                      <a:pt x="426" y="322"/>
                      <a:pt x="451" y="197"/>
                      <a:pt x="401" y="96"/>
                    </a:cubicBezTo>
                    <a:cubicBezTo>
                      <a:pt x="365" y="42"/>
                      <a:pt x="290" y="1"/>
                      <a:pt x="22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2" name="Google Shape;3612;p20"/>
              <p:cNvSpPr/>
              <p:nvPr/>
            </p:nvSpPr>
            <p:spPr>
              <a:xfrm>
                <a:off x="2026450" y="345555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38" y="0"/>
                    </a:moveTo>
                    <a:cubicBezTo>
                      <a:pt x="207" y="0"/>
                      <a:pt x="176" y="9"/>
                      <a:pt x="151" y="26"/>
                    </a:cubicBezTo>
                    <a:cubicBezTo>
                      <a:pt x="51" y="76"/>
                      <a:pt x="1" y="176"/>
                      <a:pt x="51" y="276"/>
                    </a:cubicBezTo>
                    <a:cubicBezTo>
                      <a:pt x="84" y="343"/>
                      <a:pt x="151" y="376"/>
                      <a:pt x="222" y="376"/>
                    </a:cubicBezTo>
                    <a:cubicBezTo>
                      <a:pt x="257" y="376"/>
                      <a:pt x="293" y="368"/>
                      <a:pt x="327" y="351"/>
                    </a:cubicBezTo>
                    <a:cubicBezTo>
                      <a:pt x="427" y="301"/>
                      <a:pt x="452" y="201"/>
                      <a:pt x="402" y="101"/>
                    </a:cubicBezTo>
                    <a:cubicBezTo>
                      <a:pt x="368" y="34"/>
                      <a:pt x="302" y="0"/>
                      <a:pt x="23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3" name="Google Shape;3613;p20"/>
              <p:cNvSpPr/>
              <p:nvPr/>
            </p:nvSpPr>
            <p:spPr>
              <a:xfrm>
                <a:off x="1965675" y="3363575"/>
                <a:ext cx="11300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2" extrusionOk="0">
                    <a:moveTo>
                      <a:pt x="223" y="0"/>
                    </a:moveTo>
                    <a:cubicBezTo>
                      <a:pt x="197" y="0"/>
                      <a:pt x="172" y="6"/>
                      <a:pt x="151" y="20"/>
                    </a:cubicBezTo>
                    <a:cubicBezTo>
                      <a:pt x="51" y="70"/>
                      <a:pt x="1" y="196"/>
                      <a:pt x="51" y="296"/>
                    </a:cubicBezTo>
                    <a:cubicBezTo>
                      <a:pt x="87" y="350"/>
                      <a:pt x="162" y="391"/>
                      <a:pt x="239" y="391"/>
                    </a:cubicBezTo>
                    <a:cubicBezTo>
                      <a:pt x="269" y="391"/>
                      <a:pt x="298" y="385"/>
                      <a:pt x="326" y="371"/>
                    </a:cubicBezTo>
                    <a:cubicBezTo>
                      <a:pt x="427" y="321"/>
                      <a:pt x="452" y="196"/>
                      <a:pt x="402" y="95"/>
                    </a:cubicBezTo>
                    <a:cubicBezTo>
                      <a:pt x="366" y="41"/>
                      <a:pt x="290" y="0"/>
                      <a:pt x="22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4" name="Google Shape;3614;p20"/>
              <p:cNvSpPr/>
              <p:nvPr/>
            </p:nvSpPr>
            <p:spPr>
              <a:xfrm>
                <a:off x="1859800" y="3483850"/>
                <a:ext cx="18800" cy="16325"/>
              </a:xfrm>
              <a:custGeom>
                <a:avLst/>
                <a:gdLst/>
                <a:ahLst/>
                <a:cxnLst/>
                <a:rect l="l" t="t" r="r" b="b"/>
                <a:pathLst>
                  <a:path w="752" h="653" extrusionOk="0">
                    <a:moveTo>
                      <a:pt x="377" y="1"/>
                    </a:moveTo>
                    <a:cubicBezTo>
                      <a:pt x="325" y="1"/>
                      <a:pt x="273" y="15"/>
                      <a:pt x="226" y="46"/>
                    </a:cubicBezTo>
                    <a:cubicBezTo>
                      <a:pt x="50" y="122"/>
                      <a:pt x="0" y="322"/>
                      <a:pt x="75" y="472"/>
                    </a:cubicBezTo>
                    <a:cubicBezTo>
                      <a:pt x="149" y="583"/>
                      <a:pt x="276" y="652"/>
                      <a:pt x="398" y="652"/>
                    </a:cubicBezTo>
                    <a:cubicBezTo>
                      <a:pt x="442" y="652"/>
                      <a:pt x="486" y="643"/>
                      <a:pt x="526" y="623"/>
                    </a:cubicBezTo>
                    <a:cubicBezTo>
                      <a:pt x="677" y="523"/>
                      <a:pt x="752" y="322"/>
                      <a:pt x="652" y="172"/>
                    </a:cubicBezTo>
                    <a:cubicBezTo>
                      <a:pt x="600" y="69"/>
                      <a:pt x="490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5" name="Google Shape;3615;p20"/>
              <p:cNvSpPr/>
              <p:nvPr/>
            </p:nvSpPr>
            <p:spPr>
              <a:xfrm>
                <a:off x="1995750" y="3618850"/>
                <a:ext cx="1757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1" extrusionOk="0">
                    <a:moveTo>
                      <a:pt x="350" y="0"/>
                    </a:moveTo>
                    <a:cubicBezTo>
                      <a:pt x="299" y="0"/>
                      <a:pt x="248" y="12"/>
                      <a:pt x="201" y="35"/>
                    </a:cubicBezTo>
                    <a:cubicBezTo>
                      <a:pt x="51" y="110"/>
                      <a:pt x="1" y="311"/>
                      <a:pt x="76" y="461"/>
                    </a:cubicBezTo>
                    <a:cubicBezTo>
                      <a:pt x="128" y="565"/>
                      <a:pt x="239" y="621"/>
                      <a:pt x="353" y="621"/>
                    </a:cubicBezTo>
                    <a:cubicBezTo>
                      <a:pt x="404" y="621"/>
                      <a:pt x="455" y="610"/>
                      <a:pt x="502" y="586"/>
                    </a:cubicBezTo>
                    <a:cubicBezTo>
                      <a:pt x="652" y="511"/>
                      <a:pt x="702" y="311"/>
                      <a:pt x="627" y="160"/>
                    </a:cubicBezTo>
                    <a:cubicBezTo>
                      <a:pt x="575" y="56"/>
                      <a:pt x="464" y="0"/>
                      <a:pt x="35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6" name="Google Shape;3616;p20"/>
              <p:cNvSpPr/>
              <p:nvPr/>
            </p:nvSpPr>
            <p:spPr>
              <a:xfrm>
                <a:off x="1990125" y="3474350"/>
                <a:ext cx="6275" cy="582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233" extrusionOk="0">
                    <a:moveTo>
                      <a:pt x="125" y="0"/>
                    </a:moveTo>
                    <a:cubicBezTo>
                      <a:pt x="75" y="0"/>
                      <a:pt x="0" y="25"/>
                      <a:pt x="0" y="101"/>
                    </a:cubicBezTo>
                    <a:cubicBezTo>
                      <a:pt x="0" y="176"/>
                      <a:pt x="25" y="226"/>
                      <a:pt x="100" y="226"/>
                    </a:cubicBezTo>
                    <a:cubicBezTo>
                      <a:pt x="114" y="230"/>
                      <a:pt x="126" y="232"/>
                      <a:pt x="138" y="232"/>
                    </a:cubicBezTo>
                    <a:cubicBezTo>
                      <a:pt x="192" y="232"/>
                      <a:pt x="226" y="188"/>
                      <a:pt x="226" y="126"/>
                    </a:cubicBezTo>
                    <a:cubicBezTo>
                      <a:pt x="251" y="76"/>
                      <a:pt x="201" y="0"/>
                      <a:pt x="12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7" name="Google Shape;3617;p20"/>
              <p:cNvSpPr/>
              <p:nvPr/>
            </p:nvSpPr>
            <p:spPr>
              <a:xfrm>
                <a:off x="1886725" y="3555150"/>
                <a:ext cx="7550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79" extrusionOk="0">
                    <a:moveTo>
                      <a:pt x="161" y="0"/>
                    </a:moveTo>
                    <a:cubicBezTo>
                      <a:pt x="140" y="0"/>
                      <a:pt x="119" y="9"/>
                      <a:pt x="101" y="26"/>
                    </a:cubicBezTo>
                    <a:cubicBezTo>
                      <a:pt x="26" y="52"/>
                      <a:pt x="1" y="127"/>
                      <a:pt x="26" y="202"/>
                    </a:cubicBezTo>
                    <a:cubicBezTo>
                      <a:pt x="58" y="250"/>
                      <a:pt x="101" y="278"/>
                      <a:pt x="148" y="278"/>
                    </a:cubicBezTo>
                    <a:cubicBezTo>
                      <a:pt x="173" y="278"/>
                      <a:pt x="200" y="270"/>
                      <a:pt x="226" y="252"/>
                    </a:cubicBezTo>
                    <a:cubicBezTo>
                      <a:pt x="276" y="227"/>
                      <a:pt x="302" y="152"/>
                      <a:pt x="276" y="77"/>
                    </a:cubicBezTo>
                    <a:cubicBezTo>
                      <a:pt x="244" y="28"/>
                      <a:pt x="201" y="0"/>
                      <a:pt x="16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8" name="Google Shape;3618;p20"/>
              <p:cNvSpPr/>
              <p:nvPr/>
            </p:nvSpPr>
            <p:spPr>
              <a:xfrm>
                <a:off x="1905525" y="3595250"/>
                <a:ext cx="7550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79" extrusionOk="0">
                    <a:moveTo>
                      <a:pt x="155" y="0"/>
                    </a:moveTo>
                    <a:cubicBezTo>
                      <a:pt x="129" y="0"/>
                      <a:pt x="102" y="9"/>
                      <a:pt x="76" y="27"/>
                    </a:cubicBezTo>
                    <a:cubicBezTo>
                      <a:pt x="26" y="52"/>
                      <a:pt x="1" y="127"/>
                      <a:pt x="26" y="202"/>
                    </a:cubicBezTo>
                    <a:cubicBezTo>
                      <a:pt x="42" y="251"/>
                      <a:pt x="89" y="278"/>
                      <a:pt x="135" y="278"/>
                    </a:cubicBezTo>
                    <a:cubicBezTo>
                      <a:pt x="159" y="278"/>
                      <a:pt x="183" y="270"/>
                      <a:pt x="201" y="252"/>
                    </a:cubicBezTo>
                    <a:cubicBezTo>
                      <a:pt x="276" y="227"/>
                      <a:pt x="301" y="152"/>
                      <a:pt x="276" y="77"/>
                    </a:cubicBezTo>
                    <a:cubicBezTo>
                      <a:pt x="244" y="28"/>
                      <a:pt x="201" y="0"/>
                      <a:pt x="15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9" name="Google Shape;3619;p20"/>
              <p:cNvSpPr/>
              <p:nvPr/>
            </p:nvSpPr>
            <p:spPr>
              <a:xfrm>
                <a:off x="1936850" y="3507150"/>
                <a:ext cx="505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7" extrusionOk="0">
                    <a:moveTo>
                      <a:pt x="111" y="0"/>
                    </a:moveTo>
                    <a:cubicBezTo>
                      <a:pt x="92" y="0"/>
                      <a:pt x="72" y="6"/>
                      <a:pt x="51" y="17"/>
                    </a:cubicBezTo>
                    <a:cubicBezTo>
                      <a:pt x="26" y="42"/>
                      <a:pt x="1" y="92"/>
                      <a:pt x="26" y="117"/>
                    </a:cubicBezTo>
                    <a:cubicBezTo>
                      <a:pt x="44" y="154"/>
                      <a:pt x="76" y="177"/>
                      <a:pt x="111" y="177"/>
                    </a:cubicBezTo>
                    <a:cubicBezTo>
                      <a:pt x="124" y="177"/>
                      <a:pt x="138" y="174"/>
                      <a:pt x="151" y="167"/>
                    </a:cubicBezTo>
                    <a:cubicBezTo>
                      <a:pt x="176" y="142"/>
                      <a:pt x="201" y="92"/>
                      <a:pt x="176" y="42"/>
                    </a:cubicBezTo>
                    <a:cubicBezTo>
                      <a:pt x="162" y="12"/>
                      <a:pt x="138" y="0"/>
                      <a:pt x="11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0" name="Google Shape;3620;p20"/>
              <p:cNvSpPr/>
              <p:nvPr/>
            </p:nvSpPr>
            <p:spPr>
              <a:xfrm>
                <a:off x="1907400" y="3564325"/>
                <a:ext cx="50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2" extrusionOk="0">
                    <a:moveTo>
                      <a:pt x="91" y="1"/>
                    </a:moveTo>
                    <a:cubicBezTo>
                      <a:pt x="78" y="1"/>
                      <a:pt x="64" y="4"/>
                      <a:pt x="51" y="10"/>
                    </a:cubicBezTo>
                    <a:cubicBezTo>
                      <a:pt x="26" y="35"/>
                      <a:pt x="1" y="86"/>
                      <a:pt x="26" y="136"/>
                    </a:cubicBezTo>
                    <a:cubicBezTo>
                      <a:pt x="44" y="153"/>
                      <a:pt x="74" y="171"/>
                      <a:pt x="108" y="171"/>
                    </a:cubicBezTo>
                    <a:cubicBezTo>
                      <a:pt x="122" y="171"/>
                      <a:pt x="137" y="168"/>
                      <a:pt x="151" y="161"/>
                    </a:cubicBezTo>
                    <a:cubicBezTo>
                      <a:pt x="176" y="136"/>
                      <a:pt x="201" y="86"/>
                      <a:pt x="176" y="60"/>
                    </a:cubicBezTo>
                    <a:cubicBezTo>
                      <a:pt x="158" y="24"/>
                      <a:pt x="126" y="1"/>
                      <a:pt x="9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1" name="Google Shape;3621;p20"/>
              <p:cNvSpPr/>
              <p:nvPr/>
            </p:nvSpPr>
            <p:spPr>
              <a:xfrm>
                <a:off x="1921200" y="3512925"/>
                <a:ext cx="5025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2" extrusionOk="0">
                    <a:moveTo>
                      <a:pt x="103" y="1"/>
                    </a:moveTo>
                    <a:cubicBezTo>
                      <a:pt x="92" y="1"/>
                      <a:pt x="83" y="4"/>
                      <a:pt x="75" y="11"/>
                    </a:cubicBezTo>
                    <a:cubicBezTo>
                      <a:pt x="25" y="36"/>
                      <a:pt x="0" y="86"/>
                      <a:pt x="25" y="137"/>
                    </a:cubicBezTo>
                    <a:cubicBezTo>
                      <a:pt x="43" y="154"/>
                      <a:pt x="73" y="172"/>
                      <a:pt x="107" y="172"/>
                    </a:cubicBezTo>
                    <a:cubicBezTo>
                      <a:pt x="121" y="172"/>
                      <a:pt x="136" y="169"/>
                      <a:pt x="151" y="162"/>
                    </a:cubicBezTo>
                    <a:cubicBezTo>
                      <a:pt x="176" y="137"/>
                      <a:pt x="201" y="86"/>
                      <a:pt x="176" y="36"/>
                    </a:cubicBezTo>
                    <a:cubicBezTo>
                      <a:pt x="158" y="19"/>
                      <a:pt x="128" y="1"/>
                      <a:pt x="10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2" name="Google Shape;3622;p20"/>
              <p:cNvSpPr/>
              <p:nvPr/>
            </p:nvSpPr>
            <p:spPr>
              <a:xfrm>
                <a:off x="1931850" y="3546150"/>
                <a:ext cx="5025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2" extrusionOk="0">
                    <a:moveTo>
                      <a:pt x="100" y="1"/>
                    </a:moveTo>
                    <a:cubicBezTo>
                      <a:pt x="91" y="1"/>
                      <a:pt x="82" y="4"/>
                      <a:pt x="75" y="11"/>
                    </a:cubicBezTo>
                    <a:cubicBezTo>
                      <a:pt x="25" y="36"/>
                      <a:pt x="0" y="86"/>
                      <a:pt x="25" y="136"/>
                    </a:cubicBezTo>
                    <a:cubicBezTo>
                      <a:pt x="43" y="154"/>
                      <a:pt x="73" y="171"/>
                      <a:pt x="107" y="171"/>
                    </a:cubicBezTo>
                    <a:cubicBezTo>
                      <a:pt x="121" y="171"/>
                      <a:pt x="136" y="168"/>
                      <a:pt x="151" y="161"/>
                    </a:cubicBezTo>
                    <a:cubicBezTo>
                      <a:pt x="201" y="136"/>
                      <a:pt x="201" y="86"/>
                      <a:pt x="176" y="61"/>
                    </a:cubicBezTo>
                    <a:cubicBezTo>
                      <a:pt x="157" y="24"/>
                      <a:pt x="126" y="1"/>
                      <a:pt x="10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3" name="Google Shape;3623;p20"/>
              <p:cNvSpPr/>
              <p:nvPr/>
            </p:nvSpPr>
            <p:spPr>
              <a:xfrm>
                <a:off x="1958775" y="3586725"/>
                <a:ext cx="5050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67" extrusionOk="0">
                    <a:moveTo>
                      <a:pt x="112" y="0"/>
                    </a:moveTo>
                    <a:cubicBezTo>
                      <a:pt x="93" y="0"/>
                      <a:pt x="72" y="6"/>
                      <a:pt x="51" y="17"/>
                    </a:cubicBezTo>
                    <a:cubicBezTo>
                      <a:pt x="26" y="42"/>
                      <a:pt x="1" y="92"/>
                      <a:pt x="26" y="117"/>
                    </a:cubicBezTo>
                    <a:cubicBezTo>
                      <a:pt x="51" y="167"/>
                      <a:pt x="101" y="167"/>
                      <a:pt x="126" y="167"/>
                    </a:cubicBezTo>
                    <a:cubicBezTo>
                      <a:pt x="176" y="142"/>
                      <a:pt x="201" y="92"/>
                      <a:pt x="176" y="42"/>
                    </a:cubicBezTo>
                    <a:cubicBezTo>
                      <a:pt x="162" y="12"/>
                      <a:pt x="138" y="0"/>
                      <a:pt x="11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4" name="Google Shape;3624;p20"/>
              <p:cNvSpPr/>
              <p:nvPr/>
            </p:nvSpPr>
            <p:spPr>
              <a:xfrm>
                <a:off x="2002025" y="3531125"/>
                <a:ext cx="8175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27" h="287" extrusionOk="0">
                    <a:moveTo>
                      <a:pt x="161" y="0"/>
                    </a:moveTo>
                    <a:cubicBezTo>
                      <a:pt x="141" y="0"/>
                      <a:pt x="121" y="3"/>
                      <a:pt x="101" y="10"/>
                    </a:cubicBezTo>
                    <a:cubicBezTo>
                      <a:pt x="25" y="60"/>
                      <a:pt x="0" y="135"/>
                      <a:pt x="50" y="211"/>
                    </a:cubicBezTo>
                    <a:cubicBezTo>
                      <a:pt x="67" y="259"/>
                      <a:pt x="114" y="287"/>
                      <a:pt x="159" y="287"/>
                    </a:cubicBezTo>
                    <a:cubicBezTo>
                      <a:pt x="184" y="287"/>
                      <a:pt x="208" y="278"/>
                      <a:pt x="226" y="261"/>
                    </a:cubicBezTo>
                    <a:cubicBezTo>
                      <a:pt x="301" y="236"/>
                      <a:pt x="326" y="135"/>
                      <a:pt x="301" y="60"/>
                    </a:cubicBezTo>
                    <a:cubicBezTo>
                      <a:pt x="264" y="23"/>
                      <a:pt x="214" y="0"/>
                      <a:pt x="16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5" name="Google Shape;3625;p20"/>
              <p:cNvSpPr/>
              <p:nvPr/>
            </p:nvSpPr>
            <p:spPr>
              <a:xfrm>
                <a:off x="1943125" y="3472225"/>
                <a:ext cx="7550" cy="65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62" extrusionOk="0">
                    <a:moveTo>
                      <a:pt x="135" y="0"/>
                    </a:moveTo>
                    <a:cubicBezTo>
                      <a:pt x="116" y="0"/>
                      <a:pt x="96" y="3"/>
                      <a:pt x="76" y="10"/>
                    </a:cubicBezTo>
                    <a:cubicBezTo>
                      <a:pt x="25" y="35"/>
                      <a:pt x="0" y="135"/>
                      <a:pt x="25" y="186"/>
                    </a:cubicBezTo>
                    <a:cubicBezTo>
                      <a:pt x="42" y="234"/>
                      <a:pt x="89" y="262"/>
                      <a:pt x="134" y="262"/>
                    </a:cubicBezTo>
                    <a:cubicBezTo>
                      <a:pt x="159" y="262"/>
                      <a:pt x="183" y="253"/>
                      <a:pt x="201" y="236"/>
                    </a:cubicBezTo>
                    <a:cubicBezTo>
                      <a:pt x="276" y="211"/>
                      <a:pt x="301" y="135"/>
                      <a:pt x="251" y="60"/>
                    </a:cubicBezTo>
                    <a:cubicBezTo>
                      <a:pt x="233" y="24"/>
                      <a:pt x="187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6" name="Google Shape;3626;p20"/>
              <p:cNvSpPr/>
              <p:nvPr/>
            </p:nvSpPr>
            <p:spPr>
              <a:xfrm>
                <a:off x="2473200" y="2949425"/>
                <a:ext cx="1130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6" extrusionOk="0">
                    <a:moveTo>
                      <a:pt x="231" y="0"/>
                    </a:moveTo>
                    <a:cubicBezTo>
                      <a:pt x="205" y="0"/>
                      <a:pt x="178" y="6"/>
                      <a:pt x="151" y="20"/>
                    </a:cubicBezTo>
                    <a:cubicBezTo>
                      <a:pt x="51" y="70"/>
                      <a:pt x="1" y="195"/>
                      <a:pt x="76" y="295"/>
                    </a:cubicBezTo>
                    <a:cubicBezTo>
                      <a:pt x="109" y="362"/>
                      <a:pt x="165" y="396"/>
                      <a:pt x="228" y="396"/>
                    </a:cubicBezTo>
                    <a:cubicBezTo>
                      <a:pt x="260" y="396"/>
                      <a:pt x="293" y="387"/>
                      <a:pt x="326" y="371"/>
                    </a:cubicBezTo>
                    <a:cubicBezTo>
                      <a:pt x="427" y="321"/>
                      <a:pt x="452" y="195"/>
                      <a:pt x="402" y="120"/>
                    </a:cubicBezTo>
                    <a:cubicBezTo>
                      <a:pt x="365" y="47"/>
                      <a:pt x="301" y="0"/>
                      <a:pt x="23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7" name="Google Shape;3627;p20"/>
              <p:cNvSpPr/>
              <p:nvPr/>
            </p:nvSpPr>
            <p:spPr>
              <a:xfrm>
                <a:off x="2500775" y="3008175"/>
                <a:ext cx="11300" cy="97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88" extrusionOk="0">
                    <a:moveTo>
                      <a:pt x="231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25" y="76"/>
                      <a:pt x="0" y="176"/>
                      <a:pt x="50" y="276"/>
                    </a:cubicBezTo>
                    <a:cubicBezTo>
                      <a:pt x="84" y="343"/>
                      <a:pt x="151" y="388"/>
                      <a:pt x="221" y="388"/>
                    </a:cubicBezTo>
                    <a:cubicBezTo>
                      <a:pt x="256" y="388"/>
                      <a:pt x="293" y="377"/>
                      <a:pt x="326" y="351"/>
                    </a:cubicBezTo>
                    <a:cubicBezTo>
                      <a:pt x="401" y="301"/>
                      <a:pt x="451" y="201"/>
                      <a:pt x="401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8" name="Google Shape;3628;p20"/>
              <p:cNvSpPr/>
              <p:nvPr/>
            </p:nvSpPr>
            <p:spPr>
              <a:xfrm>
                <a:off x="2546500" y="2879475"/>
                <a:ext cx="75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7" extrusionOk="0">
                    <a:moveTo>
                      <a:pt x="145" y="1"/>
                    </a:moveTo>
                    <a:cubicBezTo>
                      <a:pt x="130" y="1"/>
                      <a:pt x="115" y="4"/>
                      <a:pt x="101" y="11"/>
                    </a:cubicBezTo>
                    <a:cubicBezTo>
                      <a:pt x="26" y="36"/>
                      <a:pt x="1" y="111"/>
                      <a:pt x="51" y="186"/>
                    </a:cubicBezTo>
                    <a:cubicBezTo>
                      <a:pt x="69" y="223"/>
                      <a:pt x="115" y="246"/>
                      <a:pt x="157" y="246"/>
                    </a:cubicBezTo>
                    <a:cubicBezTo>
                      <a:pt x="173" y="246"/>
                      <a:pt x="188" y="243"/>
                      <a:pt x="201" y="236"/>
                    </a:cubicBezTo>
                    <a:cubicBezTo>
                      <a:pt x="277" y="186"/>
                      <a:pt x="302" y="136"/>
                      <a:pt x="252" y="61"/>
                    </a:cubicBezTo>
                    <a:cubicBezTo>
                      <a:pt x="233" y="24"/>
                      <a:pt x="188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9" name="Google Shape;3629;p20"/>
              <p:cNvSpPr/>
              <p:nvPr/>
            </p:nvSpPr>
            <p:spPr>
              <a:xfrm>
                <a:off x="2503900" y="296305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53" y="0"/>
                    </a:moveTo>
                    <a:cubicBezTo>
                      <a:pt x="129" y="0"/>
                      <a:pt x="102" y="8"/>
                      <a:pt x="76" y="26"/>
                    </a:cubicBezTo>
                    <a:cubicBezTo>
                      <a:pt x="26" y="51"/>
                      <a:pt x="1" y="126"/>
                      <a:pt x="26" y="177"/>
                    </a:cubicBezTo>
                    <a:cubicBezTo>
                      <a:pt x="58" y="225"/>
                      <a:pt x="101" y="253"/>
                      <a:pt x="141" y="253"/>
                    </a:cubicBezTo>
                    <a:cubicBezTo>
                      <a:pt x="162" y="253"/>
                      <a:pt x="183" y="244"/>
                      <a:pt x="201" y="227"/>
                    </a:cubicBezTo>
                    <a:cubicBezTo>
                      <a:pt x="251" y="202"/>
                      <a:pt x="276" y="126"/>
                      <a:pt x="251" y="76"/>
                    </a:cubicBezTo>
                    <a:cubicBezTo>
                      <a:pt x="235" y="28"/>
                      <a:pt x="198" y="0"/>
                      <a:pt x="15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0" name="Google Shape;3630;p20"/>
              <p:cNvSpPr/>
              <p:nvPr/>
            </p:nvSpPr>
            <p:spPr>
              <a:xfrm>
                <a:off x="2523950" y="2887850"/>
                <a:ext cx="69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3" extrusionOk="0">
                    <a:moveTo>
                      <a:pt x="160" y="1"/>
                    </a:moveTo>
                    <a:cubicBezTo>
                      <a:pt x="140" y="1"/>
                      <a:pt x="119" y="9"/>
                      <a:pt x="101" y="27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5"/>
                      <a:pt x="103" y="242"/>
                      <a:pt x="140" y="242"/>
                    </a:cubicBezTo>
                    <a:cubicBezTo>
                      <a:pt x="161" y="242"/>
                      <a:pt x="183" y="236"/>
                      <a:pt x="201" y="227"/>
                    </a:cubicBezTo>
                    <a:cubicBezTo>
                      <a:pt x="276" y="202"/>
                      <a:pt x="276" y="127"/>
                      <a:pt x="251" y="77"/>
                    </a:cubicBezTo>
                    <a:cubicBezTo>
                      <a:pt x="235" y="28"/>
                      <a:pt x="198" y="1"/>
                      <a:pt x="16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1" name="Google Shape;3631;p20"/>
              <p:cNvSpPr/>
              <p:nvPr/>
            </p:nvSpPr>
            <p:spPr>
              <a:xfrm>
                <a:off x="2539625" y="2936500"/>
                <a:ext cx="6900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6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0" y="10"/>
                    </a:cubicBezTo>
                    <a:cubicBezTo>
                      <a:pt x="25" y="61"/>
                      <a:pt x="0" y="136"/>
                      <a:pt x="50" y="186"/>
                    </a:cubicBezTo>
                    <a:cubicBezTo>
                      <a:pt x="69" y="223"/>
                      <a:pt x="114" y="246"/>
                      <a:pt x="156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276" y="136"/>
                      <a:pt x="251" y="61"/>
                    </a:cubicBezTo>
                    <a:cubicBezTo>
                      <a:pt x="232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2" name="Google Shape;3632;p20"/>
              <p:cNvSpPr/>
              <p:nvPr/>
            </p:nvSpPr>
            <p:spPr>
              <a:xfrm>
                <a:off x="2578475" y="2995400"/>
                <a:ext cx="75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46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0" y="10"/>
                    </a:cubicBezTo>
                    <a:cubicBezTo>
                      <a:pt x="25" y="60"/>
                      <a:pt x="0" y="111"/>
                      <a:pt x="50" y="186"/>
                    </a:cubicBezTo>
                    <a:cubicBezTo>
                      <a:pt x="69" y="222"/>
                      <a:pt x="114" y="246"/>
                      <a:pt x="156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301" y="136"/>
                      <a:pt x="251" y="60"/>
                    </a:cubicBezTo>
                    <a:cubicBezTo>
                      <a:pt x="232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3" name="Google Shape;3633;p20"/>
              <p:cNvSpPr/>
              <p:nvPr/>
            </p:nvSpPr>
            <p:spPr>
              <a:xfrm>
                <a:off x="2555275" y="28283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59" y="9"/>
                      <a:pt x="126" y="26"/>
                    </a:cubicBezTo>
                    <a:cubicBezTo>
                      <a:pt x="51" y="76"/>
                      <a:pt x="1" y="201"/>
                      <a:pt x="51" y="276"/>
                    </a:cubicBezTo>
                    <a:cubicBezTo>
                      <a:pt x="88" y="350"/>
                      <a:pt x="165" y="396"/>
                      <a:pt x="243" y="396"/>
                    </a:cubicBezTo>
                    <a:cubicBezTo>
                      <a:pt x="271" y="396"/>
                      <a:pt x="300" y="390"/>
                      <a:pt x="327" y="377"/>
                    </a:cubicBezTo>
                    <a:cubicBezTo>
                      <a:pt x="427" y="326"/>
                      <a:pt x="452" y="201"/>
                      <a:pt x="402" y="101"/>
                    </a:cubicBezTo>
                    <a:cubicBezTo>
                      <a:pt x="368" y="34"/>
                      <a:pt x="302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4" name="Google Shape;3634;p20"/>
              <p:cNvSpPr/>
              <p:nvPr/>
            </p:nvSpPr>
            <p:spPr>
              <a:xfrm>
                <a:off x="2089750" y="3510675"/>
                <a:ext cx="9425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7" extrusionOk="0">
                    <a:moveTo>
                      <a:pt x="201" y="1"/>
                    </a:moveTo>
                    <a:cubicBezTo>
                      <a:pt x="100" y="1"/>
                      <a:pt x="25" y="76"/>
                      <a:pt x="0" y="151"/>
                    </a:cubicBezTo>
                    <a:cubicBezTo>
                      <a:pt x="0" y="252"/>
                      <a:pt x="50" y="352"/>
                      <a:pt x="150" y="352"/>
                    </a:cubicBezTo>
                    <a:cubicBezTo>
                      <a:pt x="164" y="355"/>
                      <a:pt x="176" y="357"/>
                      <a:pt x="189" y="357"/>
                    </a:cubicBezTo>
                    <a:cubicBezTo>
                      <a:pt x="270" y="357"/>
                      <a:pt x="329" y="289"/>
                      <a:pt x="351" y="201"/>
                    </a:cubicBezTo>
                    <a:cubicBezTo>
                      <a:pt x="376" y="126"/>
                      <a:pt x="301" y="26"/>
                      <a:pt x="20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5" name="Google Shape;3635;p20"/>
              <p:cNvSpPr/>
              <p:nvPr/>
            </p:nvSpPr>
            <p:spPr>
              <a:xfrm>
                <a:off x="1939375" y="362910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24" y="1"/>
                    </a:moveTo>
                    <a:cubicBezTo>
                      <a:pt x="192" y="1"/>
                      <a:pt x="159" y="9"/>
                      <a:pt x="125" y="26"/>
                    </a:cubicBezTo>
                    <a:cubicBezTo>
                      <a:pt x="25" y="76"/>
                      <a:pt x="0" y="176"/>
                      <a:pt x="50" y="277"/>
                    </a:cubicBezTo>
                    <a:cubicBezTo>
                      <a:pt x="84" y="343"/>
                      <a:pt x="139" y="377"/>
                      <a:pt x="202" y="377"/>
                    </a:cubicBezTo>
                    <a:cubicBezTo>
                      <a:pt x="234" y="377"/>
                      <a:pt x="267" y="368"/>
                      <a:pt x="301" y="352"/>
                    </a:cubicBezTo>
                    <a:cubicBezTo>
                      <a:pt x="401" y="302"/>
                      <a:pt x="451" y="201"/>
                      <a:pt x="376" y="101"/>
                    </a:cubicBezTo>
                    <a:cubicBezTo>
                      <a:pt x="343" y="34"/>
                      <a:pt x="287" y="1"/>
                      <a:pt x="22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6" name="Google Shape;3636;p20"/>
              <p:cNvSpPr/>
              <p:nvPr/>
            </p:nvSpPr>
            <p:spPr>
              <a:xfrm>
                <a:off x="1966300" y="3687375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59" y="9"/>
                      <a:pt x="126" y="26"/>
                    </a:cubicBezTo>
                    <a:cubicBezTo>
                      <a:pt x="26" y="76"/>
                      <a:pt x="1" y="201"/>
                      <a:pt x="51" y="276"/>
                    </a:cubicBezTo>
                    <a:cubicBezTo>
                      <a:pt x="88" y="350"/>
                      <a:pt x="165" y="396"/>
                      <a:pt x="242" y="396"/>
                    </a:cubicBezTo>
                    <a:cubicBezTo>
                      <a:pt x="271" y="396"/>
                      <a:pt x="300" y="390"/>
                      <a:pt x="327" y="377"/>
                    </a:cubicBezTo>
                    <a:cubicBezTo>
                      <a:pt x="402" y="326"/>
                      <a:pt x="452" y="201"/>
                      <a:pt x="402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7" name="Google Shape;3637;p20"/>
              <p:cNvSpPr/>
              <p:nvPr/>
            </p:nvSpPr>
            <p:spPr>
              <a:xfrm>
                <a:off x="2012050" y="3558675"/>
                <a:ext cx="75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7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1" y="11"/>
                    </a:cubicBezTo>
                    <a:cubicBezTo>
                      <a:pt x="25" y="61"/>
                      <a:pt x="0" y="136"/>
                      <a:pt x="50" y="186"/>
                    </a:cubicBezTo>
                    <a:cubicBezTo>
                      <a:pt x="69" y="223"/>
                      <a:pt x="114" y="246"/>
                      <a:pt x="157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301" y="136"/>
                      <a:pt x="251" y="61"/>
                    </a:cubicBezTo>
                    <a:cubicBezTo>
                      <a:pt x="233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8" name="Google Shape;3638;p20"/>
              <p:cNvSpPr/>
              <p:nvPr/>
            </p:nvSpPr>
            <p:spPr>
              <a:xfrm>
                <a:off x="1969450" y="3642525"/>
                <a:ext cx="690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2" extrusionOk="0">
                    <a:moveTo>
                      <a:pt x="155" y="0"/>
                    </a:moveTo>
                    <a:cubicBezTo>
                      <a:pt x="130" y="0"/>
                      <a:pt x="103" y="6"/>
                      <a:pt x="75" y="15"/>
                    </a:cubicBezTo>
                    <a:cubicBezTo>
                      <a:pt x="25" y="40"/>
                      <a:pt x="0" y="115"/>
                      <a:pt x="25" y="166"/>
                    </a:cubicBezTo>
                    <a:cubicBezTo>
                      <a:pt x="57" y="214"/>
                      <a:pt x="100" y="242"/>
                      <a:pt x="140" y="242"/>
                    </a:cubicBezTo>
                    <a:cubicBezTo>
                      <a:pt x="162" y="242"/>
                      <a:pt x="183" y="233"/>
                      <a:pt x="201" y="216"/>
                    </a:cubicBezTo>
                    <a:cubicBezTo>
                      <a:pt x="251" y="191"/>
                      <a:pt x="276" y="115"/>
                      <a:pt x="251" y="65"/>
                    </a:cubicBezTo>
                    <a:cubicBezTo>
                      <a:pt x="235" y="18"/>
                      <a:pt x="199" y="0"/>
                      <a:pt x="15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9" name="Google Shape;3639;p20"/>
              <p:cNvSpPr/>
              <p:nvPr/>
            </p:nvSpPr>
            <p:spPr>
              <a:xfrm>
                <a:off x="1989500" y="3567325"/>
                <a:ext cx="75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43" extrusionOk="0">
                    <a:moveTo>
                      <a:pt x="162" y="1"/>
                    </a:moveTo>
                    <a:cubicBezTo>
                      <a:pt x="140" y="1"/>
                      <a:pt x="119" y="7"/>
                      <a:pt x="100" y="16"/>
                    </a:cubicBezTo>
                    <a:cubicBezTo>
                      <a:pt x="25" y="41"/>
                      <a:pt x="0" y="116"/>
                      <a:pt x="50" y="166"/>
                    </a:cubicBezTo>
                    <a:cubicBezTo>
                      <a:pt x="66" y="215"/>
                      <a:pt x="103" y="242"/>
                      <a:pt x="141" y="242"/>
                    </a:cubicBezTo>
                    <a:cubicBezTo>
                      <a:pt x="162" y="242"/>
                      <a:pt x="183" y="234"/>
                      <a:pt x="201" y="216"/>
                    </a:cubicBezTo>
                    <a:cubicBezTo>
                      <a:pt x="276" y="191"/>
                      <a:pt x="301" y="116"/>
                      <a:pt x="251" y="66"/>
                    </a:cubicBezTo>
                    <a:cubicBezTo>
                      <a:pt x="235" y="18"/>
                      <a:pt x="199" y="1"/>
                      <a:pt x="162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0" name="Google Shape;3640;p20"/>
              <p:cNvSpPr/>
              <p:nvPr/>
            </p:nvSpPr>
            <p:spPr>
              <a:xfrm>
                <a:off x="2005150" y="3615925"/>
                <a:ext cx="7550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54" extrusionOk="0">
                    <a:moveTo>
                      <a:pt x="160" y="1"/>
                    </a:moveTo>
                    <a:cubicBezTo>
                      <a:pt x="140" y="1"/>
                      <a:pt x="119" y="9"/>
                      <a:pt x="101" y="27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6"/>
                      <a:pt x="104" y="253"/>
                      <a:pt x="142" y="253"/>
                    </a:cubicBezTo>
                    <a:cubicBezTo>
                      <a:pt x="162" y="253"/>
                      <a:pt x="183" y="245"/>
                      <a:pt x="201" y="227"/>
                    </a:cubicBezTo>
                    <a:cubicBezTo>
                      <a:pt x="276" y="202"/>
                      <a:pt x="301" y="127"/>
                      <a:pt x="251" y="77"/>
                    </a:cubicBezTo>
                    <a:cubicBezTo>
                      <a:pt x="235" y="28"/>
                      <a:pt x="198" y="1"/>
                      <a:pt x="16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1" name="Google Shape;3641;p20"/>
              <p:cNvSpPr/>
              <p:nvPr/>
            </p:nvSpPr>
            <p:spPr>
              <a:xfrm>
                <a:off x="2044000" y="3674825"/>
                <a:ext cx="755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2" extrusionOk="0">
                    <a:moveTo>
                      <a:pt x="160" y="0"/>
                    </a:moveTo>
                    <a:cubicBezTo>
                      <a:pt x="139" y="0"/>
                      <a:pt x="119" y="9"/>
                      <a:pt x="101" y="26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5"/>
                      <a:pt x="103" y="242"/>
                      <a:pt x="140" y="242"/>
                    </a:cubicBezTo>
                    <a:cubicBezTo>
                      <a:pt x="161" y="242"/>
                      <a:pt x="183" y="236"/>
                      <a:pt x="201" y="227"/>
                    </a:cubicBezTo>
                    <a:cubicBezTo>
                      <a:pt x="276" y="202"/>
                      <a:pt x="301" y="127"/>
                      <a:pt x="251" y="77"/>
                    </a:cubicBezTo>
                    <a:cubicBezTo>
                      <a:pt x="235" y="28"/>
                      <a:pt x="198" y="0"/>
                      <a:pt x="16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2" name="Google Shape;3642;p20"/>
              <p:cNvSpPr/>
              <p:nvPr/>
            </p:nvSpPr>
            <p:spPr>
              <a:xfrm>
                <a:off x="2107275" y="3593525"/>
                <a:ext cx="11950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21" extrusionOk="0">
                    <a:moveTo>
                      <a:pt x="235" y="1"/>
                    </a:moveTo>
                    <a:cubicBezTo>
                      <a:pt x="207" y="1"/>
                      <a:pt x="178" y="7"/>
                      <a:pt x="151" y="20"/>
                    </a:cubicBezTo>
                    <a:cubicBezTo>
                      <a:pt x="51" y="70"/>
                      <a:pt x="1" y="196"/>
                      <a:pt x="51" y="296"/>
                    </a:cubicBezTo>
                    <a:cubicBezTo>
                      <a:pt x="85" y="382"/>
                      <a:pt x="155" y="420"/>
                      <a:pt x="235" y="420"/>
                    </a:cubicBezTo>
                    <a:cubicBezTo>
                      <a:pt x="272" y="420"/>
                      <a:pt x="312" y="412"/>
                      <a:pt x="352" y="396"/>
                    </a:cubicBezTo>
                    <a:cubicBezTo>
                      <a:pt x="452" y="346"/>
                      <a:pt x="477" y="221"/>
                      <a:pt x="427" y="121"/>
                    </a:cubicBezTo>
                    <a:cubicBezTo>
                      <a:pt x="390" y="47"/>
                      <a:pt x="313" y="1"/>
                      <a:pt x="23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3" name="Google Shape;3643;p20"/>
              <p:cNvSpPr/>
              <p:nvPr/>
            </p:nvSpPr>
            <p:spPr>
              <a:xfrm>
                <a:off x="2020825" y="35075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0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50" y="76"/>
                      <a:pt x="0" y="201"/>
                      <a:pt x="50" y="301"/>
                    </a:cubicBezTo>
                    <a:cubicBezTo>
                      <a:pt x="86" y="356"/>
                      <a:pt x="162" y="397"/>
                      <a:pt x="238" y="397"/>
                    </a:cubicBezTo>
                    <a:cubicBezTo>
                      <a:pt x="268" y="397"/>
                      <a:pt x="298" y="391"/>
                      <a:pt x="326" y="377"/>
                    </a:cubicBezTo>
                    <a:cubicBezTo>
                      <a:pt x="426" y="326"/>
                      <a:pt x="451" y="201"/>
                      <a:pt x="401" y="101"/>
                    </a:cubicBezTo>
                    <a:cubicBezTo>
                      <a:pt x="368" y="34"/>
                      <a:pt x="301" y="1"/>
                      <a:pt x="2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4" name="Google Shape;3644;p20"/>
              <p:cNvSpPr/>
              <p:nvPr/>
            </p:nvSpPr>
            <p:spPr>
              <a:xfrm>
                <a:off x="2040250" y="3425350"/>
                <a:ext cx="9425" cy="84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37" extrusionOk="0">
                    <a:moveTo>
                      <a:pt x="186" y="1"/>
                    </a:moveTo>
                    <a:cubicBezTo>
                      <a:pt x="100" y="1"/>
                      <a:pt x="25" y="66"/>
                      <a:pt x="25" y="131"/>
                    </a:cubicBezTo>
                    <a:cubicBezTo>
                      <a:pt x="0" y="231"/>
                      <a:pt x="75" y="331"/>
                      <a:pt x="176" y="331"/>
                    </a:cubicBezTo>
                    <a:cubicBezTo>
                      <a:pt x="186" y="335"/>
                      <a:pt x="196" y="336"/>
                      <a:pt x="207" y="336"/>
                    </a:cubicBezTo>
                    <a:cubicBezTo>
                      <a:pt x="276" y="336"/>
                      <a:pt x="354" y="271"/>
                      <a:pt x="376" y="206"/>
                    </a:cubicBezTo>
                    <a:cubicBezTo>
                      <a:pt x="376" y="106"/>
                      <a:pt x="301" y="5"/>
                      <a:pt x="226" y="5"/>
                    </a:cubicBezTo>
                    <a:cubicBezTo>
                      <a:pt x="212" y="2"/>
                      <a:pt x="199" y="1"/>
                      <a:pt x="186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5" name="Google Shape;3645;p20"/>
              <p:cNvSpPr/>
              <p:nvPr/>
            </p:nvSpPr>
            <p:spPr>
              <a:xfrm>
                <a:off x="2188750" y="3305925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19" y="1"/>
                    </a:moveTo>
                    <a:cubicBezTo>
                      <a:pt x="194" y="1"/>
                      <a:pt x="171" y="7"/>
                      <a:pt x="150" y="20"/>
                    </a:cubicBezTo>
                    <a:cubicBezTo>
                      <a:pt x="50" y="71"/>
                      <a:pt x="0" y="196"/>
                      <a:pt x="50" y="296"/>
                    </a:cubicBezTo>
                    <a:cubicBezTo>
                      <a:pt x="84" y="363"/>
                      <a:pt x="150" y="396"/>
                      <a:pt x="221" y="396"/>
                    </a:cubicBezTo>
                    <a:cubicBezTo>
                      <a:pt x="256" y="396"/>
                      <a:pt x="292" y="388"/>
                      <a:pt x="326" y="371"/>
                    </a:cubicBezTo>
                    <a:cubicBezTo>
                      <a:pt x="426" y="321"/>
                      <a:pt x="451" y="221"/>
                      <a:pt x="401" y="121"/>
                    </a:cubicBezTo>
                    <a:cubicBezTo>
                      <a:pt x="364" y="47"/>
                      <a:pt x="287" y="1"/>
                      <a:pt x="21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6" name="Google Shape;3646;p20"/>
              <p:cNvSpPr/>
              <p:nvPr/>
            </p:nvSpPr>
            <p:spPr>
              <a:xfrm>
                <a:off x="2161800" y="32476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13" y="0"/>
                    </a:moveTo>
                    <a:cubicBezTo>
                      <a:pt x="184" y="0"/>
                      <a:pt x="154" y="7"/>
                      <a:pt x="126" y="21"/>
                    </a:cubicBezTo>
                    <a:cubicBezTo>
                      <a:pt x="25" y="71"/>
                      <a:pt x="0" y="196"/>
                      <a:pt x="50" y="296"/>
                    </a:cubicBezTo>
                    <a:cubicBezTo>
                      <a:pt x="84" y="363"/>
                      <a:pt x="151" y="397"/>
                      <a:pt x="221" y="397"/>
                    </a:cubicBezTo>
                    <a:cubicBezTo>
                      <a:pt x="257" y="397"/>
                      <a:pt x="293" y="388"/>
                      <a:pt x="326" y="372"/>
                    </a:cubicBezTo>
                    <a:cubicBezTo>
                      <a:pt x="401" y="321"/>
                      <a:pt x="451" y="196"/>
                      <a:pt x="401" y="96"/>
                    </a:cubicBezTo>
                    <a:cubicBezTo>
                      <a:pt x="365" y="42"/>
                      <a:pt x="290" y="0"/>
                      <a:pt x="21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7" name="Google Shape;3647;p20"/>
              <p:cNvSpPr/>
              <p:nvPr/>
            </p:nvSpPr>
            <p:spPr>
              <a:xfrm>
                <a:off x="2119825" y="3380125"/>
                <a:ext cx="6900" cy="6125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5" extrusionOk="0">
                    <a:moveTo>
                      <a:pt x="135" y="0"/>
                    </a:moveTo>
                    <a:cubicBezTo>
                      <a:pt x="116" y="0"/>
                      <a:pt x="95" y="3"/>
                      <a:pt x="75" y="10"/>
                    </a:cubicBezTo>
                    <a:cubicBezTo>
                      <a:pt x="25" y="35"/>
                      <a:pt x="0" y="110"/>
                      <a:pt x="25" y="160"/>
                    </a:cubicBezTo>
                    <a:cubicBezTo>
                      <a:pt x="63" y="217"/>
                      <a:pt x="114" y="245"/>
                      <a:pt x="159" y="245"/>
                    </a:cubicBezTo>
                    <a:cubicBezTo>
                      <a:pt x="174" y="245"/>
                      <a:pt x="188" y="242"/>
                      <a:pt x="201" y="235"/>
                    </a:cubicBezTo>
                    <a:cubicBezTo>
                      <a:pt x="251" y="185"/>
                      <a:pt x="276" y="110"/>
                      <a:pt x="251" y="60"/>
                    </a:cubicBezTo>
                    <a:cubicBezTo>
                      <a:pt x="232" y="23"/>
                      <a:pt x="187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8" name="Google Shape;3648;p20"/>
              <p:cNvSpPr/>
              <p:nvPr/>
            </p:nvSpPr>
            <p:spPr>
              <a:xfrm>
                <a:off x="2163050" y="3296150"/>
                <a:ext cx="69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6" extrusionOk="0">
                    <a:moveTo>
                      <a:pt x="120" y="1"/>
                    </a:moveTo>
                    <a:cubicBezTo>
                      <a:pt x="104" y="1"/>
                      <a:pt x="89" y="4"/>
                      <a:pt x="76" y="10"/>
                    </a:cubicBezTo>
                    <a:cubicBezTo>
                      <a:pt x="0" y="61"/>
                      <a:pt x="0" y="136"/>
                      <a:pt x="26" y="186"/>
                    </a:cubicBezTo>
                    <a:cubicBezTo>
                      <a:pt x="44" y="223"/>
                      <a:pt x="89" y="246"/>
                      <a:pt x="132" y="246"/>
                    </a:cubicBezTo>
                    <a:cubicBezTo>
                      <a:pt x="147" y="246"/>
                      <a:pt x="162" y="243"/>
                      <a:pt x="176" y="236"/>
                    </a:cubicBezTo>
                    <a:cubicBezTo>
                      <a:pt x="251" y="211"/>
                      <a:pt x="276" y="136"/>
                      <a:pt x="226" y="61"/>
                    </a:cubicBezTo>
                    <a:cubicBezTo>
                      <a:pt x="208" y="24"/>
                      <a:pt x="162" y="1"/>
                      <a:pt x="12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9" name="Google Shape;3649;p20"/>
              <p:cNvSpPr/>
              <p:nvPr/>
            </p:nvSpPr>
            <p:spPr>
              <a:xfrm>
                <a:off x="2142375" y="3371350"/>
                <a:ext cx="69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6" extrusionOk="0">
                    <a:moveTo>
                      <a:pt x="145" y="0"/>
                    </a:moveTo>
                    <a:cubicBezTo>
                      <a:pt x="129" y="0"/>
                      <a:pt x="114" y="3"/>
                      <a:pt x="101" y="10"/>
                    </a:cubicBezTo>
                    <a:cubicBezTo>
                      <a:pt x="25" y="60"/>
                      <a:pt x="0" y="135"/>
                      <a:pt x="51" y="185"/>
                    </a:cubicBezTo>
                    <a:cubicBezTo>
                      <a:pt x="69" y="222"/>
                      <a:pt x="114" y="245"/>
                      <a:pt x="157" y="245"/>
                    </a:cubicBezTo>
                    <a:cubicBezTo>
                      <a:pt x="172" y="245"/>
                      <a:pt x="187" y="242"/>
                      <a:pt x="201" y="236"/>
                    </a:cubicBezTo>
                    <a:cubicBezTo>
                      <a:pt x="276" y="211"/>
                      <a:pt x="276" y="135"/>
                      <a:pt x="251" y="60"/>
                    </a:cubicBezTo>
                    <a:cubicBezTo>
                      <a:pt x="233" y="23"/>
                      <a:pt x="187" y="0"/>
                      <a:pt x="14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0" name="Google Shape;3650;p20"/>
              <p:cNvSpPr/>
              <p:nvPr/>
            </p:nvSpPr>
            <p:spPr>
              <a:xfrm>
                <a:off x="2126700" y="332270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60" y="0"/>
                    </a:moveTo>
                    <a:cubicBezTo>
                      <a:pt x="140" y="0"/>
                      <a:pt x="119" y="8"/>
                      <a:pt x="101" y="26"/>
                    </a:cubicBezTo>
                    <a:cubicBezTo>
                      <a:pt x="26" y="51"/>
                      <a:pt x="1" y="126"/>
                      <a:pt x="51" y="177"/>
                    </a:cubicBezTo>
                    <a:cubicBezTo>
                      <a:pt x="67" y="225"/>
                      <a:pt x="104" y="253"/>
                      <a:pt x="142" y="253"/>
                    </a:cubicBezTo>
                    <a:cubicBezTo>
                      <a:pt x="163" y="253"/>
                      <a:pt x="184" y="244"/>
                      <a:pt x="201" y="227"/>
                    </a:cubicBezTo>
                    <a:cubicBezTo>
                      <a:pt x="277" y="202"/>
                      <a:pt x="277" y="126"/>
                      <a:pt x="251" y="76"/>
                    </a:cubicBezTo>
                    <a:cubicBezTo>
                      <a:pt x="235" y="28"/>
                      <a:pt x="198" y="0"/>
                      <a:pt x="16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1" name="Google Shape;3651;p20"/>
              <p:cNvSpPr/>
              <p:nvPr/>
            </p:nvSpPr>
            <p:spPr>
              <a:xfrm>
                <a:off x="2087850" y="326380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54" y="0"/>
                    </a:moveTo>
                    <a:cubicBezTo>
                      <a:pt x="129" y="0"/>
                      <a:pt x="103" y="9"/>
                      <a:pt x="76" y="26"/>
                    </a:cubicBezTo>
                    <a:cubicBezTo>
                      <a:pt x="26" y="51"/>
                      <a:pt x="1" y="127"/>
                      <a:pt x="26" y="177"/>
                    </a:cubicBezTo>
                    <a:cubicBezTo>
                      <a:pt x="58" y="225"/>
                      <a:pt x="101" y="253"/>
                      <a:pt x="141" y="253"/>
                    </a:cubicBezTo>
                    <a:cubicBezTo>
                      <a:pt x="163" y="253"/>
                      <a:pt x="184" y="245"/>
                      <a:pt x="201" y="227"/>
                    </a:cubicBezTo>
                    <a:cubicBezTo>
                      <a:pt x="252" y="202"/>
                      <a:pt x="277" y="127"/>
                      <a:pt x="252" y="76"/>
                    </a:cubicBezTo>
                    <a:cubicBezTo>
                      <a:pt x="235" y="28"/>
                      <a:pt x="198" y="0"/>
                      <a:pt x="15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2" name="Google Shape;3652;p20"/>
              <p:cNvSpPr/>
              <p:nvPr/>
            </p:nvSpPr>
            <p:spPr>
              <a:xfrm>
                <a:off x="2020200" y="3340875"/>
                <a:ext cx="11925" cy="10550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22" extrusionOk="0">
                    <a:moveTo>
                      <a:pt x="230" y="1"/>
                    </a:moveTo>
                    <a:cubicBezTo>
                      <a:pt x="195" y="1"/>
                      <a:pt x="159" y="9"/>
                      <a:pt x="125" y="26"/>
                    </a:cubicBezTo>
                    <a:cubicBezTo>
                      <a:pt x="25" y="76"/>
                      <a:pt x="0" y="201"/>
                      <a:pt x="50" y="302"/>
                    </a:cubicBezTo>
                    <a:cubicBezTo>
                      <a:pt x="87" y="375"/>
                      <a:pt x="164" y="422"/>
                      <a:pt x="242" y="422"/>
                    </a:cubicBezTo>
                    <a:cubicBezTo>
                      <a:pt x="270" y="422"/>
                      <a:pt x="299" y="415"/>
                      <a:pt x="326" y="402"/>
                    </a:cubicBezTo>
                    <a:cubicBezTo>
                      <a:pt x="426" y="327"/>
                      <a:pt x="476" y="201"/>
                      <a:pt x="401" y="101"/>
                    </a:cubicBezTo>
                    <a:cubicBezTo>
                      <a:pt x="368" y="34"/>
                      <a:pt x="301" y="1"/>
                      <a:pt x="2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3" name="Google Shape;3653;p20"/>
              <p:cNvSpPr/>
              <p:nvPr/>
            </p:nvSpPr>
            <p:spPr>
              <a:xfrm>
                <a:off x="2107275" y="34273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60" y="9"/>
                      <a:pt x="126" y="26"/>
                    </a:cubicBezTo>
                    <a:cubicBezTo>
                      <a:pt x="26" y="76"/>
                      <a:pt x="1" y="201"/>
                      <a:pt x="51" y="301"/>
                    </a:cubicBezTo>
                    <a:cubicBezTo>
                      <a:pt x="87" y="356"/>
                      <a:pt x="149" y="397"/>
                      <a:pt x="219" y="397"/>
                    </a:cubicBezTo>
                    <a:cubicBezTo>
                      <a:pt x="246" y="397"/>
                      <a:pt x="274" y="391"/>
                      <a:pt x="302" y="377"/>
                    </a:cubicBezTo>
                    <a:cubicBezTo>
                      <a:pt x="402" y="326"/>
                      <a:pt x="452" y="201"/>
                      <a:pt x="402" y="101"/>
                    </a:cubicBezTo>
                    <a:cubicBezTo>
                      <a:pt x="368" y="34"/>
                      <a:pt x="302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4" name="Google Shape;3654;p20"/>
              <p:cNvSpPr/>
              <p:nvPr/>
            </p:nvSpPr>
            <p:spPr>
              <a:xfrm>
                <a:off x="2584100" y="2831475"/>
                <a:ext cx="9425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7" extrusionOk="0">
                    <a:moveTo>
                      <a:pt x="151" y="1"/>
                    </a:moveTo>
                    <a:cubicBezTo>
                      <a:pt x="51" y="26"/>
                      <a:pt x="1" y="101"/>
                      <a:pt x="1" y="201"/>
                    </a:cubicBezTo>
                    <a:cubicBezTo>
                      <a:pt x="22" y="288"/>
                      <a:pt x="82" y="357"/>
                      <a:pt x="163" y="357"/>
                    </a:cubicBezTo>
                    <a:cubicBezTo>
                      <a:pt x="175" y="357"/>
                      <a:pt x="188" y="355"/>
                      <a:pt x="201" y="352"/>
                    </a:cubicBezTo>
                    <a:cubicBezTo>
                      <a:pt x="301" y="327"/>
                      <a:pt x="377" y="252"/>
                      <a:pt x="352" y="151"/>
                    </a:cubicBezTo>
                    <a:cubicBezTo>
                      <a:pt x="352" y="51"/>
                      <a:pt x="251" y="1"/>
                      <a:pt x="15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5" name="Google Shape;3655;p20"/>
              <p:cNvSpPr/>
              <p:nvPr/>
            </p:nvSpPr>
            <p:spPr>
              <a:xfrm>
                <a:off x="2563425" y="2914200"/>
                <a:ext cx="11925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21" extrusionOk="0">
                    <a:moveTo>
                      <a:pt x="240" y="0"/>
                    </a:moveTo>
                    <a:cubicBezTo>
                      <a:pt x="162" y="0"/>
                      <a:pt x="84" y="34"/>
                      <a:pt x="51" y="100"/>
                    </a:cubicBezTo>
                    <a:cubicBezTo>
                      <a:pt x="1" y="226"/>
                      <a:pt x="51" y="351"/>
                      <a:pt x="151" y="401"/>
                    </a:cubicBezTo>
                    <a:cubicBezTo>
                      <a:pt x="178" y="415"/>
                      <a:pt x="206" y="421"/>
                      <a:pt x="235" y="421"/>
                    </a:cubicBezTo>
                    <a:cubicBezTo>
                      <a:pt x="313" y="421"/>
                      <a:pt x="390" y="374"/>
                      <a:pt x="427" y="301"/>
                    </a:cubicBezTo>
                    <a:cubicBezTo>
                      <a:pt x="477" y="201"/>
                      <a:pt x="452" y="75"/>
                      <a:pt x="351" y="25"/>
                    </a:cubicBezTo>
                    <a:cubicBezTo>
                      <a:pt x="318" y="9"/>
                      <a:pt x="279" y="0"/>
                      <a:pt x="24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656" name="Google Shape;3656;p20"/>
            <p:cNvGrpSpPr/>
            <p:nvPr/>
          </p:nvGrpSpPr>
          <p:grpSpPr>
            <a:xfrm rot="-1486609" flipH="1">
              <a:off x="6181843" y="-407850"/>
              <a:ext cx="2276539" cy="2696103"/>
              <a:chOff x="1859800" y="2828350"/>
              <a:chExt cx="733725" cy="868950"/>
            </a:xfrm>
          </p:grpSpPr>
          <p:sp>
            <p:nvSpPr>
              <p:cNvPr id="3657" name="Google Shape;3657;p20"/>
              <p:cNvSpPr/>
              <p:nvPr/>
            </p:nvSpPr>
            <p:spPr>
              <a:xfrm>
                <a:off x="2271450" y="3280650"/>
                <a:ext cx="15050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0" extrusionOk="0">
                    <a:moveTo>
                      <a:pt x="305" y="0"/>
                    </a:moveTo>
                    <a:cubicBezTo>
                      <a:pt x="171" y="0"/>
                      <a:pt x="48" y="95"/>
                      <a:pt x="25" y="229"/>
                    </a:cubicBezTo>
                    <a:cubicBezTo>
                      <a:pt x="0" y="380"/>
                      <a:pt x="101" y="530"/>
                      <a:pt x="251" y="555"/>
                    </a:cubicBezTo>
                    <a:cubicBezTo>
                      <a:pt x="266" y="558"/>
                      <a:pt x="282" y="559"/>
                      <a:pt x="297" y="559"/>
                    </a:cubicBezTo>
                    <a:cubicBezTo>
                      <a:pt x="431" y="559"/>
                      <a:pt x="554" y="465"/>
                      <a:pt x="577" y="330"/>
                    </a:cubicBezTo>
                    <a:cubicBezTo>
                      <a:pt x="602" y="179"/>
                      <a:pt x="502" y="29"/>
                      <a:pt x="351" y="4"/>
                    </a:cubicBezTo>
                    <a:cubicBezTo>
                      <a:pt x="336" y="1"/>
                      <a:pt x="320" y="0"/>
                      <a:pt x="30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8" name="Google Shape;3658;p20"/>
              <p:cNvSpPr/>
              <p:nvPr/>
            </p:nvSpPr>
            <p:spPr>
              <a:xfrm>
                <a:off x="2503900" y="3095025"/>
                <a:ext cx="1757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17" extrusionOk="0">
                    <a:moveTo>
                      <a:pt x="344" y="1"/>
                    </a:moveTo>
                    <a:cubicBezTo>
                      <a:pt x="297" y="1"/>
                      <a:pt x="248" y="12"/>
                      <a:pt x="201" y="35"/>
                    </a:cubicBezTo>
                    <a:cubicBezTo>
                      <a:pt x="51" y="111"/>
                      <a:pt x="1" y="311"/>
                      <a:pt x="76" y="436"/>
                    </a:cubicBezTo>
                    <a:cubicBezTo>
                      <a:pt x="131" y="546"/>
                      <a:pt x="240" y="616"/>
                      <a:pt x="353" y="616"/>
                    </a:cubicBezTo>
                    <a:cubicBezTo>
                      <a:pt x="394" y="616"/>
                      <a:pt x="437" y="607"/>
                      <a:pt x="477" y="587"/>
                    </a:cubicBezTo>
                    <a:cubicBezTo>
                      <a:pt x="627" y="487"/>
                      <a:pt x="702" y="311"/>
                      <a:pt x="602" y="161"/>
                    </a:cubicBezTo>
                    <a:cubicBezTo>
                      <a:pt x="550" y="57"/>
                      <a:pt x="451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9" name="Google Shape;3659;p20"/>
              <p:cNvSpPr/>
              <p:nvPr/>
            </p:nvSpPr>
            <p:spPr>
              <a:xfrm>
                <a:off x="2461300" y="3003550"/>
                <a:ext cx="175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2" extrusionOk="0">
                    <a:moveTo>
                      <a:pt x="350" y="1"/>
                    </a:moveTo>
                    <a:cubicBezTo>
                      <a:pt x="299" y="1"/>
                      <a:pt x="247" y="12"/>
                      <a:pt x="201" y="35"/>
                    </a:cubicBezTo>
                    <a:cubicBezTo>
                      <a:pt x="50" y="110"/>
                      <a:pt x="0" y="311"/>
                      <a:pt x="76" y="461"/>
                    </a:cubicBezTo>
                    <a:cubicBezTo>
                      <a:pt x="127" y="565"/>
                      <a:pt x="239" y="621"/>
                      <a:pt x="353" y="621"/>
                    </a:cubicBezTo>
                    <a:cubicBezTo>
                      <a:pt x="404" y="621"/>
                      <a:pt x="455" y="610"/>
                      <a:pt x="502" y="587"/>
                    </a:cubicBezTo>
                    <a:cubicBezTo>
                      <a:pt x="652" y="511"/>
                      <a:pt x="702" y="311"/>
                      <a:pt x="627" y="161"/>
                    </a:cubicBezTo>
                    <a:cubicBezTo>
                      <a:pt x="575" y="57"/>
                      <a:pt x="463" y="1"/>
                      <a:pt x="35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0" name="Google Shape;3660;p20"/>
              <p:cNvSpPr/>
              <p:nvPr/>
            </p:nvSpPr>
            <p:spPr>
              <a:xfrm>
                <a:off x="2396125" y="3210050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198" y="1"/>
                    </a:moveTo>
                    <a:cubicBezTo>
                      <a:pt x="172" y="1"/>
                      <a:pt x="147" y="7"/>
                      <a:pt x="126" y="21"/>
                    </a:cubicBezTo>
                    <a:cubicBezTo>
                      <a:pt x="26" y="71"/>
                      <a:pt x="1" y="196"/>
                      <a:pt x="51" y="297"/>
                    </a:cubicBezTo>
                    <a:cubicBezTo>
                      <a:pt x="87" y="351"/>
                      <a:pt x="149" y="392"/>
                      <a:pt x="219" y="392"/>
                    </a:cubicBezTo>
                    <a:cubicBezTo>
                      <a:pt x="246" y="392"/>
                      <a:pt x="274" y="386"/>
                      <a:pt x="302" y="372"/>
                    </a:cubicBezTo>
                    <a:cubicBezTo>
                      <a:pt x="402" y="322"/>
                      <a:pt x="427" y="196"/>
                      <a:pt x="377" y="96"/>
                    </a:cubicBezTo>
                    <a:cubicBezTo>
                      <a:pt x="341" y="42"/>
                      <a:pt x="265" y="1"/>
                      <a:pt x="19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1" name="Google Shape;3661;p20"/>
              <p:cNvSpPr/>
              <p:nvPr/>
            </p:nvSpPr>
            <p:spPr>
              <a:xfrm>
                <a:off x="2462550" y="307960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31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51" y="76"/>
                      <a:pt x="0" y="176"/>
                      <a:pt x="51" y="276"/>
                    </a:cubicBezTo>
                    <a:cubicBezTo>
                      <a:pt x="84" y="343"/>
                      <a:pt x="151" y="377"/>
                      <a:pt x="221" y="377"/>
                    </a:cubicBezTo>
                    <a:cubicBezTo>
                      <a:pt x="257" y="377"/>
                      <a:pt x="293" y="368"/>
                      <a:pt x="326" y="352"/>
                    </a:cubicBezTo>
                    <a:cubicBezTo>
                      <a:pt x="401" y="302"/>
                      <a:pt x="452" y="201"/>
                      <a:pt x="401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2" name="Google Shape;3662;p20"/>
              <p:cNvSpPr/>
              <p:nvPr/>
            </p:nvSpPr>
            <p:spPr>
              <a:xfrm>
                <a:off x="2431225" y="3196900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209" y="0"/>
                    </a:moveTo>
                    <a:cubicBezTo>
                      <a:pt x="182" y="0"/>
                      <a:pt x="154" y="7"/>
                      <a:pt x="126" y="21"/>
                    </a:cubicBezTo>
                    <a:cubicBezTo>
                      <a:pt x="25" y="71"/>
                      <a:pt x="0" y="196"/>
                      <a:pt x="50" y="296"/>
                    </a:cubicBezTo>
                    <a:cubicBezTo>
                      <a:pt x="87" y="350"/>
                      <a:pt x="162" y="392"/>
                      <a:pt x="229" y="392"/>
                    </a:cubicBezTo>
                    <a:cubicBezTo>
                      <a:pt x="255" y="392"/>
                      <a:pt x="280" y="385"/>
                      <a:pt x="301" y="371"/>
                    </a:cubicBezTo>
                    <a:cubicBezTo>
                      <a:pt x="401" y="321"/>
                      <a:pt x="426" y="196"/>
                      <a:pt x="376" y="96"/>
                    </a:cubicBezTo>
                    <a:cubicBezTo>
                      <a:pt x="340" y="42"/>
                      <a:pt x="278" y="0"/>
                      <a:pt x="20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3" name="Google Shape;3663;p20"/>
              <p:cNvSpPr/>
              <p:nvPr/>
            </p:nvSpPr>
            <p:spPr>
              <a:xfrm>
                <a:off x="2406775" y="3120950"/>
                <a:ext cx="106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7" extrusionOk="0">
                    <a:moveTo>
                      <a:pt x="225" y="1"/>
                    </a:moveTo>
                    <a:cubicBezTo>
                      <a:pt x="193" y="1"/>
                      <a:pt x="160" y="9"/>
                      <a:pt x="126" y="26"/>
                    </a:cubicBezTo>
                    <a:cubicBezTo>
                      <a:pt x="26" y="76"/>
                      <a:pt x="1" y="176"/>
                      <a:pt x="51" y="277"/>
                    </a:cubicBezTo>
                    <a:cubicBezTo>
                      <a:pt x="84" y="343"/>
                      <a:pt x="151" y="377"/>
                      <a:pt x="214" y="377"/>
                    </a:cubicBezTo>
                    <a:cubicBezTo>
                      <a:pt x="246" y="377"/>
                      <a:pt x="277" y="368"/>
                      <a:pt x="302" y="352"/>
                    </a:cubicBezTo>
                    <a:cubicBezTo>
                      <a:pt x="402" y="302"/>
                      <a:pt x="427" y="201"/>
                      <a:pt x="377" y="101"/>
                    </a:cubicBezTo>
                    <a:cubicBezTo>
                      <a:pt x="343" y="34"/>
                      <a:pt x="288" y="1"/>
                      <a:pt x="22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4" name="Google Shape;3664;p20"/>
              <p:cNvSpPr/>
              <p:nvPr/>
            </p:nvSpPr>
            <p:spPr>
              <a:xfrm>
                <a:off x="2346000" y="3028975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209" y="1"/>
                    </a:moveTo>
                    <a:cubicBezTo>
                      <a:pt x="182" y="1"/>
                      <a:pt x="154" y="7"/>
                      <a:pt x="126" y="21"/>
                    </a:cubicBezTo>
                    <a:cubicBezTo>
                      <a:pt x="26" y="71"/>
                      <a:pt x="1" y="196"/>
                      <a:pt x="51" y="296"/>
                    </a:cubicBezTo>
                    <a:cubicBezTo>
                      <a:pt x="87" y="351"/>
                      <a:pt x="162" y="392"/>
                      <a:pt x="230" y="392"/>
                    </a:cubicBezTo>
                    <a:cubicBezTo>
                      <a:pt x="256" y="392"/>
                      <a:pt x="281" y="386"/>
                      <a:pt x="302" y="372"/>
                    </a:cubicBezTo>
                    <a:cubicBezTo>
                      <a:pt x="402" y="321"/>
                      <a:pt x="427" y="196"/>
                      <a:pt x="377" y="96"/>
                    </a:cubicBezTo>
                    <a:cubicBezTo>
                      <a:pt x="341" y="42"/>
                      <a:pt x="278" y="1"/>
                      <a:pt x="20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5" name="Google Shape;3665;p20"/>
              <p:cNvSpPr/>
              <p:nvPr/>
            </p:nvSpPr>
            <p:spPr>
              <a:xfrm>
                <a:off x="2240125" y="3149275"/>
                <a:ext cx="1817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652" extrusionOk="0">
                    <a:moveTo>
                      <a:pt x="364" y="0"/>
                    </a:moveTo>
                    <a:cubicBezTo>
                      <a:pt x="311" y="0"/>
                      <a:pt x="256" y="14"/>
                      <a:pt x="201" y="46"/>
                    </a:cubicBezTo>
                    <a:cubicBezTo>
                      <a:pt x="50" y="121"/>
                      <a:pt x="0" y="322"/>
                      <a:pt x="75" y="472"/>
                    </a:cubicBezTo>
                    <a:cubicBezTo>
                      <a:pt x="130" y="582"/>
                      <a:pt x="253" y="652"/>
                      <a:pt x="373" y="652"/>
                    </a:cubicBezTo>
                    <a:cubicBezTo>
                      <a:pt x="417" y="652"/>
                      <a:pt x="461" y="642"/>
                      <a:pt x="501" y="622"/>
                    </a:cubicBezTo>
                    <a:cubicBezTo>
                      <a:pt x="677" y="522"/>
                      <a:pt x="727" y="322"/>
                      <a:pt x="652" y="171"/>
                    </a:cubicBezTo>
                    <a:cubicBezTo>
                      <a:pt x="583" y="68"/>
                      <a:pt x="479" y="0"/>
                      <a:pt x="36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6" name="Google Shape;3666;p20"/>
              <p:cNvSpPr/>
              <p:nvPr/>
            </p:nvSpPr>
            <p:spPr>
              <a:xfrm>
                <a:off x="2376075" y="3284250"/>
                <a:ext cx="175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2" extrusionOk="0">
                    <a:moveTo>
                      <a:pt x="344" y="1"/>
                    </a:moveTo>
                    <a:cubicBezTo>
                      <a:pt x="297" y="1"/>
                      <a:pt x="248" y="12"/>
                      <a:pt x="201" y="35"/>
                    </a:cubicBezTo>
                    <a:cubicBezTo>
                      <a:pt x="51" y="111"/>
                      <a:pt x="1" y="311"/>
                      <a:pt x="76" y="461"/>
                    </a:cubicBezTo>
                    <a:cubicBezTo>
                      <a:pt x="128" y="565"/>
                      <a:pt x="228" y="621"/>
                      <a:pt x="334" y="621"/>
                    </a:cubicBezTo>
                    <a:cubicBezTo>
                      <a:pt x="381" y="621"/>
                      <a:pt x="430" y="610"/>
                      <a:pt x="477" y="587"/>
                    </a:cubicBezTo>
                    <a:cubicBezTo>
                      <a:pt x="627" y="512"/>
                      <a:pt x="703" y="311"/>
                      <a:pt x="602" y="161"/>
                    </a:cubicBezTo>
                    <a:cubicBezTo>
                      <a:pt x="550" y="57"/>
                      <a:pt x="451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7" name="Google Shape;3667;p20"/>
              <p:cNvSpPr/>
              <p:nvPr/>
            </p:nvSpPr>
            <p:spPr>
              <a:xfrm>
                <a:off x="1891750" y="3615225"/>
                <a:ext cx="1442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577" h="560" extrusionOk="0">
                    <a:moveTo>
                      <a:pt x="280" y="1"/>
                    </a:moveTo>
                    <a:cubicBezTo>
                      <a:pt x="151" y="1"/>
                      <a:pt x="48" y="95"/>
                      <a:pt x="25" y="230"/>
                    </a:cubicBezTo>
                    <a:cubicBezTo>
                      <a:pt x="0" y="380"/>
                      <a:pt x="101" y="531"/>
                      <a:pt x="251" y="556"/>
                    </a:cubicBezTo>
                    <a:cubicBezTo>
                      <a:pt x="266" y="558"/>
                      <a:pt x="282" y="560"/>
                      <a:pt x="297" y="560"/>
                    </a:cubicBezTo>
                    <a:cubicBezTo>
                      <a:pt x="426" y="560"/>
                      <a:pt x="529" y="465"/>
                      <a:pt x="552" y="330"/>
                    </a:cubicBezTo>
                    <a:cubicBezTo>
                      <a:pt x="577" y="180"/>
                      <a:pt x="476" y="30"/>
                      <a:pt x="326" y="4"/>
                    </a:cubicBezTo>
                    <a:cubicBezTo>
                      <a:pt x="311" y="2"/>
                      <a:pt x="295" y="1"/>
                      <a:pt x="28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8" name="Google Shape;3668;p20"/>
              <p:cNvSpPr/>
              <p:nvPr/>
            </p:nvSpPr>
            <p:spPr>
              <a:xfrm>
                <a:off x="2123575" y="3429625"/>
                <a:ext cx="17575" cy="1540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16" extrusionOk="0">
                    <a:moveTo>
                      <a:pt x="350" y="0"/>
                    </a:moveTo>
                    <a:cubicBezTo>
                      <a:pt x="299" y="0"/>
                      <a:pt x="248" y="12"/>
                      <a:pt x="201" y="35"/>
                    </a:cubicBezTo>
                    <a:cubicBezTo>
                      <a:pt x="51" y="110"/>
                      <a:pt x="1" y="311"/>
                      <a:pt x="76" y="436"/>
                    </a:cubicBezTo>
                    <a:cubicBezTo>
                      <a:pt x="131" y="546"/>
                      <a:pt x="253" y="616"/>
                      <a:pt x="373" y="616"/>
                    </a:cubicBezTo>
                    <a:cubicBezTo>
                      <a:pt x="418" y="616"/>
                      <a:pt x="461" y="606"/>
                      <a:pt x="502" y="586"/>
                    </a:cubicBezTo>
                    <a:cubicBezTo>
                      <a:pt x="652" y="486"/>
                      <a:pt x="702" y="311"/>
                      <a:pt x="627" y="160"/>
                    </a:cubicBezTo>
                    <a:cubicBezTo>
                      <a:pt x="575" y="56"/>
                      <a:pt x="464" y="0"/>
                      <a:pt x="35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9" name="Google Shape;3669;p20"/>
              <p:cNvSpPr/>
              <p:nvPr/>
            </p:nvSpPr>
            <p:spPr>
              <a:xfrm>
                <a:off x="2080975" y="3338150"/>
                <a:ext cx="17550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621" extrusionOk="0">
                    <a:moveTo>
                      <a:pt x="369" y="0"/>
                    </a:moveTo>
                    <a:cubicBezTo>
                      <a:pt x="321" y="0"/>
                      <a:pt x="272" y="11"/>
                      <a:pt x="226" y="35"/>
                    </a:cubicBezTo>
                    <a:cubicBezTo>
                      <a:pt x="75" y="110"/>
                      <a:pt x="0" y="310"/>
                      <a:pt x="75" y="461"/>
                    </a:cubicBezTo>
                    <a:cubicBezTo>
                      <a:pt x="145" y="565"/>
                      <a:pt x="250" y="621"/>
                      <a:pt x="358" y="621"/>
                    </a:cubicBezTo>
                    <a:cubicBezTo>
                      <a:pt x="406" y="621"/>
                      <a:pt x="455" y="609"/>
                      <a:pt x="501" y="586"/>
                    </a:cubicBezTo>
                    <a:cubicBezTo>
                      <a:pt x="652" y="511"/>
                      <a:pt x="702" y="310"/>
                      <a:pt x="627" y="160"/>
                    </a:cubicBezTo>
                    <a:cubicBezTo>
                      <a:pt x="575" y="56"/>
                      <a:pt x="475" y="0"/>
                      <a:pt x="36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0" name="Google Shape;3670;p20"/>
              <p:cNvSpPr/>
              <p:nvPr/>
            </p:nvSpPr>
            <p:spPr>
              <a:xfrm>
                <a:off x="2015800" y="3544650"/>
                <a:ext cx="11300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2" extrusionOk="0">
                    <a:moveTo>
                      <a:pt x="214" y="0"/>
                    </a:moveTo>
                    <a:cubicBezTo>
                      <a:pt x="184" y="0"/>
                      <a:pt x="154" y="6"/>
                      <a:pt x="126" y="20"/>
                    </a:cubicBezTo>
                    <a:cubicBezTo>
                      <a:pt x="26" y="71"/>
                      <a:pt x="1" y="196"/>
                      <a:pt x="51" y="296"/>
                    </a:cubicBezTo>
                    <a:cubicBezTo>
                      <a:pt x="87" y="350"/>
                      <a:pt x="162" y="391"/>
                      <a:pt x="229" y="391"/>
                    </a:cubicBezTo>
                    <a:cubicBezTo>
                      <a:pt x="256" y="391"/>
                      <a:pt x="280" y="385"/>
                      <a:pt x="301" y="371"/>
                    </a:cubicBezTo>
                    <a:cubicBezTo>
                      <a:pt x="402" y="321"/>
                      <a:pt x="452" y="196"/>
                      <a:pt x="402" y="96"/>
                    </a:cubicBezTo>
                    <a:cubicBezTo>
                      <a:pt x="366" y="41"/>
                      <a:pt x="290" y="0"/>
                      <a:pt x="21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1" name="Google Shape;3671;p20"/>
              <p:cNvSpPr/>
              <p:nvPr/>
            </p:nvSpPr>
            <p:spPr>
              <a:xfrm>
                <a:off x="2082850" y="3414200"/>
                <a:ext cx="106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7" extrusionOk="0">
                    <a:moveTo>
                      <a:pt x="224" y="0"/>
                    </a:moveTo>
                    <a:cubicBezTo>
                      <a:pt x="193" y="0"/>
                      <a:pt x="159" y="9"/>
                      <a:pt x="126" y="25"/>
                    </a:cubicBezTo>
                    <a:cubicBezTo>
                      <a:pt x="25" y="75"/>
                      <a:pt x="0" y="176"/>
                      <a:pt x="51" y="276"/>
                    </a:cubicBezTo>
                    <a:cubicBezTo>
                      <a:pt x="84" y="343"/>
                      <a:pt x="140" y="376"/>
                      <a:pt x="203" y="376"/>
                    </a:cubicBezTo>
                    <a:cubicBezTo>
                      <a:pt x="234" y="376"/>
                      <a:pt x="268" y="368"/>
                      <a:pt x="301" y="351"/>
                    </a:cubicBezTo>
                    <a:cubicBezTo>
                      <a:pt x="401" y="301"/>
                      <a:pt x="426" y="201"/>
                      <a:pt x="376" y="101"/>
                    </a:cubicBezTo>
                    <a:cubicBezTo>
                      <a:pt x="343" y="34"/>
                      <a:pt x="287" y="0"/>
                      <a:pt x="22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2" name="Google Shape;3672;p20"/>
              <p:cNvSpPr/>
              <p:nvPr/>
            </p:nvSpPr>
            <p:spPr>
              <a:xfrm>
                <a:off x="2050900" y="3531475"/>
                <a:ext cx="11300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3" extrusionOk="0">
                    <a:moveTo>
                      <a:pt x="223" y="1"/>
                    </a:moveTo>
                    <a:cubicBezTo>
                      <a:pt x="196" y="1"/>
                      <a:pt x="172" y="7"/>
                      <a:pt x="151" y="21"/>
                    </a:cubicBezTo>
                    <a:cubicBezTo>
                      <a:pt x="50" y="71"/>
                      <a:pt x="0" y="197"/>
                      <a:pt x="50" y="297"/>
                    </a:cubicBezTo>
                    <a:cubicBezTo>
                      <a:pt x="86" y="351"/>
                      <a:pt x="162" y="392"/>
                      <a:pt x="238" y="392"/>
                    </a:cubicBezTo>
                    <a:cubicBezTo>
                      <a:pt x="268" y="392"/>
                      <a:pt x="298" y="386"/>
                      <a:pt x="326" y="372"/>
                    </a:cubicBezTo>
                    <a:cubicBezTo>
                      <a:pt x="426" y="322"/>
                      <a:pt x="451" y="197"/>
                      <a:pt x="401" y="96"/>
                    </a:cubicBezTo>
                    <a:cubicBezTo>
                      <a:pt x="365" y="42"/>
                      <a:pt x="290" y="1"/>
                      <a:pt x="22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3" name="Google Shape;3673;p20"/>
              <p:cNvSpPr/>
              <p:nvPr/>
            </p:nvSpPr>
            <p:spPr>
              <a:xfrm>
                <a:off x="2026450" y="345555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38" y="0"/>
                    </a:moveTo>
                    <a:cubicBezTo>
                      <a:pt x="207" y="0"/>
                      <a:pt x="176" y="9"/>
                      <a:pt x="151" y="26"/>
                    </a:cubicBezTo>
                    <a:cubicBezTo>
                      <a:pt x="51" y="76"/>
                      <a:pt x="1" y="176"/>
                      <a:pt x="51" y="276"/>
                    </a:cubicBezTo>
                    <a:cubicBezTo>
                      <a:pt x="84" y="343"/>
                      <a:pt x="151" y="376"/>
                      <a:pt x="222" y="376"/>
                    </a:cubicBezTo>
                    <a:cubicBezTo>
                      <a:pt x="257" y="376"/>
                      <a:pt x="293" y="368"/>
                      <a:pt x="327" y="351"/>
                    </a:cubicBezTo>
                    <a:cubicBezTo>
                      <a:pt x="427" y="301"/>
                      <a:pt x="452" y="201"/>
                      <a:pt x="402" y="101"/>
                    </a:cubicBezTo>
                    <a:cubicBezTo>
                      <a:pt x="368" y="34"/>
                      <a:pt x="302" y="0"/>
                      <a:pt x="23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4" name="Google Shape;3674;p20"/>
              <p:cNvSpPr/>
              <p:nvPr/>
            </p:nvSpPr>
            <p:spPr>
              <a:xfrm>
                <a:off x="1965675" y="3363575"/>
                <a:ext cx="11300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2" extrusionOk="0">
                    <a:moveTo>
                      <a:pt x="223" y="0"/>
                    </a:moveTo>
                    <a:cubicBezTo>
                      <a:pt x="197" y="0"/>
                      <a:pt x="172" y="6"/>
                      <a:pt x="151" y="20"/>
                    </a:cubicBezTo>
                    <a:cubicBezTo>
                      <a:pt x="51" y="70"/>
                      <a:pt x="1" y="196"/>
                      <a:pt x="51" y="296"/>
                    </a:cubicBezTo>
                    <a:cubicBezTo>
                      <a:pt x="87" y="350"/>
                      <a:pt x="162" y="391"/>
                      <a:pt x="239" y="391"/>
                    </a:cubicBezTo>
                    <a:cubicBezTo>
                      <a:pt x="269" y="391"/>
                      <a:pt x="298" y="385"/>
                      <a:pt x="326" y="371"/>
                    </a:cubicBezTo>
                    <a:cubicBezTo>
                      <a:pt x="427" y="321"/>
                      <a:pt x="452" y="196"/>
                      <a:pt x="402" y="95"/>
                    </a:cubicBezTo>
                    <a:cubicBezTo>
                      <a:pt x="366" y="41"/>
                      <a:pt x="290" y="0"/>
                      <a:pt x="22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5" name="Google Shape;3675;p20"/>
              <p:cNvSpPr/>
              <p:nvPr/>
            </p:nvSpPr>
            <p:spPr>
              <a:xfrm>
                <a:off x="1859800" y="3483850"/>
                <a:ext cx="18800" cy="16325"/>
              </a:xfrm>
              <a:custGeom>
                <a:avLst/>
                <a:gdLst/>
                <a:ahLst/>
                <a:cxnLst/>
                <a:rect l="l" t="t" r="r" b="b"/>
                <a:pathLst>
                  <a:path w="752" h="653" extrusionOk="0">
                    <a:moveTo>
                      <a:pt x="377" y="1"/>
                    </a:moveTo>
                    <a:cubicBezTo>
                      <a:pt x="325" y="1"/>
                      <a:pt x="273" y="15"/>
                      <a:pt x="226" y="46"/>
                    </a:cubicBezTo>
                    <a:cubicBezTo>
                      <a:pt x="50" y="122"/>
                      <a:pt x="0" y="322"/>
                      <a:pt x="75" y="472"/>
                    </a:cubicBezTo>
                    <a:cubicBezTo>
                      <a:pt x="149" y="583"/>
                      <a:pt x="276" y="652"/>
                      <a:pt x="398" y="652"/>
                    </a:cubicBezTo>
                    <a:cubicBezTo>
                      <a:pt x="442" y="652"/>
                      <a:pt x="486" y="643"/>
                      <a:pt x="526" y="623"/>
                    </a:cubicBezTo>
                    <a:cubicBezTo>
                      <a:pt x="677" y="523"/>
                      <a:pt x="752" y="322"/>
                      <a:pt x="652" y="172"/>
                    </a:cubicBezTo>
                    <a:cubicBezTo>
                      <a:pt x="600" y="69"/>
                      <a:pt x="490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6" name="Google Shape;3676;p20"/>
              <p:cNvSpPr/>
              <p:nvPr/>
            </p:nvSpPr>
            <p:spPr>
              <a:xfrm>
                <a:off x="1995750" y="3618850"/>
                <a:ext cx="1757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1" extrusionOk="0">
                    <a:moveTo>
                      <a:pt x="350" y="0"/>
                    </a:moveTo>
                    <a:cubicBezTo>
                      <a:pt x="299" y="0"/>
                      <a:pt x="248" y="12"/>
                      <a:pt x="201" y="35"/>
                    </a:cubicBezTo>
                    <a:cubicBezTo>
                      <a:pt x="51" y="110"/>
                      <a:pt x="1" y="311"/>
                      <a:pt x="76" y="461"/>
                    </a:cubicBezTo>
                    <a:cubicBezTo>
                      <a:pt x="128" y="565"/>
                      <a:pt x="239" y="621"/>
                      <a:pt x="353" y="621"/>
                    </a:cubicBezTo>
                    <a:cubicBezTo>
                      <a:pt x="404" y="621"/>
                      <a:pt x="455" y="610"/>
                      <a:pt x="502" y="586"/>
                    </a:cubicBezTo>
                    <a:cubicBezTo>
                      <a:pt x="652" y="511"/>
                      <a:pt x="702" y="311"/>
                      <a:pt x="627" y="160"/>
                    </a:cubicBezTo>
                    <a:cubicBezTo>
                      <a:pt x="575" y="56"/>
                      <a:pt x="464" y="0"/>
                      <a:pt x="35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7" name="Google Shape;3677;p20"/>
              <p:cNvSpPr/>
              <p:nvPr/>
            </p:nvSpPr>
            <p:spPr>
              <a:xfrm>
                <a:off x="1990125" y="3474350"/>
                <a:ext cx="6275" cy="582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233" extrusionOk="0">
                    <a:moveTo>
                      <a:pt x="125" y="0"/>
                    </a:moveTo>
                    <a:cubicBezTo>
                      <a:pt x="75" y="0"/>
                      <a:pt x="0" y="25"/>
                      <a:pt x="0" y="101"/>
                    </a:cubicBezTo>
                    <a:cubicBezTo>
                      <a:pt x="0" y="176"/>
                      <a:pt x="25" y="226"/>
                      <a:pt x="100" y="226"/>
                    </a:cubicBezTo>
                    <a:cubicBezTo>
                      <a:pt x="114" y="230"/>
                      <a:pt x="126" y="232"/>
                      <a:pt x="138" y="232"/>
                    </a:cubicBezTo>
                    <a:cubicBezTo>
                      <a:pt x="192" y="232"/>
                      <a:pt x="226" y="188"/>
                      <a:pt x="226" y="126"/>
                    </a:cubicBezTo>
                    <a:cubicBezTo>
                      <a:pt x="251" y="76"/>
                      <a:pt x="201" y="0"/>
                      <a:pt x="12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8" name="Google Shape;3678;p20"/>
              <p:cNvSpPr/>
              <p:nvPr/>
            </p:nvSpPr>
            <p:spPr>
              <a:xfrm>
                <a:off x="1886725" y="3555150"/>
                <a:ext cx="7550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79" extrusionOk="0">
                    <a:moveTo>
                      <a:pt x="161" y="0"/>
                    </a:moveTo>
                    <a:cubicBezTo>
                      <a:pt x="140" y="0"/>
                      <a:pt x="119" y="9"/>
                      <a:pt x="101" y="26"/>
                    </a:cubicBezTo>
                    <a:cubicBezTo>
                      <a:pt x="26" y="52"/>
                      <a:pt x="1" y="127"/>
                      <a:pt x="26" y="202"/>
                    </a:cubicBezTo>
                    <a:cubicBezTo>
                      <a:pt x="58" y="250"/>
                      <a:pt x="101" y="278"/>
                      <a:pt x="148" y="278"/>
                    </a:cubicBezTo>
                    <a:cubicBezTo>
                      <a:pt x="173" y="278"/>
                      <a:pt x="200" y="270"/>
                      <a:pt x="226" y="252"/>
                    </a:cubicBezTo>
                    <a:cubicBezTo>
                      <a:pt x="276" y="227"/>
                      <a:pt x="302" y="152"/>
                      <a:pt x="276" y="77"/>
                    </a:cubicBezTo>
                    <a:cubicBezTo>
                      <a:pt x="244" y="28"/>
                      <a:pt x="201" y="0"/>
                      <a:pt x="16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9" name="Google Shape;3679;p20"/>
              <p:cNvSpPr/>
              <p:nvPr/>
            </p:nvSpPr>
            <p:spPr>
              <a:xfrm>
                <a:off x="1905525" y="3595250"/>
                <a:ext cx="7550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79" extrusionOk="0">
                    <a:moveTo>
                      <a:pt x="155" y="0"/>
                    </a:moveTo>
                    <a:cubicBezTo>
                      <a:pt x="129" y="0"/>
                      <a:pt x="102" y="9"/>
                      <a:pt x="76" y="27"/>
                    </a:cubicBezTo>
                    <a:cubicBezTo>
                      <a:pt x="26" y="52"/>
                      <a:pt x="1" y="127"/>
                      <a:pt x="26" y="202"/>
                    </a:cubicBezTo>
                    <a:cubicBezTo>
                      <a:pt x="42" y="251"/>
                      <a:pt x="89" y="278"/>
                      <a:pt x="135" y="278"/>
                    </a:cubicBezTo>
                    <a:cubicBezTo>
                      <a:pt x="159" y="278"/>
                      <a:pt x="183" y="270"/>
                      <a:pt x="201" y="252"/>
                    </a:cubicBezTo>
                    <a:cubicBezTo>
                      <a:pt x="276" y="227"/>
                      <a:pt x="301" y="152"/>
                      <a:pt x="276" y="77"/>
                    </a:cubicBezTo>
                    <a:cubicBezTo>
                      <a:pt x="244" y="28"/>
                      <a:pt x="201" y="0"/>
                      <a:pt x="15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0" name="Google Shape;3680;p20"/>
              <p:cNvSpPr/>
              <p:nvPr/>
            </p:nvSpPr>
            <p:spPr>
              <a:xfrm>
                <a:off x="1936850" y="3507150"/>
                <a:ext cx="505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7" extrusionOk="0">
                    <a:moveTo>
                      <a:pt x="111" y="0"/>
                    </a:moveTo>
                    <a:cubicBezTo>
                      <a:pt x="92" y="0"/>
                      <a:pt x="72" y="6"/>
                      <a:pt x="51" y="17"/>
                    </a:cubicBezTo>
                    <a:cubicBezTo>
                      <a:pt x="26" y="42"/>
                      <a:pt x="1" y="92"/>
                      <a:pt x="26" y="117"/>
                    </a:cubicBezTo>
                    <a:cubicBezTo>
                      <a:pt x="44" y="154"/>
                      <a:pt x="76" y="177"/>
                      <a:pt x="111" y="177"/>
                    </a:cubicBezTo>
                    <a:cubicBezTo>
                      <a:pt x="124" y="177"/>
                      <a:pt x="138" y="174"/>
                      <a:pt x="151" y="167"/>
                    </a:cubicBezTo>
                    <a:cubicBezTo>
                      <a:pt x="176" y="142"/>
                      <a:pt x="201" y="92"/>
                      <a:pt x="176" y="42"/>
                    </a:cubicBezTo>
                    <a:cubicBezTo>
                      <a:pt x="162" y="12"/>
                      <a:pt x="138" y="0"/>
                      <a:pt x="11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1" name="Google Shape;3681;p20"/>
              <p:cNvSpPr/>
              <p:nvPr/>
            </p:nvSpPr>
            <p:spPr>
              <a:xfrm>
                <a:off x="1907400" y="3564325"/>
                <a:ext cx="50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2" extrusionOk="0">
                    <a:moveTo>
                      <a:pt x="91" y="1"/>
                    </a:moveTo>
                    <a:cubicBezTo>
                      <a:pt x="78" y="1"/>
                      <a:pt x="64" y="4"/>
                      <a:pt x="51" y="10"/>
                    </a:cubicBezTo>
                    <a:cubicBezTo>
                      <a:pt x="26" y="35"/>
                      <a:pt x="1" y="86"/>
                      <a:pt x="26" y="136"/>
                    </a:cubicBezTo>
                    <a:cubicBezTo>
                      <a:pt x="44" y="153"/>
                      <a:pt x="74" y="171"/>
                      <a:pt x="108" y="171"/>
                    </a:cubicBezTo>
                    <a:cubicBezTo>
                      <a:pt x="122" y="171"/>
                      <a:pt x="137" y="168"/>
                      <a:pt x="151" y="161"/>
                    </a:cubicBezTo>
                    <a:cubicBezTo>
                      <a:pt x="176" y="136"/>
                      <a:pt x="201" y="86"/>
                      <a:pt x="176" y="60"/>
                    </a:cubicBezTo>
                    <a:cubicBezTo>
                      <a:pt x="158" y="24"/>
                      <a:pt x="126" y="1"/>
                      <a:pt x="9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2" name="Google Shape;3682;p20"/>
              <p:cNvSpPr/>
              <p:nvPr/>
            </p:nvSpPr>
            <p:spPr>
              <a:xfrm>
                <a:off x="1921200" y="3512925"/>
                <a:ext cx="5025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2" extrusionOk="0">
                    <a:moveTo>
                      <a:pt x="103" y="1"/>
                    </a:moveTo>
                    <a:cubicBezTo>
                      <a:pt x="92" y="1"/>
                      <a:pt x="83" y="4"/>
                      <a:pt x="75" y="11"/>
                    </a:cubicBezTo>
                    <a:cubicBezTo>
                      <a:pt x="25" y="36"/>
                      <a:pt x="0" y="86"/>
                      <a:pt x="25" y="137"/>
                    </a:cubicBezTo>
                    <a:cubicBezTo>
                      <a:pt x="43" y="154"/>
                      <a:pt x="73" y="172"/>
                      <a:pt x="107" y="172"/>
                    </a:cubicBezTo>
                    <a:cubicBezTo>
                      <a:pt x="121" y="172"/>
                      <a:pt x="136" y="169"/>
                      <a:pt x="151" y="162"/>
                    </a:cubicBezTo>
                    <a:cubicBezTo>
                      <a:pt x="176" y="137"/>
                      <a:pt x="201" y="86"/>
                      <a:pt x="176" y="36"/>
                    </a:cubicBezTo>
                    <a:cubicBezTo>
                      <a:pt x="158" y="19"/>
                      <a:pt x="128" y="1"/>
                      <a:pt x="10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3" name="Google Shape;3683;p20"/>
              <p:cNvSpPr/>
              <p:nvPr/>
            </p:nvSpPr>
            <p:spPr>
              <a:xfrm>
                <a:off x="1931850" y="3546150"/>
                <a:ext cx="5025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2" extrusionOk="0">
                    <a:moveTo>
                      <a:pt x="100" y="1"/>
                    </a:moveTo>
                    <a:cubicBezTo>
                      <a:pt x="91" y="1"/>
                      <a:pt x="82" y="4"/>
                      <a:pt x="75" y="11"/>
                    </a:cubicBezTo>
                    <a:cubicBezTo>
                      <a:pt x="25" y="36"/>
                      <a:pt x="0" y="86"/>
                      <a:pt x="25" y="136"/>
                    </a:cubicBezTo>
                    <a:cubicBezTo>
                      <a:pt x="43" y="154"/>
                      <a:pt x="73" y="171"/>
                      <a:pt x="107" y="171"/>
                    </a:cubicBezTo>
                    <a:cubicBezTo>
                      <a:pt x="121" y="171"/>
                      <a:pt x="136" y="168"/>
                      <a:pt x="151" y="161"/>
                    </a:cubicBezTo>
                    <a:cubicBezTo>
                      <a:pt x="201" y="136"/>
                      <a:pt x="201" y="86"/>
                      <a:pt x="176" y="61"/>
                    </a:cubicBezTo>
                    <a:cubicBezTo>
                      <a:pt x="157" y="24"/>
                      <a:pt x="126" y="1"/>
                      <a:pt x="10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4" name="Google Shape;3684;p20"/>
              <p:cNvSpPr/>
              <p:nvPr/>
            </p:nvSpPr>
            <p:spPr>
              <a:xfrm>
                <a:off x="1958775" y="3586725"/>
                <a:ext cx="5050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67" extrusionOk="0">
                    <a:moveTo>
                      <a:pt x="112" y="0"/>
                    </a:moveTo>
                    <a:cubicBezTo>
                      <a:pt x="93" y="0"/>
                      <a:pt x="72" y="6"/>
                      <a:pt x="51" y="17"/>
                    </a:cubicBezTo>
                    <a:cubicBezTo>
                      <a:pt x="26" y="42"/>
                      <a:pt x="1" y="92"/>
                      <a:pt x="26" y="117"/>
                    </a:cubicBezTo>
                    <a:cubicBezTo>
                      <a:pt x="51" y="167"/>
                      <a:pt x="101" y="167"/>
                      <a:pt x="126" y="167"/>
                    </a:cubicBezTo>
                    <a:cubicBezTo>
                      <a:pt x="176" y="142"/>
                      <a:pt x="201" y="92"/>
                      <a:pt x="176" y="42"/>
                    </a:cubicBezTo>
                    <a:cubicBezTo>
                      <a:pt x="162" y="12"/>
                      <a:pt x="138" y="0"/>
                      <a:pt x="11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5" name="Google Shape;3685;p20"/>
              <p:cNvSpPr/>
              <p:nvPr/>
            </p:nvSpPr>
            <p:spPr>
              <a:xfrm>
                <a:off x="2002025" y="3531125"/>
                <a:ext cx="8175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27" h="287" extrusionOk="0">
                    <a:moveTo>
                      <a:pt x="161" y="0"/>
                    </a:moveTo>
                    <a:cubicBezTo>
                      <a:pt x="141" y="0"/>
                      <a:pt x="121" y="3"/>
                      <a:pt x="101" y="10"/>
                    </a:cubicBezTo>
                    <a:cubicBezTo>
                      <a:pt x="25" y="60"/>
                      <a:pt x="0" y="135"/>
                      <a:pt x="50" y="211"/>
                    </a:cubicBezTo>
                    <a:cubicBezTo>
                      <a:pt x="67" y="259"/>
                      <a:pt x="114" y="287"/>
                      <a:pt x="159" y="287"/>
                    </a:cubicBezTo>
                    <a:cubicBezTo>
                      <a:pt x="184" y="287"/>
                      <a:pt x="208" y="278"/>
                      <a:pt x="226" y="261"/>
                    </a:cubicBezTo>
                    <a:cubicBezTo>
                      <a:pt x="301" y="236"/>
                      <a:pt x="326" y="135"/>
                      <a:pt x="301" y="60"/>
                    </a:cubicBezTo>
                    <a:cubicBezTo>
                      <a:pt x="264" y="23"/>
                      <a:pt x="214" y="0"/>
                      <a:pt x="16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6" name="Google Shape;3686;p20"/>
              <p:cNvSpPr/>
              <p:nvPr/>
            </p:nvSpPr>
            <p:spPr>
              <a:xfrm>
                <a:off x="1943125" y="3472225"/>
                <a:ext cx="7550" cy="65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62" extrusionOk="0">
                    <a:moveTo>
                      <a:pt x="135" y="0"/>
                    </a:moveTo>
                    <a:cubicBezTo>
                      <a:pt x="116" y="0"/>
                      <a:pt x="96" y="3"/>
                      <a:pt x="76" y="10"/>
                    </a:cubicBezTo>
                    <a:cubicBezTo>
                      <a:pt x="25" y="35"/>
                      <a:pt x="0" y="135"/>
                      <a:pt x="25" y="186"/>
                    </a:cubicBezTo>
                    <a:cubicBezTo>
                      <a:pt x="42" y="234"/>
                      <a:pt x="89" y="262"/>
                      <a:pt x="134" y="262"/>
                    </a:cubicBezTo>
                    <a:cubicBezTo>
                      <a:pt x="159" y="262"/>
                      <a:pt x="183" y="253"/>
                      <a:pt x="201" y="236"/>
                    </a:cubicBezTo>
                    <a:cubicBezTo>
                      <a:pt x="276" y="211"/>
                      <a:pt x="301" y="135"/>
                      <a:pt x="251" y="60"/>
                    </a:cubicBezTo>
                    <a:cubicBezTo>
                      <a:pt x="233" y="24"/>
                      <a:pt x="187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7" name="Google Shape;3687;p20"/>
              <p:cNvSpPr/>
              <p:nvPr/>
            </p:nvSpPr>
            <p:spPr>
              <a:xfrm>
                <a:off x="2473200" y="2949425"/>
                <a:ext cx="1130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6" extrusionOk="0">
                    <a:moveTo>
                      <a:pt x="231" y="0"/>
                    </a:moveTo>
                    <a:cubicBezTo>
                      <a:pt x="205" y="0"/>
                      <a:pt x="178" y="6"/>
                      <a:pt x="151" y="20"/>
                    </a:cubicBezTo>
                    <a:cubicBezTo>
                      <a:pt x="51" y="70"/>
                      <a:pt x="1" y="195"/>
                      <a:pt x="76" y="295"/>
                    </a:cubicBezTo>
                    <a:cubicBezTo>
                      <a:pt x="109" y="362"/>
                      <a:pt x="165" y="396"/>
                      <a:pt x="228" y="396"/>
                    </a:cubicBezTo>
                    <a:cubicBezTo>
                      <a:pt x="260" y="396"/>
                      <a:pt x="293" y="387"/>
                      <a:pt x="326" y="371"/>
                    </a:cubicBezTo>
                    <a:cubicBezTo>
                      <a:pt x="427" y="321"/>
                      <a:pt x="452" y="195"/>
                      <a:pt x="402" y="120"/>
                    </a:cubicBezTo>
                    <a:cubicBezTo>
                      <a:pt x="365" y="47"/>
                      <a:pt x="301" y="0"/>
                      <a:pt x="23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8" name="Google Shape;3688;p20"/>
              <p:cNvSpPr/>
              <p:nvPr/>
            </p:nvSpPr>
            <p:spPr>
              <a:xfrm>
                <a:off x="2500775" y="3008175"/>
                <a:ext cx="11300" cy="97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88" extrusionOk="0">
                    <a:moveTo>
                      <a:pt x="231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25" y="76"/>
                      <a:pt x="0" y="176"/>
                      <a:pt x="50" y="276"/>
                    </a:cubicBezTo>
                    <a:cubicBezTo>
                      <a:pt x="84" y="343"/>
                      <a:pt x="151" y="388"/>
                      <a:pt x="221" y="388"/>
                    </a:cubicBezTo>
                    <a:cubicBezTo>
                      <a:pt x="256" y="388"/>
                      <a:pt x="293" y="377"/>
                      <a:pt x="326" y="351"/>
                    </a:cubicBezTo>
                    <a:cubicBezTo>
                      <a:pt x="401" y="301"/>
                      <a:pt x="451" y="201"/>
                      <a:pt x="401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9" name="Google Shape;3689;p20"/>
              <p:cNvSpPr/>
              <p:nvPr/>
            </p:nvSpPr>
            <p:spPr>
              <a:xfrm>
                <a:off x="2546500" y="2879475"/>
                <a:ext cx="75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7" extrusionOk="0">
                    <a:moveTo>
                      <a:pt x="145" y="1"/>
                    </a:moveTo>
                    <a:cubicBezTo>
                      <a:pt x="130" y="1"/>
                      <a:pt x="115" y="4"/>
                      <a:pt x="101" y="11"/>
                    </a:cubicBezTo>
                    <a:cubicBezTo>
                      <a:pt x="26" y="36"/>
                      <a:pt x="1" y="111"/>
                      <a:pt x="51" y="186"/>
                    </a:cubicBezTo>
                    <a:cubicBezTo>
                      <a:pt x="69" y="223"/>
                      <a:pt x="115" y="246"/>
                      <a:pt x="157" y="246"/>
                    </a:cubicBezTo>
                    <a:cubicBezTo>
                      <a:pt x="173" y="246"/>
                      <a:pt x="188" y="243"/>
                      <a:pt x="201" y="236"/>
                    </a:cubicBezTo>
                    <a:cubicBezTo>
                      <a:pt x="277" y="186"/>
                      <a:pt x="302" y="136"/>
                      <a:pt x="252" y="61"/>
                    </a:cubicBezTo>
                    <a:cubicBezTo>
                      <a:pt x="233" y="24"/>
                      <a:pt x="188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0" name="Google Shape;3690;p20"/>
              <p:cNvSpPr/>
              <p:nvPr/>
            </p:nvSpPr>
            <p:spPr>
              <a:xfrm>
                <a:off x="2503900" y="296305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53" y="0"/>
                    </a:moveTo>
                    <a:cubicBezTo>
                      <a:pt x="129" y="0"/>
                      <a:pt x="102" y="8"/>
                      <a:pt x="76" y="26"/>
                    </a:cubicBezTo>
                    <a:cubicBezTo>
                      <a:pt x="26" y="51"/>
                      <a:pt x="1" y="126"/>
                      <a:pt x="26" y="177"/>
                    </a:cubicBezTo>
                    <a:cubicBezTo>
                      <a:pt x="58" y="225"/>
                      <a:pt x="101" y="253"/>
                      <a:pt x="141" y="253"/>
                    </a:cubicBezTo>
                    <a:cubicBezTo>
                      <a:pt x="162" y="253"/>
                      <a:pt x="183" y="244"/>
                      <a:pt x="201" y="227"/>
                    </a:cubicBezTo>
                    <a:cubicBezTo>
                      <a:pt x="251" y="202"/>
                      <a:pt x="276" y="126"/>
                      <a:pt x="251" y="76"/>
                    </a:cubicBezTo>
                    <a:cubicBezTo>
                      <a:pt x="235" y="28"/>
                      <a:pt x="198" y="0"/>
                      <a:pt x="15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1" name="Google Shape;3691;p20"/>
              <p:cNvSpPr/>
              <p:nvPr/>
            </p:nvSpPr>
            <p:spPr>
              <a:xfrm>
                <a:off x="2523950" y="2887850"/>
                <a:ext cx="69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3" extrusionOk="0">
                    <a:moveTo>
                      <a:pt x="160" y="1"/>
                    </a:moveTo>
                    <a:cubicBezTo>
                      <a:pt x="140" y="1"/>
                      <a:pt x="119" y="9"/>
                      <a:pt x="101" y="27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5"/>
                      <a:pt x="103" y="242"/>
                      <a:pt x="140" y="242"/>
                    </a:cubicBezTo>
                    <a:cubicBezTo>
                      <a:pt x="161" y="242"/>
                      <a:pt x="183" y="236"/>
                      <a:pt x="201" y="227"/>
                    </a:cubicBezTo>
                    <a:cubicBezTo>
                      <a:pt x="276" y="202"/>
                      <a:pt x="276" y="127"/>
                      <a:pt x="251" y="77"/>
                    </a:cubicBezTo>
                    <a:cubicBezTo>
                      <a:pt x="235" y="28"/>
                      <a:pt x="198" y="1"/>
                      <a:pt x="16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2" name="Google Shape;3692;p20"/>
              <p:cNvSpPr/>
              <p:nvPr/>
            </p:nvSpPr>
            <p:spPr>
              <a:xfrm>
                <a:off x="2539625" y="2936500"/>
                <a:ext cx="6900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6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0" y="10"/>
                    </a:cubicBezTo>
                    <a:cubicBezTo>
                      <a:pt x="25" y="61"/>
                      <a:pt x="0" y="136"/>
                      <a:pt x="50" y="186"/>
                    </a:cubicBezTo>
                    <a:cubicBezTo>
                      <a:pt x="69" y="223"/>
                      <a:pt x="114" y="246"/>
                      <a:pt x="156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276" y="136"/>
                      <a:pt x="251" y="61"/>
                    </a:cubicBezTo>
                    <a:cubicBezTo>
                      <a:pt x="232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3" name="Google Shape;3693;p20"/>
              <p:cNvSpPr/>
              <p:nvPr/>
            </p:nvSpPr>
            <p:spPr>
              <a:xfrm>
                <a:off x="2578475" y="2995400"/>
                <a:ext cx="75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46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0" y="10"/>
                    </a:cubicBezTo>
                    <a:cubicBezTo>
                      <a:pt x="25" y="60"/>
                      <a:pt x="0" y="111"/>
                      <a:pt x="50" y="186"/>
                    </a:cubicBezTo>
                    <a:cubicBezTo>
                      <a:pt x="69" y="222"/>
                      <a:pt x="114" y="246"/>
                      <a:pt x="156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301" y="136"/>
                      <a:pt x="251" y="60"/>
                    </a:cubicBezTo>
                    <a:cubicBezTo>
                      <a:pt x="232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4" name="Google Shape;3694;p20"/>
              <p:cNvSpPr/>
              <p:nvPr/>
            </p:nvSpPr>
            <p:spPr>
              <a:xfrm>
                <a:off x="2555275" y="28283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59" y="9"/>
                      <a:pt x="126" y="26"/>
                    </a:cubicBezTo>
                    <a:cubicBezTo>
                      <a:pt x="51" y="76"/>
                      <a:pt x="1" y="201"/>
                      <a:pt x="51" y="276"/>
                    </a:cubicBezTo>
                    <a:cubicBezTo>
                      <a:pt x="88" y="350"/>
                      <a:pt x="165" y="396"/>
                      <a:pt x="243" y="396"/>
                    </a:cubicBezTo>
                    <a:cubicBezTo>
                      <a:pt x="271" y="396"/>
                      <a:pt x="300" y="390"/>
                      <a:pt x="327" y="377"/>
                    </a:cubicBezTo>
                    <a:cubicBezTo>
                      <a:pt x="427" y="326"/>
                      <a:pt x="452" y="201"/>
                      <a:pt x="402" y="101"/>
                    </a:cubicBezTo>
                    <a:cubicBezTo>
                      <a:pt x="368" y="34"/>
                      <a:pt x="302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5" name="Google Shape;3695;p20"/>
              <p:cNvSpPr/>
              <p:nvPr/>
            </p:nvSpPr>
            <p:spPr>
              <a:xfrm>
                <a:off x="2089750" y="3510675"/>
                <a:ext cx="9425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7" extrusionOk="0">
                    <a:moveTo>
                      <a:pt x="201" y="1"/>
                    </a:moveTo>
                    <a:cubicBezTo>
                      <a:pt x="100" y="1"/>
                      <a:pt x="25" y="76"/>
                      <a:pt x="0" y="151"/>
                    </a:cubicBezTo>
                    <a:cubicBezTo>
                      <a:pt x="0" y="252"/>
                      <a:pt x="50" y="352"/>
                      <a:pt x="150" y="352"/>
                    </a:cubicBezTo>
                    <a:cubicBezTo>
                      <a:pt x="164" y="355"/>
                      <a:pt x="176" y="357"/>
                      <a:pt x="189" y="357"/>
                    </a:cubicBezTo>
                    <a:cubicBezTo>
                      <a:pt x="270" y="357"/>
                      <a:pt x="329" y="289"/>
                      <a:pt x="351" y="201"/>
                    </a:cubicBezTo>
                    <a:cubicBezTo>
                      <a:pt x="376" y="126"/>
                      <a:pt x="301" y="26"/>
                      <a:pt x="20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6" name="Google Shape;3696;p20"/>
              <p:cNvSpPr/>
              <p:nvPr/>
            </p:nvSpPr>
            <p:spPr>
              <a:xfrm>
                <a:off x="1939375" y="362910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24" y="1"/>
                    </a:moveTo>
                    <a:cubicBezTo>
                      <a:pt x="192" y="1"/>
                      <a:pt x="159" y="9"/>
                      <a:pt x="125" y="26"/>
                    </a:cubicBezTo>
                    <a:cubicBezTo>
                      <a:pt x="25" y="76"/>
                      <a:pt x="0" y="176"/>
                      <a:pt x="50" y="277"/>
                    </a:cubicBezTo>
                    <a:cubicBezTo>
                      <a:pt x="84" y="343"/>
                      <a:pt x="139" y="377"/>
                      <a:pt x="202" y="377"/>
                    </a:cubicBezTo>
                    <a:cubicBezTo>
                      <a:pt x="234" y="377"/>
                      <a:pt x="267" y="368"/>
                      <a:pt x="301" y="352"/>
                    </a:cubicBezTo>
                    <a:cubicBezTo>
                      <a:pt x="401" y="302"/>
                      <a:pt x="451" y="201"/>
                      <a:pt x="376" y="101"/>
                    </a:cubicBezTo>
                    <a:cubicBezTo>
                      <a:pt x="343" y="34"/>
                      <a:pt x="287" y="1"/>
                      <a:pt x="22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7" name="Google Shape;3697;p20"/>
              <p:cNvSpPr/>
              <p:nvPr/>
            </p:nvSpPr>
            <p:spPr>
              <a:xfrm>
                <a:off x="1966300" y="3687375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59" y="9"/>
                      <a:pt x="126" y="26"/>
                    </a:cubicBezTo>
                    <a:cubicBezTo>
                      <a:pt x="26" y="76"/>
                      <a:pt x="1" y="201"/>
                      <a:pt x="51" y="276"/>
                    </a:cubicBezTo>
                    <a:cubicBezTo>
                      <a:pt x="88" y="350"/>
                      <a:pt x="165" y="396"/>
                      <a:pt x="242" y="396"/>
                    </a:cubicBezTo>
                    <a:cubicBezTo>
                      <a:pt x="271" y="396"/>
                      <a:pt x="300" y="390"/>
                      <a:pt x="327" y="377"/>
                    </a:cubicBezTo>
                    <a:cubicBezTo>
                      <a:pt x="402" y="326"/>
                      <a:pt x="452" y="201"/>
                      <a:pt x="402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8" name="Google Shape;3698;p20"/>
              <p:cNvSpPr/>
              <p:nvPr/>
            </p:nvSpPr>
            <p:spPr>
              <a:xfrm>
                <a:off x="2012050" y="3558675"/>
                <a:ext cx="75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7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1" y="11"/>
                    </a:cubicBezTo>
                    <a:cubicBezTo>
                      <a:pt x="25" y="61"/>
                      <a:pt x="0" y="136"/>
                      <a:pt x="50" y="186"/>
                    </a:cubicBezTo>
                    <a:cubicBezTo>
                      <a:pt x="69" y="223"/>
                      <a:pt x="114" y="246"/>
                      <a:pt x="157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301" y="136"/>
                      <a:pt x="251" y="61"/>
                    </a:cubicBezTo>
                    <a:cubicBezTo>
                      <a:pt x="233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9" name="Google Shape;3699;p20"/>
              <p:cNvSpPr/>
              <p:nvPr/>
            </p:nvSpPr>
            <p:spPr>
              <a:xfrm>
                <a:off x="1969450" y="3642525"/>
                <a:ext cx="690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2" extrusionOk="0">
                    <a:moveTo>
                      <a:pt x="155" y="0"/>
                    </a:moveTo>
                    <a:cubicBezTo>
                      <a:pt x="130" y="0"/>
                      <a:pt x="103" y="6"/>
                      <a:pt x="75" y="15"/>
                    </a:cubicBezTo>
                    <a:cubicBezTo>
                      <a:pt x="25" y="40"/>
                      <a:pt x="0" y="115"/>
                      <a:pt x="25" y="166"/>
                    </a:cubicBezTo>
                    <a:cubicBezTo>
                      <a:pt x="57" y="214"/>
                      <a:pt x="100" y="242"/>
                      <a:pt x="140" y="242"/>
                    </a:cubicBezTo>
                    <a:cubicBezTo>
                      <a:pt x="162" y="242"/>
                      <a:pt x="183" y="233"/>
                      <a:pt x="201" y="216"/>
                    </a:cubicBezTo>
                    <a:cubicBezTo>
                      <a:pt x="251" y="191"/>
                      <a:pt x="276" y="115"/>
                      <a:pt x="251" y="65"/>
                    </a:cubicBezTo>
                    <a:cubicBezTo>
                      <a:pt x="235" y="18"/>
                      <a:pt x="199" y="0"/>
                      <a:pt x="15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0" name="Google Shape;3700;p20"/>
              <p:cNvSpPr/>
              <p:nvPr/>
            </p:nvSpPr>
            <p:spPr>
              <a:xfrm>
                <a:off x="1989500" y="3567325"/>
                <a:ext cx="75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43" extrusionOk="0">
                    <a:moveTo>
                      <a:pt x="162" y="1"/>
                    </a:moveTo>
                    <a:cubicBezTo>
                      <a:pt x="140" y="1"/>
                      <a:pt x="119" y="7"/>
                      <a:pt x="100" y="16"/>
                    </a:cubicBezTo>
                    <a:cubicBezTo>
                      <a:pt x="25" y="41"/>
                      <a:pt x="0" y="116"/>
                      <a:pt x="50" y="166"/>
                    </a:cubicBezTo>
                    <a:cubicBezTo>
                      <a:pt x="66" y="215"/>
                      <a:pt x="103" y="242"/>
                      <a:pt x="141" y="242"/>
                    </a:cubicBezTo>
                    <a:cubicBezTo>
                      <a:pt x="162" y="242"/>
                      <a:pt x="183" y="234"/>
                      <a:pt x="201" y="216"/>
                    </a:cubicBezTo>
                    <a:cubicBezTo>
                      <a:pt x="276" y="191"/>
                      <a:pt x="301" y="116"/>
                      <a:pt x="251" y="66"/>
                    </a:cubicBezTo>
                    <a:cubicBezTo>
                      <a:pt x="235" y="18"/>
                      <a:pt x="199" y="1"/>
                      <a:pt x="162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1" name="Google Shape;3701;p20"/>
              <p:cNvSpPr/>
              <p:nvPr/>
            </p:nvSpPr>
            <p:spPr>
              <a:xfrm>
                <a:off x="2005150" y="3615925"/>
                <a:ext cx="7550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54" extrusionOk="0">
                    <a:moveTo>
                      <a:pt x="160" y="1"/>
                    </a:moveTo>
                    <a:cubicBezTo>
                      <a:pt x="140" y="1"/>
                      <a:pt x="119" y="9"/>
                      <a:pt x="101" y="27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6"/>
                      <a:pt x="104" y="253"/>
                      <a:pt x="142" y="253"/>
                    </a:cubicBezTo>
                    <a:cubicBezTo>
                      <a:pt x="162" y="253"/>
                      <a:pt x="183" y="245"/>
                      <a:pt x="201" y="227"/>
                    </a:cubicBezTo>
                    <a:cubicBezTo>
                      <a:pt x="276" y="202"/>
                      <a:pt x="301" y="127"/>
                      <a:pt x="251" y="77"/>
                    </a:cubicBezTo>
                    <a:cubicBezTo>
                      <a:pt x="235" y="28"/>
                      <a:pt x="198" y="1"/>
                      <a:pt x="16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2" name="Google Shape;3702;p20"/>
              <p:cNvSpPr/>
              <p:nvPr/>
            </p:nvSpPr>
            <p:spPr>
              <a:xfrm>
                <a:off x="2044000" y="3674825"/>
                <a:ext cx="755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2" extrusionOk="0">
                    <a:moveTo>
                      <a:pt x="160" y="0"/>
                    </a:moveTo>
                    <a:cubicBezTo>
                      <a:pt x="139" y="0"/>
                      <a:pt x="119" y="9"/>
                      <a:pt x="101" y="26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5"/>
                      <a:pt x="103" y="242"/>
                      <a:pt x="140" y="242"/>
                    </a:cubicBezTo>
                    <a:cubicBezTo>
                      <a:pt x="161" y="242"/>
                      <a:pt x="183" y="236"/>
                      <a:pt x="201" y="227"/>
                    </a:cubicBezTo>
                    <a:cubicBezTo>
                      <a:pt x="276" y="202"/>
                      <a:pt x="301" y="127"/>
                      <a:pt x="251" y="77"/>
                    </a:cubicBezTo>
                    <a:cubicBezTo>
                      <a:pt x="235" y="28"/>
                      <a:pt x="198" y="0"/>
                      <a:pt x="16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3" name="Google Shape;3703;p20"/>
              <p:cNvSpPr/>
              <p:nvPr/>
            </p:nvSpPr>
            <p:spPr>
              <a:xfrm>
                <a:off x="2107275" y="3593525"/>
                <a:ext cx="11950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21" extrusionOk="0">
                    <a:moveTo>
                      <a:pt x="235" y="1"/>
                    </a:moveTo>
                    <a:cubicBezTo>
                      <a:pt x="207" y="1"/>
                      <a:pt x="178" y="7"/>
                      <a:pt x="151" y="20"/>
                    </a:cubicBezTo>
                    <a:cubicBezTo>
                      <a:pt x="51" y="70"/>
                      <a:pt x="1" y="196"/>
                      <a:pt x="51" y="296"/>
                    </a:cubicBezTo>
                    <a:cubicBezTo>
                      <a:pt x="85" y="382"/>
                      <a:pt x="155" y="420"/>
                      <a:pt x="235" y="420"/>
                    </a:cubicBezTo>
                    <a:cubicBezTo>
                      <a:pt x="272" y="420"/>
                      <a:pt x="312" y="412"/>
                      <a:pt x="352" y="396"/>
                    </a:cubicBezTo>
                    <a:cubicBezTo>
                      <a:pt x="452" y="346"/>
                      <a:pt x="477" y="221"/>
                      <a:pt x="427" y="121"/>
                    </a:cubicBezTo>
                    <a:cubicBezTo>
                      <a:pt x="390" y="47"/>
                      <a:pt x="313" y="1"/>
                      <a:pt x="23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4" name="Google Shape;3704;p20"/>
              <p:cNvSpPr/>
              <p:nvPr/>
            </p:nvSpPr>
            <p:spPr>
              <a:xfrm>
                <a:off x="2020825" y="35075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0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50" y="76"/>
                      <a:pt x="0" y="201"/>
                      <a:pt x="50" y="301"/>
                    </a:cubicBezTo>
                    <a:cubicBezTo>
                      <a:pt x="86" y="356"/>
                      <a:pt x="162" y="397"/>
                      <a:pt x="238" y="397"/>
                    </a:cubicBezTo>
                    <a:cubicBezTo>
                      <a:pt x="268" y="397"/>
                      <a:pt x="298" y="391"/>
                      <a:pt x="326" y="377"/>
                    </a:cubicBezTo>
                    <a:cubicBezTo>
                      <a:pt x="426" y="326"/>
                      <a:pt x="451" y="201"/>
                      <a:pt x="401" y="101"/>
                    </a:cubicBezTo>
                    <a:cubicBezTo>
                      <a:pt x="368" y="34"/>
                      <a:pt x="301" y="1"/>
                      <a:pt x="2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5" name="Google Shape;3705;p20"/>
              <p:cNvSpPr/>
              <p:nvPr/>
            </p:nvSpPr>
            <p:spPr>
              <a:xfrm>
                <a:off x="2040250" y="3425350"/>
                <a:ext cx="9425" cy="84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37" extrusionOk="0">
                    <a:moveTo>
                      <a:pt x="186" y="1"/>
                    </a:moveTo>
                    <a:cubicBezTo>
                      <a:pt x="100" y="1"/>
                      <a:pt x="25" y="66"/>
                      <a:pt x="25" y="131"/>
                    </a:cubicBezTo>
                    <a:cubicBezTo>
                      <a:pt x="0" y="231"/>
                      <a:pt x="75" y="331"/>
                      <a:pt x="176" y="331"/>
                    </a:cubicBezTo>
                    <a:cubicBezTo>
                      <a:pt x="186" y="335"/>
                      <a:pt x="196" y="336"/>
                      <a:pt x="207" y="336"/>
                    </a:cubicBezTo>
                    <a:cubicBezTo>
                      <a:pt x="276" y="336"/>
                      <a:pt x="354" y="271"/>
                      <a:pt x="376" y="206"/>
                    </a:cubicBezTo>
                    <a:cubicBezTo>
                      <a:pt x="376" y="106"/>
                      <a:pt x="301" y="5"/>
                      <a:pt x="226" y="5"/>
                    </a:cubicBezTo>
                    <a:cubicBezTo>
                      <a:pt x="212" y="2"/>
                      <a:pt x="199" y="1"/>
                      <a:pt x="186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6" name="Google Shape;3706;p20"/>
              <p:cNvSpPr/>
              <p:nvPr/>
            </p:nvSpPr>
            <p:spPr>
              <a:xfrm>
                <a:off x="2188750" y="3305925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19" y="1"/>
                    </a:moveTo>
                    <a:cubicBezTo>
                      <a:pt x="194" y="1"/>
                      <a:pt x="171" y="7"/>
                      <a:pt x="150" y="20"/>
                    </a:cubicBezTo>
                    <a:cubicBezTo>
                      <a:pt x="50" y="71"/>
                      <a:pt x="0" y="196"/>
                      <a:pt x="50" y="296"/>
                    </a:cubicBezTo>
                    <a:cubicBezTo>
                      <a:pt x="84" y="363"/>
                      <a:pt x="150" y="396"/>
                      <a:pt x="221" y="396"/>
                    </a:cubicBezTo>
                    <a:cubicBezTo>
                      <a:pt x="256" y="396"/>
                      <a:pt x="292" y="388"/>
                      <a:pt x="326" y="371"/>
                    </a:cubicBezTo>
                    <a:cubicBezTo>
                      <a:pt x="426" y="321"/>
                      <a:pt x="451" y="221"/>
                      <a:pt x="401" y="121"/>
                    </a:cubicBezTo>
                    <a:cubicBezTo>
                      <a:pt x="364" y="47"/>
                      <a:pt x="287" y="1"/>
                      <a:pt x="21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7" name="Google Shape;3707;p20"/>
              <p:cNvSpPr/>
              <p:nvPr/>
            </p:nvSpPr>
            <p:spPr>
              <a:xfrm>
                <a:off x="2161800" y="32476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13" y="0"/>
                    </a:moveTo>
                    <a:cubicBezTo>
                      <a:pt x="184" y="0"/>
                      <a:pt x="154" y="7"/>
                      <a:pt x="126" y="21"/>
                    </a:cubicBezTo>
                    <a:cubicBezTo>
                      <a:pt x="25" y="71"/>
                      <a:pt x="0" y="196"/>
                      <a:pt x="50" y="296"/>
                    </a:cubicBezTo>
                    <a:cubicBezTo>
                      <a:pt x="84" y="363"/>
                      <a:pt x="151" y="397"/>
                      <a:pt x="221" y="397"/>
                    </a:cubicBezTo>
                    <a:cubicBezTo>
                      <a:pt x="257" y="397"/>
                      <a:pt x="293" y="388"/>
                      <a:pt x="326" y="372"/>
                    </a:cubicBezTo>
                    <a:cubicBezTo>
                      <a:pt x="401" y="321"/>
                      <a:pt x="451" y="196"/>
                      <a:pt x="401" y="96"/>
                    </a:cubicBezTo>
                    <a:cubicBezTo>
                      <a:pt x="365" y="42"/>
                      <a:pt x="290" y="0"/>
                      <a:pt x="21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8" name="Google Shape;3708;p20"/>
              <p:cNvSpPr/>
              <p:nvPr/>
            </p:nvSpPr>
            <p:spPr>
              <a:xfrm>
                <a:off x="2119825" y="3380125"/>
                <a:ext cx="6900" cy="6125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5" extrusionOk="0">
                    <a:moveTo>
                      <a:pt x="135" y="0"/>
                    </a:moveTo>
                    <a:cubicBezTo>
                      <a:pt x="116" y="0"/>
                      <a:pt x="95" y="3"/>
                      <a:pt x="75" y="10"/>
                    </a:cubicBezTo>
                    <a:cubicBezTo>
                      <a:pt x="25" y="35"/>
                      <a:pt x="0" y="110"/>
                      <a:pt x="25" y="160"/>
                    </a:cubicBezTo>
                    <a:cubicBezTo>
                      <a:pt x="63" y="217"/>
                      <a:pt x="114" y="245"/>
                      <a:pt x="159" y="245"/>
                    </a:cubicBezTo>
                    <a:cubicBezTo>
                      <a:pt x="174" y="245"/>
                      <a:pt x="188" y="242"/>
                      <a:pt x="201" y="235"/>
                    </a:cubicBezTo>
                    <a:cubicBezTo>
                      <a:pt x="251" y="185"/>
                      <a:pt x="276" y="110"/>
                      <a:pt x="251" y="60"/>
                    </a:cubicBezTo>
                    <a:cubicBezTo>
                      <a:pt x="232" y="23"/>
                      <a:pt x="187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9" name="Google Shape;3709;p20"/>
              <p:cNvSpPr/>
              <p:nvPr/>
            </p:nvSpPr>
            <p:spPr>
              <a:xfrm>
                <a:off x="2163050" y="3296150"/>
                <a:ext cx="69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6" extrusionOk="0">
                    <a:moveTo>
                      <a:pt x="120" y="1"/>
                    </a:moveTo>
                    <a:cubicBezTo>
                      <a:pt x="104" y="1"/>
                      <a:pt x="89" y="4"/>
                      <a:pt x="76" y="10"/>
                    </a:cubicBezTo>
                    <a:cubicBezTo>
                      <a:pt x="0" y="61"/>
                      <a:pt x="0" y="136"/>
                      <a:pt x="26" y="186"/>
                    </a:cubicBezTo>
                    <a:cubicBezTo>
                      <a:pt x="44" y="223"/>
                      <a:pt x="89" y="246"/>
                      <a:pt x="132" y="246"/>
                    </a:cubicBezTo>
                    <a:cubicBezTo>
                      <a:pt x="147" y="246"/>
                      <a:pt x="162" y="243"/>
                      <a:pt x="176" y="236"/>
                    </a:cubicBezTo>
                    <a:cubicBezTo>
                      <a:pt x="251" y="211"/>
                      <a:pt x="276" y="136"/>
                      <a:pt x="226" y="61"/>
                    </a:cubicBezTo>
                    <a:cubicBezTo>
                      <a:pt x="208" y="24"/>
                      <a:pt x="162" y="1"/>
                      <a:pt x="12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0" name="Google Shape;3710;p20"/>
              <p:cNvSpPr/>
              <p:nvPr/>
            </p:nvSpPr>
            <p:spPr>
              <a:xfrm>
                <a:off x="2142375" y="3371350"/>
                <a:ext cx="69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6" extrusionOk="0">
                    <a:moveTo>
                      <a:pt x="145" y="0"/>
                    </a:moveTo>
                    <a:cubicBezTo>
                      <a:pt x="129" y="0"/>
                      <a:pt x="114" y="3"/>
                      <a:pt x="101" y="10"/>
                    </a:cubicBezTo>
                    <a:cubicBezTo>
                      <a:pt x="25" y="60"/>
                      <a:pt x="0" y="135"/>
                      <a:pt x="51" y="185"/>
                    </a:cubicBezTo>
                    <a:cubicBezTo>
                      <a:pt x="69" y="222"/>
                      <a:pt x="114" y="245"/>
                      <a:pt x="157" y="245"/>
                    </a:cubicBezTo>
                    <a:cubicBezTo>
                      <a:pt x="172" y="245"/>
                      <a:pt x="187" y="242"/>
                      <a:pt x="201" y="236"/>
                    </a:cubicBezTo>
                    <a:cubicBezTo>
                      <a:pt x="276" y="211"/>
                      <a:pt x="276" y="135"/>
                      <a:pt x="251" y="60"/>
                    </a:cubicBezTo>
                    <a:cubicBezTo>
                      <a:pt x="233" y="23"/>
                      <a:pt x="187" y="0"/>
                      <a:pt x="14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1" name="Google Shape;3711;p20"/>
              <p:cNvSpPr/>
              <p:nvPr/>
            </p:nvSpPr>
            <p:spPr>
              <a:xfrm>
                <a:off x="2126700" y="332270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60" y="0"/>
                    </a:moveTo>
                    <a:cubicBezTo>
                      <a:pt x="140" y="0"/>
                      <a:pt x="119" y="8"/>
                      <a:pt x="101" y="26"/>
                    </a:cubicBezTo>
                    <a:cubicBezTo>
                      <a:pt x="26" y="51"/>
                      <a:pt x="1" y="126"/>
                      <a:pt x="51" y="177"/>
                    </a:cubicBezTo>
                    <a:cubicBezTo>
                      <a:pt x="67" y="225"/>
                      <a:pt x="104" y="253"/>
                      <a:pt x="142" y="253"/>
                    </a:cubicBezTo>
                    <a:cubicBezTo>
                      <a:pt x="163" y="253"/>
                      <a:pt x="184" y="244"/>
                      <a:pt x="201" y="227"/>
                    </a:cubicBezTo>
                    <a:cubicBezTo>
                      <a:pt x="277" y="202"/>
                      <a:pt x="277" y="126"/>
                      <a:pt x="251" y="76"/>
                    </a:cubicBezTo>
                    <a:cubicBezTo>
                      <a:pt x="235" y="28"/>
                      <a:pt x="198" y="0"/>
                      <a:pt x="16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2" name="Google Shape;3712;p20"/>
              <p:cNvSpPr/>
              <p:nvPr/>
            </p:nvSpPr>
            <p:spPr>
              <a:xfrm>
                <a:off x="2087850" y="326380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54" y="0"/>
                    </a:moveTo>
                    <a:cubicBezTo>
                      <a:pt x="129" y="0"/>
                      <a:pt x="103" y="9"/>
                      <a:pt x="76" y="26"/>
                    </a:cubicBezTo>
                    <a:cubicBezTo>
                      <a:pt x="26" y="51"/>
                      <a:pt x="1" y="127"/>
                      <a:pt x="26" y="177"/>
                    </a:cubicBezTo>
                    <a:cubicBezTo>
                      <a:pt x="58" y="225"/>
                      <a:pt x="101" y="253"/>
                      <a:pt x="141" y="253"/>
                    </a:cubicBezTo>
                    <a:cubicBezTo>
                      <a:pt x="163" y="253"/>
                      <a:pt x="184" y="245"/>
                      <a:pt x="201" y="227"/>
                    </a:cubicBezTo>
                    <a:cubicBezTo>
                      <a:pt x="252" y="202"/>
                      <a:pt x="277" y="127"/>
                      <a:pt x="252" y="76"/>
                    </a:cubicBezTo>
                    <a:cubicBezTo>
                      <a:pt x="235" y="28"/>
                      <a:pt x="198" y="0"/>
                      <a:pt x="15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3" name="Google Shape;3713;p20"/>
              <p:cNvSpPr/>
              <p:nvPr/>
            </p:nvSpPr>
            <p:spPr>
              <a:xfrm>
                <a:off x="2020200" y="3340875"/>
                <a:ext cx="11925" cy="10550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22" extrusionOk="0">
                    <a:moveTo>
                      <a:pt x="230" y="1"/>
                    </a:moveTo>
                    <a:cubicBezTo>
                      <a:pt x="195" y="1"/>
                      <a:pt x="159" y="9"/>
                      <a:pt x="125" y="26"/>
                    </a:cubicBezTo>
                    <a:cubicBezTo>
                      <a:pt x="25" y="76"/>
                      <a:pt x="0" y="201"/>
                      <a:pt x="50" y="302"/>
                    </a:cubicBezTo>
                    <a:cubicBezTo>
                      <a:pt x="87" y="375"/>
                      <a:pt x="164" y="422"/>
                      <a:pt x="242" y="422"/>
                    </a:cubicBezTo>
                    <a:cubicBezTo>
                      <a:pt x="270" y="422"/>
                      <a:pt x="299" y="415"/>
                      <a:pt x="326" y="402"/>
                    </a:cubicBezTo>
                    <a:cubicBezTo>
                      <a:pt x="426" y="327"/>
                      <a:pt x="476" y="201"/>
                      <a:pt x="401" y="101"/>
                    </a:cubicBezTo>
                    <a:cubicBezTo>
                      <a:pt x="368" y="34"/>
                      <a:pt x="301" y="1"/>
                      <a:pt x="2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4" name="Google Shape;3714;p20"/>
              <p:cNvSpPr/>
              <p:nvPr/>
            </p:nvSpPr>
            <p:spPr>
              <a:xfrm>
                <a:off x="2107275" y="34273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60" y="9"/>
                      <a:pt x="126" y="26"/>
                    </a:cubicBezTo>
                    <a:cubicBezTo>
                      <a:pt x="26" y="76"/>
                      <a:pt x="1" y="201"/>
                      <a:pt x="51" y="301"/>
                    </a:cubicBezTo>
                    <a:cubicBezTo>
                      <a:pt x="87" y="356"/>
                      <a:pt x="149" y="397"/>
                      <a:pt x="219" y="397"/>
                    </a:cubicBezTo>
                    <a:cubicBezTo>
                      <a:pt x="246" y="397"/>
                      <a:pt x="274" y="391"/>
                      <a:pt x="302" y="377"/>
                    </a:cubicBezTo>
                    <a:cubicBezTo>
                      <a:pt x="402" y="326"/>
                      <a:pt x="452" y="201"/>
                      <a:pt x="402" y="101"/>
                    </a:cubicBezTo>
                    <a:cubicBezTo>
                      <a:pt x="368" y="34"/>
                      <a:pt x="302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5" name="Google Shape;3715;p20"/>
              <p:cNvSpPr/>
              <p:nvPr/>
            </p:nvSpPr>
            <p:spPr>
              <a:xfrm>
                <a:off x="2584100" y="2831475"/>
                <a:ext cx="9425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7" extrusionOk="0">
                    <a:moveTo>
                      <a:pt x="151" y="1"/>
                    </a:moveTo>
                    <a:cubicBezTo>
                      <a:pt x="51" y="26"/>
                      <a:pt x="1" y="101"/>
                      <a:pt x="1" y="201"/>
                    </a:cubicBezTo>
                    <a:cubicBezTo>
                      <a:pt x="22" y="288"/>
                      <a:pt x="82" y="357"/>
                      <a:pt x="163" y="357"/>
                    </a:cubicBezTo>
                    <a:cubicBezTo>
                      <a:pt x="175" y="357"/>
                      <a:pt x="188" y="355"/>
                      <a:pt x="201" y="352"/>
                    </a:cubicBezTo>
                    <a:cubicBezTo>
                      <a:pt x="301" y="327"/>
                      <a:pt x="377" y="252"/>
                      <a:pt x="352" y="151"/>
                    </a:cubicBezTo>
                    <a:cubicBezTo>
                      <a:pt x="352" y="51"/>
                      <a:pt x="251" y="1"/>
                      <a:pt x="15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6" name="Google Shape;3716;p20"/>
              <p:cNvSpPr/>
              <p:nvPr/>
            </p:nvSpPr>
            <p:spPr>
              <a:xfrm>
                <a:off x="2563425" y="2914200"/>
                <a:ext cx="11925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21" extrusionOk="0">
                    <a:moveTo>
                      <a:pt x="240" y="0"/>
                    </a:moveTo>
                    <a:cubicBezTo>
                      <a:pt x="162" y="0"/>
                      <a:pt x="84" y="34"/>
                      <a:pt x="51" y="100"/>
                    </a:cubicBezTo>
                    <a:cubicBezTo>
                      <a:pt x="1" y="226"/>
                      <a:pt x="51" y="351"/>
                      <a:pt x="151" y="401"/>
                    </a:cubicBezTo>
                    <a:cubicBezTo>
                      <a:pt x="178" y="415"/>
                      <a:pt x="206" y="421"/>
                      <a:pt x="235" y="421"/>
                    </a:cubicBezTo>
                    <a:cubicBezTo>
                      <a:pt x="313" y="421"/>
                      <a:pt x="390" y="374"/>
                      <a:pt x="427" y="301"/>
                    </a:cubicBezTo>
                    <a:cubicBezTo>
                      <a:pt x="477" y="201"/>
                      <a:pt x="452" y="75"/>
                      <a:pt x="351" y="25"/>
                    </a:cubicBezTo>
                    <a:cubicBezTo>
                      <a:pt x="318" y="9"/>
                      <a:pt x="279" y="0"/>
                      <a:pt x="24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17" name="Google Shape;3717;p20"/>
            <p:cNvGrpSpPr/>
            <p:nvPr/>
          </p:nvGrpSpPr>
          <p:grpSpPr>
            <a:xfrm rot="9313391" flipH="1">
              <a:off x="686973" y="2774847"/>
              <a:ext cx="2276539" cy="2696103"/>
              <a:chOff x="1859800" y="2828350"/>
              <a:chExt cx="733725" cy="868950"/>
            </a:xfrm>
          </p:grpSpPr>
          <p:sp>
            <p:nvSpPr>
              <p:cNvPr id="3718" name="Google Shape;3718;p20"/>
              <p:cNvSpPr/>
              <p:nvPr/>
            </p:nvSpPr>
            <p:spPr>
              <a:xfrm>
                <a:off x="2271450" y="3280650"/>
                <a:ext cx="15050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0" extrusionOk="0">
                    <a:moveTo>
                      <a:pt x="305" y="0"/>
                    </a:moveTo>
                    <a:cubicBezTo>
                      <a:pt x="171" y="0"/>
                      <a:pt x="48" y="95"/>
                      <a:pt x="25" y="229"/>
                    </a:cubicBezTo>
                    <a:cubicBezTo>
                      <a:pt x="0" y="380"/>
                      <a:pt x="101" y="530"/>
                      <a:pt x="251" y="555"/>
                    </a:cubicBezTo>
                    <a:cubicBezTo>
                      <a:pt x="266" y="558"/>
                      <a:pt x="282" y="559"/>
                      <a:pt x="297" y="559"/>
                    </a:cubicBezTo>
                    <a:cubicBezTo>
                      <a:pt x="431" y="559"/>
                      <a:pt x="554" y="465"/>
                      <a:pt x="577" y="330"/>
                    </a:cubicBezTo>
                    <a:cubicBezTo>
                      <a:pt x="602" y="179"/>
                      <a:pt x="502" y="29"/>
                      <a:pt x="351" y="4"/>
                    </a:cubicBezTo>
                    <a:cubicBezTo>
                      <a:pt x="336" y="1"/>
                      <a:pt x="320" y="0"/>
                      <a:pt x="30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9" name="Google Shape;3719;p20"/>
              <p:cNvSpPr/>
              <p:nvPr/>
            </p:nvSpPr>
            <p:spPr>
              <a:xfrm>
                <a:off x="2503900" y="3095025"/>
                <a:ext cx="1757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17" extrusionOk="0">
                    <a:moveTo>
                      <a:pt x="344" y="1"/>
                    </a:moveTo>
                    <a:cubicBezTo>
                      <a:pt x="297" y="1"/>
                      <a:pt x="248" y="12"/>
                      <a:pt x="201" y="35"/>
                    </a:cubicBezTo>
                    <a:cubicBezTo>
                      <a:pt x="51" y="111"/>
                      <a:pt x="1" y="311"/>
                      <a:pt x="76" y="436"/>
                    </a:cubicBezTo>
                    <a:cubicBezTo>
                      <a:pt x="131" y="546"/>
                      <a:pt x="240" y="616"/>
                      <a:pt x="353" y="616"/>
                    </a:cubicBezTo>
                    <a:cubicBezTo>
                      <a:pt x="394" y="616"/>
                      <a:pt x="437" y="607"/>
                      <a:pt x="477" y="587"/>
                    </a:cubicBezTo>
                    <a:cubicBezTo>
                      <a:pt x="627" y="487"/>
                      <a:pt x="702" y="311"/>
                      <a:pt x="602" y="161"/>
                    </a:cubicBezTo>
                    <a:cubicBezTo>
                      <a:pt x="550" y="57"/>
                      <a:pt x="451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0" name="Google Shape;3720;p20"/>
              <p:cNvSpPr/>
              <p:nvPr/>
            </p:nvSpPr>
            <p:spPr>
              <a:xfrm>
                <a:off x="2461300" y="3003550"/>
                <a:ext cx="175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2" extrusionOk="0">
                    <a:moveTo>
                      <a:pt x="350" y="1"/>
                    </a:moveTo>
                    <a:cubicBezTo>
                      <a:pt x="299" y="1"/>
                      <a:pt x="247" y="12"/>
                      <a:pt x="201" y="35"/>
                    </a:cubicBezTo>
                    <a:cubicBezTo>
                      <a:pt x="50" y="110"/>
                      <a:pt x="0" y="311"/>
                      <a:pt x="76" y="461"/>
                    </a:cubicBezTo>
                    <a:cubicBezTo>
                      <a:pt x="127" y="565"/>
                      <a:pt x="239" y="621"/>
                      <a:pt x="353" y="621"/>
                    </a:cubicBezTo>
                    <a:cubicBezTo>
                      <a:pt x="404" y="621"/>
                      <a:pt x="455" y="610"/>
                      <a:pt x="502" y="587"/>
                    </a:cubicBezTo>
                    <a:cubicBezTo>
                      <a:pt x="652" y="511"/>
                      <a:pt x="702" y="311"/>
                      <a:pt x="627" y="161"/>
                    </a:cubicBezTo>
                    <a:cubicBezTo>
                      <a:pt x="575" y="57"/>
                      <a:pt x="463" y="1"/>
                      <a:pt x="35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1" name="Google Shape;3721;p20"/>
              <p:cNvSpPr/>
              <p:nvPr/>
            </p:nvSpPr>
            <p:spPr>
              <a:xfrm>
                <a:off x="2396125" y="3210050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198" y="1"/>
                    </a:moveTo>
                    <a:cubicBezTo>
                      <a:pt x="172" y="1"/>
                      <a:pt x="147" y="7"/>
                      <a:pt x="126" y="21"/>
                    </a:cubicBezTo>
                    <a:cubicBezTo>
                      <a:pt x="26" y="71"/>
                      <a:pt x="1" y="196"/>
                      <a:pt x="51" y="297"/>
                    </a:cubicBezTo>
                    <a:cubicBezTo>
                      <a:pt x="87" y="351"/>
                      <a:pt x="149" y="392"/>
                      <a:pt x="219" y="392"/>
                    </a:cubicBezTo>
                    <a:cubicBezTo>
                      <a:pt x="246" y="392"/>
                      <a:pt x="274" y="386"/>
                      <a:pt x="302" y="372"/>
                    </a:cubicBezTo>
                    <a:cubicBezTo>
                      <a:pt x="402" y="322"/>
                      <a:pt x="427" y="196"/>
                      <a:pt x="377" y="96"/>
                    </a:cubicBezTo>
                    <a:cubicBezTo>
                      <a:pt x="341" y="42"/>
                      <a:pt x="265" y="1"/>
                      <a:pt x="19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2" name="Google Shape;3722;p20"/>
              <p:cNvSpPr/>
              <p:nvPr/>
            </p:nvSpPr>
            <p:spPr>
              <a:xfrm>
                <a:off x="2462550" y="307960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31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51" y="76"/>
                      <a:pt x="0" y="176"/>
                      <a:pt x="51" y="276"/>
                    </a:cubicBezTo>
                    <a:cubicBezTo>
                      <a:pt x="84" y="343"/>
                      <a:pt x="151" y="377"/>
                      <a:pt x="221" y="377"/>
                    </a:cubicBezTo>
                    <a:cubicBezTo>
                      <a:pt x="257" y="377"/>
                      <a:pt x="293" y="368"/>
                      <a:pt x="326" y="352"/>
                    </a:cubicBezTo>
                    <a:cubicBezTo>
                      <a:pt x="401" y="302"/>
                      <a:pt x="452" y="201"/>
                      <a:pt x="401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3" name="Google Shape;3723;p20"/>
              <p:cNvSpPr/>
              <p:nvPr/>
            </p:nvSpPr>
            <p:spPr>
              <a:xfrm>
                <a:off x="2431225" y="3196900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209" y="0"/>
                    </a:moveTo>
                    <a:cubicBezTo>
                      <a:pt x="182" y="0"/>
                      <a:pt x="154" y="7"/>
                      <a:pt x="126" y="21"/>
                    </a:cubicBezTo>
                    <a:cubicBezTo>
                      <a:pt x="25" y="71"/>
                      <a:pt x="0" y="196"/>
                      <a:pt x="50" y="296"/>
                    </a:cubicBezTo>
                    <a:cubicBezTo>
                      <a:pt x="87" y="350"/>
                      <a:pt x="162" y="392"/>
                      <a:pt x="229" y="392"/>
                    </a:cubicBezTo>
                    <a:cubicBezTo>
                      <a:pt x="255" y="392"/>
                      <a:pt x="280" y="385"/>
                      <a:pt x="301" y="371"/>
                    </a:cubicBezTo>
                    <a:cubicBezTo>
                      <a:pt x="401" y="321"/>
                      <a:pt x="426" y="196"/>
                      <a:pt x="376" y="96"/>
                    </a:cubicBezTo>
                    <a:cubicBezTo>
                      <a:pt x="340" y="42"/>
                      <a:pt x="278" y="0"/>
                      <a:pt x="20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4" name="Google Shape;3724;p20"/>
              <p:cNvSpPr/>
              <p:nvPr/>
            </p:nvSpPr>
            <p:spPr>
              <a:xfrm>
                <a:off x="2406775" y="3120950"/>
                <a:ext cx="106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7" extrusionOk="0">
                    <a:moveTo>
                      <a:pt x="225" y="1"/>
                    </a:moveTo>
                    <a:cubicBezTo>
                      <a:pt x="193" y="1"/>
                      <a:pt x="160" y="9"/>
                      <a:pt x="126" y="26"/>
                    </a:cubicBezTo>
                    <a:cubicBezTo>
                      <a:pt x="26" y="76"/>
                      <a:pt x="1" y="176"/>
                      <a:pt x="51" y="277"/>
                    </a:cubicBezTo>
                    <a:cubicBezTo>
                      <a:pt x="84" y="343"/>
                      <a:pt x="151" y="377"/>
                      <a:pt x="214" y="377"/>
                    </a:cubicBezTo>
                    <a:cubicBezTo>
                      <a:pt x="246" y="377"/>
                      <a:pt x="277" y="368"/>
                      <a:pt x="302" y="352"/>
                    </a:cubicBezTo>
                    <a:cubicBezTo>
                      <a:pt x="402" y="302"/>
                      <a:pt x="427" y="201"/>
                      <a:pt x="377" y="101"/>
                    </a:cubicBezTo>
                    <a:cubicBezTo>
                      <a:pt x="343" y="34"/>
                      <a:pt x="288" y="1"/>
                      <a:pt x="22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5" name="Google Shape;3725;p20"/>
              <p:cNvSpPr/>
              <p:nvPr/>
            </p:nvSpPr>
            <p:spPr>
              <a:xfrm>
                <a:off x="2346000" y="3028975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209" y="1"/>
                    </a:moveTo>
                    <a:cubicBezTo>
                      <a:pt x="182" y="1"/>
                      <a:pt x="154" y="7"/>
                      <a:pt x="126" y="21"/>
                    </a:cubicBezTo>
                    <a:cubicBezTo>
                      <a:pt x="26" y="71"/>
                      <a:pt x="1" y="196"/>
                      <a:pt x="51" y="296"/>
                    </a:cubicBezTo>
                    <a:cubicBezTo>
                      <a:pt x="87" y="351"/>
                      <a:pt x="162" y="392"/>
                      <a:pt x="230" y="392"/>
                    </a:cubicBezTo>
                    <a:cubicBezTo>
                      <a:pt x="256" y="392"/>
                      <a:pt x="281" y="386"/>
                      <a:pt x="302" y="372"/>
                    </a:cubicBezTo>
                    <a:cubicBezTo>
                      <a:pt x="402" y="321"/>
                      <a:pt x="427" y="196"/>
                      <a:pt x="377" y="96"/>
                    </a:cubicBezTo>
                    <a:cubicBezTo>
                      <a:pt x="341" y="42"/>
                      <a:pt x="278" y="1"/>
                      <a:pt x="20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6" name="Google Shape;3726;p20"/>
              <p:cNvSpPr/>
              <p:nvPr/>
            </p:nvSpPr>
            <p:spPr>
              <a:xfrm>
                <a:off x="2240125" y="3149275"/>
                <a:ext cx="1817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652" extrusionOk="0">
                    <a:moveTo>
                      <a:pt x="364" y="0"/>
                    </a:moveTo>
                    <a:cubicBezTo>
                      <a:pt x="311" y="0"/>
                      <a:pt x="256" y="14"/>
                      <a:pt x="201" y="46"/>
                    </a:cubicBezTo>
                    <a:cubicBezTo>
                      <a:pt x="50" y="121"/>
                      <a:pt x="0" y="322"/>
                      <a:pt x="75" y="472"/>
                    </a:cubicBezTo>
                    <a:cubicBezTo>
                      <a:pt x="130" y="582"/>
                      <a:pt x="253" y="652"/>
                      <a:pt x="373" y="652"/>
                    </a:cubicBezTo>
                    <a:cubicBezTo>
                      <a:pt x="417" y="652"/>
                      <a:pt x="461" y="642"/>
                      <a:pt x="501" y="622"/>
                    </a:cubicBezTo>
                    <a:cubicBezTo>
                      <a:pt x="677" y="522"/>
                      <a:pt x="727" y="322"/>
                      <a:pt x="652" y="171"/>
                    </a:cubicBezTo>
                    <a:cubicBezTo>
                      <a:pt x="583" y="68"/>
                      <a:pt x="479" y="0"/>
                      <a:pt x="36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7" name="Google Shape;3727;p20"/>
              <p:cNvSpPr/>
              <p:nvPr/>
            </p:nvSpPr>
            <p:spPr>
              <a:xfrm>
                <a:off x="2376075" y="3284250"/>
                <a:ext cx="175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2" extrusionOk="0">
                    <a:moveTo>
                      <a:pt x="344" y="1"/>
                    </a:moveTo>
                    <a:cubicBezTo>
                      <a:pt x="297" y="1"/>
                      <a:pt x="248" y="12"/>
                      <a:pt x="201" y="35"/>
                    </a:cubicBezTo>
                    <a:cubicBezTo>
                      <a:pt x="51" y="111"/>
                      <a:pt x="1" y="311"/>
                      <a:pt x="76" y="461"/>
                    </a:cubicBezTo>
                    <a:cubicBezTo>
                      <a:pt x="128" y="565"/>
                      <a:pt x="228" y="621"/>
                      <a:pt x="334" y="621"/>
                    </a:cubicBezTo>
                    <a:cubicBezTo>
                      <a:pt x="381" y="621"/>
                      <a:pt x="430" y="610"/>
                      <a:pt x="477" y="587"/>
                    </a:cubicBezTo>
                    <a:cubicBezTo>
                      <a:pt x="627" y="512"/>
                      <a:pt x="703" y="311"/>
                      <a:pt x="602" y="161"/>
                    </a:cubicBezTo>
                    <a:cubicBezTo>
                      <a:pt x="550" y="57"/>
                      <a:pt x="451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8" name="Google Shape;3728;p20"/>
              <p:cNvSpPr/>
              <p:nvPr/>
            </p:nvSpPr>
            <p:spPr>
              <a:xfrm>
                <a:off x="1891750" y="3615225"/>
                <a:ext cx="1442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577" h="560" extrusionOk="0">
                    <a:moveTo>
                      <a:pt x="280" y="1"/>
                    </a:moveTo>
                    <a:cubicBezTo>
                      <a:pt x="151" y="1"/>
                      <a:pt x="48" y="95"/>
                      <a:pt x="25" y="230"/>
                    </a:cubicBezTo>
                    <a:cubicBezTo>
                      <a:pt x="0" y="380"/>
                      <a:pt x="101" y="531"/>
                      <a:pt x="251" y="556"/>
                    </a:cubicBezTo>
                    <a:cubicBezTo>
                      <a:pt x="266" y="558"/>
                      <a:pt x="282" y="560"/>
                      <a:pt x="297" y="560"/>
                    </a:cubicBezTo>
                    <a:cubicBezTo>
                      <a:pt x="426" y="560"/>
                      <a:pt x="529" y="465"/>
                      <a:pt x="552" y="330"/>
                    </a:cubicBezTo>
                    <a:cubicBezTo>
                      <a:pt x="577" y="180"/>
                      <a:pt x="476" y="30"/>
                      <a:pt x="326" y="4"/>
                    </a:cubicBezTo>
                    <a:cubicBezTo>
                      <a:pt x="311" y="2"/>
                      <a:pt x="295" y="1"/>
                      <a:pt x="28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9" name="Google Shape;3729;p20"/>
              <p:cNvSpPr/>
              <p:nvPr/>
            </p:nvSpPr>
            <p:spPr>
              <a:xfrm>
                <a:off x="2123575" y="3429625"/>
                <a:ext cx="17575" cy="1540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16" extrusionOk="0">
                    <a:moveTo>
                      <a:pt x="350" y="0"/>
                    </a:moveTo>
                    <a:cubicBezTo>
                      <a:pt x="299" y="0"/>
                      <a:pt x="248" y="12"/>
                      <a:pt x="201" y="35"/>
                    </a:cubicBezTo>
                    <a:cubicBezTo>
                      <a:pt x="51" y="110"/>
                      <a:pt x="1" y="311"/>
                      <a:pt x="76" y="436"/>
                    </a:cubicBezTo>
                    <a:cubicBezTo>
                      <a:pt x="131" y="546"/>
                      <a:pt x="253" y="616"/>
                      <a:pt x="373" y="616"/>
                    </a:cubicBezTo>
                    <a:cubicBezTo>
                      <a:pt x="418" y="616"/>
                      <a:pt x="461" y="606"/>
                      <a:pt x="502" y="586"/>
                    </a:cubicBezTo>
                    <a:cubicBezTo>
                      <a:pt x="652" y="486"/>
                      <a:pt x="702" y="311"/>
                      <a:pt x="627" y="160"/>
                    </a:cubicBezTo>
                    <a:cubicBezTo>
                      <a:pt x="575" y="56"/>
                      <a:pt x="464" y="0"/>
                      <a:pt x="35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0" name="Google Shape;3730;p20"/>
              <p:cNvSpPr/>
              <p:nvPr/>
            </p:nvSpPr>
            <p:spPr>
              <a:xfrm>
                <a:off x="2080975" y="3338150"/>
                <a:ext cx="17550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621" extrusionOk="0">
                    <a:moveTo>
                      <a:pt x="369" y="0"/>
                    </a:moveTo>
                    <a:cubicBezTo>
                      <a:pt x="321" y="0"/>
                      <a:pt x="272" y="11"/>
                      <a:pt x="226" y="35"/>
                    </a:cubicBezTo>
                    <a:cubicBezTo>
                      <a:pt x="75" y="110"/>
                      <a:pt x="0" y="310"/>
                      <a:pt x="75" y="461"/>
                    </a:cubicBezTo>
                    <a:cubicBezTo>
                      <a:pt x="145" y="565"/>
                      <a:pt x="250" y="621"/>
                      <a:pt x="358" y="621"/>
                    </a:cubicBezTo>
                    <a:cubicBezTo>
                      <a:pt x="406" y="621"/>
                      <a:pt x="455" y="609"/>
                      <a:pt x="501" y="586"/>
                    </a:cubicBezTo>
                    <a:cubicBezTo>
                      <a:pt x="652" y="511"/>
                      <a:pt x="702" y="310"/>
                      <a:pt x="627" y="160"/>
                    </a:cubicBezTo>
                    <a:cubicBezTo>
                      <a:pt x="575" y="56"/>
                      <a:pt x="475" y="0"/>
                      <a:pt x="36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1" name="Google Shape;3731;p20"/>
              <p:cNvSpPr/>
              <p:nvPr/>
            </p:nvSpPr>
            <p:spPr>
              <a:xfrm>
                <a:off x="2015800" y="3544650"/>
                <a:ext cx="11300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2" extrusionOk="0">
                    <a:moveTo>
                      <a:pt x="214" y="0"/>
                    </a:moveTo>
                    <a:cubicBezTo>
                      <a:pt x="184" y="0"/>
                      <a:pt x="154" y="6"/>
                      <a:pt x="126" y="20"/>
                    </a:cubicBezTo>
                    <a:cubicBezTo>
                      <a:pt x="26" y="71"/>
                      <a:pt x="1" y="196"/>
                      <a:pt x="51" y="296"/>
                    </a:cubicBezTo>
                    <a:cubicBezTo>
                      <a:pt x="87" y="350"/>
                      <a:pt x="162" y="391"/>
                      <a:pt x="229" y="391"/>
                    </a:cubicBezTo>
                    <a:cubicBezTo>
                      <a:pt x="256" y="391"/>
                      <a:pt x="280" y="385"/>
                      <a:pt x="301" y="371"/>
                    </a:cubicBezTo>
                    <a:cubicBezTo>
                      <a:pt x="402" y="321"/>
                      <a:pt x="452" y="196"/>
                      <a:pt x="402" y="96"/>
                    </a:cubicBezTo>
                    <a:cubicBezTo>
                      <a:pt x="366" y="41"/>
                      <a:pt x="290" y="0"/>
                      <a:pt x="21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2" name="Google Shape;3732;p20"/>
              <p:cNvSpPr/>
              <p:nvPr/>
            </p:nvSpPr>
            <p:spPr>
              <a:xfrm>
                <a:off x="2082850" y="3414200"/>
                <a:ext cx="106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7" extrusionOk="0">
                    <a:moveTo>
                      <a:pt x="224" y="0"/>
                    </a:moveTo>
                    <a:cubicBezTo>
                      <a:pt x="193" y="0"/>
                      <a:pt x="159" y="9"/>
                      <a:pt x="126" y="25"/>
                    </a:cubicBezTo>
                    <a:cubicBezTo>
                      <a:pt x="25" y="75"/>
                      <a:pt x="0" y="176"/>
                      <a:pt x="51" y="276"/>
                    </a:cubicBezTo>
                    <a:cubicBezTo>
                      <a:pt x="84" y="343"/>
                      <a:pt x="140" y="376"/>
                      <a:pt x="203" y="376"/>
                    </a:cubicBezTo>
                    <a:cubicBezTo>
                      <a:pt x="234" y="376"/>
                      <a:pt x="268" y="368"/>
                      <a:pt x="301" y="351"/>
                    </a:cubicBezTo>
                    <a:cubicBezTo>
                      <a:pt x="401" y="301"/>
                      <a:pt x="426" y="201"/>
                      <a:pt x="376" y="101"/>
                    </a:cubicBezTo>
                    <a:cubicBezTo>
                      <a:pt x="343" y="34"/>
                      <a:pt x="287" y="0"/>
                      <a:pt x="22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3" name="Google Shape;3733;p20"/>
              <p:cNvSpPr/>
              <p:nvPr/>
            </p:nvSpPr>
            <p:spPr>
              <a:xfrm>
                <a:off x="2050900" y="3531475"/>
                <a:ext cx="11300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3" extrusionOk="0">
                    <a:moveTo>
                      <a:pt x="223" y="1"/>
                    </a:moveTo>
                    <a:cubicBezTo>
                      <a:pt x="196" y="1"/>
                      <a:pt x="172" y="7"/>
                      <a:pt x="151" y="21"/>
                    </a:cubicBezTo>
                    <a:cubicBezTo>
                      <a:pt x="50" y="71"/>
                      <a:pt x="0" y="197"/>
                      <a:pt x="50" y="297"/>
                    </a:cubicBezTo>
                    <a:cubicBezTo>
                      <a:pt x="86" y="351"/>
                      <a:pt x="162" y="392"/>
                      <a:pt x="238" y="392"/>
                    </a:cubicBezTo>
                    <a:cubicBezTo>
                      <a:pt x="268" y="392"/>
                      <a:pt x="298" y="386"/>
                      <a:pt x="326" y="372"/>
                    </a:cubicBezTo>
                    <a:cubicBezTo>
                      <a:pt x="426" y="322"/>
                      <a:pt x="451" y="197"/>
                      <a:pt x="401" y="96"/>
                    </a:cubicBezTo>
                    <a:cubicBezTo>
                      <a:pt x="365" y="42"/>
                      <a:pt x="290" y="1"/>
                      <a:pt x="22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4" name="Google Shape;3734;p20"/>
              <p:cNvSpPr/>
              <p:nvPr/>
            </p:nvSpPr>
            <p:spPr>
              <a:xfrm>
                <a:off x="2026450" y="345555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38" y="0"/>
                    </a:moveTo>
                    <a:cubicBezTo>
                      <a:pt x="207" y="0"/>
                      <a:pt x="176" y="9"/>
                      <a:pt x="151" y="26"/>
                    </a:cubicBezTo>
                    <a:cubicBezTo>
                      <a:pt x="51" y="76"/>
                      <a:pt x="1" y="176"/>
                      <a:pt x="51" y="276"/>
                    </a:cubicBezTo>
                    <a:cubicBezTo>
                      <a:pt x="84" y="343"/>
                      <a:pt x="151" y="376"/>
                      <a:pt x="222" y="376"/>
                    </a:cubicBezTo>
                    <a:cubicBezTo>
                      <a:pt x="257" y="376"/>
                      <a:pt x="293" y="368"/>
                      <a:pt x="327" y="351"/>
                    </a:cubicBezTo>
                    <a:cubicBezTo>
                      <a:pt x="427" y="301"/>
                      <a:pt x="452" y="201"/>
                      <a:pt x="402" y="101"/>
                    </a:cubicBezTo>
                    <a:cubicBezTo>
                      <a:pt x="368" y="34"/>
                      <a:pt x="302" y="0"/>
                      <a:pt x="23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5" name="Google Shape;3735;p20"/>
              <p:cNvSpPr/>
              <p:nvPr/>
            </p:nvSpPr>
            <p:spPr>
              <a:xfrm>
                <a:off x="1965675" y="3363575"/>
                <a:ext cx="11300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2" extrusionOk="0">
                    <a:moveTo>
                      <a:pt x="223" y="0"/>
                    </a:moveTo>
                    <a:cubicBezTo>
                      <a:pt x="197" y="0"/>
                      <a:pt x="172" y="6"/>
                      <a:pt x="151" y="20"/>
                    </a:cubicBezTo>
                    <a:cubicBezTo>
                      <a:pt x="51" y="70"/>
                      <a:pt x="1" y="196"/>
                      <a:pt x="51" y="296"/>
                    </a:cubicBezTo>
                    <a:cubicBezTo>
                      <a:pt x="87" y="350"/>
                      <a:pt x="162" y="391"/>
                      <a:pt x="239" y="391"/>
                    </a:cubicBezTo>
                    <a:cubicBezTo>
                      <a:pt x="269" y="391"/>
                      <a:pt x="298" y="385"/>
                      <a:pt x="326" y="371"/>
                    </a:cubicBezTo>
                    <a:cubicBezTo>
                      <a:pt x="427" y="321"/>
                      <a:pt x="452" y="196"/>
                      <a:pt x="402" y="95"/>
                    </a:cubicBezTo>
                    <a:cubicBezTo>
                      <a:pt x="366" y="41"/>
                      <a:pt x="290" y="0"/>
                      <a:pt x="22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6" name="Google Shape;3736;p20"/>
              <p:cNvSpPr/>
              <p:nvPr/>
            </p:nvSpPr>
            <p:spPr>
              <a:xfrm>
                <a:off x="1859800" y="3483850"/>
                <a:ext cx="18800" cy="16325"/>
              </a:xfrm>
              <a:custGeom>
                <a:avLst/>
                <a:gdLst/>
                <a:ahLst/>
                <a:cxnLst/>
                <a:rect l="l" t="t" r="r" b="b"/>
                <a:pathLst>
                  <a:path w="752" h="653" extrusionOk="0">
                    <a:moveTo>
                      <a:pt x="377" y="1"/>
                    </a:moveTo>
                    <a:cubicBezTo>
                      <a:pt x="325" y="1"/>
                      <a:pt x="273" y="15"/>
                      <a:pt x="226" y="46"/>
                    </a:cubicBezTo>
                    <a:cubicBezTo>
                      <a:pt x="50" y="122"/>
                      <a:pt x="0" y="322"/>
                      <a:pt x="75" y="472"/>
                    </a:cubicBezTo>
                    <a:cubicBezTo>
                      <a:pt x="149" y="583"/>
                      <a:pt x="276" y="652"/>
                      <a:pt x="398" y="652"/>
                    </a:cubicBezTo>
                    <a:cubicBezTo>
                      <a:pt x="442" y="652"/>
                      <a:pt x="486" y="643"/>
                      <a:pt x="526" y="623"/>
                    </a:cubicBezTo>
                    <a:cubicBezTo>
                      <a:pt x="677" y="523"/>
                      <a:pt x="752" y="322"/>
                      <a:pt x="652" y="172"/>
                    </a:cubicBezTo>
                    <a:cubicBezTo>
                      <a:pt x="600" y="69"/>
                      <a:pt x="490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7" name="Google Shape;3737;p20"/>
              <p:cNvSpPr/>
              <p:nvPr/>
            </p:nvSpPr>
            <p:spPr>
              <a:xfrm>
                <a:off x="1995750" y="3618850"/>
                <a:ext cx="1757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1" extrusionOk="0">
                    <a:moveTo>
                      <a:pt x="350" y="0"/>
                    </a:moveTo>
                    <a:cubicBezTo>
                      <a:pt x="299" y="0"/>
                      <a:pt x="248" y="12"/>
                      <a:pt x="201" y="35"/>
                    </a:cubicBezTo>
                    <a:cubicBezTo>
                      <a:pt x="51" y="110"/>
                      <a:pt x="1" y="311"/>
                      <a:pt x="76" y="461"/>
                    </a:cubicBezTo>
                    <a:cubicBezTo>
                      <a:pt x="128" y="565"/>
                      <a:pt x="239" y="621"/>
                      <a:pt x="353" y="621"/>
                    </a:cubicBezTo>
                    <a:cubicBezTo>
                      <a:pt x="404" y="621"/>
                      <a:pt x="455" y="610"/>
                      <a:pt x="502" y="586"/>
                    </a:cubicBezTo>
                    <a:cubicBezTo>
                      <a:pt x="652" y="511"/>
                      <a:pt x="702" y="311"/>
                      <a:pt x="627" y="160"/>
                    </a:cubicBezTo>
                    <a:cubicBezTo>
                      <a:pt x="575" y="56"/>
                      <a:pt x="464" y="0"/>
                      <a:pt x="35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8" name="Google Shape;3738;p20"/>
              <p:cNvSpPr/>
              <p:nvPr/>
            </p:nvSpPr>
            <p:spPr>
              <a:xfrm>
                <a:off x="1990125" y="3474350"/>
                <a:ext cx="6275" cy="582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233" extrusionOk="0">
                    <a:moveTo>
                      <a:pt x="125" y="0"/>
                    </a:moveTo>
                    <a:cubicBezTo>
                      <a:pt x="75" y="0"/>
                      <a:pt x="0" y="25"/>
                      <a:pt x="0" y="101"/>
                    </a:cubicBezTo>
                    <a:cubicBezTo>
                      <a:pt x="0" y="176"/>
                      <a:pt x="25" y="226"/>
                      <a:pt x="100" y="226"/>
                    </a:cubicBezTo>
                    <a:cubicBezTo>
                      <a:pt x="114" y="230"/>
                      <a:pt x="126" y="232"/>
                      <a:pt x="138" y="232"/>
                    </a:cubicBezTo>
                    <a:cubicBezTo>
                      <a:pt x="192" y="232"/>
                      <a:pt x="226" y="188"/>
                      <a:pt x="226" y="126"/>
                    </a:cubicBezTo>
                    <a:cubicBezTo>
                      <a:pt x="251" y="76"/>
                      <a:pt x="201" y="0"/>
                      <a:pt x="12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9" name="Google Shape;3739;p20"/>
              <p:cNvSpPr/>
              <p:nvPr/>
            </p:nvSpPr>
            <p:spPr>
              <a:xfrm>
                <a:off x="1886725" y="3555150"/>
                <a:ext cx="7550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79" extrusionOk="0">
                    <a:moveTo>
                      <a:pt x="161" y="0"/>
                    </a:moveTo>
                    <a:cubicBezTo>
                      <a:pt x="140" y="0"/>
                      <a:pt x="119" y="9"/>
                      <a:pt x="101" y="26"/>
                    </a:cubicBezTo>
                    <a:cubicBezTo>
                      <a:pt x="26" y="52"/>
                      <a:pt x="1" y="127"/>
                      <a:pt x="26" y="202"/>
                    </a:cubicBezTo>
                    <a:cubicBezTo>
                      <a:pt x="58" y="250"/>
                      <a:pt x="101" y="278"/>
                      <a:pt x="148" y="278"/>
                    </a:cubicBezTo>
                    <a:cubicBezTo>
                      <a:pt x="173" y="278"/>
                      <a:pt x="200" y="270"/>
                      <a:pt x="226" y="252"/>
                    </a:cubicBezTo>
                    <a:cubicBezTo>
                      <a:pt x="276" y="227"/>
                      <a:pt x="302" y="152"/>
                      <a:pt x="276" y="77"/>
                    </a:cubicBezTo>
                    <a:cubicBezTo>
                      <a:pt x="244" y="28"/>
                      <a:pt x="201" y="0"/>
                      <a:pt x="16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0" name="Google Shape;3740;p20"/>
              <p:cNvSpPr/>
              <p:nvPr/>
            </p:nvSpPr>
            <p:spPr>
              <a:xfrm>
                <a:off x="1905525" y="3595250"/>
                <a:ext cx="7550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79" extrusionOk="0">
                    <a:moveTo>
                      <a:pt x="155" y="0"/>
                    </a:moveTo>
                    <a:cubicBezTo>
                      <a:pt x="129" y="0"/>
                      <a:pt x="102" y="9"/>
                      <a:pt x="76" y="27"/>
                    </a:cubicBezTo>
                    <a:cubicBezTo>
                      <a:pt x="26" y="52"/>
                      <a:pt x="1" y="127"/>
                      <a:pt x="26" y="202"/>
                    </a:cubicBezTo>
                    <a:cubicBezTo>
                      <a:pt x="42" y="251"/>
                      <a:pt x="89" y="278"/>
                      <a:pt x="135" y="278"/>
                    </a:cubicBezTo>
                    <a:cubicBezTo>
                      <a:pt x="159" y="278"/>
                      <a:pt x="183" y="270"/>
                      <a:pt x="201" y="252"/>
                    </a:cubicBezTo>
                    <a:cubicBezTo>
                      <a:pt x="276" y="227"/>
                      <a:pt x="301" y="152"/>
                      <a:pt x="276" y="77"/>
                    </a:cubicBezTo>
                    <a:cubicBezTo>
                      <a:pt x="244" y="28"/>
                      <a:pt x="201" y="0"/>
                      <a:pt x="15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1" name="Google Shape;3741;p20"/>
              <p:cNvSpPr/>
              <p:nvPr/>
            </p:nvSpPr>
            <p:spPr>
              <a:xfrm>
                <a:off x="1936850" y="3507150"/>
                <a:ext cx="505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7" extrusionOk="0">
                    <a:moveTo>
                      <a:pt x="111" y="0"/>
                    </a:moveTo>
                    <a:cubicBezTo>
                      <a:pt x="92" y="0"/>
                      <a:pt x="72" y="6"/>
                      <a:pt x="51" y="17"/>
                    </a:cubicBezTo>
                    <a:cubicBezTo>
                      <a:pt x="26" y="42"/>
                      <a:pt x="1" y="92"/>
                      <a:pt x="26" y="117"/>
                    </a:cubicBezTo>
                    <a:cubicBezTo>
                      <a:pt x="44" y="154"/>
                      <a:pt x="76" y="177"/>
                      <a:pt x="111" y="177"/>
                    </a:cubicBezTo>
                    <a:cubicBezTo>
                      <a:pt x="124" y="177"/>
                      <a:pt x="138" y="174"/>
                      <a:pt x="151" y="167"/>
                    </a:cubicBezTo>
                    <a:cubicBezTo>
                      <a:pt x="176" y="142"/>
                      <a:pt x="201" y="92"/>
                      <a:pt x="176" y="42"/>
                    </a:cubicBezTo>
                    <a:cubicBezTo>
                      <a:pt x="162" y="12"/>
                      <a:pt x="138" y="0"/>
                      <a:pt x="11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2" name="Google Shape;3742;p20"/>
              <p:cNvSpPr/>
              <p:nvPr/>
            </p:nvSpPr>
            <p:spPr>
              <a:xfrm>
                <a:off x="1907400" y="3564325"/>
                <a:ext cx="50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2" extrusionOk="0">
                    <a:moveTo>
                      <a:pt x="91" y="1"/>
                    </a:moveTo>
                    <a:cubicBezTo>
                      <a:pt x="78" y="1"/>
                      <a:pt x="64" y="4"/>
                      <a:pt x="51" y="10"/>
                    </a:cubicBezTo>
                    <a:cubicBezTo>
                      <a:pt x="26" y="35"/>
                      <a:pt x="1" y="86"/>
                      <a:pt x="26" y="136"/>
                    </a:cubicBezTo>
                    <a:cubicBezTo>
                      <a:pt x="44" y="153"/>
                      <a:pt x="74" y="171"/>
                      <a:pt x="108" y="171"/>
                    </a:cubicBezTo>
                    <a:cubicBezTo>
                      <a:pt x="122" y="171"/>
                      <a:pt x="137" y="168"/>
                      <a:pt x="151" y="161"/>
                    </a:cubicBezTo>
                    <a:cubicBezTo>
                      <a:pt x="176" y="136"/>
                      <a:pt x="201" y="86"/>
                      <a:pt x="176" y="60"/>
                    </a:cubicBezTo>
                    <a:cubicBezTo>
                      <a:pt x="158" y="24"/>
                      <a:pt x="126" y="1"/>
                      <a:pt x="9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3" name="Google Shape;3743;p20"/>
              <p:cNvSpPr/>
              <p:nvPr/>
            </p:nvSpPr>
            <p:spPr>
              <a:xfrm>
                <a:off x="1921200" y="3512925"/>
                <a:ext cx="5025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2" extrusionOk="0">
                    <a:moveTo>
                      <a:pt x="103" y="1"/>
                    </a:moveTo>
                    <a:cubicBezTo>
                      <a:pt x="92" y="1"/>
                      <a:pt x="83" y="4"/>
                      <a:pt x="75" y="11"/>
                    </a:cubicBezTo>
                    <a:cubicBezTo>
                      <a:pt x="25" y="36"/>
                      <a:pt x="0" y="86"/>
                      <a:pt x="25" y="137"/>
                    </a:cubicBezTo>
                    <a:cubicBezTo>
                      <a:pt x="43" y="154"/>
                      <a:pt x="73" y="172"/>
                      <a:pt x="107" y="172"/>
                    </a:cubicBezTo>
                    <a:cubicBezTo>
                      <a:pt x="121" y="172"/>
                      <a:pt x="136" y="169"/>
                      <a:pt x="151" y="162"/>
                    </a:cubicBezTo>
                    <a:cubicBezTo>
                      <a:pt x="176" y="137"/>
                      <a:pt x="201" y="86"/>
                      <a:pt x="176" y="36"/>
                    </a:cubicBezTo>
                    <a:cubicBezTo>
                      <a:pt x="158" y="19"/>
                      <a:pt x="128" y="1"/>
                      <a:pt x="10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4" name="Google Shape;3744;p20"/>
              <p:cNvSpPr/>
              <p:nvPr/>
            </p:nvSpPr>
            <p:spPr>
              <a:xfrm>
                <a:off x="1931850" y="3546150"/>
                <a:ext cx="5025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2" extrusionOk="0">
                    <a:moveTo>
                      <a:pt x="100" y="1"/>
                    </a:moveTo>
                    <a:cubicBezTo>
                      <a:pt x="91" y="1"/>
                      <a:pt x="82" y="4"/>
                      <a:pt x="75" y="11"/>
                    </a:cubicBezTo>
                    <a:cubicBezTo>
                      <a:pt x="25" y="36"/>
                      <a:pt x="0" y="86"/>
                      <a:pt x="25" y="136"/>
                    </a:cubicBezTo>
                    <a:cubicBezTo>
                      <a:pt x="43" y="154"/>
                      <a:pt x="73" y="171"/>
                      <a:pt x="107" y="171"/>
                    </a:cubicBezTo>
                    <a:cubicBezTo>
                      <a:pt x="121" y="171"/>
                      <a:pt x="136" y="168"/>
                      <a:pt x="151" y="161"/>
                    </a:cubicBezTo>
                    <a:cubicBezTo>
                      <a:pt x="201" y="136"/>
                      <a:pt x="201" y="86"/>
                      <a:pt x="176" y="61"/>
                    </a:cubicBezTo>
                    <a:cubicBezTo>
                      <a:pt x="157" y="24"/>
                      <a:pt x="126" y="1"/>
                      <a:pt x="10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5" name="Google Shape;3745;p20"/>
              <p:cNvSpPr/>
              <p:nvPr/>
            </p:nvSpPr>
            <p:spPr>
              <a:xfrm>
                <a:off x="1958775" y="3586725"/>
                <a:ext cx="5050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67" extrusionOk="0">
                    <a:moveTo>
                      <a:pt x="112" y="0"/>
                    </a:moveTo>
                    <a:cubicBezTo>
                      <a:pt x="93" y="0"/>
                      <a:pt x="72" y="6"/>
                      <a:pt x="51" y="17"/>
                    </a:cubicBezTo>
                    <a:cubicBezTo>
                      <a:pt x="26" y="42"/>
                      <a:pt x="1" y="92"/>
                      <a:pt x="26" y="117"/>
                    </a:cubicBezTo>
                    <a:cubicBezTo>
                      <a:pt x="51" y="167"/>
                      <a:pt x="101" y="167"/>
                      <a:pt x="126" y="167"/>
                    </a:cubicBezTo>
                    <a:cubicBezTo>
                      <a:pt x="176" y="142"/>
                      <a:pt x="201" y="92"/>
                      <a:pt x="176" y="42"/>
                    </a:cubicBezTo>
                    <a:cubicBezTo>
                      <a:pt x="162" y="12"/>
                      <a:pt x="138" y="0"/>
                      <a:pt x="11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6" name="Google Shape;3746;p20"/>
              <p:cNvSpPr/>
              <p:nvPr/>
            </p:nvSpPr>
            <p:spPr>
              <a:xfrm>
                <a:off x="2002025" y="3531125"/>
                <a:ext cx="8175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27" h="287" extrusionOk="0">
                    <a:moveTo>
                      <a:pt x="161" y="0"/>
                    </a:moveTo>
                    <a:cubicBezTo>
                      <a:pt x="141" y="0"/>
                      <a:pt x="121" y="3"/>
                      <a:pt x="101" y="10"/>
                    </a:cubicBezTo>
                    <a:cubicBezTo>
                      <a:pt x="25" y="60"/>
                      <a:pt x="0" y="135"/>
                      <a:pt x="50" y="211"/>
                    </a:cubicBezTo>
                    <a:cubicBezTo>
                      <a:pt x="67" y="259"/>
                      <a:pt x="114" y="287"/>
                      <a:pt x="159" y="287"/>
                    </a:cubicBezTo>
                    <a:cubicBezTo>
                      <a:pt x="184" y="287"/>
                      <a:pt x="208" y="278"/>
                      <a:pt x="226" y="261"/>
                    </a:cubicBezTo>
                    <a:cubicBezTo>
                      <a:pt x="301" y="236"/>
                      <a:pt x="326" y="135"/>
                      <a:pt x="301" y="60"/>
                    </a:cubicBezTo>
                    <a:cubicBezTo>
                      <a:pt x="264" y="23"/>
                      <a:pt x="214" y="0"/>
                      <a:pt x="16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7" name="Google Shape;3747;p20"/>
              <p:cNvSpPr/>
              <p:nvPr/>
            </p:nvSpPr>
            <p:spPr>
              <a:xfrm>
                <a:off x="1943125" y="3472225"/>
                <a:ext cx="7550" cy="65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62" extrusionOk="0">
                    <a:moveTo>
                      <a:pt x="135" y="0"/>
                    </a:moveTo>
                    <a:cubicBezTo>
                      <a:pt x="116" y="0"/>
                      <a:pt x="96" y="3"/>
                      <a:pt x="76" y="10"/>
                    </a:cubicBezTo>
                    <a:cubicBezTo>
                      <a:pt x="25" y="35"/>
                      <a:pt x="0" y="135"/>
                      <a:pt x="25" y="186"/>
                    </a:cubicBezTo>
                    <a:cubicBezTo>
                      <a:pt x="42" y="234"/>
                      <a:pt x="89" y="262"/>
                      <a:pt x="134" y="262"/>
                    </a:cubicBezTo>
                    <a:cubicBezTo>
                      <a:pt x="159" y="262"/>
                      <a:pt x="183" y="253"/>
                      <a:pt x="201" y="236"/>
                    </a:cubicBezTo>
                    <a:cubicBezTo>
                      <a:pt x="276" y="211"/>
                      <a:pt x="301" y="135"/>
                      <a:pt x="251" y="60"/>
                    </a:cubicBezTo>
                    <a:cubicBezTo>
                      <a:pt x="233" y="24"/>
                      <a:pt x="187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8" name="Google Shape;3748;p20"/>
              <p:cNvSpPr/>
              <p:nvPr/>
            </p:nvSpPr>
            <p:spPr>
              <a:xfrm>
                <a:off x="2473200" y="2949425"/>
                <a:ext cx="1130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6" extrusionOk="0">
                    <a:moveTo>
                      <a:pt x="231" y="0"/>
                    </a:moveTo>
                    <a:cubicBezTo>
                      <a:pt x="205" y="0"/>
                      <a:pt x="178" y="6"/>
                      <a:pt x="151" y="20"/>
                    </a:cubicBezTo>
                    <a:cubicBezTo>
                      <a:pt x="51" y="70"/>
                      <a:pt x="1" y="195"/>
                      <a:pt x="76" y="295"/>
                    </a:cubicBezTo>
                    <a:cubicBezTo>
                      <a:pt x="109" y="362"/>
                      <a:pt x="165" y="396"/>
                      <a:pt x="228" y="396"/>
                    </a:cubicBezTo>
                    <a:cubicBezTo>
                      <a:pt x="260" y="396"/>
                      <a:pt x="293" y="387"/>
                      <a:pt x="326" y="371"/>
                    </a:cubicBezTo>
                    <a:cubicBezTo>
                      <a:pt x="427" y="321"/>
                      <a:pt x="452" y="195"/>
                      <a:pt x="402" y="120"/>
                    </a:cubicBezTo>
                    <a:cubicBezTo>
                      <a:pt x="365" y="47"/>
                      <a:pt x="301" y="0"/>
                      <a:pt x="23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9" name="Google Shape;3749;p20"/>
              <p:cNvSpPr/>
              <p:nvPr/>
            </p:nvSpPr>
            <p:spPr>
              <a:xfrm>
                <a:off x="2500775" y="3008175"/>
                <a:ext cx="11300" cy="97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88" extrusionOk="0">
                    <a:moveTo>
                      <a:pt x="231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25" y="76"/>
                      <a:pt x="0" y="176"/>
                      <a:pt x="50" y="276"/>
                    </a:cubicBezTo>
                    <a:cubicBezTo>
                      <a:pt x="84" y="343"/>
                      <a:pt x="151" y="388"/>
                      <a:pt x="221" y="388"/>
                    </a:cubicBezTo>
                    <a:cubicBezTo>
                      <a:pt x="256" y="388"/>
                      <a:pt x="293" y="377"/>
                      <a:pt x="326" y="351"/>
                    </a:cubicBezTo>
                    <a:cubicBezTo>
                      <a:pt x="401" y="301"/>
                      <a:pt x="451" y="201"/>
                      <a:pt x="401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0" name="Google Shape;3750;p20"/>
              <p:cNvSpPr/>
              <p:nvPr/>
            </p:nvSpPr>
            <p:spPr>
              <a:xfrm>
                <a:off x="2546500" y="2879475"/>
                <a:ext cx="75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7" extrusionOk="0">
                    <a:moveTo>
                      <a:pt x="145" y="1"/>
                    </a:moveTo>
                    <a:cubicBezTo>
                      <a:pt x="130" y="1"/>
                      <a:pt x="115" y="4"/>
                      <a:pt x="101" y="11"/>
                    </a:cubicBezTo>
                    <a:cubicBezTo>
                      <a:pt x="26" y="36"/>
                      <a:pt x="1" y="111"/>
                      <a:pt x="51" y="186"/>
                    </a:cubicBezTo>
                    <a:cubicBezTo>
                      <a:pt x="69" y="223"/>
                      <a:pt x="115" y="246"/>
                      <a:pt x="157" y="246"/>
                    </a:cubicBezTo>
                    <a:cubicBezTo>
                      <a:pt x="173" y="246"/>
                      <a:pt x="188" y="243"/>
                      <a:pt x="201" y="236"/>
                    </a:cubicBezTo>
                    <a:cubicBezTo>
                      <a:pt x="277" y="186"/>
                      <a:pt x="302" y="136"/>
                      <a:pt x="252" y="61"/>
                    </a:cubicBezTo>
                    <a:cubicBezTo>
                      <a:pt x="233" y="24"/>
                      <a:pt x="188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1" name="Google Shape;3751;p20"/>
              <p:cNvSpPr/>
              <p:nvPr/>
            </p:nvSpPr>
            <p:spPr>
              <a:xfrm>
                <a:off x="2503900" y="296305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53" y="0"/>
                    </a:moveTo>
                    <a:cubicBezTo>
                      <a:pt x="129" y="0"/>
                      <a:pt x="102" y="8"/>
                      <a:pt x="76" y="26"/>
                    </a:cubicBezTo>
                    <a:cubicBezTo>
                      <a:pt x="26" y="51"/>
                      <a:pt x="1" y="126"/>
                      <a:pt x="26" y="177"/>
                    </a:cubicBezTo>
                    <a:cubicBezTo>
                      <a:pt x="58" y="225"/>
                      <a:pt x="101" y="253"/>
                      <a:pt x="141" y="253"/>
                    </a:cubicBezTo>
                    <a:cubicBezTo>
                      <a:pt x="162" y="253"/>
                      <a:pt x="183" y="244"/>
                      <a:pt x="201" y="227"/>
                    </a:cubicBezTo>
                    <a:cubicBezTo>
                      <a:pt x="251" y="202"/>
                      <a:pt x="276" y="126"/>
                      <a:pt x="251" y="76"/>
                    </a:cubicBezTo>
                    <a:cubicBezTo>
                      <a:pt x="235" y="28"/>
                      <a:pt x="198" y="0"/>
                      <a:pt x="15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2" name="Google Shape;3752;p20"/>
              <p:cNvSpPr/>
              <p:nvPr/>
            </p:nvSpPr>
            <p:spPr>
              <a:xfrm>
                <a:off x="2523950" y="2887850"/>
                <a:ext cx="69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3" extrusionOk="0">
                    <a:moveTo>
                      <a:pt x="160" y="1"/>
                    </a:moveTo>
                    <a:cubicBezTo>
                      <a:pt x="140" y="1"/>
                      <a:pt x="119" y="9"/>
                      <a:pt x="101" y="27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5"/>
                      <a:pt x="103" y="242"/>
                      <a:pt x="140" y="242"/>
                    </a:cubicBezTo>
                    <a:cubicBezTo>
                      <a:pt x="161" y="242"/>
                      <a:pt x="183" y="236"/>
                      <a:pt x="201" y="227"/>
                    </a:cubicBezTo>
                    <a:cubicBezTo>
                      <a:pt x="276" y="202"/>
                      <a:pt x="276" y="127"/>
                      <a:pt x="251" y="77"/>
                    </a:cubicBezTo>
                    <a:cubicBezTo>
                      <a:pt x="235" y="28"/>
                      <a:pt x="198" y="1"/>
                      <a:pt x="16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3" name="Google Shape;3753;p20"/>
              <p:cNvSpPr/>
              <p:nvPr/>
            </p:nvSpPr>
            <p:spPr>
              <a:xfrm>
                <a:off x="2539625" y="2936500"/>
                <a:ext cx="6900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6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0" y="10"/>
                    </a:cubicBezTo>
                    <a:cubicBezTo>
                      <a:pt x="25" y="61"/>
                      <a:pt x="0" y="136"/>
                      <a:pt x="50" y="186"/>
                    </a:cubicBezTo>
                    <a:cubicBezTo>
                      <a:pt x="69" y="223"/>
                      <a:pt x="114" y="246"/>
                      <a:pt x="156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276" y="136"/>
                      <a:pt x="251" y="61"/>
                    </a:cubicBezTo>
                    <a:cubicBezTo>
                      <a:pt x="232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4" name="Google Shape;3754;p20"/>
              <p:cNvSpPr/>
              <p:nvPr/>
            </p:nvSpPr>
            <p:spPr>
              <a:xfrm>
                <a:off x="2578475" y="2995400"/>
                <a:ext cx="75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46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0" y="10"/>
                    </a:cubicBezTo>
                    <a:cubicBezTo>
                      <a:pt x="25" y="60"/>
                      <a:pt x="0" y="111"/>
                      <a:pt x="50" y="186"/>
                    </a:cubicBezTo>
                    <a:cubicBezTo>
                      <a:pt x="69" y="222"/>
                      <a:pt x="114" y="246"/>
                      <a:pt x="156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301" y="136"/>
                      <a:pt x="251" y="60"/>
                    </a:cubicBezTo>
                    <a:cubicBezTo>
                      <a:pt x="232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5" name="Google Shape;3755;p20"/>
              <p:cNvSpPr/>
              <p:nvPr/>
            </p:nvSpPr>
            <p:spPr>
              <a:xfrm>
                <a:off x="2555275" y="28283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59" y="9"/>
                      <a:pt x="126" y="26"/>
                    </a:cubicBezTo>
                    <a:cubicBezTo>
                      <a:pt x="51" y="76"/>
                      <a:pt x="1" y="201"/>
                      <a:pt x="51" y="276"/>
                    </a:cubicBezTo>
                    <a:cubicBezTo>
                      <a:pt x="88" y="350"/>
                      <a:pt x="165" y="396"/>
                      <a:pt x="243" y="396"/>
                    </a:cubicBezTo>
                    <a:cubicBezTo>
                      <a:pt x="271" y="396"/>
                      <a:pt x="300" y="390"/>
                      <a:pt x="327" y="377"/>
                    </a:cubicBezTo>
                    <a:cubicBezTo>
                      <a:pt x="427" y="326"/>
                      <a:pt x="452" y="201"/>
                      <a:pt x="402" y="101"/>
                    </a:cubicBezTo>
                    <a:cubicBezTo>
                      <a:pt x="368" y="34"/>
                      <a:pt x="302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6" name="Google Shape;3756;p20"/>
              <p:cNvSpPr/>
              <p:nvPr/>
            </p:nvSpPr>
            <p:spPr>
              <a:xfrm>
                <a:off x="2089750" y="3510675"/>
                <a:ext cx="9425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7" extrusionOk="0">
                    <a:moveTo>
                      <a:pt x="201" y="1"/>
                    </a:moveTo>
                    <a:cubicBezTo>
                      <a:pt x="100" y="1"/>
                      <a:pt x="25" y="76"/>
                      <a:pt x="0" y="151"/>
                    </a:cubicBezTo>
                    <a:cubicBezTo>
                      <a:pt x="0" y="252"/>
                      <a:pt x="50" y="352"/>
                      <a:pt x="150" y="352"/>
                    </a:cubicBezTo>
                    <a:cubicBezTo>
                      <a:pt x="164" y="355"/>
                      <a:pt x="176" y="357"/>
                      <a:pt x="189" y="357"/>
                    </a:cubicBezTo>
                    <a:cubicBezTo>
                      <a:pt x="270" y="357"/>
                      <a:pt x="329" y="289"/>
                      <a:pt x="351" y="201"/>
                    </a:cubicBezTo>
                    <a:cubicBezTo>
                      <a:pt x="376" y="126"/>
                      <a:pt x="301" y="26"/>
                      <a:pt x="20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7" name="Google Shape;3757;p20"/>
              <p:cNvSpPr/>
              <p:nvPr/>
            </p:nvSpPr>
            <p:spPr>
              <a:xfrm>
                <a:off x="1939375" y="362910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24" y="1"/>
                    </a:moveTo>
                    <a:cubicBezTo>
                      <a:pt x="192" y="1"/>
                      <a:pt x="159" y="9"/>
                      <a:pt x="125" y="26"/>
                    </a:cubicBezTo>
                    <a:cubicBezTo>
                      <a:pt x="25" y="76"/>
                      <a:pt x="0" y="176"/>
                      <a:pt x="50" y="277"/>
                    </a:cubicBezTo>
                    <a:cubicBezTo>
                      <a:pt x="84" y="343"/>
                      <a:pt x="139" y="377"/>
                      <a:pt x="202" y="377"/>
                    </a:cubicBezTo>
                    <a:cubicBezTo>
                      <a:pt x="234" y="377"/>
                      <a:pt x="267" y="368"/>
                      <a:pt x="301" y="352"/>
                    </a:cubicBezTo>
                    <a:cubicBezTo>
                      <a:pt x="401" y="302"/>
                      <a:pt x="451" y="201"/>
                      <a:pt x="376" y="101"/>
                    </a:cubicBezTo>
                    <a:cubicBezTo>
                      <a:pt x="343" y="34"/>
                      <a:pt x="287" y="1"/>
                      <a:pt x="22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8" name="Google Shape;3758;p20"/>
              <p:cNvSpPr/>
              <p:nvPr/>
            </p:nvSpPr>
            <p:spPr>
              <a:xfrm>
                <a:off x="1966300" y="3687375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59" y="9"/>
                      <a:pt x="126" y="26"/>
                    </a:cubicBezTo>
                    <a:cubicBezTo>
                      <a:pt x="26" y="76"/>
                      <a:pt x="1" y="201"/>
                      <a:pt x="51" y="276"/>
                    </a:cubicBezTo>
                    <a:cubicBezTo>
                      <a:pt x="88" y="350"/>
                      <a:pt x="165" y="396"/>
                      <a:pt x="242" y="396"/>
                    </a:cubicBezTo>
                    <a:cubicBezTo>
                      <a:pt x="271" y="396"/>
                      <a:pt x="300" y="390"/>
                      <a:pt x="327" y="377"/>
                    </a:cubicBezTo>
                    <a:cubicBezTo>
                      <a:pt x="402" y="326"/>
                      <a:pt x="452" y="201"/>
                      <a:pt x="402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9" name="Google Shape;3759;p20"/>
              <p:cNvSpPr/>
              <p:nvPr/>
            </p:nvSpPr>
            <p:spPr>
              <a:xfrm>
                <a:off x="2012050" y="3558675"/>
                <a:ext cx="75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7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1" y="11"/>
                    </a:cubicBezTo>
                    <a:cubicBezTo>
                      <a:pt x="25" y="61"/>
                      <a:pt x="0" y="136"/>
                      <a:pt x="50" y="186"/>
                    </a:cubicBezTo>
                    <a:cubicBezTo>
                      <a:pt x="69" y="223"/>
                      <a:pt x="114" y="246"/>
                      <a:pt x="157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301" y="136"/>
                      <a:pt x="251" y="61"/>
                    </a:cubicBezTo>
                    <a:cubicBezTo>
                      <a:pt x="233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0" name="Google Shape;3760;p20"/>
              <p:cNvSpPr/>
              <p:nvPr/>
            </p:nvSpPr>
            <p:spPr>
              <a:xfrm>
                <a:off x="1969450" y="3642525"/>
                <a:ext cx="690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2" extrusionOk="0">
                    <a:moveTo>
                      <a:pt x="155" y="0"/>
                    </a:moveTo>
                    <a:cubicBezTo>
                      <a:pt x="130" y="0"/>
                      <a:pt x="103" y="6"/>
                      <a:pt x="75" y="15"/>
                    </a:cubicBezTo>
                    <a:cubicBezTo>
                      <a:pt x="25" y="40"/>
                      <a:pt x="0" y="115"/>
                      <a:pt x="25" y="166"/>
                    </a:cubicBezTo>
                    <a:cubicBezTo>
                      <a:pt x="57" y="214"/>
                      <a:pt x="100" y="242"/>
                      <a:pt x="140" y="242"/>
                    </a:cubicBezTo>
                    <a:cubicBezTo>
                      <a:pt x="162" y="242"/>
                      <a:pt x="183" y="233"/>
                      <a:pt x="201" y="216"/>
                    </a:cubicBezTo>
                    <a:cubicBezTo>
                      <a:pt x="251" y="191"/>
                      <a:pt x="276" y="115"/>
                      <a:pt x="251" y="65"/>
                    </a:cubicBezTo>
                    <a:cubicBezTo>
                      <a:pt x="235" y="18"/>
                      <a:pt x="199" y="0"/>
                      <a:pt x="15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1" name="Google Shape;3761;p20"/>
              <p:cNvSpPr/>
              <p:nvPr/>
            </p:nvSpPr>
            <p:spPr>
              <a:xfrm>
                <a:off x="1989500" y="3567325"/>
                <a:ext cx="75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43" extrusionOk="0">
                    <a:moveTo>
                      <a:pt x="162" y="1"/>
                    </a:moveTo>
                    <a:cubicBezTo>
                      <a:pt x="140" y="1"/>
                      <a:pt x="119" y="7"/>
                      <a:pt x="100" y="16"/>
                    </a:cubicBezTo>
                    <a:cubicBezTo>
                      <a:pt x="25" y="41"/>
                      <a:pt x="0" y="116"/>
                      <a:pt x="50" y="166"/>
                    </a:cubicBezTo>
                    <a:cubicBezTo>
                      <a:pt x="66" y="215"/>
                      <a:pt x="103" y="242"/>
                      <a:pt x="141" y="242"/>
                    </a:cubicBezTo>
                    <a:cubicBezTo>
                      <a:pt x="162" y="242"/>
                      <a:pt x="183" y="234"/>
                      <a:pt x="201" y="216"/>
                    </a:cubicBezTo>
                    <a:cubicBezTo>
                      <a:pt x="276" y="191"/>
                      <a:pt x="301" y="116"/>
                      <a:pt x="251" y="66"/>
                    </a:cubicBezTo>
                    <a:cubicBezTo>
                      <a:pt x="235" y="18"/>
                      <a:pt x="199" y="1"/>
                      <a:pt x="162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2" name="Google Shape;3762;p20"/>
              <p:cNvSpPr/>
              <p:nvPr/>
            </p:nvSpPr>
            <p:spPr>
              <a:xfrm>
                <a:off x="2005150" y="3615925"/>
                <a:ext cx="7550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54" extrusionOk="0">
                    <a:moveTo>
                      <a:pt x="160" y="1"/>
                    </a:moveTo>
                    <a:cubicBezTo>
                      <a:pt x="140" y="1"/>
                      <a:pt x="119" y="9"/>
                      <a:pt x="101" y="27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6"/>
                      <a:pt x="104" y="253"/>
                      <a:pt x="142" y="253"/>
                    </a:cubicBezTo>
                    <a:cubicBezTo>
                      <a:pt x="162" y="253"/>
                      <a:pt x="183" y="245"/>
                      <a:pt x="201" y="227"/>
                    </a:cubicBezTo>
                    <a:cubicBezTo>
                      <a:pt x="276" y="202"/>
                      <a:pt x="301" y="127"/>
                      <a:pt x="251" y="77"/>
                    </a:cubicBezTo>
                    <a:cubicBezTo>
                      <a:pt x="235" y="28"/>
                      <a:pt x="198" y="1"/>
                      <a:pt x="16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3" name="Google Shape;3763;p20"/>
              <p:cNvSpPr/>
              <p:nvPr/>
            </p:nvSpPr>
            <p:spPr>
              <a:xfrm>
                <a:off x="2044000" y="3674825"/>
                <a:ext cx="755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2" extrusionOk="0">
                    <a:moveTo>
                      <a:pt x="160" y="0"/>
                    </a:moveTo>
                    <a:cubicBezTo>
                      <a:pt x="139" y="0"/>
                      <a:pt x="119" y="9"/>
                      <a:pt x="101" y="26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5"/>
                      <a:pt x="103" y="242"/>
                      <a:pt x="140" y="242"/>
                    </a:cubicBezTo>
                    <a:cubicBezTo>
                      <a:pt x="161" y="242"/>
                      <a:pt x="183" y="236"/>
                      <a:pt x="201" y="227"/>
                    </a:cubicBezTo>
                    <a:cubicBezTo>
                      <a:pt x="276" y="202"/>
                      <a:pt x="301" y="127"/>
                      <a:pt x="251" y="77"/>
                    </a:cubicBezTo>
                    <a:cubicBezTo>
                      <a:pt x="235" y="28"/>
                      <a:pt x="198" y="0"/>
                      <a:pt x="16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4" name="Google Shape;3764;p20"/>
              <p:cNvSpPr/>
              <p:nvPr/>
            </p:nvSpPr>
            <p:spPr>
              <a:xfrm>
                <a:off x="2107275" y="3593525"/>
                <a:ext cx="11950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21" extrusionOk="0">
                    <a:moveTo>
                      <a:pt x="235" y="1"/>
                    </a:moveTo>
                    <a:cubicBezTo>
                      <a:pt x="207" y="1"/>
                      <a:pt x="178" y="7"/>
                      <a:pt x="151" y="20"/>
                    </a:cubicBezTo>
                    <a:cubicBezTo>
                      <a:pt x="51" y="70"/>
                      <a:pt x="1" y="196"/>
                      <a:pt x="51" y="296"/>
                    </a:cubicBezTo>
                    <a:cubicBezTo>
                      <a:pt x="85" y="382"/>
                      <a:pt x="155" y="420"/>
                      <a:pt x="235" y="420"/>
                    </a:cubicBezTo>
                    <a:cubicBezTo>
                      <a:pt x="272" y="420"/>
                      <a:pt x="312" y="412"/>
                      <a:pt x="352" y="396"/>
                    </a:cubicBezTo>
                    <a:cubicBezTo>
                      <a:pt x="452" y="346"/>
                      <a:pt x="477" y="221"/>
                      <a:pt x="427" y="121"/>
                    </a:cubicBezTo>
                    <a:cubicBezTo>
                      <a:pt x="390" y="47"/>
                      <a:pt x="313" y="1"/>
                      <a:pt x="23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5" name="Google Shape;3765;p20"/>
              <p:cNvSpPr/>
              <p:nvPr/>
            </p:nvSpPr>
            <p:spPr>
              <a:xfrm>
                <a:off x="2020825" y="35075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0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50" y="76"/>
                      <a:pt x="0" y="201"/>
                      <a:pt x="50" y="301"/>
                    </a:cubicBezTo>
                    <a:cubicBezTo>
                      <a:pt x="86" y="356"/>
                      <a:pt x="162" y="397"/>
                      <a:pt x="238" y="397"/>
                    </a:cubicBezTo>
                    <a:cubicBezTo>
                      <a:pt x="268" y="397"/>
                      <a:pt x="298" y="391"/>
                      <a:pt x="326" y="377"/>
                    </a:cubicBezTo>
                    <a:cubicBezTo>
                      <a:pt x="426" y="326"/>
                      <a:pt x="451" y="201"/>
                      <a:pt x="401" y="101"/>
                    </a:cubicBezTo>
                    <a:cubicBezTo>
                      <a:pt x="368" y="34"/>
                      <a:pt x="301" y="1"/>
                      <a:pt x="2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6" name="Google Shape;3766;p20"/>
              <p:cNvSpPr/>
              <p:nvPr/>
            </p:nvSpPr>
            <p:spPr>
              <a:xfrm>
                <a:off x="2040250" y="3425350"/>
                <a:ext cx="9425" cy="84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37" extrusionOk="0">
                    <a:moveTo>
                      <a:pt x="186" y="1"/>
                    </a:moveTo>
                    <a:cubicBezTo>
                      <a:pt x="100" y="1"/>
                      <a:pt x="25" y="66"/>
                      <a:pt x="25" y="131"/>
                    </a:cubicBezTo>
                    <a:cubicBezTo>
                      <a:pt x="0" y="231"/>
                      <a:pt x="75" y="331"/>
                      <a:pt x="176" y="331"/>
                    </a:cubicBezTo>
                    <a:cubicBezTo>
                      <a:pt x="186" y="335"/>
                      <a:pt x="196" y="336"/>
                      <a:pt x="207" y="336"/>
                    </a:cubicBezTo>
                    <a:cubicBezTo>
                      <a:pt x="276" y="336"/>
                      <a:pt x="354" y="271"/>
                      <a:pt x="376" y="206"/>
                    </a:cubicBezTo>
                    <a:cubicBezTo>
                      <a:pt x="376" y="106"/>
                      <a:pt x="301" y="5"/>
                      <a:pt x="226" y="5"/>
                    </a:cubicBezTo>
                    <a:cubicBezTo>
                      <a:pt x="212" y="2"/>
                      <a:pt x="199" y="1"/>
                      <a:pt x="186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7" name="Google Shape;3767;p20"/>
              <p:cNvSpPr/>
              <p:nvPr/>
            </p:nvSpPr>
            <p:spPr>
              <a:xfrm>
                <a:off x="2188750" y="3305925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19" y="1"/>
                    </a:moveTo>
                    <a:cubicBezTo>
                      <a:pt x="194" y="1"/>
                      <a:pt x="171" y="7"/>
                      <a:pt x="150" y="20"/>
                    </a:cubicBezTo>
                    <a:cubicBezTo>
                      <a:pt x="50" y="71"/>
                      <a:pt x="0" y="196"/>
                      <a:pt x="50" y="296"/>
                    </a:cubicBezTo>
                    <a:cubicBezTo>
                      <a:pt x="84" y="363"/>
                      <a:pt x="150" y="396"/>
                      <a:pt x="221" y="396"/>
                    </a:cubicBezTo>
                    <a:cubicBezTo>
                      <a:pt x="256" y="396"/>
                      <a:pt x="292" y="388"/>
                      <a:pt x="326" y="371"/>
                    </a:cubicBezTo>
                    <a:cubicBezTo>
                      <a:pt x="426" y="321"/>
                      <a:pt x="451" y="221"/>
                      <a:pt x="401" y="121"/>
                    </a:cubicBezTo>
                    <a:cubicBezTo>
                      <a:pt x="364" y="47"/>
                      <a:pt x="287" y="1"/>
                      <a:pt x="21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8" name="Google Shape;3768;p20"/>
              <p:cNvSpPr/>
              <p:nvPr/>
            </p:nvSpPr>
            <p:spPr>
              <a:xfrm>
                <a:off x="2161800" y="32476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13" y="0"/>
                    </a:moveTo>
                    <a:cubicBezTo>
                      <a:pt x="184" y="0"/>
                      <a:pt x="154" y="7"/>
                      <a:pt x="126" y="21"/>
                    </a:cubicBezTo>
                    <a:cubicBezTo>
                      <a:pt x="25" y="71"/>
                      <a:pt x="0" y="196"/>
                      <a:pt x="50" y="296"/>
                    </a:cubicBezTo>
                    <a:cubicBezTo>
                      <a:pt x="84" y="363"/>
                      <a:pt x="151" y="397"/>
                      <a:pt x="221" y="397"/>
                    </a:cubicBezTo>
                    <a:cubicBezTo>
                      <a:pt x="257" y="397"/>
                      <a:pt x="293" y="388"/>
                      <a:pt x="326" y="372"/>
                    </a:cubicBezTo>
                    <a:cubicBezTo>
                      <a:pt x="401" y="321"/>
                      <a:pt x="451" y="196"/>
                      <a:pt x="401" y="96"/>
                    </a:cubicBezTo>
                    <a:cubicBezTo>
                      <a:pt x="365" y="42"/>
                      <a:pt x="290" y="0"/>
                      <a:pt x="21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9" name="Google Shape;3769;p20"/>
              <p:cNvSpPr/>
              <p:nvPr/>
            </p:nvSpPr>
            <p:spPr>
              <a:xfrm>
                <a:off x="2119825" y="3380125"/>
                <a:ext cx="6900" cy="6125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5" extrusionOk="0">
                    <a:moveTo>
                      <a:pt x="135" y="0"/>
                    </a:moveTo>
                    <a:cubicBezTo>
                      <a:pt x="116" y="0"/>
                      <a:pt x="95" y="3"/>
                      <a:pt x="75" y="10"/>
                    </a:cubicBezTo>
                    <a:cubicBezTo>
                      <a:pt x="25" y="35"/>
                      <a:pt x="0" y="110"/>
                      <a:pt x="25" y="160"/>
                    </a:cubicBezTo>
                    <a:cubicBezTo>
                      <a:pt x="63" y="217"/>
                      <a:pt x="114" y="245"/>
                      <a:pt x="159" y="245"/>
                    </a:cubicBezTo>
                    <a:cubicBezTo>
                      <a:pt x="174" y="245"/>
                      <a:pt x="188" y="242"/>
                      <a:pt x="201" y="235"/>
                    </a:cubicBezTo>
                    <a:cubicBezTo>
                      <a:pt x="251" y="185"/>
                      <a:pt x="276" y="110"/>
                      <a:pt x="251" y="60"/>
                    </a:cubicBezTo>
                    <a:cubicBezTo>
                      <a:pt x="232" y="23"/>
                      <a:pt x="187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0" name="Google Shape;3770;p20"/>
              <p:cNvSpPr/>
              <p:nvPr/>
            </p:nvSpPr>
            <p:spPr>
              <a:xfrm>
                <a:off x="2163050" y="3296150"/>
                <a:ext cx="69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6" extrusionOk="0">
                    <a:moveTo>
                      <a:pt x="120" y="1"/>
                    </a:moveTo>
                    <a:cubicBezTo>
                      <a:pt x="104" y="1"/>
                      <a:pt x="89" y="4"/>
                      <a:pt x="76" y="10"/>
                    </a:cubicBezTo>
                    <a:cubicBezTo>
                      <a:pt x="0" y="61"/>
                      <a:pt x="0" y="136"/>
                      <a:pt x="26" y="186"/>
                    </a:cubicBezTo>
                    <a:cubicBezTo>
                      <a:pt x="44" y="223"/>
                      <a:pt x="89" y="246"/>
                      <a:pt x="132" y="246"/>
                    </a:cubicBezTo>
                    <a:cubicBezTo>
                      <a:pt x="147" y="246"/>
                      <a:pt x="162" y="243"/>
                      <a:pt x="176" y="236"/>
                    </a:cubicBezTo>
                    <a:cubicBezTo>
                      <a:pt x="251" y="211"/>
                      <a:pt x="276" y="136"/>
                      <a:pt x="226" y="61"/>
                    </a:cubicBezTo>
                    <a:cubicBezTo>
                      <a:pt x="208" y="24"/>
                      <a:pt x="162" y="1"/>
                      <a:pt x="12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1" name="Google Shape;3771;p20"/>
              <p:cNvSpPr/>
              <p:nvPr/>
            </p:nvSpPr>
            <p:spPr>
              <a:xfrm>
                <a:off x="2142375" y="3371350"/>
                <a:ext cx="69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6" extrusionOk="0">
                    <a:moveTo>
                      <a:pt x="145" y="0"/>
                    </a:moveTo>
                    <a:cubicBezTo>
                      <a:pt x="129" y="0"/>
                      <a:pt x="114" y="3"/>
                      <a:pt x="101" y="10"/>
                    </a:cubicBezTo>
                    <a:cubicBezTo>
                      <a:pt x="25" y="60"/>
                      <a:pt x="0" y="135"/>
                      <a:pt x="51" y="185"/>
                    </a:cubicBezTo>
                    <a:cubicBezTo>
                      <a:pt x="69" y="222"/>
                      <a:pt x="114" y="245"/>
                      <a:pt x="157" y="245"/>
                    </a:cubicBezTo>
                    <a:cubicBezTo>
                      <a:pt x="172" y="245"/>
                      <a:pt x="187" y="242"/>
                      <a:pt x="201" y="236"/>
                    </a:cubicBezTo>
                    <a:cubicBezTo>
                      <a:pt x="276" y="211"/>
                      <a:pt x="276" y="135"/>
                      <a:pt x="251" y="60"/>
                    </a:cubicBezTo>
                    <a:cubicBezTo>
                      <a:pt x="233" y="23"/>
                      <a:pt x="187" y="0"/>
                      <a:pt x="14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2" name="Google Shape;3772;p20"/>
              <p:cNvSpPr/>
              <p:nvPr/>
            </p:nvSpPr>
            <p:spPr>
              <a:xfrm>
                <a:off x="2126700" y="332270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60" y="0"/>
                    </a:moveTo>
                    <a:cubicBezTo>
                      <a:pt x="140" y="0"/>
                      <a:pt x="119" y="8"/>
                      <a:pt x="101" y="26"/>
                    </a:cubicBezTo>
                    <a:cubicBezTo>
                      <a:pt x="26" y="51"/>
                      <a:pt x="1" y="126"/>
                      <a:pt x="51" y="177"/>
                    </a:cubicBezTo>
                    <a:cubicBezTo>
                      <a:pt x="67" y="225"/>
                      <a:pt x="104" y="253"/>
                      <a:pt x="142" y="253"/>
                    </a:cubicBezTo>
                    <a:cubicBezTo>
                      <a:pt x="163" y="253"/>
                      <a:pt x="184" y="244"/>
                      <a:pt x="201" y="227"/>
                    </a:cubicBezTo>
                    <a:cubicBezTo>
                      <a:pt x="277" y="202"/>
                      <a:pt x="277" y="126"/>
                      <a:pt x="251" y="76"/>
                    </a:cubicBezTo>
                    <a:cubicBezTo>
                      <a:pt x="235" y="28"/>
                      <a:pt x="198" y="0"/>
                      <a:pt x="16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3" name="Google Shape;3773;p20"/>
              <p:cNvSpPr/>
              <p:nvPr/>
            </p:nvSpPr>
            <p:spPr>
              <a:xfrm>
                <a:off x="2087850" y="326380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54" y="0"/>
                    </a:moveTo>
                    <a:cubicBezTo>
                      <a:pt x="129" y="0"/>
                      <a:pt x="103" y="9"/>
                      <a:pt x="76" y="26"/>
                    </a:cubicBezTo>
                    <a:cubicBezTo>
                      <a:pt x="26" y="51"/>
                      <a:pt x="1" y="127"/>
                      <a:pt x="26" y="177"/>
                    </a:cubicBezTo>
                    <a:cubicBezTo>
                      <a:pt x="58" y="225"/>
                      <a:pt x="101" y="253"/>
                      <a:pt x="141" y="253"/>
                    </a:cubicBezTo>
                    <a:cubicBezTo>
                      <a:pt x="163" y="253"/>
                      <a:pt x="184" y="245"/>
                      <a:pt x="201" y="227"/>
                    </a:cubicBezTo>
                    <a:cubicBezTo>
                      <a:pt x="252" y="202"/>
                      <a:pt x="277" y="127"/>
                      <a:pt x="252" y="76"/>
                    </a:cubicBezTo>
                    <a:cubicBezTo>
                      <a:pt x="235" y="28"/>
                      <a:pt x="198" y="0"/>
                      <a:pt x="15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4" name="Google Shape;3774;p20"/>
              <p:cNvSpPr/>
              <p:nvPr/>
            </p:nvSpPr>
            <p:spPr>
              <a:xfrm>
                <a:off x="2020200" y="3340875"/>
                <a:ext cx="11925" cy="10550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22" extrusionOk="0">
                    <a:moveTo>
                      <a:pt x="230" y="1"/>
                    </a:moveTo>
                    <a:cubicBezTo>
                      <a:pt x="195" y="1"/>
                      <a:pt x="159" y="9"/>
                      <a:pt x="125" y="26"/>
                    </a:cubicBezTo>
                    <a:cubicBezTo>
                      <a:pt x="25" y="76"/>
                      <a:pt x="0" y="201"/>
                      <a:pt x="50" y="302"/>
                    </a:cubicBezTo>
                    <a:cubicBezTo>
                      <a:pt x="87" y="375"/>
                      <a:pt x="164" y="422"/>
                      <a:pt x="242" y="422"/>
                    </a:cubicBezTo>
                    <a:cubicBezTo>
                      <a:pt x="270" y="422"/>
                      <a:pt x="299" y="415"/>
                      <a:pt x="326" y="402"/>
                    </a:cubicBezTo>
                    <a:cubicBezTo>
                      <a:pt x="426" y="327"/>
                      <a:pt x="476" y="201"/>
                      <a:pt x="401" y="101"/>
                    </a:cubicBezTo>
                    <a:cubicBezTo>
                      <a:pt x="368" y="34"/>
                      <a:pt x="301" y="1"/>
                      <a:pt x="2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5" name="Google Shape;3775;p20"/>
              <p:cNvSpPr/>
              <p:nvPr/>
            </p:nvSpPr>
            <p:spPr>
              <a:xfrm>
                <a:off x="2107275" y="34273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60" y="9"/>
                      <a:pt x="126" y="26"/>
                    </a:cubicBezTo>
                    <a:cubicBezTo>
                      <a:pt x="26" y="76"/>
                      <a:pt x="1" y="201"/>
                      <a:pt x="51" y="301"/>
                    </a:cubicBezTo>
                    <a:cubicBezTo>
                      <a:pt x="87" y="356"/>
                      <a:pt x="149" y="397"/>
                      <a:pt x="219" y="397"/>
                    </a:cubicBezTo>
                    <a:cubicBezTo>
                      <a:pt x="246" y="397"/>
                      <a:pt x="274" y="391"/>
                      <a:pt x="302" y="377"/>
                    </a:cubicBezTo>
                    <a:cubicBezTo>
                      <a:pt x="402" y="326"/>
                      <a:pt x="452" y="201"/>
                      <a:pt x="402" y="101"/>
                    </a:cubicBezTo>
                    <a:cubicBezTo>
                      <a:pt x="368" y="34"/>
                      <a:pt x="302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6" name="Google Shape;3776;p20"/>
              <p:cNvSpPr/>
              <p:nvPr/>
            </p:nvSpPr>
            <p:spPr>
              <a:xfrm>
                <a:off x="2584100" y="2831475"/>
                <a:ext cx="9425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7" extrusionOk="0">
                    <a:moveTo>
                      <a:pt x="151" y="1"/>
                    </a:moveTo>
                    <a:cubicBezTo>
                      <a:pt x="51" y="26"/>
                      <a:pt x="1" y="101"/>
                      <a:pt x="1" y="201"/>
                    </a:cubicBezTo>
                    <a:cubicBezTo>
                      <a:pt x="22" y="288"/>
                      <a:pt x="82" y="357"/>
                      <a:pt x="163" y="357"/>
                    </a:cubicBezTo>
                    <a:cubicBezTo>
                      <a:pt x="175" y="357"/>
                      <a:pt x="188" y="355"/>
                      <a:pt x="201" y="352"/>
                    </a:cubicBezTo>
                    <a:cubicBezTo>
                      <a:pt x="301" y="327"/>
                      <a:pt x="377" y="252"/>
                      <a:pt x="352" y="151"/>
                    </a:cubicBezTo>
                    <a:cubicBezTo>
                      <a:pt x="352" y="51"/>
                      <a:pt x="251" y="1"/>
                      <a:pt x="15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7" name="Google Shape;3777;p20"/>
              <p:cNvSpPr/>
              <p:nvPr/>
            </p:nvSpPr>
            <p:spPr>
              <a:xfrm>
                <a:off x="2563425" y="2914200"/>
                <a:ext cx="11925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21" extrusionOk="0">
                    <a:moveTo>
                      <a:pt x="240" y="0"/>
                    </a:moveTo>
                    <a:cubicBezTo>
                      <a:pt x="162" y="0"/>
                      <a:pt x="84" y="34"/>
                      <a:pt x="51" y="100"/>
                    </a:cubicBezTo>
                    <a:cubicBezTo>
                      <a:pt x="1" y="226"/>
                      <a:pt x="51" y="351"/>
                      <a:pt x="151" y="401"/>
                    </a:cubicBezTo>
                    <a:cubicBezTo>
                      <a:pt x="178" y="415"/>
                      <a:pt x="206" y="421"/>
                      <a:pt x="235" y="421"/>
                    </a:cubicBezTo>
                    <a:cubicBezTo>
                      <a:pt x="313" y="421"/>
                      <a:pt x="390" y="374"/>
                      <a:pt x="427" y="301"/>
                    </a:cubicBezTo>
                    <a:cubicBezTo>
                      <a:pt x="477" y="201"/>
                      <a:pt x="452" y="75"/>
                      <a:pt x="351" y="25"/>
                    </a:cubicBezTo>
                    <a:cubicBezTo>
                      <a:pt x="318" y="9"/>
                      <a:pt x="279" y="0"/>
                      <a:pt x="24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78" name="Google Shape;3778;p20"/>
            <p:cNvGrpSpPr/>
            <p:nvPr/>
          </p:nvGrpSpPr>
          <p:grpSpPr>
            <a:xfrm rot="-9878114">
              <a:off x="5576561" y="2894614"/>
              <a:ext cx="2276525" cy="2696087"/>
              <a:chOff x="1859800" y="2828350"/>
              <a:chExt cx="733725" cy="868950"/>
            </a:xfrm>
          </p:grpSpPr>
          <p:sp>
            <p:nvSpPr>
              <p:cNvPr id="3779" name="Google Shape;3779;p20"/>
              <p:cNvSpPr/>
              <p:nvPr/>
            </p:nvSpPr>
            <p:spPr>
              <a:xfrm>
                <a:off x="2271450" y="3280650"/>
                <a:ext cx="15050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0" extrusionOk="0">
                    <a:moveTo>
                      <a:pt x="305" y="0"/>
                    </a:moveTo>
                    <a:cubicBezTo>
                      <a:pt x="171" y="0"/>
                      <a:pt x="48" y="95"/>
                      <a:pt x="25" y="229"/>
                    </a:cubicBezTo>
                    <a:cubicBezTo>
                      <a:pt x="0" y="380"/>
                      <a:pt x="101" y="530"/>
                      <a:pt x="251" y="555"/>
                    </a:cubicBezTo>
                    <a:cubicBezTo>
                      <a:pt x="266" y="558"/>
                      <a:pt x="282" y="559"/>
                      <a:pt x="297" y="559"/>
                    </a:cubicBezTo>
                    <a:cubicBezTo>
                      <a:pt x="431" y="559"/>
                      <a:pt x="554" y="465"/>
                      <a:pt x="577" y="330"/>
                    </a:cubicBezTo>
                    <a:cubicBezTo>
                      <a:pt x="602" y="179"/>
                      <a:pt x="502" y="29"/>
                      <a:pt x="351" y="4"/>
                    </a:cubicBezTo>
                    <a:cubicBezTo>
                      <a:pt x="336" y="1"/>
                      <a:pt x="320" y="0"/>
                      <a:pt x="30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0" name="Google Shape;3780;p20"/>
              <p:cNvSpPr/>
              <p:nvPr/>
            </p:nvSpPr>
            <p:spPr>
              <a:xfrm>
                <a:off x="2503900" y="3095025"/>
                <a:ext cx="1757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17" extrusionOk="0">
                    <a:moveTo>
                      <a:pt x="344" y="1"/>
                    </a:moveTo>
                    <a:cubicBezTo>
                      <a:pt x="297" y="1"/>
                      <a:pt x="248" y="12"/>
                      <a:pt x="201" y="35"/>
                    </a:cubicBezTo>
                    <a:cubicBezTo>
                      <a:pt x="51" y="111"/>
                      <a:pt x="1" y="311"/>
                      <a:pt x="76" y="436"/>
                    </a:cubicBezTo>
                    <a:cubicBezTo>
                      <a:pt x="131" y="546"/>
                      <a:pt x="240" y="616"/>
                      <a:pt x="353" y="616"/>
                    </a:cubicBezTo>
                    <a:cubicBezTo>
                      <a:pt x="394" y="616"/>
                      <a:pt x="437" y="607"/>
                      <a:pt x="477" y="587"/>
                    </a:cubicBezTo>
                    <a:cubicBezTo>
                      <a:pt x="627" y="487"/>
                      <a:pt x="702" y="311"/>
                      <a:pt x="602" y="161"/>
                    </a:cubicBezTo>
                    <a:cubicBezTo>
                      <a:pt x="550" y="57"/>
                      <a:pt x="451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1" name="Google Shape;3781;p20"/>
              <p:cNvSpPr/>
              <p:nvPr/>
            </p:nvSpPr>
            <p:spPr>
              <a:xfrm>
                <a:off x="2461300" y="3003550"/>
                <a:ext cx="175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2" extrusionOk="0">
                    <a:moveTo>
                      <a:pt x="350" y="1"/>
                    </a:moveTo>
                    <a:cubicBezTo>
                      <a:pt x="299" y="1"/>
                      <a:pt x="247" y="12"/>
                      <a:pt x="201" y="35"/>
                    </a:cubicBezTo>
                    <a:cubicBezTo>
                      <a:pt x="50" y="110"/>
                      <a:pt x="0" y="311"/>
                      <a:pt x="76" y="461"/>
                    </a:cubicBezTo>
                    <a:cubicBezTo>
                      <a:pt x="127" y="565"/>
                      <a:pt x="239" y="621"/>
                      <a:pt x="353" y="621"/>
                    </a:cubicBezTo>
                    <a:cubicBezTo>
                      <a:pt x="404" y="621"/>
                      <a:pt x="455" y="610"/>
                      <a:pt x="502" y="587"/>
                    </a:cubicBezTo>
                    <a:cubicBezTo>
                      <a:pt x="652" y="511"/>
                      <a:pt x="702" y="311"/>
                      <a:pt x="627" y="161"/>
                    </a:cubicBezTo>
                    <a:cubicBezTo>
                      <a:pt x="575" y="57"/>
                      <a:pt x="463" y="1"/>
                      <a:pt x="35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2" name="Google Shape;3782;p20"/>
              <p:cNvSpPr/>
              <p:nvPr/>
            </p:nvSpPr>
            <p:spPr>
              <a:xfrm>
                <a:off x="2396125" y="3210050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198" y="1"/>
                    </a:moveTo>
                    <a:cubicBezTo>
                      <a:pt x="172" y="1"/>
                      <a:pt x="147" y="7"/>
                      <a:pt x="126" y="21"/>
                    </a:cubicBezTo>
                    <a:cubicBezTo>
                      <a:pt x="26" y="71"/>
                      <a:pt x="1" y="196"/>
                      <a:pt x="51" y="297"/>
                    </a:cubicBezTo>
                    <a:cubicBezTo>
                      <a:pt x="87" y="351"/>
                      <a:pt x="149" y="392"/>
                      <a:pt x="219" y="392"/>
                    </a:cubicBezTo>
                    <a:cubicBezTo>
                      <a:pt x="246" y="392"/>
                      <a:pt x="274" y="386"/>
                      <a:pt x="302" y="372"/>
                    </a:cubicBezTo>
                    <a:cubicBezTo>
                      <a:pt x="402" y="322"/>
                      <a:pt x="427" y="196"/>
                      <a:pt x="377" y="96"/>
                    </a:cubicBezTo>
                    <a:cubicBezTo>
                      <a:pt x="341" y="42"/>
                      <a:pt x="265" y="1"/>
                      <a:pt x="19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3" name="Google Shape;3783;p20"/>
              <p:cNvSpPr/>
              <p:nvPr/>
            </p:nvSpPr>
            <p:spPr>
              <a:xfrm>
                <a:off x="2462550" y="307960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31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51" y="76"/>
                      <a:pt x="0" y="176"/>
                      <a:pt x="51" y="276"/>
                    </a:cubicBezTo>
                    <a:cubicBezTo>
                      <a:pt x="84" y="343"/>
                      <a:pt x="151" y="377"/>
                      <a:pt x="221" y="377"/>
                    </a:cubicBezTo>
                    <a:cubicBezTo>
                      <a:pt x="257" y="377"/>
                      <a:pt x="293" y="368"/>
                      <a:pt x="326" y="352"/>
                    </a:cubicBezTo>
                    <a:cubicBezTo>
                      <a:pt x="401" y="302"/>
                      <a:pt x="452" y="201"/>
                      <a:pt x="401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4" name="Google Shape;3784;p20"/>
              <p:cNvSpPr/>
              <p:nvPr/>
            </p:nvSpPr>
            <p:spPr>
              <a:xfrm>
                <a:off x="2431225" y="3196900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209" y="0"/>
                    </a:moveTo>
                    <a:cubicBezTo>
                      <a:pt x="182" y="0"/>
                      <a:pt x="154" y="7"/>
                      <a:pt x="126" y="21"/>
                    </a:cubicBezTo>
                    <a:cubicBezTo>
                      <a:pt x="25" y="71"/>
                      <a:pt x="0" y="196"/>
                      <a:pt x="50" y="296"/>
                    </a:cubicBezTo>
                    <a:cubicBezTo>
                      <a:pt x="87" y="350"/>
                      <a:pt x="162" y="392"/>
                      <a:pt x="229" y="392"/>
                    </a:cubicBezTo>
                    <a:cubicBezTo>
                      <a:pt x="255" y="392"/>
                      <a:pt x="280" y="385"/>
                      <a:pt x="301" y="371"/>
                    </a:cubicBezTo>
                    <a:cubicBezTo>
                      <a:pt x="401" y="321"/>
                      <a:pt x="426" y="196"/>
                      <a:pt x="376" y="96"/>
                    </a:cubicBezTo>
                    <a:cubicBezTo>
                      <a:pt x="340" y="42"/>
                      <a:pt x="278" y="0"/>
                      <a:pt x="20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5" name="Google Shape;3785;p20"/>
              <p:cNvSpPr/>
              <p:nvPr/>
            </p:nvSpPr>
            <p:spPr>
              <a:xfrm>
                <a:off x="2406775" y="3120950"/>
                <a:ext cx="106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7" extrusionOk="0">
                    <a:moveTo>
                      <a:pt x="225" y="1"/>
                    </a:moveTo>
                    <a:cubicBezTo>
                      <a:pt x="193" y="1"/>
                      <a:pt x="160" y="9"/>
                      <a:pt x="126" y="26"/>
                    </a:cubicBezTo>
                    <a:cubicBezTo>
                      <a:pt x="26" y="76"/>
                      <a:pt x="1" y="176"/>
                      <a:pt x="51" y="277"/>
                    </a:cubicBezTo>
                    <a:cubicBezTo>
                      <a:pt x="84" y="343"/>
                      <a:pt x="151" y="377"/>
                      <a:pt x="214" y="377"/>
                    </a:cubicBezTo>
                    <a:cubicBezTo>
                      <a:pt x="246" y="377"/>
                      <a:pt x="277" y="368"/>
                      <a:pt x="302" y="352"/>
                    </a:cubicBezTo>
                    <a:cubicBezTo>
                      <a:pt x="402" y="302"/>
                      <a:pt x="427" y="201"/>
                      <a:pt x="377" y="101"/>
                    </a:cubicBezTo>
                    <a:cubicBezTo>
                      <a:pt x="343" y="34"/>
                      <a:pt x="288" y="1"/>
                      <a:pt x="22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6" name="Google Shape;3786;p20"/>
              <p:cNvSpPr/>
              <p:nvPr/>
            </p:nvSpPr>
            <p:spPr>
              <a:xfrm>
                <a:off x="2346000" y="3028975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209" y="1"/>
                    </a:moveTo>
                    <a:cubicBezTo>
                      <a:pt x="182" y="1"/>
                      <a:pt x="154" y="7"/>
                      <a:pt x="126" y="21"/>
                    </a:cubicBezTo>
                    <a:cubicBezTo>
                      <a:pt x="26" y="71"/>
                      <a:pt x="1" y="196"/>
                      <a:pt x="51" y="296"/>
                    </a:cubicBezTo>
                    <a:cubicBezTo>
                      <a:pt x="87" y="351"/>
                      <a:pt x="162" y="392"/>
                      <a:pt x="230" y="392"/>
                    </a:cubicBezTo>
                    <a:cubicBezTo>
                      <a:pt x="256" y="392"/>
                      <a:pt x="281" y="386"/>
                      <a:pt x="302" y="372"/>
                    </a:cubicBezTo>
                    <a:cubicBezTo>
                      <a:pt x="402" y="321"/>
                      <a:pt x="427" y="196"/>
                      <a:pt x="377" y="96"/>
                    </a:cubicBezTo>
                    <a:cubicBezTo>
                      <a:pt x="341" y="42"/>
                      <a:pt x="278" y="1"/>
                      <a:pt x="20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7" name="Google Shape;3787;p20"/>
              <p:cNvSpPr/>
              <p:nvPr/>
            </p:nvSpPr>
            <p:spPr>
              <a:xfrm>
                <a:off x="2240125" y="3149275"/>
                <a:ext cx="1817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652" extrusionOk="0">
                    <a:moveTo>
                      <a:pt x="364" y="0"/>
                    </a:moveTo>
                    <a:cubicBezTo>
                      <a:pt x="311" y="0"/>
                      <a:pt x="256" y="14"/>
                      <a:pt x="201" y="46"/>
                    </a:cubicBezTo>
                    <a:cubicBezTo>
                      <a:pt x="50" y="121"/>
                      <a:pt x="0" y="322"/>
                      <a:pt x="75" y="472"/>
                    </a:cubicBezTo>
                    <a:cubicBezTo>
                      <a:pt x="130" y="582"/>
                      <a:pt x="253" y="652"/>
                      <a:pt x="373" y="652"/>
                    </a:cubicBezTo>
                    <a:cubicBezTo>
                      <a:pt x="417" y="652"/>
                      <a:pt x="461" y="642"/>
                      <a:pt x="501" y="622"/>
                    </a:cubicBezTo>
                    <a:cubicBezTo>
                      <a:pt x="677" y="522"/>
                      <a:pt x="727" y="322"/>
                      <a:pt x="652" y="171"/>
                    </a:cubicBezTo>
                    <a:cubicBezTo>
                      <a:pt x="583" y="68"/>
                      <a:pt x="479" y="0"/>
                      <a:pt x="36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8" name="Google Shape;3788;p20"/>
              <p:cNvSpPr/>
              <p:nvPr/>
            </p:nvSpPr>
            <p:spPr>
              <a:xfrm>
                <a:off x="2376075" y="3284250"/>
                <a:ext cx="175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2" extrusionOk="0">
                    <a:moveTo>
                      <a:pt x="344" y="1"/>
                    </a:moveTo>
                    <a:cubicBezTo>
                      <a:pt x="297" y="1"/>
                      <a:pt x="248" y="12"/>
                      <a:pt x="201" y="35"/>
                    </a:cubicBezTo>
                    <a:cubicBezTo>
                      <a:pt x="51" y="111"/>
                      <a:pt x="1" y="311"/>
                      <a:pt x="76" y="461"/>
                    </a:cubicBezTo>
                    <a:cubicBezTo>
                      <a:pt x="128" y="565"/>
                      <a:pt x="228" y="621"/>
                      <a:pt x="334" y="621"/>
                    </a:cubicBezTo>
                    <a:cubicBezTo>
                      <a:pt x="381" y="621"/>
                      <a:pt x="430" y="610"/>
                      <a:pt x="477" y="587"/>
                    </a:cubicBezTo>
                    <a:cubicBezTo>
                      <a:pt x="627" y="512"/>
                      <a:pt x="703" y="311"/>
                      <a:pt x="602" y="161"/>
                    </a:cubicBezTo>
                    <a:cubicBezTo>
                      <a:pt x="550" y="57"/>
                      <a:pt x="451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9" name="Google Shape;3789;p20"/>
              <p:cNvSpPr/>
              <p:nvPr/>
            </p:nvSpPr>
            <p:spPr>
              <a:xfrm>
                <a:off x="1891750" y="3615225"/>
                <a:ext cx="1442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577" h="560" extrusionOk="0">
                    <a:moveTo>
                      <a:pt x="280" y="1"/>
                    </a:moveTo>
                    <a:cubicBezTo>
                      <a:pt x="151" y="1"/>
                      <a:pt x="48" y="95"/>
                      <a:pt x="25" y="230"/>
                    </a:cubicBezTo>
                    <a:cubicBezTo>
                      <a:pt x="0" y="380"/>
                      <a:pt x="101" y="531"/>
                      <a:pt x="251" y="556"/>
                    </a:cubicBezTo>
                    <a:cubicBezTo>
                      <a:pt x="266" y="558"/>
                      <a:pt x="282" y="560"/>
                      <a:pt x="297" y="560"/>
                    </a:cubicBezTo>
                    <a:cubicBezTo>
                      <a:pt x="426" y="560"/>
                      <a:pt x="529" y="465"/>
                      <a:pt x="552" y="330"/>
                    </a:cubicBezTo>
                    <a:cubicBezTo>
                      <a:pt x="577" y="180"/>
                      <a:pt x="476" y="30"/>
                      <a:pt x="326" y="4"/>
                    </a:cubicBezTo>
                    <a:cubicBezTo>
                      <a:pt x="311" y="2"/>
                      <a:pt x="295" y="1"/>
                      <a:pt x="28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0" name="Google Shape;3790;p20"/>
              <p:cNvSpPr/>
              <p:nvPr/>
            </p:nvSpPr>
            <p:spPr>
              <a:xfrm>
                <a:off x="2123575" y="3429625"/>
                <a:ext cx="17575" cy="1540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16" extrusionOk="0">
                    <a:moveTo>
                      <a:pt x="350" y="0"/>
                    </a:moveTo>
                    <a:cubicBezTo>
                      <a:pt x="299" y="0"/>
                      <a:pt x="248" y="12"/>
                      <a:pt x="201" y="35"/>
                    </a:cubicBezTo>
                    <a:cubicBezTo>
                      <a:pt x="51" y="110"/>
                      <a:pt x="1" y="311"/>
                      <a:pt x="76" y="436"/>
                    </a:cubicBezTo>
                    <a:cubicBezTo>
                      <a:pt x="131" y="546"/>
                      <a:pt x="253" y="616"/>
                      <a:pt x="373" y="616"/>
                    </a:cubicBezTo>
                    <a:cubicBezTo>
                      <a:pt x="418" y="616"/>
                      <a:pt x="461" y="606"/>
                      <a:pt x="502" y="586"/>
                    </a:cubicBezTo>
                    <a:cubicBezTo>
                      <a:pt x="652" y="486"/>
                      <a:pt x="702" y="311"/>
                      <a:pt x="627" y="160"/>
                    </a:cubicBezTo>
                    <a:cubicBezTo>
                      <a:pt x="575" y="56"/>
                      <a:pt x="464" y="0"/>
                      <a:pt x="35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1" name="Google Shape;3791;p20"/>
              <p:cNvSpPr/>
              <p:nvPr/>
            </p:nvSpPr>
            <p:spPr>
              <a:xfrm>
                <a:off x="2080975" y="3338150"/>
                <a:ext cx="17550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621" extrusionOk="0">
                    <a:moveTo>
                      <a:pt x="369" y="0"/>
                    </a:moveTo>
                    <a:cubicBezTo>
                      <a:pt x="321" y="0"/>
                      <a:pt x="272" y="11"/>
                      <a:pt x="226" y="35"/>
                    </a:cubicBezTo>
                    <a:cubicBezTo>
                      <a:pt x="75" y="110"/>
                      <a:pt x="0" y="310"/>
                      <a:pt x="75" y="461"/>
                    </a:cubicBezTo>
                    <a:cubicBezTo>
                      <a:pt x="145" y="565"/>
                      <a:pt x="250" y="621"/>
                      <a:pt x="358" y="621"/>
                    </a:cubicBezTo>
                    <a:cubicBezTo>
                      <a:pt x="406" y="621"/>
                      <a:pt x="455" y="609"/>
                      <a:pt x="501" y="586"/>
                    </a:cubicBezTo>
                    <a:cubicBezTo>
                      <a:pt x="652" y="511"/>
                      <a:pt x="702" y="310"/>
                      <a:pt x="627" y="160"/>
                    </a:cubicBezTo>
                    <a:cubicBezTo>
                      <a:pt x="575" y="56"/>
                      <a:pt x="475" y="0"/>
                      <a:pt x="36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2" name="Google Shape;3792;p20"/>
              <p:cNvSpPr/>
              <p:nvPr/>
            </p:nvSpPr>
            <p:spPr>
              <a:xfrm>
                <a:off x="2015800" y="3544650"/>
                <a:ext cx="11300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2" extrusionOk="0">
                    <a:moveTo>
                      <a:pt x="214" y="0"/>
                    </a:moveTo>
                    <a:cubicBezTo>
                      <a:pt x="184" y="0"/>
                      <a:pt x="154" y="6"/>
                      <a:pt x="126" y="20"/>
                    </a:cubicBezTo>
                    <a:cubicBezTo>
                      <a:pt x="26" y="71"/>
                      <a:pt x="1" y="196"/>
                      <a:pt x="51" y="296"/>
                    </a:cubicBezTo>
                    <a:cubicBezTo>
                      <a:pt x="87" y="350"/>
                      <a:pt x="162" y="391"/>
                      <a:pt x="229" y="391"/>
                    </a:cubicBezTo>
                    <a:cubicBezTo>
                      <a:pt x="256" y="391"/>
                      <a:pt x="280" y="385"/>
                      <a:pt x="301" y="371"/>
                    </a:cubicBezTo>
                    <a:cubicBezTo>
                      <a:pt x="402" y="321"/>
                      <a:pt x="452" y="196"/>
                      <a:pt x="402" y="96"/>
                    </a:cubicBezTo>
                    <a:cubicBezTo>
                      <a:pt x="366" y="41"/>
                      <a:pt x="290" y="0"/>
                      <a:pt x="21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3" name="Google Shape;3793;p20"/>
              <p:cNvSpPr/>
              <p:nvPr/>
            </p:nvSpPr>
            <p:spPr>
              <a:xfrm>
                <a:off x="2082850" y="3414200"/>
                <a:ext cx="106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7" extrusionOk="0">
                    <a:moveTo>
                      <a:pt x="224" y="0"/>
                    </a:moveTo>
                    <a:cubicBezTo>
                      <a:pt x="193" y="0"/>
                      <a:pt x="159" y="9"/>
                      <a:pt x="126" y="25"/>
                    </a:cubicBezTo>
                    <a:cubicBezTo>
                      <a:pt x="25" y="75"/>
                      <a:pt x="0" y="176"/>
                      <a:pt x="51" y="276"/>
                    </a:cubicBezTo>
                    <a:cubicBezTo>
                      <a:pt x="84" y="343"/>
                      <a:pt x="140" y="376"/>
                      <a:pt x="203" y="376"/>
                    </a:cubicBezTo>
                    <a:cubicBezTo>
                      <a:pt x="234" y="376"/>
                      <a:pt x="268" y="368"/>
                      <a:pt x="301" y="351"/>
                    </a:cubicBezTo>
                    <a:cubicBezTo>
                      <a:pt x="401" y="301"/>
                      <a:pt x="426" y="201"/>
                      <a:pt x="376" y="101"/>
                    </a:cubicBezTo>
                    <a:cubicBezTo>
                      <a:pt x="343" y="34"/>
                      <a:pt x="287" y="0"/>
                      <a:pt x="22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4" name="Google Shape;3794;p20"/>
              <p:cNvSpPr/>
              <p:nvPr/>
            </p:nvSpPr>
            <p:spPr>
              <a:xfrm>
                <a:off x="2050900" y="3531475"/>
                <a:ext cx="11300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3" extrusionOk="0">
                    <a:moveTo>
                      <a:pt x="223" y="1"/>
                    </a:moveTo>
                    <a:cubicBezTo>
                      <a:pt x="196" y="1"/>
                      <a:pt x="172" y="7"/>
                      <a:pt x="151" y="21"/>
                    </a:cubicBezTo>
                    <a:cubicBezTo>
                      <a:pt x="50" y="71"/>
                      <a:pt x="0" y="197"/>
                      <a:pt x="50" y="297"/>
                    </a:cubicBezTo>
                    <a:cubicBezTo>
                      <a:pt x="86" y="351"/>
                      <a:pt x="162" y="392"/>
                      <a:pt x="238" y="392"/>
                    </a:cubicBezTo>
                    <a:cubicBezTo>
                      <a:pt x="268" y="392"/>
                      <a:pt x="298" y="386"/>
                      <a:pt x="326" y="372"/>
                    </a:cubicBezTo>
                    <a:cubicBezTo>
                      <a:pt x="426" y="322"/>
                      <a:pt x="451" y="197"/>
                      <a:pt x="401" y="96"/>
                    </a:cubicBezTo>
                    <a:cubicBezTo>
                      <a:pt x="365" y="42"/>
                      <a:pt x="290" y="1"/>
                      <a:pt x="22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5" name="Google Shape;3795;p20"/>
              <p:cNvSpPr/>
              <p:nvPr/>
            </p:nvSpPr>
            <p:spPr>
              <a:xfrm>
                <a:off x="2026450" y="345555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38" y="0"/>
                    </a:moveTo>
                    <a:cubicBezTo>
                      <a:pt x="207" y="0"/>
                      <a:pt x="176" y="9"/>
                      <a:pt x="151" y="26"/>
                    </a:cubicBezTo>
                    <a:cubicBezTo>
                      <a:pt x="51" y="76"/>
                      <a:pt x="1" y="176"/>
                      <a:pt x="51" y="276"/>
                    </a:cubicBezTo>
                    <a:cubicBezTo>
                      <a:pt x="84" y="343"/>
                      <a:pt x="151" y="376"/>
                      <a:pt x="222" y="376"/>
                    </a:cubicBezTo>
                    <a:cubicBezTo>
                      <a:pt x="257" y="376"/>
                      <a:pt x="293" y="368"/>
                      <a:pt x="327" y="351"/>
                    </a:cubicBezTo>
                    <a:cubicBezTo>
                      <a:pt x="427" y="301"/>
                      <a:pt x="452" y="201"/>
                      <a:pt x="402" y="101"/>
                    </a:cubicBezTo>
                    <a:cubicBezTo>
                      <a:pt x="368" y="34"/>
                      <a:pt x="302" y="0"/>
                      <a:pt x="23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6" name="Google Shape;3796;p20"/>
              <p:cNvSpPr/>
              <p:nvPr/>
            </p:nvSpPr>
            <p:spPr>
              <a:xfrm>
                <a:off x="1965675" y="3363575"/>
                <a:ext cx="11300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2" extrusionOk="0">
                    <a:moveTo>
                      <a:pt x="223" y="0"/>
                    </a:moveTo>
                    <a:cubicBezTo>
                      <a:pt x="197" y="0"/>
                      <a:pt x="172" y="6"/>
                      <a:pt x="151" y="20"/>
                    </a:cubicBezTo>
                    <a:cubicBezTo>
                      <a:pt x="51" y="70"/>
                      <a:pt x="1" y="196"/>
                      <a:pt x="51" y="296"/>
                    </a:cubicBezTo>
                    <a:cubicBezTo>
                      <a:pt x="87" y="350"/>
                      <a:pt x="162" y="391"/>
                      <a:pt x="239" y="391"/>
                    </a:cubicBezTo>
                    <a:cubicBezTo>
                      <a:pt x="269" y="391"/>
                      <a:pt x="298" y="385"/>
                      <a:pt x="326" y="371"/>
                    </a:cubicBezTo>
                    <a:cubicBezTo>
                      <a:pt x="427" y="321"/>
                      <a:pt x="452" y="196"/>
                      <a:pt x="402" y="95"/>
                    </a:cubicBezTo>
                    <a:cubicBezTo>
                      <a:pt x="366" y="41"/>
                      <a:pt x="290" y="0"/>
                      <a:pt x="22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7" name="Google Shape;3797;p20"/>
              <p:cNvSpPr/>
              <p:nvPr/>
            </p:nvSpPr>
            <p:spPr>
              <a:xfrm>
                <a:off x="1859800" y="3483850"/>
                <a:ext cx="18800" cy="16325"/>
              </a:xfrm>
              <a:custGeom>
                <a:avLst/>
                <a:gdLst/>
                <a:ahLst/>
                <a:cxnLst/>
                <a:rect l="l" t="t" r="r" b="b"/>
                <a:pathLst>
                  <a:path w="752" h="653" extrusionOk="0">
                    <a:moveTo>
                      <a:pt x="377" y="1"/>
                    </a:moveTo>
                    <a:cubicBezTo>
                      <a:pt x="325" y="1"/>
                      <a:pt x="273" y="15"/>
                      <a:pt x="226" y="46"/>
                    </a:cubicBezTo>
                    <a:cubicBezTo>
                      <a:pt x="50" y="122"/>
                      <a:pt x="0" y="322"/>
                      <a:pt x="75" y="472"/>
                    </a:cubicBezTo>
                    <a:cubicBezTo>
                      <a:pt x="149" y="583"/>
                      <a:pt x="276" y="652"/>
                      <a:pt x="398" y="652"/>
                    </a:cubicBezTo>
                    <a:cubicBezTo>
                      <a:pt x="442" y="652"/>
                      <a:pt x="486" y="643"/>
                      <a:pt x="526" y="623"/>
                    </a:cubicBezTo>
                    <a:cubicBezTo>
                      <a:pt x="677" y="523"/>
                      <a:pt x="752" y="322"/>
                      <a:pt x="652" y="172"/>
                    </a:cubicBezTo>
                    <a:cubicBezTo>
                      <a:pt x="600" y="69"/>
                      <a:pt x="490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8" name="Google Shape;3798;p20"/>
              <p:cNvSpPr/>
              <p:nvPr/>
            </p:nvSpPr>
            <p:spPr>
              <a:xfrm>
                <a:off x="1995750" y="3618850"/>
                <a:ext cx="1757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1" extrusionOk="0">
                    <a:moveTo>
                      <a:pt x="350" y="0"/>
                    </a:moveTo>
                    <a:cubicBezTo>
                      <a:pt x="299" y="0"/>
                      <a:pt x="248" y="12"/>
                      <a:pt x="201" y="35"/>
                    </a:cubicBezTo>
                    <a:cubicBezTo>
                      <a:pt x="51" y="110"/>
                      <a:pt x="1" y="311"/>
                      <a:pt x="76" y="461"/>
                    </a:cubicBezTo>
                    <a:cubicBezTo>
                      <a:pt x="128" y="565"/>
                      <a:pt x="239" y="621"/>
                      <a:pt x="353" y="621"/>
                    </a:cubicBezTo>
                    <a:cubicBezTo>
                      <a:pt x="404" y="621"/>
                      <a:pt x="455" y="610"/>
                      <a:pt x="502" y="586"/>
                    </a:cubicBezTo>
                    <a:cubicBezTo>
                      <a:pt x="652" y="511"/>
                      <a:pt x="702" y="311"/>
                      <a:pt x="627" y="160"/>
                    </a:cubicBezTo>
                    <a:cubicBezTo>
                      <a:pt x="575" y="56"/>
                      <a:pt x="464" y="0"/>
                      <a:pt x="35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9" name="Google Shape;3799;p20"/>
              <p:cNvSpPr/>
              <p:nvPr/>
            </p:nvSpPr>
            <p:spPr>
              <a:xfrm>
                <a:off x="1990125" y="3474350"/>
                <a:ext cx="6275" cy="582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233" extrusionOk="0">
                    <a:moveTo>
                      <a:pt x="125" y="0"/>
                    </a:moveTo>
                    <a:cubicBezTo>
                      <a:pt x="75" y="0"/>
                      <a:pt x="0" y="25"/>
                      <a:pt x="0" y="101"/>
                    </a:cubicBezTo>
                    <a:cubicBezTo>
                      <a:pt x="0" y="176"/>
                      <a:pt x="25" y="226"/>
                      <a:pt x="100" y="226"/>
                    </a:cubicBezTo>
                    <a:cubicBezTo>
                      <a:pt x="114" y="230"/>
                      <a:pt x="126" y="232"/>
                      <a:pt x="138" y="232"/>
                    </a:cubicBezTo>
                    <a:cubicBezTo>
                      <a:pt x="192" y="232"/>
                      <a:pt x="226" y="188"/>
                      <a:pt x="226" y="126"/>
                    </a:cubicBezTo>
                    <a:cubicBezTo>
                      <a:pt x="251" y="76"/>
                      <a:pt x="201" y="0"/>
                      <a:pt x="12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0" name="Google Shape;3800;p20"/>
              <p:cNvSpPr/>
              <p:nvPr/>
            </p:nvSpPr>
            <p:spPr>
              <a:xfrm>
                <a:off x="1886725" y="3555150"/>
                <a:ext cx="7550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79" extrusionOk="0">
                    <a:moveTo>
                      <a:pt x="161" y="0"/>
                    </a:moveTo>
                    <a:cubicBezTo>
                      <a:pt x="140" y="0"/>
                      <a:pt x="119" y="9"/>
                      <a:pt x="101" y="26"/>
                    </a:cubicBezTo>
                    <a:cubicBezTo>
                      <a:pt x="26" y="52"/>
                      <a:pt x="1" y="127"/>
                      <a:pt x="26" y="202"/>
                    </a:cubicBezTo>
                    <a:cubicBezTo>
                      <a:pt x="58" y="250"/>
                      <a:pt x="101" y="278"/>
                      <a:pt x="148" y="278"/>
                    </a:cubicBezTo>
                    <a:cubicBezTo>
                      <a:pt x="173" y="278"/>
                      <a:pt x="200" y="270"/>
                      <a:pt x="226" y="252"/>
                    </a:cubicBezTo>
                    <a:cubicBezTo>
                      <a:pt x="276" y="227"/>
                      <a:pt x="302" y="152"/>
                      <a:pt x="276" y="77"/>
                    </a:cubicBezTo>
                    <a:cubicBezTo>
                      <a:pt x="244" y="28"/>
                      <a:pt x="201" y="0"/>
                      <a:pt x="16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1" name="Google Shape;3801;p20"/>
              <p:cNvSpPr/>
              <p:nvPr/>
            </p:nvSpPr>
            <p:spPr>
              <a:xfrm>
                <a:off x="1905525" y="3595250"/>
                <a:ext cx="7550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79" extrusionOk="0">
                    <a:moveTo>
                      <a:pt x="155" y="0"/>
                    </a:moveTo>
                    <a:cubicBezTo>
                      <a:pt x="129" y="0"/>
                      <a:pt x="102" y="9"/>
                      <a:pt x="76" y="27"/>
                    </a:cubicBezTo>
                    <a:cubicBezTo>
                      <a:pt x="26" y="52"/>
                      <a:pt x="1" y="127"/>
                      <a:pt x="26" y="202"/>
                    </a:cubicBezTo>
                    <a:cubicBezTo>
                      <a:pt x="42" y="251"/>
                      <a:pt x="89" y="278"/>
                      <a:pt x="135" y="278"/>
                    </a:cubicBezTo>
                    <a:cubicBezTo>
                      <a:pt x="159" y="278"/>
                      <a:pt x="183" y="270"/>
                      <a:pt x="201" y="252"/>
                    </a:cubicBezTo>
                    <a:cubicBezTo>
                      <a:pt x="276" y="227"/>
                      <a:pt x="301" y="152"/>
                      <a:pt x="276" y="77"/>
                    </a:cubicBezTo>
                    <a:cubicBezTo>
                      <a:pt x="244" y="28"/>
                      <a:pt x="201" y="0"/>
                      <a:pt x="15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2" name="Google Shape;3802;p20"/>
              <p:cNvSpPr/>
              <p:nvPr/>
            </p:nvSpPr>
            <p:spPr>
              <a:xfrm>
                <a:off x="1936850" y="3507150"/>
                <a:ext cx="505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7" extrusionOk="0">
                    <a:moveTo>
                      <a:pt x="111" y="0"/>
                    </a:moveTo>
                    <a:cubicBezTo>
                      <a:pt x="92" y="0"/>
                      <a:pt x="72" y="6"/>
                      <a:pt x="51" y="17"/>
                    </a:cubicBezTo>
                    <a:cubicBezTo>
                      <a:pt x="26" y="42"/>
                      <a:pt x="1" y="92"/>
                      <a:pt x="26" y="117"/>
                    </a:cubicBezTo>
                    <a:cubicBezTo>
                      <a:pt x="44" y="154"/>
                      <a:pt x="76" y="177"/>
                      <a:pt x="111" y="177"/>
                    </a:cubicBezTo>
                    <a:cubicBezTo>
                      <a:pt x="124" y="177"/>
                      <a:pt x="138" y="174"/>
                      <a:pt x="151" y="167"/>
                    </a:cubicBezTo>
                    <a:cubicBezTo>
                      <a:pt x="176" y="142"/>
                      <a:pt x="201" y="92"/>
                      <a:pt x="176" y="42"/>
                    </a:cubicBezTo>
                    <a:cubicBezTo>
                      <a:pt x="162" y="12"/>
                      <a:pt x="138" y="0"/>
                      <a:pt x="11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3" name="Google Shape;3803;p20"/>
              <p:cNvSpPr/>
              <p:nvPr/>
            </p:nvSpPr>
            <p:spPr>
              <a:xfrm>
                <a:off x="1907400" y="3564325"/>
                <a:ext cx="50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2" extrusionOk="0">
                    <a:moveTo>
                      <a:pt x="91" y="1"/>
                    </a:moveTo>
                    <a:cubicBezTo>
                      <a:pt x="78" y="1"/>
                      <a:pt x="64" y="4"/>
                      <a:pt x="51" y="10"/>
                    </a:cubicBezTo>
                    <a:cubicBezTo>
                      <a:pt x="26" y="35"/>
                      <a:pt x="1" y="86"/>
                      <a:pt x="26" y="136"/>
                    </a:cubicBezTo>
                    <a:cubicBezTo>
                      <a:pt x="44" y="153"/>
                      <a:pt x="74" y="171"/>
                      <a:pt x="108" y="171"/>
                    </a:cubicBezTo>
                    <a:cubicBezTo>
                      <a:pt x="122" y="171"/>
                      <a:pt x="137" y="168"/>
                      <a:pt x="151" y="161"/>
                    </a:cubicBezTo>
                    <a:cubicBezTo>
                      <a:pt x="176" y="136"/>
                      <a:pt x="201" y="86"/>
                      <a:pt x="176" y="60"/>
                    </a:cubicBezTo>
                    <a:cubicBezTo>
                      <a:pt x="158" y="24"/>
                      <a:pt x="126" y="1"/>
                      <a:pt x="9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4" name="Google Shape;3804;p20"/>
              <p:cNvSpPr/>
              <p:nvPr/>
            </p:nvSpPr>
            <p:spPr>
              <a:xfrm>
                <a:off x="1921200" y="3512925"/>
                <a:ext cx="5025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2" extrusionOk="0">
                    <a:moveTo>
                      <a:pt x="103" y="1"/>
                    </a:moveTo>
                    <a:cubicBezTo>
                      <a:pt x="92" y="1"/>
                      <a:pt x="83" y="4"/>
                      <a:pt x="75" y="11"/>
                    </a:cubicBezTo>
                    <a:cubicBezTo>
                      <a:pt x="25" y="36"/>
                      <a:pt x="0" y="86"/>
                      <a:pt x="25" y="137"/>
                    </a:cubicBezTo>
                    <a:cubicBezTo>
                      <a:pt x="43" y="154"/>
                      <a:pt x="73" y="172"/>
                      <a:pt x="107" y="172"/>
                    </a:cubicBezTo>
                    <a:cubicBezTo>
                      <a:pt x="121" y="172"/>
                      <a:pt x="136" y="169"/>
                      <a:pt x="151" y="162"/>
                    </a:cubicBezTo>
                    <a:cubicBezTo>
                      <a:pt x="176" y="137"/>
                      <a:pt x="201" y="86"/>
                      <a:pt x="176" y="36"/>
                    </a:cubicBezTo>
                    <a:cubicBezTo>
                      <a:pt x="158" y="19"/>
                      <a:pt x="128" y="1"/>
                      <a:pt x="10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5" name="Google Shape;3805;p20"/>
              <p:cNvSpPr/>
              <p:nvPr/>
            </p:nvSpPr>
            <p:spPr>
              <a:xfrm>
                <a:off x="1931850" y="3546150"/>
                <a:ext cx="5025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2" extrusionOk="0">
                    <a:moveTo>
                      <a:pt x="100" y="1"/>
                    </a:moveTo>
                    <a:cubicBezTo>
                      <a:pt x="91" y="1"/>
                      <a:pt x="82" y="4"/>
                      <a:pt x="75" y="11"/>
                    </a:cubicBezTo>
                    <a:cubicBezTo>
                      <a:pt x="25" y="36"/>
                      <a:pt x="0" y="86"/>
                      <a:pt x="25" y="136"/>
                    </a:cubicBezTo>
                    <a:cubicBezTo>
                      <a:pt x="43" y="154"/>
                      <a:pt x="73" y="171"/>
                      <a:pt x="107" y="171"/>
                    </a:cubicBezTo>
                    <a:cubicBezTo>
                      <a:pt x="121" y="171"/>
                      <a:pt x="136" y="168"/>
                      <a:pt x="151" y="161"/>
                    </a:cubicBezTo>
                    <a:cubicBezTo>
                      <a:pt x="201" y="136"/>
                      <a:pt x="201" y="86"/>
                      <a:pt x="176" y="61"/>
                    </a:cubicBezTo>
                    <a:cubicBezTo>
                      <a:pt x="157" y="24"/>
                      <a:pt x="126" y="1"/>
                      <a:pt x="10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6" name="Google Shape;3806;p20"/>
              <p:cNvSpPr/>
              <p:nvPr/>
            </p:nvSpPr>
            <p:spPr>
              <a:xfrm>
                <a:off x="1958775" y="3586725"/>
                <a:ext cx="5050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67" extrusionOk="0">
                    <a:moveTo>
                      <a:pt x="112" y="0"/>
                    </a:moveTo>
                    <a:cubicBezTo>
                      <a:pt x="93" y="0"/>
                      <a:pt x="72" y="6"/>
                      <a:pt x="51" y="17"/>
                    </a:cubicBezTo>
                    <a:cubicBezTo>
                      <a:pt x="26" y="42"/>
                      <a:pt x="1" y="92"/>
                      <a:pt x="26" y="117"/>
                    </a:cubicBezTo>
                    <a:cubicBezTo>
                      <a:pt x="51" y="167"/>
                      <a:pt x="101" y="167"/>
                      <a:pt x="126" y="167"/>
                    </a:cubicBezTo>
                    <a:cubicBezTo>
                      <a:pt x="176" y="142"/>
                      <a:pt x="201" y="92"/>
                      <a:pt x="176" y="42"/>
                    </a:cubicBezTo>
                    <a:cubicBezTo>
                      <a:pt x="162" y="12"/>
                      <a:pt x="138" y="0"/>
                      <a:pt x="11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7" name="Google Shape;3807;p20"/>
              <p:cNvSpPr/>
              <p:nvPr/>
            </p:nvSpPr>
            <p:spPr>
              <a:xfrm>
                <a:off x="2002025" y="3531125"/>
                <a:ext cx="8175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27" h="287" extrusionOk="0">
                    <a:moveTo>
                      <a:pt x="161" y="0"/>
                    </a:moveTo>
                    <a:cubicBezTo>
                      <a:pt x="141" y="0"/>
                      <a:pt x="121" y="3"/>
                      <a:pt x="101" y="10"/>
                    </a:cubicBezTo>
                    <a:cubicBezTo>
                      <a:pt x="25" y="60"/>
                      <a:pt x="0" y="135"/>
                      <a:pt x="50" y="211"/>
                    </a:cubicBezTo>
                    <a:cubicBezTo>
                      <a:pt x="67" y="259"/>
                      <a:pt x="114" y="287"/>
                      <a:pt x="159" y="287"/>
                    </a:cubicBezTo>
                    <a:cubicBezTo>
                      <a:pt x="184" y="287"/>
                      <a:pt x="208" y="278"/>
                      <a:pt x="226" y="261"/>
                    </a:cubicBezTo>
                    <a:cubicBezTo>
                      <a:pt x="301" y="236"/>
                      <a:pt x="326" y="135"/>
                      <a:pt x="301" y="60"/>
                    </a:cubicBezTo>
                    <a:cubicBezTo>
                      <a:pt x="264" y="23"/>
                      <a:pt x="214" y="0"/>
                      <a:pt x="16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8" name="Google Shape;3808;p20"/>
              <p:cNvSpPr/>
              <p:nvPr/>
            </p:nvSpPr>
            <p:spPr>
              <a:xfrm>
                <a:off x="1943125" y="3472225"/>
                <a:ext cx="7550" cy="65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62" extrusionOk="0">
                    <a:moveTo>
                      <a:pt x="135" y="0"/>
                    </a:moveTo>
                    <a:cubicBezTo>
                      <a:pt x="116" y="0"/>
                      <a:pt x="96" y="3"/>
                      <a:pt x="76" y="10"/>
                    </a:cubicBezTo>
                    <a:cubicBezTo>
                      <a:pt x="25" y="35"/>
                      <a:pt x="0" y="135"/>
                      <a:pt x="25" y="186"/>
                    </a:cubicBezTo>
                    <a:cubicBezTo>
                      <a:pt x="42" y="234"/>
                      <a:pt x="89" y="262"/>
                      <a:pt x="134" y="262"/>
                    </a:cubicBezTo>
                    <a:cubicBezTo>
                      <a:pt x="159" y="262"/>
                      <a:pt x="183" y="253"/>
                      <a:pt x="201" y="236"/>
                    </a:cubicBezTo>
                    <a:cubicBezTo>
                      <a:pt x="276" y="211"/>
                      <a:pt x="301" y="135"/>
                      <a:pt x="251" y="60"/>
                    </a:cubicBezTo>
                    <a:cubicBezTo>
                      <a:pt x="233" y="24"/>
                      <a:pt x="187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9" name="Google Shape;3809;p20"/>
              <p:cNvSpPr/>
              <p:nvPr/>
            </p:nvSpPr>
            <p:spPr>
              <a:xfrm>
                <a:off x="2473200" y="2949425"/>
                <a:ext cx="1130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6" extrusionOk="0">
                    <a:moveTo>
                      <a:pt x="231" y="0"/>
                    </a:moveTo>
                    <a:cubicBezTo>
                      <a:pt x="205" y="0"/>
                      <a:pt x="178" y="6"/>
                      <a:pt x="151" y="20"/>
                    </a:cubicBezTo>
                    <a:cubicBezTo>
                      <a:pt x="51" y="70"/>
                      <a:pt x="1" y="195"/>
                      <a:pt x="76" y="295"/>
                    </a:cubicBezTo>
                    <a:cubicBezTo>
                      <a:pt x="109" y="362"/>
                      <a:pt x="165" y="396"/>
                      <a:pt x="228" y="396"/>
                    </a:cubicBezTo>
                    <a:cubicBezTo>
                      <a:pt x="260" y="396"/>
                      <a:pt x="293" y="387"/>
                      <a:pt x="326" y="371"/>
                    </a:cubicBezTo>
                    <a:cubicBezTo>
                      <a:pt x="427" y="321"/>
                      <a:pt x="452" y="195"/>
                      <a:pt x="402" y="120"/>
                    </a:cubicBezTo>
                    <a:cubicBezTo>
                      <a:pt x="365" y="47"/>
                      <a:pt x="301" y="0"/>
                      <a:pt x="23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0" name="Google Shape;3810;p20"/>
              <p:cNvSpPr/>
              <p:nvPr/>
            </p:nvSpPr>
            <p:spPr>
              <a:xfrm>
                <a:off x="2500775" y="3008175"/>
                <a:ext cx="11300" cy="97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88" extrusionOk="0">
                    <a:moveTo>
                      <a:pt x="231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25" y="76"/>
                      <a:pt x="0" y="176"/>
                      <a:pt x="50" y="276"/>
                    </a:cubicBezTo>
                    <a:cubicBezTo>
                      <a:pt x="84" y="343"/>
                      <a:pt x="151" y="388"/>
                      <a:pt x="221" y="388"/>
                    </a:cubicBezTo>
                    <a:cubicBezTo>
                      <a:pt x="256" y="388"/>
                      <a:pt x="293" y="377"/>
                      <a:pt x="326" y="351"/>
                    </a:cubicBezTo>
                    <a:cubicBezTo>
                      <a:pt x="401" y="301"/>
                      <a:pt x="451" y="201"/>
                      <a:pt x="401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1" name="Google Shape;3811;p20"/>
              <p:cNvSpPr/>
              <p:nvPr/>
            </p:nvSpPr>
            <p:spPr>
              <a:xfrm>
                <a:off x="2546500" y="2879475"/>
                <a:ext cx="75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7" extrusionOk="0">
                    <a:moveTo>
                      <a:pt x="145" y="1"/>
                    </a:moveTo>
                    <a:cubicBezTo>
                      <a:pt x="130" y="1"/>
                      <a:pt x="115" y="4"/>
                      <a:pt x="101" y="11"/>
                    </a:cubicBezTo>
                    <a:cubicBezTo>
                      <a:pt x="26" y="36"/>
                      <a:pt x="1" y="111"/>
                      <a:pt x="51" y="186"/>
                    </a:cubicBezTo>
                    <a:cubicBezTo>
                      <a:pt x="69" y="223"/>
                      <a:pt x="115" y="246"/>
                      <a:pt x="157" y="246"/>
                    </a:cubicBezTo>
                    <a:cubicBezTo>
                      <a:pt x="173" y="246"/>
                      <a:pt x="188" y="243"/>
                      <a:pt x="201" y="236"/>
                    </a:cubicBezTo>
                    <a:cubicBezTo>
                      <a:pt x="277" y="186"/>
                      <a:pt x="302" y="136"/>
                      <a:pt x="252" y="61"/>
                    </a:cubicBezTo>
                    <a:cubicBezTo>
                      <a:pt x="233" y="24"/>
                      <a:pt x="188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2" name="Google Shape;3812;p20"/>
              <p:cNvSpPr/>
              <p:nvPr/>
            </p:nvSpPr>
            <p:spPr>
              <a:xfrm>
                <a:off x="2503900" y="296305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53" y="0"/>
                    </a:moveTo>
                    <a:cubicBezTo>
                      <a:pt x="129" y="0"/>
                      <a:pt x="102" y="8"/>
                      <a:pt x="76" y="26"/>
                    </a:cubicBezTo>
                    <a:cubicBezTo>
                      <a:pt x="26" y="51"/>
                      <a:pt x="1" y="126"/>
                      <a:pt x="26" y="177"/>
                    </a:cubicBezTo>
                    <a:cubicBezTo>
                      <a:pt x="58" y="225"/>
                      <a:pt x="101" y="253"/>
                      <a:pt x="141" y="253"/>
                    </a:cubicBezTo>
                    <a:cubicBezTo>
                      <a:pt x="162" y="253"/>
                      <a:pt x="183" y="244"/>
                      <a:pt x="201" y="227"/>
                    </a:cubicBezTo>
                    <a:cubicBezTo>
                      <a:pt x="251" y="202"/>
                      <a:pt x="276" y="126"/>
                      <a:pt x="251" y="76"/>
                    </a:cubicBezTo>
                    <a:cubicBezTo>
                      <a:pt x="235" y="28"/>
                      <a:pt x="198" y="0"/>
                      <a:pt x="15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3" name="Google Shape;3813;p20"/>
              <p:cNvSpPr/>
              <p:nvPr/>
            </p:nvSpPr>
            <p:spPr>
              <a:xfrm>
                <a:off x="2523950" y="2887850"/>
                <a:ext cx="69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3" extrusionOk="0">
                    <a:moveTo>
                      <a:pt x="160" y="1"/>
                    </a:moveTo>
                    <a:cubicBezTo>
                      <a:pt x="140" y="1"/>
                      <a:pt x="119" y="9"/>
                      <a:pt x="101" y="27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5"/>
                      <a:pt x="103" y="242"/>
                      <a:pt x="140" y="242"/>
                    </a:cubicBezTo>
                    <a:cubicBezTo>
                      <a:pt x="161" y="242"/>
                      <a:pt x="183" y="236"/>
                      <a:pt x="201" y="227"/>
                    </a:cubicBezTo>
                    <a:cubicBezTo>
                      <a:pt x="276" y="202"/>
                      <a:pt x="276" y="127"/>
                      <a:pt x="251" y="77"/>
                    </a:cubicBezTo>
                    <a:cubicBezTo>
                      <a:pt x="235" y="28"/>
                      <a:pt x="198" y="1"/>
                      <a:pt x="16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4" name="Google Shape;3814;p20"/>
              <p:cNvSpPr/>
              <p:nvPr/>
            </p:nvSpPr>
            <p:spPr>
              <a:xfrm>
                <a:off x="2539625" y="2936500"/>
                <a:ext cx="6900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6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0" y="10"/>
                    </a:cubicBezTo>
                    <a:cubicBezTo>
                      <a:pt x="25" y="61"/>
                      <a:pt x="0" y="136"/>
                      <a:pt x="50" y="186"/>
                    </a:cubicBezTo>
                    <a:cubicBezTo>
                      <a:pt x="69" y="223"/>
                      <a:pt x="114" y="246"/>
                      <a:pt x="156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276" y="136"/>
                      <a:pt x="251" y="61"/>
                    </a:cubicBezTo>
                    <a:cubicBezTo>
                      <a:pt x="232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5" name="Google Shape;3815;p20"/>
              <p:cNvSpPr/>
              <p:nvPr/>
            </p:nvSpPr>
            <p:spPr>
              <a:xfrm>
                <a:off x="2578475" y="2995400"/>
                <a:ext cx="75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46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0" y="10"/>
                    </a:cubicBezTo>
                    <a:cubicBezTo>
                      <a:pt x="25" y="60"/>
                      <a:pt x="0" y="111"/>
                      <a:pt x="50" y="186"/>
                    </a:cubicBezTo>
                    <a:cubicBezTo>
                      <a:pt x="69" y="222"/>
                      <a:pt x="114" y="246"/>
                      <a:pt x="156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301" y="136"/>
                      <a:pt x="251" y="60"/>
                    </a:cubicBezTo>
                    <a:cubicBezTo>
                      <a:pt x="232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6" name="Google Shape;3816;p20"/>
              <p:cNvSpPr/>
              <p:nvPr/>
            </p:nvSpPr>
            <p:spPr>
              <a:xfrm>
                <a:off x="2555275" y="28283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59" y="9"/>
                      <a:pt x="126" y="26"/>
                    </a:cubicBezTo>
                    <a:cubicBezTo>
                      <a:pt x="51" y="76"/>
                      <a:pt x="1" y="201"/>
                      <a:pt x="51" y="276"/>
                    </a:cubicBezTo>
                    <a:cubicBezTo>
                      <a:pt x="88" y="350"/>
                      <a:pt x="165" y="396"/>
                      <a:pt x="243" y="396"/>
                    </a:cubicBezTo>
                    <a:cubicBezTo>
                      <a:pt x="271" y="396"/>
                      <a:pt x="300" y="390"/>
                      <a:pt x="327" y="377"/>
                    </a:cubicBezTo>
                    <a:cubicBezTo>
                      <a:pt x="427" y="326"/>
                      <a:pt x="452" y="201"/>
                      <a:pt x="402" y="101"/>
                    </a:cubicBezTo>
                    <a:cubicBezTo>
                      <a:pt x="368" y="34"/>
                      <a:pt x="302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7" name="Google Shape;3817;p20"/>
              <p:cNvSpPr/>
              <p:nvPr/>
            </p:nvSpPr>
            <p:spPr>
              <a:xfrm>
                <a:off x="2089750" y="3510675"/>
                <a:ext cx="9425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7" extrusionOk="0">
                    <a:moveTo>
                      <a:pt x="201" y="1"/>
                    </a:moveTo>
                    <a:cubicBezTo>
                      <a:pt x="100" y="1"/>
                      <a:pt x="25" y="76"/>
                      <a:pt x="0" y="151"/>
                    </a:cubicBezTo>
                    <a:cubicBezTo>
                      <a:pt x="0" y="252"/>
                      <a:pt x="50" y="352"/>
                      <a:pt x="150" y="352"/>
                    </a:cubicBezTo>
                    <a:cubicBezTo>
                      <a:pt x="164" y="355"/>
                      <a:pt x="176" y="357"/>
                      <a:pt x="189" y="357"/>
                    </a:cubicBezTo>
                    <a:cubicBezTo>
                      <a:pt x="270" y="357"/>
                      <a:pt x="329" y="289"/>
                      <a:pt x="351" y="201"/>
                    </a:cubicBezTo>
                    <a:cubicBezTo>
                      <a:pt x="376" y="126"/>
                      <a:pt x="301" y="26"/>
                      <a:pt x="20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8" name="Google Shape;3818;p20"/>
              <p:cNvSpPr/>
              <p:nvPr/>
            </p:nvSpPr>
            <p:spPr>
              <a:xfrm>
                <a:off x="1939375" y="362910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24" y="1"/>
                    </a:moveTo>
                    <a:cubicBezTo>
                      <a:pt x="192" y="1"/>
                      <a:pt x="159" y="9"/>
                      <a:pt x="125" y="26"/>
                    </a:cubicBezTo>
                    <a:cubicBezTo>
                      <a:pt x="25" y="76"/>
                      <a:pt x="0" y="176"/>
                      <a:pt x="50" y="277"/>
                    </a:cubicBezTo>
                    <a:cubicBezTo>
                      <a:pt x="84" y="343"/>
                      <a:pt x="139" y="377"/>
                      <a:pt x="202" y="377"/>
                    </a:cubicBezTo>
                    <a:cubicBezTo>
                      <a:pt x="234" y="377"/>
                      <a:pt x="267" y="368"/>
                      <a:pt x="301" y="352"/>
                    </a:cubicBezTo>
                    <a:cubicBezTo>
                      <a:pt x="401" y="302"/>
                      <a:pt x="451" y="201"/>
                      <a:pt x="376" y="101"/>
                    </a:cubicBezTo>
                    <a:cubicBezTo>
                      <a:pt x="343" y="34"/>
                      <a:pt x="287" y="1"/>
                      <a:pt x="22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9" name="Google Shape;3819;p20"/>
              <p:cNvSpPr/>
              <p:nvPr/>
            </p:nvSpPr>
            <p:spPr>
              <a:xfrm>
                <a:off x="1966300" y="3687375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59" y="9"/>
                      <a:pt x="126" y="26"/>
                    </a:cubicBezTo>
                    <a:cubicBezTo>
                      <a:pt x="26" y="76"/>
                      <a:pt x="1" y="201"/>
                      <a:pt x="51" y="276"/>
                    </a:cubicBezTo>
                    <a:cubicBezTo>
                      <a:pt x="88" y="350"/>
                      <a:pt x="165" y="396"/>
                      <a:pt x="242" y="396"/>
                    </a:cubicBezTo>
                    <a:cubicBezTo>
                      <a:pt x="271" y="396"/>
                      <a:pt x="300" y="390"/>
                      <a:pt x="327" y="377"/>
                    </a:cubicBezTo>
                    <a:cubicBezTo>
                      <a:pt x="402" y="326"/>
                      <a:pt x="452" y="201"/>
                      <a:pt x="402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0" name="Google Shape;3820;p20"/>
              <p:cNvSpPr/>
              <p:nvPr/>
            </p:nvSpPr>
            <p:spPr>
              <a:xfrm>
                <a:off x="2012050" y="3558675"/>
                <a:ext cx="75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7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1" y="11"/>
                    </a:cubicBezTo>
                    <a:cubicBezTo>
                      <a:pt x="25" y="61"/>
                      <a:pt x="0" y="136"/>
                      <a:pt x="50" y="186"/>
                    </a:cubicBezTo>
                    <a:cubicBezTo>
                      <a:pt x="69" y="223"/>
                      <a:pt x="114" y="246"/>
                      <a:pt x="157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301" y="136"/>
                      <a:pt x="251" y="61"/>
                    </a:cubicBezTo>
                    <a:cubicBezTo>
                      <a:pt x="233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1" name="Google Shape;3821;p20"/>
              <p:cNvSpPr/>
              <p:nvPr/>
            </p:nvSpPr>
            <p:spPr>
              <a:xfrm>
                <a:off x="1969450" y="3642525"/>
                <a:ext cx="690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2" extrusionOk="0">
                    <a:moveTo>
                      <a:pt x="155" y="0"/>
                    </a:moveTo>
                    <a:cubicBezTo>
                      <a:pt x="130" y="0"/>
                      <a:pt x="103" y="6"/>
                      <a:pt x="75" y="15"/>
                    </a:cubicBezTo>
                    <a:cubicBezTo>
                      <a:pt x="25" y="40"/>
                      <a:pt x="0" y="115"/>
                      <a:pt x="25" y="166"/>
                    </a:cubicBezTo>
                    <a:cubicBezTo>
                      <a:pt x="57" y="214"/>
                      <a:pt x="100" y="242"/>
                      <a:pt x="140" y="242"/>
                    </a:cubicBezTo>
                    <a:cubicBezTo>
                      <a:pt x="162" y="242"/>
                      <a:pt x="183" y="233"/>
                      <a:pt x="201" y="216"/>
                    </a:cubicBezTo>
                    <a:cubicBezTo>
                      <a:pt x="251" y="191"/>
                      <a:pt x="276" y="115"/>
                      <a:pt x="251" y="65"/>
                    </a:cubicBezTo>
                    <a:cubicBezTo>
                      <a:pt x="235" y="18"/>
                      <a:pt x="199" y="0"/>
                      <a:pt x="15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2" name="Google Shape;3822;p20"/>
              <p:cNvSpPr/>
              <p:nvPr/>
            </p:nvSpPr>
            <p:spPr>
              <a:xfrm>
                <a:off x="1989500" y="3567325"/>
                <a:ext cx="75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43" extrusionOk="0">
                    <a:moveTo>
                      <a:pt x="162" y="1"/>
                    </a:moveTo>
                    <a:cubicBezTo>
                      <a:pt x="140" y="1"/>
                      <a:pt x="119" y="7"/>
                      <a:pt x="100" y="16"/>
                    </a:cubicBezTo>
                    <a:cubicBezTo>
                      <a:pt x="25" y="41"/>
                      <a:pt x="0" y="116"/>
                      <a:pt x="50" y="166"/>
                    </a:cubicBezTo>
                    <a:cubicBezTo>
                      <a:pt x="66" y="215"/>
                      <a:pt x="103" y="242"/>
                      <a:pt x="141" y="242"/>
                    </a:cubicBezTo>
                    <a:cubicBezTo>
                      <a:pt x="162" y="242"/>
                      <a:pt x="183" y="234"/>
                      <a:pt x="201" y="216"/>
                    </a:cubicBezTo>
                    <a:cubicBezTo>
                      <a:pt x="276" y="191"/>
                      <a:pt x="301" y="116"/>
                      <a:pt x="251" y="66"/>
                    </a:cubicBezTo>
                    <a:cubicBezTo>
                      <a:pt x="235" y="18"/>
                      <a:pt x="199" y="1"/>
                      <a:pt x="162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3" name="Google Shape;3823;p20"/>
              <p:cNvSpPr/>
              <p:nvPr/>
            </p:nvSpPr>
            <p:spPr>
              <a:xfrm>
                <a:off x="2005150" y="3615925"/>
                <a:ext cx="7550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54" extrusionOk="0">
                    <a:moveTo>
                      <a:pt x="160" y="1"/>
                    </a:moveTo>
                    <a:cubicBezTo>
                      <a:pt x="140" y="1"/>
                      <a:pt x="119" y="9"/>
                      <a:pt x="101" y="27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6"/>
                      <a:pt x="104" y="253"/>
                      <a:pt x="142" y="253"/>
                    </a:cubicBezTo>
                    <a:cubicBezTo>
                      <a:pt x="162" y="253"/>
                      <a:pt x="183" y="245"/>
                      <a:pt x="201" y="227"/>
                    </a:cubicBezTo>
                    <a:cubicBezTo>
                      <a:pt x="276" y="202"/>
                      <a:pt x="301" y="127"/>
                      <a:pt x="251" y="77"/>
                    </a:cubicBezTo>
                    <a:cubicBezTo>
                      <a:pt x="235" y="28"/>
                      <a:pt x="198" y="1"/>
                      <a:pt x="16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4" name="Google Shape;3824;p20"/>
              <p:cNvSpPr/>
              <p:nvPr/>
            </p:nvSpPr>
            <p:spPr>
              <a:xfrm>
                <a:off x="2044000" y="3674825"/>
                <a:ext cx="755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2" extrusionOk="0">
                    <a:moveTo>
                      <a:pt x="160" y="0"/>
                    </a:moveTo>
                    <a:cubicBezTo>
                      <a:pt x="139" y="0"/>
                      <a:pt x="119" y="9"/>
                      <a:pt x="101" y="26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5"/>
                      <a:pt x="103" y="242"/>
                      <a:pt x="140" y="242"/>
                    </a:cubicBezTo>
                    <a:cubicBezTo>
                      <a:pt x="161" y="242"/>
                      <a:pt x="183" y="236"/>
                      <a:pt x="201" y="227"/>
                    </a:cubicBezTo>
                    <a:cubicBezTo>
                      <a:pt x="276" y="202"/>
                      <a:pt x="301" y="127"/>
                      <a:pt x="251" y="77"/>
                    </a:cubicBezTo>
                    <a:cubicBezTo>
                      <a:pt x="235" y="28"/>
                      <a:pt x="198" y="0"/>
                      <a:pt x="16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5" name="Google Shape;3825;p20"/>
              <p:cNvSpPr/>
              <p:nvPr/>
            </p:nvSpPr>
            <p:spPr>
              <a:xfrm>
                <a:off x="2107275" y="3593525"/>
                <a:ext cx="11950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21" extrusionOk="0">
                    <a:moveTo>
                      <a:pt x="235" y="1"/>
                    </a:moveTo>
                    <a:cubicBezTo>
                      <a:pt x="207" y="1"/>
                      <a:pt x="178" y="7"/>
                      <a:pt x="151" y="20"/>
                    </a:cubicBezTo>
                    <a:cubicBezTo>
                      <a:pt x="51" y="70"/>
                      <a:pt x="1" y="196"/>
                      <a:pt x="51" y="296"/>
                    </a:cubicBezTo>
                    <a:cubicBezTo>
                      <a:pt x="85" y="382"/>
                      <a:pt x="155" y="420"/>
                      <a:pt x="235" y="420"/>
                    </a:cubicBezTo>
                    <a:cubicBezTo>
                      <a:pt x="272" y="420"/>
                      <a:pt x="312" y="412"/>
                      <a:pt x="352" y="396"/>
                    </a:cubicBezTo>
                    <a:cubicBezTo>
                      <a:pt x="452" y="346"/>
                      <a:pt x="477" y="221"/>
                      <a:pt x="427" y="121"/>
                    </a:cubicBezTo>
                    <a:cubicBezTo>
                      <a:pt x="390" y="47"/>
                      <a:pt x="313" y="1"/>
                      <a:pt x="23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6" name="Google Shape;3826;p20"/>
              <p:cNvSpPr/>
              <p:nvPr/>
            </p:nvSpPr>
            <p:spPr>
              <a:xfrm>
                <a:off x="2020825" y="35075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0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50" y="76"/>
                      <a:pt x="0" y="201"/>
                      <a:pt x="50" y="301"/>
                    </a:cubicBezTo>
                    <a:cubicBezTo>
                      <a:pt x="86" y="356"/>
                      <a:pt x="162" y="397"/>
                      <a:pt x="238" y="397"/>
                    </a:cubicBezTo>
                    <a:cubicBezTo>
                      <a:pt x="268" y="397"/>
                      <a:pt x="298" y="391"/>
                      <a:pt x="326" y="377"/>
                    </a:cubicBezTo>
                    <a:cubicBezTo>
                      <a:pt x="426" y="326"/>
                      <a:pt x="451" y="201"/>
                      <a:pt x="401" y="101"/>
                    </a:cubicBezTo>
                    <a:cubicBezTo>
                      <a:pt x="368" y="34"/>
                      <a:pt x="301" y="1"/>
                      <a:pt x="2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7" name="Google Shape;3827;p20"/>
              <p:cNvSpPr/>
              <p:nvPr/>
            </p:nvSpPr>
            <p:spPr>
              <a:xfrm>
                <a:off x="2040250" y="3425350"/>
                <a:ext cx="9425" cy="84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37" extrusionOk="0">
                    <a:moveTo>
                      <a:pt x="186" y="1"/>
                    </a:moveTo>
                    <a:cubicBezTo>
                      <a:pt x="100" y="1"/>
                      <a:pt x="25" y="66"/>
                      <a:pt x="25" y="131"/>
                    </a:cubicBezTo>
                    <a:cubicBezTo>
                      <a:pt x="0" y="231"/>
                      <a:pt x="75" y="331"/>
                      <a:pt x="176" y="331"/>
                    </a:cubicBezTo>
                    <a:cubicBezTo>
                      <a:pt x="186" y="335"/>
                      <a:pt x="196" y="336"/>
                      <a:pt x="207" y="336"/>
                    </a:cubicBezTo>
                    <a:cubicBezTo>
                      <a:pt x="276" y="336"/>
                      <a:pt x="354" y="271"/>
                      <a:pt x="376" y="206"/>
                    </a:cubicBezTo>
                    <a:cubicBezTo>
                      <a:pt x="376" y="106"/>
                      <a:pt x="301" y="5"/>
                      <a:pt x="226" y="5"/>
                    </a:cubicBezTo>
                    <a:cubicBezTo>
                      <a:pt x="212" y="2"/>
                      <a:pt x="199" y="1"/>
                      <a:pt x="186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8" name="Google Shape;3828;p20"/>
              <p:cNvSpPr/>
              <p:nvPr/>
            </p:nvSpPr>
            <p:spPr>
              <a:xfrm>
                <a:off x="2188750" y="3305925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19" y="1"/>
                    </a:moveTo>
                    <a:cubicBezTo>
                      <a:pt x="194" y="1"/>
                      <a:pt x="171" y="7"/>
                      <a:pt x="150" y="20"/>
                    </a:cubicBezTo>
                    <a:cubicBezTo>
                      <a:pt x="50" y="71"/>
                      <a:pt x="0" y="196"/>
                      <a:pt x="50" y="296"/>
                    </a:cubicBezTo>
                    <a:cubicBezTo>
                      <a:pt x="84" y="363"/>
                      <a:pt x="150" y="396"/>
                      <a:pt x="221" y="396"/>
                    </a:cubicBezTo>
                    <a:cubicBezTo>
                      <a:pt x="256" y="396"/>
                      <a:pt x="292" y="388"/>
                      <a:pt x="326" y="371"/>
                    </a:cubicBezTo>
                    <a:cubicBezTo>
                      <a:pt x="426" y="321"/>
                      <a:pt x="451" y="221"/>
                      <a:pt x="401" y="121"/>
                    </a:cubicBezTo>
                    <a:cubicBezTo>
                      <a:pt x="364" y="47"/>
                      <a:pt x="287" y="1"/>
                      <a:pt x="21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9" name="Google Shape;3829;p20"/>
              <p:cNvSpPr/>
              <p:nvPr/>
            </p:nvSpPr>
            <p:spPr>
              <a:xfrm>
                <a:off x="2161800" y="32476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13" y="0"/>
                    </a:moveTo>
                    <a:cubicBezTo>
                      <a:pt x="184" y="0"/>
                      <a:pt x="154" y="7"/>
                      <a:pt x="126" y="21"/>
                    </a:cubicBezTo>
                    <a:cubicBezTo>
                      <a:pt x="25" y="71"/>
                      <a:pt x="0" y="196"/>
                      <a:pt x="50" y="296"/>
                    </a:cubicBezTo>
                    <a:cubicBezTo>
                      <a:pt x="84" y="363"/>
                      <a:pt x="151" y="397"/>
                      <a:pt x="221" y="397"/>
                    </a:cubicBezTo>
                    <a:cubicBezTo>
                      <a:pt x="257" y="397"/>
                      <a:pt x="293" y="388"/>
                      <a:pt x="326" y="372"/>
                    </a:cubicBezTo>
                    <a:cubicBezTo>
                      <a:pt x="401" y="321"/>
                      <a:pt x="451" y="196"/>
                      <a:pt x="401" y="96"/>
                    </a:cubicBezTo>
                    <a:cubicBezTo>
                      <a:pt x="365" y="42"/>
                      <a:pt x="290" y="0"/>
                      <a:pt x="21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0" name="Google Shape;3830;p20"/>
              <p:cNvSpPr/>
              <p:nvPr/>
            </p:nvSpPr>
            <p:spPr>
              <a:xfrm>
                <a:off x="2119825" y="3380125"/>
                <a:ext cx="6900" cy="6125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5" extrusionOk="0">
                    <a:moveTo>
                      <a:pt x="135" y="0"/>
                    </a:moveTo>
                    <a:cubicBezTo>
                      <a:pt x="116" y="0"/>
                      <a:pt x="95" y="3"/>
                      <a:pt x="75" y="10"/>
                    </a:cubicBezTo>
                    <a:cubicBezTo>
                      <a:pt x="25" y="35"/>
                      <a:pt x="0" y="110"/>
                      <a:pt x="25" y="160"/>
                    </a:cubicBezTo>
                    <a:cubicBezTo>
                      <a:pt x="63" y="217"/>
                      <a:pt x="114" y="245"/>
                      <a:pt x="159" y="245"/>
                    </a:cubicBezTo>
                    <a:cubicBezTo>
                      <a:pt x="174" y="245"/>
                      <a:pt x="188" y="242"/>
                      <a:pt x="201" y="235"/>
                    </a:cubicBezTo>
                    <a:cubicBezTo>
                      <a:pt x="251" y="185"/>
                      <a:pt x="276" y="110"/>
                      <a:pt x="251" y="60"/>
                    </a:cubicBezTo>
                    <a:cubicBezTo>
                      <a:pt x="232" y="23"/>
                      <a:pt x="187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1" name="Google Shape;3831;p20"/>
              <p:cNvSpPr/>
              <p:nvPr/>
            </p:nvSpPr>
            <p:spPr>
              <a:xfrm>
                <a:off x="2163050" y="3296150"/>
                <a:ext cx="69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6" extrusionOk="0">
                    <a:moveTo>
                      <a:pt x="120" y="1"/>
                    </a:moveTo>
                    <a:cubicBezTo>
                      <a:pt x="104" y="1"/>
                      <a:pt x="89" y="4"/>
                      <a:pt x="76" y="10"/>
                    </a:cubicBezTo>
                    <a:cubicBezTo>
                      <a:pt x="0" y="61"/>
                      <a:pt x="0" y="136"/>
                      <a:pt x="26" y="186"/>
                    </a:cubicBezTo>
                    <a:cubicBezTo>
                      <a:pt x="44" y="223"/>
                      <a:pt x="89" y="246"/>
                      <a:pt x="132" y="246"/>
                    </a:cubicBezTo>
                    <a:cubicBezTo>
                      <a:pt x="147" y="246"/>
                      <a:pt x="162" y="243"/>
                      <a:pt x="176" y="236"/>
                    </a:cubicBezTo>
                    <a:cubicBezTo>
                      <a:pt x="251" y="211"/>
                      <a:pt x="276" y="136"/>
                      <a:pt x="226" y="61"/>
                    </a:cubicBezTo>
                    <a:cubicBezTo>
                      <a:pt x="208" y="24"/>
                      <a:pt x="162" y="1"/>
                      <a:pt x="12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2" name="Google Shape;3832;p20"/>
              <p:cNvSpPr/>
              <p:nvPr/>
            </p:nvSpPr>
            <p:spPr>
              <a:xfrm>
                <a:off x="2142375" y="3371350"/>
                <a:ext cx="69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6" extrusionOk="0">
                    <a:moveTo>
                      <a:pt x="145" y="0"/>
                    </a:moveTo>
                    <a:cubicBezTo>
                      <a:pt x="129" y="0"/>
                      <a:pt x="114" y="3"/>
                      <a:pt x="101" y="10"/>
                    </a:cubicBezTo>
                    <a:cubicBezTo>
                      <a:pt x="25" y="60"/>
                      <a:pt x="0" y="135"/>
                      <a:pt x="51" y="185"/>
                    </a:cubicBezTo>
                    <a:cubicBezTo>
                      <a:pt x="69" y="222"/>
                      <a:pt x="114" y="245"/>
                      <a:pt x="157" y="245"/>
                    </a:cubicBezTo>
                    <a:cubicBezTo>
                      <a:pt x="172" y="245"/>
                      <a:pt x="187" y="242"/>
                      <a:pt x="201" y="236"/>
                    </a:cubicBezTo>
                    <a:cubicBezTo>
                      <a:pt x="276" y="211"/>
                      <a:pt x="276" y="135"/>
                      <a:pt x="251" y="60"/>
                    </a:cubicBezTo>
                    <a:cubicBezTo>
                      <a:pt x="233" y="23"/>
                      <a:pt x="187" y="0"/>
                      <a:pt x="14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3" name="Google Shape;3833;p20"/>
              <p:cNvSpPr/>
              <p:nvPr/>
            </p:nvSpPr>
            <p:spPr>
              <a:xfrm>
                <a:off x="2126700" y="332270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60" y="0"/>
                    </a:moveTo>
                    <a:cubicBezTo>
                      <a:pt x="140" y="0"/>
                      <a:pt x="119" y="8"/>
                      <a:pt x="101" y="26"/>
                    </a:cubicBezTo>
                    <a:cubicBezTo>
                      <a:pt x="26" y="51"/>
                      <a:pt x="1" y="126"/>
                      <a:pt x="51" y="177"/>
                    </a:cubicBezTo>
                    <a:cubicBezTo>
                      <a:pt x="67" y="225"/>
                      <a:pt x="104" y="253"/>
                      <a:pt x="142" y="253"/>
                    </a:cubicBezTo>
                    <a:cubicBezTo>
                      <a:pt x="163" y="253"/>
                      <a:pt x="184" y="244"/>
                      <a:pt x="201" y="227"/>
                    </a:cubicBezTo>
                    <a:cubicBezTo>
                      <a:pt x="277" y="202"/>
                      <a:pt x="277" y="126"/>
                      <a:pt x="251" y="76"/>
                    </a:cubicBezTo>
                    <a:cubicBezTo>
                      <a:pt x="235" y="28"/>
                      <a:pt x="198" y="0"/>
                      <a:pt x="16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4" name="Google Shape;3834;p20"/>
              <p:cNvSpPr/>
              <p:nvPr/>
            </p:nvSpPr>
            <p:spPr>
              <a:xfrm>
                <a:off x="2087850" y="326380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54" y="0"/>
                    </a:moveTo>
                    <a:cubicBezTo>
                      <a:pt x="129" y="0"/>
                      <a:pt x="103" y="9"/>
                      <a:pt x="76" y="26"/>
                    </a:cubicBezTo>
                    <a:cubicBezTo>
                      <a:pt x="26" y="51"/>
                      <a:pt x="1" y="127"/>
                      <a:pt x="26" y="177"/>
                    </a:cubicBezTo>
                    <a:cubicBezTo>
                      <a:pt x="58" y="225"/>
                      <a:pt x="101" y="253"/>
                      <a:pt x="141" y="253"/>
                    </a:cubicBezTo>
                    <a:cubicBezTo>
                      <a:pt x="163" y="253"/>
                      <a:pt x="184" y="245"/>
                      <a:pt x="201" y="227"/>
                    </a:cubicBezTo>
                    <a:cubicBezTo>
                      <a:pt x="252" y="202"/>
                      <a:pt x="277" y="127"/>
                      <a:pt x="252" y="76"/>
                    </a:cubicBezTo>
                    <a:cubicBezTo>
                      <a:pt x="235" y="28"/>
                      <a:pt x="198" y="0"/>
                      <a:pt x="15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5" name="Google Shape;3835;p20"/>
              <p:cNvSpPr/>
              <p:nvPr/>
            </p:nvSpPr>
            <p:spPr>
              <a:xfrm>
                <a:off x="2020200" y="3340875"/>
                <a:ext cx="11925" cy="10550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22" extrusionOk="0">
                    <a:moveTo>
                      <a:pt x="230" y="1"/>
                    </a:moveTo>
                    <a:cubicBezTo>
                      <a:pt x="195" y="1"/>
                      <a:pt x="159" y="9"/>
                      <a:pt x="125" y="26"/>
                    </a:cubicBezTo>
                    <a:cubicBezTo>
                      <a:pt x="25" y="76"/>
                      <a:pt x="0" y="201"/>
                      <a:pt x="50" y="302"/>
                    </a:cubicBezTo>
                    <a:cubicBezTo>
                      <a:pt x="87" y="375"/>
                      <a:pt x="164" y="422"/>
                      <a:pt x="242" y="422"/>
                    </a:cubicBezTo>
                    <a:cubicBezTo>
                      <a:pt x="270" y="422"/>
                      <a:pt x="299" y="415"/>
                      <a:pt x="326" y="402"/>
                    </a:cubicBezTo>
                    <a:cubicBezTo>
                      <a:pt x="426" y="327"/>
                      <a:pt x="476" y="201"/>
                      <a:pt x="401" y="101"/>
                    </a:cubicBezTo>
                    <a:cubicBezTo>
                      <a:pt x="368" y="34"/>
                      <a:pt x="301" y="1"/>
                      <a:pt x="2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6" name="Google Shape;3836;p20"/>
              <p:cNvSpPr/>
              <p:nvPr/>
            </p:nvSpPr>
            <p:spPr>
              <a:xfrm>
                <a:off x="2107275" y="34273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60" y="9"/>
                      <a:pt x="126" y="26"/>
                    </a:cubicBezTo>
                    <a:cubicBezTo>
                      <a:pt x="26" y="76"/>
                      <a:pt x="1" y="201"/>
                      <a:pt x="51" y="301"/>
                    </a:cubicBezTo>
                    <a:cubicBezTo>
                      <a:pt x="87" y="356"/>
                      <a:pt x="149" y="397"/>
                      <a:pt x="219" y="397"/>
                    </a:cubicBezTo>
                    <a:cubicBezTo>
                      <a:pt x="246" y="397"/>
                      <a:pt x="274" y="391"/>
                      <a:pt x="302" y="377"/>
                    </a:cubicBezTo>
                    <a:cubicBezTo>
                      <a:pt x="402" y="326"/>
                      <a:pt x="452" y="201"/>
                      <a:pt x="402" y="101"/>
                    </a:cubicBezTo>
                    <a:cubicBezTo>
                      <a:pt x="368" y="34"/>
                      <a:pt x="302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7" name="Google Shape;3837;p20"/>
              <p:cNvSpPr/>
              <p:nvPr/>
            </p:nvSpPr>
            <p:spPr>
              <a:xfrm>
                <a:off x="2584100" y="2831475"/>
                <a:ext cx="9425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7" extrusionOk="0">
                    <a:moveTo>
                      <a:pt x="151" y="1"/>
                    </a:moveTo>
                    <a:cubicBezTo>
                      <a:pt x="51" y="26"/>
                      <a:pt x="1" y="101"/>
                      <a:pt x="1" y="201"/>
                    </a:cubicBezTo>
                    <a:cubicBezTo>
                      <a:pt x="22" y="288"/>
                      <a:pt x="82" y="357"/>
                      <a:pt x="163" y="357"/>
                    </a:cubicBezTo>
                    <a:cubicBezTo>
                      <a:pt x="175" y="357"/>
                      <a:pt x="188" y="355"/>
                      <a:pt x="201" y="352"/>
                    </a:cubicBezTo>
                    <a:cubicBezTo>
                      <a:pt x="301" y="327"/>
                      <a:pt x="377" y="252"/>
                      <a:pt x="352" y="151"/>
                    </a:cubicBezTo>
                    <a:cubicBezTo>
                      <a:pt x="352" y="51"/>
                      <a:pt x="251" y="1"/>
                      <a:pt x="15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8" name="Google Shape;3838;p20"/>
              <p:cNvSpPr/>
              <p:nvPr/>
            </p:nvSpPr>
            <p:spPr>
              <a:xfrm>
                <a:off x="2563425" y="2914200"/>
                <a:ext cx="11925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21" extrusionOk="0">
                    <a:moveTo>
                      <a:pt x="240" y="0"/>
                    </a:moveTo>
                    <a:cubicBezTo>
                      <a:pt x="162" y="0"/>
                      <a:pt x="84" y="34"/>
                      <a:pt x="51" y="100"/>
                    </a:cubicBezTo>
                    <a:cubicBezTo>
                      <a:pt x="1" y="226"/>
                      <a:pt x="51" y="351"/>
                      <a:pt x="151" y="401"/>
                    </a:cubicBezTo>
                    <a:cubicBezTo>
                      <a:pt x="178" y="415"/>
                      <a:pt x="206" y="421"/>
                      <a:pt x="235" y="421"/>
                    </a:cubicBezTo>
                    <a:cubicBezTo>
                      <a:pt x="313" y="421"/>
                      <a:pt x="390" y="374"/>
                      <a:pt x="427" y="301"/>
                    </a:cubicBezTo>
                    <a:cubicBezTo>
                      <a:pt x="477" y="201"/>
                      <a:pt x="452" y="75"/>
                      <a:pt x="351" y="25"/>
                    </a:cubicBezTo>
                    <a:cubicBezTo>
                      <a:pt x="318" y="9"/>
                      <a:pt x="279" y="0"/>
                      <a:pt x="24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839" name="Google Shape;3839;p20"/>
          <p:cNvSpPr/>
          <p:nvPr/>
        </p:nvSpPr>
        <p:spPr>
          <a:xfrm>
            <a:off x="894450" y="-48200"/>
            <a:ext cx="7401775" cy="5143500"/>
          </a:xfrm>
          <a:custGeom>
            <a:avLst/>
            <a:gdLst/>
            <a:ahLst/>
            <a:cxnLst/>
            <a:rect l="l" t="t" r="r" b="b"/>
            <a:pathLst>
              <a:path w="296071" h="205740" extrusionOk="0">
                <a:moveTo>
                  <a:pt x="0" y="140610"/>
                </a:moveTo>
                <a:lnTo>
                  <a:pt x="46261" y="59653"/>
                </a:lnTo>
                <a:lnTo>
                  <a:pt x="156131" y="0"/>
                </a:lnTo>
                <a:lnTo>
                  <a:pt x="198436" y="17957"/>
                </a:lnTo>
                <a:lnTo>
                  <a:pt x="296071" y="95637"/>
                </a:lnTo>
                <a:lnTo>
                  <a:pt x="275436" y="132088"/>
                </a:lnTo>
                <a:lnTo>
                  <a:pt x="178044" y="193262"/>
                </a:lnTo>
                <a:lnTo>
                  <a:pt x="138479" y="205740"/>
                </a:lnTo>
                <a:lnTo>
                  <a:pt x="2739" y="143958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grpSp>
        <p:nvGrpSpPr>
          <p:cNvPr id="3840" name="Google Shape;3840;p20"/>
          <p:cNvGrpSpPr/>
          <p:nvPr/>
        </p:nvGrpSpPr>
        <p:grpSpPr>
          <a:xfrm rot="5400000">
            <a:off x="1178895" y="-2582205"/>
            <a:ext cx="6785973" cy="10308211"/>
            <a:chOff x="3143625" y="2861550"/>
            <a:chExt cx="1315825" cy="1998800"/>
          </a:xfrm>
        </p:grpSpPr>
        <p:sp>
          <p:nvSpPr>
            <p:cNvPr id="3841" name="Google Shape;3841;p20"/>
            <p:cNvSpPr/>
            <p:nvPr/>
          </p:nvSpPr>
          <p:spPr>
            <a:xfrm>
              <a:off x="3143625" y="2874100"/>
              <a:ext cx="1245650" cy="1781975"/>
            </a:xfrm>
            <a:custGeom>
              <a:avLst/>
              <a:gdLst/>
              <a:ahLst/>
              <a:cxnLst/>
              <a:rect l="l" t="t" r="r" b="b"/>
              <a:pathLst>
                <a:path w="49826" h="71279" fill="none" extrusionOk="0">
                  <a:moveTo>
                    <a:pt x="29550" y="71279"/>
                  </a:moveTo>
                  <a:lnTo>
                    <a:pt x="1" y="41554"/>
                  </a:lnTo>
                  <a:lnTo>
                    <a:pt x="32908" y="0"/>
                  </a:lnTo>
                  <a:lnTo>
                    <a:pt x="49826" y="53609"/>
                  </a:lnTo>
                  <a:close/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2" name="Google Shape;3842;p20"/>
            <p:cNvSpPr/>
            <p:nvPr/>
          </p:nvSpPr>
          <p:spPr>
            <a:xfrm>
              <a:off x="3169325" y="2861550"/>
              <a:ext cx="1272575" cy="1757575"/>
            </a:xfrm>
            <a:custGeom>
              <a:avLst/>
              <a:gdLst/>
              <a:ahLst/>
              <a:cxnLst/>
              <a:rect l="l" t="t" r="r" b="b"/>
              <a:pathLst>
                <a:path w="50903" h="70303" fill="none" extrusionOk="0">
                  <a:moveTo>
                    <a:pt x="35389" y="70302"/>
                  </a:moveTo>
                  <a:lnTo>
                    <a:pt x="0" y="50152"/>
                  </a:lnTo>
                  <a:lnTo>
                    <a:pt x="21003" y="1"/>
                  </a:lnTo>
                  <a:lnTo>
                    <a:pt x="50903" y="47345"/>
                  </a:lnTo>
                  <a:close/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3" name="Google Shape;3843;p20"/>
            <p:cNvSpPr/>
            <p:nvPr/>
          </p:nvSpPr>
          <p:spPr>
            <a:xfrm>
              <a:off x="3182475" y="3057050"/>
              <a:ext cx="1272600" cy="1803300"/>
            </a:xfrm>
            <a:custGeom>
              <a:avLst/>
              <a:gdLst/>
              <a:ahLst/>
              <a:cxnLst/>
              <a:rect l="l" t="t" r="r" b="b"/>
              <a:pathLst>
                <a:path w="50904" h="72132" fill="none" extrusionOk="0">
                  <a:moveTo>
                    <a:pt x="17219" y="1"/>
                  </a:moveTo>
                  <a:lnTo>
                    <a:pt x="50903" y="19249"/>
                  </a:lnTo>
                  <a:lnTo>
                    <a:pt x="26918" y="72131"/>
                  </a:lnTo>
                  <a:lnTo>
                    <a:pt x="1" y="22056"/>
                  </a:lnTo>
                  <a:close/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4" name="Google Shape;3844;p20"/>
            <p:cNvSpPr/>
            <p:nvPr/>
          </p:nvSpPr>
          <p:spPr>
            <a:xfrm>
              <a:off x="3143625" y="2861550"/>
              <a:ext cx="1315825" cy="1998175"/>
            </a:xfrm>
            <a:custGeom>
              <a:avLst/>
              <a:gdLst/>
              <a:ahLst/>
              <a:cxnLst/>
              <a:rect l="l" t="t" r="r" b="b"/>
              <a:pathLst>
                <a:path w="52633" h="79927" fill="none" extrusionOk="0">
                  <a:moveTo>
                    <a:pt x="52633" y="79926"/>
                  </a:moveTo>
                  <a:lnTo>
                    <a:pt x="1" y="79926"/>
                  </a:lnTo>
                  <a:lnTo>
                    <a:pt x="1" y="1"/>
                  </a:lnTo>
                  <a:lnTo>
                    <a:pt x="52633" y="1"/>
                  </a:lnTo>
                  <a:close/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45" name="Google Shape;3845;p20"/>
          <p:cNvSpPr txBox="1">
            <a:spLocks noGrp="1"/>
          </p:cNvSpPr>
          <p:nvPr>
            <p:ph type="title"/>
          </p:nvPr>
        </p:nvSpPr>
        <p:spPr>
          <a:xfrm>
            <a:off x="2384100" y="1402438"/>
            <a:ext cx="4375800" cy="853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46" name="Google Shape;3846;p20"/>
          <p:cNvSpPr txBox="1">
            <a:spLocks noGrp="1"/>
          </p:cNvSpPr>
          <p:nvPr>
            <p:ph type="subTitle" idx="1"/>
          </p:nvPr>
        </p:nvSpPr>
        <p:spPr>
          <a:xfrm>
            <a:off x="2384050" y="2256238"/>
            <a:ext cx="4375800" cy="598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847" name="Google Shape;3847;p20"/>
          <p:cNvSpPr txBox="1">
            <a:spLocks noGrp="1"/>
          </p:cNvSpPr>
          <p:nvPr>
            <p:ph type="title" idx="2" hasCustomPrompt="1"/>
          </p:nvPr>
        </p:nvSpPr>
        <p:spPr>
          <a:xfrm>
            <a:off x="4079350" y="3223088"/>
            <a:ext cx="985200" cy="719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pic>
        <p:nvPicPr>
          <p:cNvPr id="3848" name="Google Shape;3848;p20"/>
          <p:cNvPicPr preferRelativeResize="0"/>
          <p:nvPr/>
        </p:nvPicPr>
        <p:blipFill rotWithShape="1">
          <a:blip r:embed="rId3">
            <a:alphaModFix/>
          </a:blip>
          <a:srcRect l="61858" t="6889" r="10416" b="52222"/>
          <a:stretch/>
        </p:blipFill>
        <p:spPr>
          <a:xfrm rot="-5400000">
            <a:off x="7211912" y="2420026"/>
            <a:ext cx="2314074" cy="1919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9" name="Google Shape;3849;p20"/>
          <p:cNvPicPr preferRelativeResize="0"/>
          <p:nvPr/>
        </p:nvPicPr>
        <p:blipFill rotWithShape="1">
          <a:blip r:embed="rId3">
            <a:alphaModFix/>
          </a:blip>
          <a:srcRect l="36753" t="50000" r="35543"/>
          <a:stretch/>
        </p:blipFill>
        <p:spPr>
          <a:xfrm rot="-5400000" flipH="1">
            <a:off x="-133350" y="-579975"/>
            <a:ext cx="2532898" cy="2571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0" name="Google Shape;3850;p20"/>
          <p:cNvPicPr preferRelativeResize="0"/>
          <p:nvPr/>
        </p:nvPicPr>
        <p:blipFill rotWithShape="1">
          <a:blip r:embed="rId4">
            <a:alphaModFix/>
          </a:blip>
          <a:srcRect l="12961" t="9062" r="37508" b="28948"/>
          <a:stretch/>
        </p:blipFill>
        <p:spPr>
          <a:xfrm flipH="1">
            <a:off x="7953987" y="-415725"/>
            <a:ext cx="1309800" cy="109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1" name="Google Shape;3851;p20"/>
          <p:cNvPicPr preferRelativeResize="0"/>
          <p:nvPr/>
        </p:nvPicPr>
        <p:blipFill rotWithShape="1">
          <a:blip r:embed="rId5">
            <a:alphaModFix/>
          </a:blip>
          <a:srcRect l="31365" t="27174" r="39875" b="46788"/>
          <a:stretch/>
        </p:blipFill>
        <p:spPr>
          <a:xfrm flipH="1">
            <a:off x="1511987" y="705900"/>
            <a:ext cx="626525" cy="56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2" name="Google Shape;3852;p20"/>
          <p:cNvPicPr preferRelativeResize="0"/>
          <p:nvPr/>
        </p:nvPicPr>
        <p:blipFill rotWithShape="1">
          <a:blip r:embed="rId5">
            <a:alphaModFix/>
          </a:blip>
          <a:srcRect l="31365" t="27174" r="39875" b="46788"/>
          <a:stretch/>
        </p:blipFill>
        <p:spPr>
          <a:xfrm flipH="1">
            <a:off x="8602712" y="2731200"/>
            <a:ext cx="626525" cy="56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3" name="Google Shape;3853;p20"/>
          <p:cNvPicPr preferRelativeResize="0"/>
          <p:nvPr/>
        </p:nvPicPr>
        <p:blipFill rotWithShape="1">
          <a:blip r:embed="rId3">
            <a:alphaModFix/>
          </a:blip>
          <a:srcRect l="69721" t="14138" r="14846" b="58009"/>
          <a:stretch/>
        </p:blipFill>
        <p:spPr>
          <a:xfrm flipH="1">
            <a:off x="202786" y="3760346"/>
            <a:ext cx="1018800" cy="10344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854" name="Google Shape;3854;p20"/>
          <p:cNvPicPr preferRelativeResize="0"/>
          <p:nvPr/>
        </p:nvPicPr>
        <p:blipFill rotWithShape="1">
          <a:blip r:embed="rId4">
            <a:alphaModFix/>
          </a:blip>
          <a:srcRect l="12961" t="9062" r="37508" b="28948"/>
          <a:stretch/>
        </p:blipFill>
        <p:spPr>
          <a:xfrm flipH="1">
            <a:off x="540439" y="4564700"/>
            <a:ext cx="839049" cy="700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0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5" name="Google Shape;4275;p23"/>
          <p:cNvPicPr preferRelativeResize="0"/>
          <p:nvPr/>
        </p:nvPicPr>
        <p:blipFill rotWithShape="1">
          <a:blip r:embed="rId3">
            <a:alphaModFix/>
          </a:blip>
          <a:srcRect l="65087" t="8264" r="27290" b="78294"/>
          <a:stretch/>
        </p:blipFill>
        <p:spPr>
          <a:xfrm flipH="1">
            <a:off x="720000" y="1312901"/>
            <a:ext cx="777900" cy="7713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4276" name="Google Shape;4276;p23"/>
          <p:cNvGrpSpPr/>
          <p:nvPr/>
        </p:nvGrpSpPr>
        <p:grpSpPr>
          <a:xfrm>
            <a:off x="99756" y="-1093664"/>
            <a:ext cx="8968917" cy="7548279"/>
            <a:chOff x="99756" y="-1093664"/>
            <a:chExt cx="8968917" cy="7548279"/>
          </a:xfrm>
        </p:grpSpPr>
        <p:grpSp>
          <p:nvGrpSpPr>
            <p:cNvPr id="4277" name="Google Shape;4277;p23"/>
            <p:cNvGrpSpPr/>
            <p:nvPr/>
          </p:nvGrpSpPr>
          <p:grpSpPr>
            <a:xfrm rot="1486609">
              <a:off x="559923" y="-740725"/>
              <a:ext cx="2276539" cy="2696103"/>
              <a:chOff x="1859800" y="2828350"/>
              <a:chExt cx="733725" cy="868950"/>
            </a:xfrm>
          </p:grpSpPr>
          <p:sp>
            <p:nvSpPr>
              <p:cNvPr id="4278" name="Google Shape;4278;p23"/>
              <p:cNvSpPr/>
              <p:nvPr/>
            </p:nvSpPr>
            <p:spPr>
              <a:xfrm>
                <a:off x="2271450" y="3280650"/>
                <a:ext cx="15050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0" extrusionOk="0">
                    <a:moveTo>
                      <a:pt x="305" y="0"/>
                    </a:moveTo>
                    <a:cubicBezTo>
                      <a:pt x="171" y="0"/>
                      <a:pt x="48" y="95"/>
                      <a:pt x="25" y="229"/>
                    </a:cubicBezTo>
                    <a:cubicBezTo>
                      <a:pt x="0" y="380"/>
                      <a:pt x="101" y="530"/>
                      <a:pt x="251" y="555"/>
                    </a:cubicBezTo>
                    <a:cubicBezTo>
                      <a:pt x="266" y="558"/>
                      <a:pt x="282" y="559"/>
                      <a:pt x="297" y="559"/>
                    </a:cubicBezTo>
                    <a:cubicBezTo>
                      <a:pt x="431" y="559"/>
                      <a:pt x="554" y="465"/>
                      <a:pt x="577" y="330"/>
                    </a:cubicBezTo>
                    <a:cubicBezTo>
                      <a:pt x="602" y="179"/>
                      <a:pt x="502" y="29"/>
                      <a:pt x="351" y="4"/>
                    </a:cubicBezTo>
                    <a:cubicBezTo>
                      <a:pt x="336" y="1"/>
                      <a:pt x="320" y="0"/>
                      <a:pt x="30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9" name="Google Shape;4279;p23"/>
              <p:cNvSpPr/>
              <p:nvPr/>
            </p:nvSpPr>
            <p:spPr>
              <a:xfrm>
                <a:off x="2503900" y="3095025"/>
                <a:ext cx="1757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17" extrusionOk="0">
                    <a:moveTo>
                      <a:pt x="344" y="1"/>
                    </a:moveTo>
                    <a:cubicBezTo>
                      <a:pt x="297" y="1"/>
                      <a:pt x="248" y="12"/>
                      <a:pt x="201" y="35"/>
                    </a:cubicBezTo>
                    <a:cubicBezTo>
                      <a:pt x="51" y="111"/>
                      <a:pt x="1" y="311"/>
                      <a:pt x="76" y="436"/>
                    </a:cubicBezTo>
                    <a:cubicBezTo>
                      <a:pt x="131" y="546"/>
                      <a:pt x="240" y="616"/>
                      <a:pt x="353" y="616"/>
                    </a:cubicBezTo>
                    <a:cubicBezTo>
                      <a:pt x="394" y="616"/>
                      <a:pt x="437" y="607"/>
                      <a:pt x="477" y="587"/>
                    </a:cubicBezTo>
                    <a:cubicBezTo>
                      <a:pt x="627" y="487"/>
                      <a:pt x="702" y="311"/>
                      <a:pt x="602" y="161"/>
                    </a:cubicBezTo>
                    <a:cubicBezTo>
                      <a:pt x="550" y="57"/>
                      <a:pt x="451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0" name="Google Shape;4280;p23"/>
              <p:cNvSpPr/>
              <p:nvPr/>
            </p:nvSpPr>
            <p:spPr>
              <a:xfrm>
                <a:off x="2461300" y="3003550"/>
                <a:ext cx="175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2" extrusionOk="0">
                    <a:moveTo>
                      <a:pt x="350" y="1"/>
                    </a:moveTo>
                    <a:cubicBezTo>
                      <a:pt x="299" y="1"/>
                      <a:pt x="247" y="12"/>
                      <a:pt x="201" y="35"/>
                    </a:cubicBezTo>
                    <a:cubicBezTo>
                      <a:pt x="50" y="110"/>
                      <a:pt x="0" y="311"/>
                      <a:pt x="76" y="461"/>
                    </a:cubicBezTo>
                    <a:cubicBezTo>
                      <a:pt x="127" y="565"/>
                      <a:pt x="239" y="621"/>
                      <a:pt x="353" y="621"/>
                    </a:cubicBezTo>
                    <a:cubicBezTo>
                      <a:pt x="404" y="621"/>
                      <a:pt x="455" y="610"/>
                      <a:pt x="502" y="587"/>
                    </a:cubicBezTo>
                    <a:cubicBezTo>
                      <a:pt x="652" y="511"/>
                      <a:pt x="702" y="311"/>
                      <a:pt x="627" y="161"/>
                    </a:cubicBezTo>
                    <a:cubicBezTo>
                      <a:pt x="575" y="57"/>
                      <a:pt x="463" y="1"/>
                      <a:pt x="35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1" name="Google Shape;4281;p23"/>
              <p:cNvSpPr/>
              <p:nvPr/>
            </p:nvSpPr>
            <p:spPr>
              <a:xfrm>
                <a:off x="2396125" y="3210050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198" y="1"/>
                    </a:moveTo>
                    <a:cubicBezTo>
                      <a:pt x="172" y="1"/>
                      <a:pt x="147" y="7"/>
                      <a:pt x="126" y="21"/>
                    </a:cubicBezTo>
                    <a:cubicBezTo>
                      <a:pt x="26" y="71"/>
                      <a:pt x="1" y="196"/>
                      <a:pt x="51" y="297"/>
                    </a:cubicBezTo>
                    <a:cubicBezTo>
                      <a:pt x="87" y="351"/>
                      <a:pt x="149" y="392"/>
                      <a:pt x="219" y="392"/>
                    </a:cubicBezTo>
                    <a:cubicBezTo>
                      <a:pt x="246" y="392"/>
                      <a:pt x="274" y="386"/>
                      <a:pt x="302" y="372"/>
                    </a:cubicBezTo>
                    <a:cubicBezTo>
                      <a:pt x="402" y="322"/>
                      <a:pt x="427" y="196"/>
                      <a:pt x="377" y="96"/>
                    </a:cubicBezTo>
                    <a:cubicBezTo>
                      <a:pt x="341" y="42"/>
                      <a:pt x="265" y="1"/>
                      <a:pt x="19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2" name="Google Shape;4282;p23"/>
              <p:cNvSpPr/>
              <p:nvPr/>
            </p:nvSpPr>
            <p:spPr>
              <a:xfrm>
                <a:off x="2462550" y="307960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31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51" y="76"/>
                      <a:pt x="0" y="176"/>
                      <a:pt x="51" y="276"/>
                    </a:cubicBezTo>
                    <a:cubicBezTo>
                      <a:pt x="84" y="343"/>
                      <a:pt x="151" y="377"/>
                      <a:pt x="221" y="377"/>
                    </a:cubicBezTo>
                    <a:cubicBezTo>
                      <a:pt x="257" y="377"/>
                      <a:pt x="293" y="368"/>
                      <a:pt x="326" y="352"/>
                    </a:cubicBezTo>
                    <a:cubicBezTo>
                      <a:pt x="401" y="302"/>
                      <a:pt x="452" y="201"/>
                      <a:pt x="401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3" name="Google Shape;4283;p23"/>
              <p:cNvSpPr/>
              <p:nvPr/>
            </p:nvSpPr>
            <p:spPr>
              <a:xfrm>
                <a:off x="2431225" y="3196900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209" y="0"/>
                    </a:moveTo>
                    <a:cubicBezTo>
                      <a:pt x="182" y="0"/>
                      <a:pt x="154" y="7"/>
                      <a:pt x="126" y="21"/>
                    </a:cubicBezTo>
                    <a:cubicBezTo>
                      <a:pt x="25" y="71"/>
                      <a:pt x="0" y="196"/>
                      <a:pt x="50" y="296"/>
                    </a:cubicBezTo>
                    <a:cubicBezTo>
                      <a:pt x="87" y="350"/>
                      <a:pt x="162" y="392"/>
                      <a:pt x="229" y="392"/>
                    </a:cubicBezTo>
                    <a:cubicBezTo>
                      <a:pt x="255" y="392"/>
                      <a:pt x="280" y="385"/>
                      <a:pt x="301" y="371"/>
                    </a:cubicBezTo>
                    <a:cubicBezTo>
                      <a:pt x="401" y="321"/>
                      <a:pt x="426" y="196"/>
                      <a:pt x="376" y="96"/>
                    </a:cubicBezTo>
                    <a:cubicBezTo>
                      <a:pt x="340" y="42"/>
                      <a:pt x="278" y="0"/>
                      <a:pt x="20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4" name="Google Shape;4284;p23"/>
              <p:cNvSpPr/>
              <p:nvPr/>
            </p:nvSpPr>
            <p:spPr>
              <a:xfrm>
                <a:off x="2406775" y="3120950"/>
                <a:ext cx="106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7" extrusionOk="0">
                    <a:moveTo>
                      <a:pt x="225" y="1"/>
                    </a:moveTo>
                    <a:cubicBezTo>
                      <a:pt x="193" y="1"/>
                      <a:pt x="160" y="9"/>
                      <a:pt x="126" y="26"/>
                    </a:cubicBezTo>
                    <a:cubicBezTo>
                      <a:pt x="26" y="76"/>
                      <a:pt x="1" y="176"/>
                      <a:pt x="51" y="277"/>
                    </a:cubicBezTo>
                    <a:cubicBezTo>
                      <a:pt x="84" y="343"/>
                      <a:pt x="151" y="377"/>
                      <a:pt x="214" y="377"/>
                    </a:cubicBezTo>
                    <a:cubicBezTo>
                      <a:pt x="246" y="377"/>
                      <a:pt x="277" y="368"/>
                      <a:pt x="302" y="352"/>
                    </a:cubicBezTo>
                    <a:cubicBezTo>
                      <a:pt x="402" y="302"/>
                      <a:pt x="427" y="201"/>
                      <a:pt x="377" y="101"/>
                    </a:cubicBezTo>
                    <a:cubicBezTo>
                      <a:pt x="343" y="34"/>
                      <a:pt x="288" y="1"/>
                      <a:pt x="22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5" name="Google Shape;4285;p23"/>
              <p:cNvSpPr/>
              <p:nvPr/>
            </p:nvSpPr>
            <p:spPr>
              <a:xfrm>
                <a:off x="2346000" y="3028975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209" y="1"/>
                    </a:moveTo>
                    <a:cubicBezTo>
                      <a:pt x="182" y="1"/>
                      <a:pt x="154" y="7"/>
                      <a:pt x="126" y="21"/>
                    </a:cubicBezTo>
                    <a:cubicBezTo>
                      <a:pt x="26" y="71"/>
                      <a:pt x="1" y="196"/>
                      <a:pt x="51" y="296"/>
                    </a:cubicBezTo>
                    <a:cubicBezTo>
                      <a:pt x="87" y="351"/>
                      <a:pt x="162" y="392"/>
                      <a:pt x="230" y="392"/>
                    </a:cubicBezTo>
                    <a:cubicBezTo>
                      <a:pt x="256" y="392"/>
                      <a:pt x="281" y="386"/>
                      <a:pt x="302" y="372"/>
                    </a:cubicBezTo>
                    <a:cubicBezTo>
                      <a:pt x="402" y="321"/>
                      <a:pt x="427" y="196"/>
                      <a:pt x="377" y="96"/>
                    </a:cubicBezTo>
                    <a:cubicBezTo>
                      <a:pt x="341" y="42"/>
                      <a:pt x="278" y="1"/>
                      <a:pt x="20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6" name="Google Shape;4286;p23"/>
              <p:cNvSpPr/>
              <p:nvPr/>
            </p:nvSpPr>
            <p:spPr>
              <a:xfrm>
                <a:off x="2240125" y="3149275"/>
                <a:ext cx="1817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652" extrusionOk="0">
                    <a:moveTo>
                      <a:pt x="364" y="0"/>
                    </a:moveTo>
                    <a:cubicBezTo>
                      <a:pt x="311" y="0"/>
                      <a:pt x="256" y="14"/>
                      <a:pt x="201" y="46"/>
                    </a:cubicBezTo>
                    <a:cubicBezTo>
                      <a:pt x="50" y="121"/>
                      <a:pt x="0" y="322"/>
                      <a:pt x="75" y="472"/>
                    </a:cubicBezTo>
                    <a:cubicBezTo>
                      <a:pt x="130" y="582"/>
                      <a:pt x="253" y="652"/>
                      <a:pt x="373" y="652"/>
                    </a:cubicBezTo>
                    <a:cubicBezTo>
                      <a:pt x="417" y="652"/>
                      <a:pt x="461" y="642"/>
                      <a:pt x="501" y="622"/>
                    </a:cubicBezTo>
                    <a:cubicBezTo>
                      <a:pt x="677" y="522"/>
                      <a:pt x="727" y="322"/>
                      <a:pt x="652" y="171"/>
                    </a:cubicBezTo>
                    <a:cubicBezTo>
                      <a:pt x="583" y="68"/>
                      <a:pt x="479" y="0"/>
                      <a:pt x="36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7" name="Google Shape;4287;p23"/>
              <p:cNvSpPr/>
              <p:nvPr/>
            </p:nvSpPr>
            <p:spPr>
              <a:xfrm>
                <a:off x="2376075" y="3284250"/>
                <a:ext cx="175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2" extrusionOk="0">
                    <a:moveTo>
                      <a:pt x="344" y="1"/>
                    </a:moveTo>
                    <a:cubicBezTo>
                      <a:pt x="297" y="1"/>
                      <a:pt x="248" y="12"/>
                      <a:pt x="201" y="35"/>
                    </a:cubicBezTo>
                    <a:cubicBezTo>
                      <a:pt x="51" y="111"/>
                      <a:pt x="1" y="311"/>
                      <a:pt x="76" y="461"/>
                    </a:cubicBezTo>
                    <a:cubicBezTo>
                      <a:pt x="128" y="565"/>
                      <a:pt x="228" y="621"/>
                      <a:pt x="334" y="621"/>
                    </a:cubicBezTo>
                    <a:cubicBezTo>
                      <a:pt x="381" y="621"/>
                      <a:pt x="430" y="610"/>
                      <a:pt x="477" y="587"/>
                    </a:cubicBezTo>
                    <a:cubicBezTo>
                      <a:pt x="627" y="512"/>
                      <a:pt x="703" y="311"/>
                      <a:pt x="602" y="161"/>
                    </a:cubicBezTo>
                    <a:cubicBezTo>
                      <a:pt x="550" y="57"/>
                      <a:pt x="451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8" name="Google Shape;4288;p23"/>
              <p:cNvSpPr/>
              <p:nvPr/>
            </p:nvSpPr>
            <p:spPr>
              <a:xfrm>
                <a:off x="1891750" y="3615225"/>
                <a:ext cx="1442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577" h="560" extrusionOk="0">
                    <a:moveTo>
                      <a:pt x="280" y="1"/>
                    </a:moveTo>
                    <a:cubicBezTo>
                      <a:pt x="151" y="1"/>
                      <a:pt x="48" y="95"/>
                      <a:pt x="25" y="230"/>
                    </a:cubicBezTo>
                    <a:cubicBezTo>
                      <a:pt x="0" y="380"/>
                      <a:pt x="101" y="531"/>
                      <a:pt x="251" y="556"/>
                    </a:cubicBezTo>
                    <a:cubicBezTo>
                      <a:pt x="266" y="558"/>
                      <a:pt x="282" y="560"/>
                      <a:pt x="297" y="560"/>
                    </a:cubicBezTo>
                    <a:cubicBezTo>
                      <a:pt x="426" y="560"/>
                      <a:pt x="529" y="465"/>
                      <a:pt x="552" y="330"/>
                    </a:cubicBezTo>
                    <a:cubicBezTo>
                      <a:pt x="577" y="180"/>
                      <a:pt x="476" y="30"/>
                      <a:pt x="326" y="4"/>
                    </a:cubicBezTo>
                    <a:cubicBezTo>
                      <a:pt x="311" y="2"/>
                      <a:pt x="295" y="1"/>
                      <a:pt x="28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9" name="Google Shape;4289;p23"/>
              <p:cNvSpPr/>
              <p:nvPr/>
            </p:nvSpPr>
            <p:spPr>
              <a:xfrm>
                <a:off x="2123575" y="3429625"/>
                <a:ext cx="17575" cy="1540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16" extrusionOk="0">
                    <a:moveTo>
                      <a:pt x="350" y="0"/>
                    </a:moveTo>
                    <a:cubicBezTo>
                      <a:pt x="299" y="0"/>
                      <a:pt x="248" y="12"/>
                      <a:pt x="201" y="35"/>
                    </a:cubicBezTo>
                    <a:cubicBezTo>
                      <a:pt x="51" y="110"/>
                      <a:pt x="1" y="311"/>
                      <a:pt x="76" y="436"/>
                    </a:cubicBezTo>
                    <a:cubicBezTo>
                      <a:pt x="131" y="546"/>
                      <a:pt x="253" y="616"/>
                      <a:pt x="373" y="616"/>
                    </a:cubicBezTo>
                    <a:cubicBezTo>
                      <a:pt x="418" y="616"/>
                      <a:pt x="461" y="606"/>
                      <a:pt x="502" y="586"/>
                    </a:cubicBezTo>
                    <a:cubicBezTo>
                      <a:pt x="652" y="486"/>
                      <a:pt x="702" y="311"/>
                      <a:pt x="627" y="160"/>
                    </a:cubicBezTo>
                    <a:cubicBezTo>
                      <a:pt x="575" y="56"/>
                      <a:pt x="464" y="0"/>
                      <a:pt x="35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0" name="Google Shape;4290;p23"/>
              <p:cNvSpPr/>
              <p:nvPr/>
            </p:nvSpPr>
            <p:spPr>
              <a:xfrm>
                <a:off x="2080975" y="3338150"/>
                <a:ext cx="17550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621" extrusionOk="0">
                    <a:moveTo>
                      <a:pt x="369" y="0"/>
                    </a:moveTo>
                    <a:cubicBezTo>
                      <a:pt x="321" y="0"/>
                      <a:pt x="272" y="11"/>
                      <a:pt x="226" y="35"/>
                    </a:cubicBezTo>
                    <a:cubicBezTo>
                      <a:pt x="75" y="110"/>
                      <a:pt x="0" y="310"/>
                      <a:pt x="75" y="461"/>
                    </a:cubicBezTo>
                    <a:cubicBezTo>
                      <a:pt x="145" y="565"/>
                      <a:pt x="250" y="621"/>
                      <a:pt x="358" y="621"/>
                    </a:cubicBezTo>
                    <a:cubicBezTo>
                      <a:pt x="406" y="621"/>
                      <a:pt x="455" y="609"/>
                      <a:pt x="501" y="586"/>
                    </a:cubicBezTo>
                    <a:cubicBezTo>
                      <a:pt x="652" y="511"/>
                      <a:pt x="702" y="310"/>
                      <a:pt x="627" y="160"/>
                    </a:cubicBezTo>
                    <a:cubicBezTo>
                      <a:pt x="575" y="56"/>
                      <a:pt x="475" y="0"/>
                      <a:pt x="36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1" name="Google Shape;4291;p23"/>
              <p:cNvSpPr/>
              <p:nvPr/>
            </p:nvSpPr>
            <p:spPr>
              <a:xfrm>
                <a:off x="2015800" y="3544650"/>
                <a:ext cx="11300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2" extrusionOk="0">
                    <a:moveTo>
                      <a:pt x="214" y="0"/>
                    </a:moveTo>
                    <a:cubicBezTo>
                      <a:pt x="184" y="0"/>
                      <a:pt x="154" y="6"/>
                      <a:pt x="126" y="20"/>
                    </a:cubicBezTo>
                    <a:cubicBezTo>
                      <a:pt x="26" y="71"/>
                      <a:pt x="1" y="196"/>
                      <a:pt x="51" y="296"/>
                    </a:cubicBezTo>
                    <a:cubicBezTo>
                      <a:pt x="87" y="350"/>
                      <a:pt x="162" y="391"/>
                      <a:pt x="229" y="391"/>
                    </a:cubicBezTo>
                    <a:cubicBezTo>
                      <a:pt x="256" y="391"/>
                      <a:pt x="280" y="385"/>
                      <a:pt x="301" y="371"/>
                    </a:cubicBezTo>
                    <a:cubicBezTo>
                      <a:pt x="402" y="321"/>
                      <a:pt x="452" y="196"/>
                      <a:pt x="402" y="96"/>
                    </a:cubicBezTo>
                    <a:cubicBezTo>
                      <a:pt x="366" y="41"/>
                      <a:pt x="290" y="0"/>
                      <a:pt x="21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2" name="Google Shape;4292;p23"/>
              <p:cNvSpPr/>
              <p:nvPr/>
            </p:nvSpPr>
            <p:spPr>
              <a:xfrm>
                <a:off x="2082850" y="3414200"/>
                <a:ext cx="106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7" extrusionOk="0">
                    <a:moveTo>
                      <a:pt x="224" y="0"/>
                    </a:moveTo>
                    <a:cubicBezTo>
                      <a:pt x="193" y="0"/>
                      <a:pt x="159" y="9"/>
                      <a:pt x="126" y="25"/>
                    </a:cubicBezTo>
                    <a:cubicBezTo>
                      <a:pt x="25" y="75"/>
                      <a:pt x="0" y="176"/>
                      <a:pt x="51" y="276"/>
                    </a:cubicBezTo>
                    <a:cubicBezTo>
                      <a:pt x="84" y="343"/>
                      <a:pt x="140" y="376"/>
                      <a:pt x="203" y="376"/>
                    </a:cubicBezTo>
                    <a:cubicBezTo>
                      <a:pt x="234" y="376"/>
                      <a:pt x="268" y="368"/>
                      <a:pt x="301" y="351"/>
                    </a:cubicBezTo>
                    <a:cubicBezTo>
                      <a:pt x="401" y="301"/>
                      <a:pt x="426" y="201"/>
                      <a:pt x="376" y="101"/>
                    </a:cubicBezTo>
                    <a:cubicBezTo>
                      <a:pt x="343" y="34"/>
                      <a:pt x="287" y="0"/>
                      <a:pt x="22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3" name="Google Shape;4293;p23"/>
              <p:cNvSpPr/>
              <p:nvPr/>
            </p:nvSpPr>
            <p:spPr>
              <a:xfrm>
                <a:off x="2050900" y="3531475"/>
                <a:ext cx="11300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3" extrusionOk="0">
                    <a:moveTo>
                      <a:pt x="223" y="1"/>
                    </a:moveTo>
                    <a:cubicBezTo>
                      <a:pt x="196" y="1"/>
                      <a:pt x="172" y="7"/>
                      <a:pt x="151" y="21"/>
                    </a:cubicBezTo>
                    <a:cubicBezTo>
                      <a:pt x="50" y="71"/>
                      <a:pt x="0" y="197"/>
                      <a:pt x="50" y="297"/>
                    </a:cubicBezTo>
                    <a:cubicBezTo>
                      <a:pt x="86" y="351"/>
                      <a:pt x="162" y="392"/>
                      <a:pt x="238" y="392"/>
                    </a:cubicBezTo>
                    <a:cubicBezTo>
                      <a:pt x="268" y="392"/>
                      <a:pt x="298" y="386"/>
                      <a:pt x="326" y="372"/>
                    </a:cubicBezTo>
                    <a:cubicBezTo>
                      <a:pt x="426" y="322"/>
                      <a:pt x="451" y="197"/>
                      <a:pt x="401" y="96"/>
                    </a:cubicBezTo>
                    <a:cubicBezTo>
                      <a:pt x="365" y="42"/>
                      <a:pt x="290" y="1"/>
                      <a:pt x="22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4" name="Google Shape;4294;p23"/>
              <p:cNvSpPr/>
              <p:nvPr/>
            </p:nvSpPr>
            <p:spPr>
              <a:xfrm>
                <a:off x="2026450" y="345555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38" y="0"/>
                    </a:moveTo>
                    <a:cubicBezTo>
                      <a:pt x="207" y="0"/>
                      <a:pt x="176" y="9"/>
                      <a:pt x="151" y="26"/>
                    </a:cubicBezTo>
                    <a:cubicBezTo>
                      <a:pt x="51" y="76"/>
                      <a:pt x="1" y="176"/>
                      <a:pt x="51" y="276"/>
                    </a:cubicBezTo>
                    <a:cubicBezTo>
                      <a:pt x="84" y="343"/>
                      <a:pt x="151" y="376"/>
                      <a:pt x="222" y="376"/>
                    </a:cubicBezTo>
                    <a:cubicBezTo>
                      <a:pt x="257" y="376"/>
                      <a:pt x="293" y="368"/>
                      <a:pt x="327" y="351"/>
                    </a:cubicBezTo>
                    <a:cubicBezTo>
                      <a:pt x="427" y="301"/>
                      <a:pt x="452" y="201"/>
                      <a:pt x="402" y="101"/>
                    </a:cubicBezTo>
                    <a:cubicBezTo>
                      <a:pt x="368" y="34"/>
                      <a:pt x="302" y="0"/>
                      <a:pt x="23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5" name="Google Shape;4295;p23"/>
              <p:cNvSpPr/>
              <p:nvPr/>
            </p:nvSpPr>
            <p:spPr>
              <a:xfrm>
                <a:off x="1965675" y="3363575"/>
                <a:ext cx="11300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2" extrusionOk="0">
                    <a:moveTo>
                      <a:pt x="223" y="0"/>
                    </a:moveTo>
                    <a:cubicBezTo>
                      <a:pt x="197" y="0"/>
                      <a:pt x="172" y="6"/>
                      <a:pt x="151" y="20"/>
                    </a:cubicBezTo>
                    <a:cubicBezTo>
                      <a:pt x="51" y="70"/>
                      <a:pt x="1" y="196"/>
                      <a:pt x="51" y="296"/>
                    </a:cubicBezTo>
                    <a:cubicBezTo>
                      <a:pt x="87" y="350"/>
                      <a:pt x="162" y="391"/>
                      <a:pt x="239" y="391"/>
                    </a:cubicBezTo>
                    <a:cubicBezTo>
                      <a:pt x="269" y="391"/>
                      <a:pt x="298" y="385"/>
                      <a:pt x="326" y="371"/>
                    </a:cubicBezTo>
                    <a:cubicBezTo>
                      <a:pt x="427" y="321"/>
                      <a:pt x="452" y="196"/>
                      <a:pt x="402" y="95"/>
                    </a:cubicBezTo>
                    <a:cubicBezTo>
                      <a:pt x="366" y="41"/>
                      <a:pt x="290" y="0"/>
                      <a:pt x="22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6" name="Google Shape;4296;p23"/>
              <p:cNvSpPr/>
              <p:nvPr/>
            </p:nvSpPr>
            <p:spPr>
              <a:xfrm>
                <a:off x="1859800" y="3483850"/>
                <a:ext cx="18800" cy="16325"/>
              </a:xfrm>
              <a:custGeom>
                <a:avLst/>
                <a:gdLst/>
                <a:ahLst/>
                <a:cxnLst/>
                <a:rect l="l" t="t" r="r" b="b"/>
                <a:pathLst>
                  <a:path w="752" h="653" extrusionOk="0">
                    <a:moveTo>
                      <a:pt x="377" y="1"/>
                    </a:moveTo>
                    <a:cubicBezTo>
                      <a:pt x="325" y="1"/>
                      <a:pt x="273" y="15"/>
                      <a:pt x="226" y="46"/>
                    </a:cubicBezTo>
                    <a:cubicBezTo>
                      <a:pt x="50" y="122"/>
                      <a:pt x="0" y="322"/>
                      <a:pt x="75" y="472"/>
                    </a:cubicBezTo>
                    <a:cubicBezTo>
                      <a:pt x="149" y="583"/>
                      <a:pt x="276" y="652"/>
                      <a:pt x="398" y="652"/>
                    </a:cubicBezTo>
                    <a:cubicBezTo>
                      <a:pt x="442" y="652"/>
                      <a:pt x="486" y="643"/>
                      <a:pt x="526" y="623"/>
                    </a:cubicBezTo>
                    <a:cubicBezTo>
                      <a:pt x="677" y="523"/>
                      <a:pt x="752" y="322"/>
                      <a:pt x="652" y="172"/>
                    </a:cubicBezTo>
                    <a:cubicBezTo>
                      <a:pt x="600" y="69"/>
                      <a:pt x="490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7" name="Google Shape;4297;p23"/>
              <p:cNvSpPr/>
              <p:nvPr/>
            </p:nvSpPr>
            <p:spPr>
              <a:xfrm>
                <a:off x="1995750" y="3618850"/>
                <a:ext cx="1757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1" extrusionOk="0">
                    <a:moveTo>
                      <a:pt x="350" y="0"/>
                    </a:moveTo>
                    <a:cubicBezTo>
                      <a:pt x="299" y="0"/>
                      <a:pt x="248" y="12"/>
                      <a:pt x="201" y="35"/>
                    </a:cubicBezTo>
                    <a:cubicBezTo>
                      <a:pt x="51" y="110"/>
                      <a:pt x="1" y="311"/>
                      <a:pt x="76" y="461"/>
                    </a:cubicBezTo>
                    <a:cubicBezTo>
                      <a:pt x="128" y="565"/>
                      <a:pt x="239" y="621"/>
                      <a:pt x="353" y="621"/>
                    </a:cubicBezTo>
                    <a:cubicBezTo>
                      <a:pt x="404" y="621"/>
                      <a:pt x="455" y="610"/>
                      <a:pt x="502" y="586"/>
                    </a:cubicBezTo>
                    <a:cubicBezTo>
                      <a:pt x="652" y="511"/>
                      <a:pt x="702" y="311"/>
                      <a:pt x="627" y="160"/>
                    </a:cubicBezTo>
                    <a:cubicBezTo>
                      <a:pt x="575" y="56"/>
                      <a:pt x="464" y="0"/>
                      <a:pt x="35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8" name="Google Shape;4298;p23"/>
              <p:cNvSpPr/>
              <p:nvPr/>
            </p:nvSpPr>
            <p:spPr>
              <a:xfrm>
                <a:off x="1990125" y="3474350"/>
                <a:ext cx="6275" cy="582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233" extrusionOk="0">
                    <a:moveTo>
                      <a:pt x="125" y="0"/>
                    </a:moveTo>
                    <a:cubicBezTo>
                      <a:pt x="75" y="0"/>
                      <a:pt x="0" y="25"/>
                      <a:pt x="0" y="101"/>
                    </a:cubicBezTo>
                    <a:cubicBezTo>
                      <a:pt x="0" y="176"/>
                      <a:pt x="25" y="226"/>
                      <a:pt x="100" y="226"/>
                    </a:cubicBezTo>
                    <a:cubicBezTo>
                      <a:pt x="114" y="230"/>
                      <a:pt x="126" y="232"/>
                      <a:pt x="138" y="232"/>
                    </a:cubicBezTo>
                    <a:cubicBezTo>
                      <a:pt x="192" y="232"/>
                      <a:pt x="226" y="188"/>
                      <a:pt x="226" y="126"/>
                    </a:cubicBezTo>
                    <a:cubicBezTo>
                      <a:pt x="251" y="76"/>
                      <a:pt x="201" y="0"/>
                      <a:pt x="12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9" name="Google Shape;4299;p23"/>
              <p:cNvSpPr/>
              <p:nvPr/>
            </p:nvSpPr>
            <p:spPr>
              <a:xfrm>
                <a:off x="1886725" y="3555150"/>
                <a:ext cx="7550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79" extrusionOk="0">
                    <a:moveTo>
                      <a:pt x="161" y="0"/>
                    </a:moveTo>
                    <a:cubicBezTo>
                      <a:pt x="140" y="0"/>
                      <a:pt x="119" y="9"/>
                      <a:pt x="101" y="26"/>
                    </a:cubicBezTo>
                    <a:cubicBezTo>
                      <a:pt x="26" y="52"/>
                      <a:pt x="1" y="127"/>
                      <a:pt x="26" y="202"/>
                    </a:cubicBezTo>
                    <a:cubicBezTo>
                      <a:pt x="58" y="250"/>
                      <a:pt x="101" y="278"/>
                      <a:pt x="148" y="278"/>
                    </a:cubicBezTo>
                    <a:cubicBezTo>
                      <a:pt x="173" y="278"/>
                      <a:pt x="200" y="270"/>
                      <a:pt x="226" y="252"/>
                    </a:cubicBezTo>
                    <a:cubicBezTo>
                      <a:pt x="276" y="227"/>
                      <a:pt x="302" y="152"/>
                      <a:pt x="276" y="77"/>
                    </a:cubicBezTo>
                    <a:cubicBezTo>
                      <a:pt x="244" y="28"/>
                      <a:pt x="201" y="0"/>
                      <a:pt x="16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0" name="Google Shape;4300;p23"/>
              <p:cNvSpPr/>
              <p:nvPr/>
            </p:nvSpPr>
            <p:spPr>
              <a:xfrm>
                <a:off x="1905525" y="3595250"/>
                <a:ext cx="7550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79" extrusionOk="0">
                    <a:moveTo>
                      <a:pt x="155" y="0"/>
                    </a:moveTo>
                    <a:cubicBezTo>
                      <a:pt x="129" y="0"/>
                      <a:pt x="102" y="9"/>
                      <a:pt x="76" y="27"/>
                    </a:cubicBezTo>
                    <a:cubicBezTo>
                      <a:pt x="26" y="52"/>
                      <a:pt x="1" y="127"/>
                      <a:pt x="26" y="202"/>
                    </a:cubicBezTo>
                    <a:cubicBezTo>
                      <a:pt x="42" y="251"/>
                      <a:pt x="89" y="278"/>
                      <a:pt x="135" y="278"/>
                    </a:cubicBezTo>
                    <a:cubicBezTo>
                      <a:pt x="159" y="278"/>
                      <a:pt x="183" y="270"/>
                      <a:pt x="201" y="252"/>
                    </a:cubicBezTo>
                    <a:cubicBezTo>
                      <a:pt x="276" y="227"/>
                      <a:pt x="301" y="152"/>
                      <a:pt x="276" y="77"/>
                    </a:cubicBezTo>
                    <a:cubicBezTo>
                      <a:pt x="244" y="28"/>
                      <a:pt x="201" y="0"/>
                      <a:pt x="15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1" name="Google Shape;4301;p23"/>
              <p:cNvSpPr/>
              <p:nvPr/>
            </p:nvSpPr>
            <p:spPr>
              <a:xfrm>
                <a:off x="1936850" y="3507150"/>
                <a:ext cx="505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7" extrusionOk="0">
                    <a:moveTo>
                      <a:pt x="111" y="0"/>
                    </a:moveTo>
                    <a:cubicBezTo>
                      <a:pt x="92" y="0"/>
                      <a:pt x="72" y="6"/>
                      <a:pt x="51" y="17"/>
                    </a:cubicBezTo>
                    <a:cubicBezTo>
                      <a:pt x="26" y="42"/>
                      <a:pt x="1" y="92"/>
                      <a:pt x="26" y="117"/>
                    </a:cubicBezTo>
                    <a:cubicBezTo>
                      <a:pt x="44" y="154"/>
                      <a:pt x="76" y="177"/>
                      <a:pt x="111" y="177"/>
                    </a:cubicBezTo>
                    <a:cubicBezTo>
                      <a:pt x="124" y="177"/>
                      <a:pt x="138" y="174"/>
                      <a:pt x="151" y="167"/>
                    </a:cubicBezTo>
                    <a:cubicBezTo>
                      <a:pt x="176" y="142"/>
                      <a:pt x="201" y="92"/>
                      <a:pt x="176" y="42"/>
                    </a:cubicBezTo>
                    <a:cubicBezTo>
                      <a:pt x="162" y="12"/>
                      <a:pt x="138" y="0"/>
                      <a:pt x="11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2" name="Google Shape;4302;p23"/>
              <p:cNvSpPr/>
              <p:nvPr/>
            </p:nvSpPr>
            <p:spPr>
              <a:xfrm>
                <a:off x="1907400" y="3564325"/>
                <a:ext cx="50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2" extrusionOk="0">
                    <a:moveTo>
                      <a:pt x="91" y="1"/>
                    </a:moveTo>
                    <a:cubicBezTo>
                      <a:pt x="78" y="1"/>
                      <a:pt x="64" y="4"/>
                      <a:pt x="51" y="10"/>
                    </a:cubicBezTo>
                    <a:cubicBezTo>
                      <a:pt x="26" y="35"/>
                      <a:pt x="1" y="86"/>
                      <a:pt x="26" y="136"/>
                    </a:cubicBezTo>
                    <a:cubicBezTo>
                      <a:pt x="44" y="153"/>
                      <a:pt x="74" y="171"/>
                      <a:pt x="108" y="171"/>
                    </a:cubicBezTo>
                    <a:cubicBezTo>
                      <a:pt x="122" y="171"/>
                      <a:pt x="137" y="168"/>
                      <a:pt x="151" y="161"/>
                    </a:cubicBezTo>
                    <a:cubicBezTo>
                      <a:pt x="176" y="136"/>
                      <a:pt x="201" y="86"/>
                      <a:pt x="176" y="60"/>
                    </a:cubicBezTo>
                    <a:cubicBezTo>
                      <a:pt x="158" y="24"/>
                      <a:pt x="126" y="1"/>
                      <a:pt x="9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3" name="Google Shape;4303;p23"/>
              <p:cNvSpPr/>
              <p:nvPr/>
            </p:nvSpPr>
            <p:spPr>
              <a:xfrm>
                <a:off x="1921200" y="3512925"/>
                <a:ext cx="5025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2" extrusionOk="0">
                    <a:moveTo>
                      <a:pt x="103" y="1"/>
                    </a:moveTo>
                    <a:cubicBezTo>
                      <a:pt x="92" y="1"/>
                      <a:pt x="83" y="4"/>
                      <a:pt x="75" y="11"/>
                    </a:cubicBezTo>
                    <a:cubicBezTo>
                      <a:pt x="25" y="36"/>
                      <a:pt x="0" y="86"/>
                      <a:pt x="25" y="137"/>
                    </a:cubicBezTo>
                    <a:cubicBezTo>
                      <a:pt x="43" y="154"/>
                      <a:pt x="73" y="172"/>
                      <a:pt x="107" y="172"/>
                    </a:cubicBezTo>
                    <a:cubicBezTo>
                      <a:pt x="121" y="172"/>
                      <a:pt x="136" y="169"/>
                      <a:pt x="151" y="162"/>
                    </a:cubicBezTo>
                    <a:cubicBezTo>
                      <a:pt x="176" y="137"/>
                      <a:pt x="201" y="86"/>
                      <a:pt x="176" y="36"/>
                    </a:cubicBezTo>
                    <a:cubicBezTo>
                      <a:pt x="158" y="19"/>
                      <a:pt x="128" y="1"/>
                      <a:pt x="10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4" name="Google Shape;4304;p23"/>
              <p:cNvSpPr/>
              <p:nvPr/>
            </p:nvSpPr>
            <p:spPr>
              <a:xfrm>
                <a:off x="1931850" y="3546150"/>
                <a:ext cx="5025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2" extrusionOk="0">
                    <a:moveTo>
                      <a:pt x="100" y="1"/>
                    </a:moveTo>
                    <a:cubicBezTo>
                      <a:pt x="91" y="1"/>
                      <a:pt x="82" y="4"/>
                      <a:pt x="75" y="11"/>
                    </a:cubicBezTo>
                    <a:cubicBezTo>
                      <a:pt x="25" y="36"/>
                      <a:pt x="0" y="86"/>
                      <a:pt x="25" y="136"/>
                    </a:cubicBezTo>
                    <a:cubicBezTo>
                      <a:pt x="43" y="154"/>
                      <a:pt x="73" y="171"/>
                      <a:pt x="107" y="171"/>
                    </a:cubicBezTo>
                    <a:cubicBezTo>
                      <a:pt x="121" y="171"/>
                      <a:pt x="136" y="168"/>
                      <a:pt x="151" y="161"/>
                    </a:cubicBezTo>
                    <a:cubicBezTo>
                      <a:pt x="201" y="136"/>
                      <a:pt x="201" y="86"/>
                      <a:pt x="176" y="61"/>
                    </a:cubicBezTo>
                    <a:cubicBezTo>
                      <a:pt x="157" y="24"/>
                      <a:pt x="126" y="1"/>
                      <a:pt x="10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5" name="Google Shape;4305;p23"/>
              <p:cNvSpPr/>
              <p:nvPr/>
            </p:nvSpPr>
            <p:spPr>
              <a:xfrm>
                <a:off x="1958775" y="3586725"/>
                <a:ext cx="5050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67" extrusionOk="0">
                    <a:moveTo>
                      <a:pt x="112" y="0"/>
                    </a:moveTo>
                    <a:cubicBezTo>
                      <a:pt x="93" y="0"/>
                      <a:pt x="72" y="6"/>
                      <a:pt x="51" y="17"/>
                    </a:cubicBezTo>
                    <a:cubicBezTo>
                      <a:pt x="26" y="42"/>
                      <a:pt x="1" y="92"/>
                      <a:pt x="26" y="117"/>
                    </a:cubicBezTo>
                    <a:cubicBezTo>
                      <a:pt x="51" y="167"/>
                      <a:pt x="101" y="167"/>
                      <a:pt x="126" y="167"/>
                    </a:cubicBezTo>
                    <a:cubicBezTo>
                      <a:pt x="176" y="142"/>
                      <a:pt x="201" y="92"/>
                      <a:pt x="176" y="42"/>
                    </a:cubicBezTo>
                    <a:cubicBezTo>
                      <a:pt x="162" y="12"/>
                      <a:pt x="138" y="0"/>
                      <a:pt x="11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6" name="Google Shape;4306;p23"/>
              <p:cNvSpPr/>
              <p:nvPr/>
            </p:nvSpPr>
            <p:spPr>
              <a:xfrm>
                <a:off x="2002025" y="3531125"/>
                <a:ext cx="8175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27" h="287" extrusionOk="0">
                    <a:moveTo>
                      <a:pt x="161" y="0"/>
                    </a:moveTo>
                    <a:cubicBezTo>
                      <a:pt x="141" y="0"/>
                      <a:pt x="121" y="3"/>
                      <a:pt x="101" y="10"/>
                    </a:cubicBezTo>
                    <a:cubicBezTo>
                      <a:pt x="25" y="60"/>
                      <a:pt x="0" y="135"/>
                      <a:pt x="50" y="211"/>
                    </a:cubicBezTo>
                    <a:cubicBezTo>
                      <a:pt x="67" y="259"/>
                      <a:pt x="114" y="287"/>
                      <a:pt x="159" y="287"/>
                    </a:cubicBezTo>
                    <a:cubicBezTo>
                      <a:pt x="184" y="287"/>
                      <a:pt x="208" y="278"/>
                      <a:pt x="226" y="261"/>
                    </a:cubicBezTo>
                    <a:cubicBezTo>
                      <a:pt x="301" y="236"/>
                      <a:pt x="326" y="135"/>
                      <a:pt x="301" y="60"/>
                    </a:cubicBezTo>
                    <a:cubicBezTo>
                      <a:pt x="264" y="23"/>
                      <a:pt x="214" y="0"/>
                      <a:pt x="16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7" name="Google Shape;4307;p23"/>
              <p:cNvSpPr/>
              <p:nvPr/>
            </p:nvSpPr>
            <p:spPr>
              <a:xfrm>
                <a:off x="1943125" y="3472225"/>
                <a:ext cx="7550" cy="65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62" extrusionOk="0">
                    <a:moveTo>
                      <a:pt x="135" y="0"/>
                    </a:moveTo>
                    <a:cubicBezTo>
                      <a:pt x="116" y="0"/>
                      <a:pt x="96" y="3"/>
                      <a:pt x="76" y="10"/>
                    </a:cubicBezTo>
                    <a:cubicBezTo>
                      <a:pt x="25" y="35"/>
                      <a:pt x="0" y="135"/>
                      <a:pt x="25" y="186"/>
                    </a:cubicBezTo>
                    <a:cubicBezTo>
                      <a:pt x="42" y="234"/>
                      <a:pt x="89" y="262"/>
                      <a:pt x="134" y="262"/>
                    </a:cubicBezTo>
                    <a:cubicBezTo>
                      <a:pt x="159" y="262"/>
                      <a:pt x="183" y="253"/>
                      <a:pt x="201" y="236"/>
                    </a:cubicBezTo>
                    <a:cubicBezTo>
                      <a:pt x="276" y="211"/>
                      <a:pt x="301" y="135"/>
                      <a:pt x="251" y="60"/>
                    </a:cubicBezTo>
                    <a:cubicBezTo>
                      <a:pt x="233" y="24"/>
                      <a:pt x="187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8" name="Google Shape;4308;p23"/>
              <p:cNvSpPr/>
              <p:nvPr/>
            </p:nvSpPr>
            <p:spPr>
              <a:xfrm>
                <a:off x="2473200" y="2949425"/>
                <a:ext cx="1130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6" extrusionOk="0">
                    <a:moveTo>
                      <a:pt x="231" y="0"/>
                    </a:moveTo>
                    <a:cubicBezTo>
                      <a:pt x="205" y="0"/>
                      <a:pt x="178" y="6"/>
                      <a:pt x="151" y="20"/>
                    </a:cubicBezTo>
                    <a:cubicBezTo>
                      <a:pt x="51" y="70"/>
                      <a:pt x="1" y="195"/>
                      <a:pt x="76" y="295"/>
                    </a:cubicBezTo>
                    <a:cubicBezTo>
                      <a:pt x="109" y="362"/>
                      <a:pt x="165" y="396"/>
                      <a:pt x="228" y="396"/>
                    </a:cubicBezTo>
                    <a:cubicBezTo>
                      <a:pt x="260" y="396"/>
                      <a:pt x="293" y="387"/>
                      <a:pt x="326" y="371"/>
                    </a:cubicBezTo>
                    <a:cubicBezTo>
                      <a:pt x="427" y="321"/>
                      <a:pt x="452" y="195"/>
                      <a:pt x="402" y="120"/>
                    </a:cubicBezTo>
                    <a:cubicBezTo>
                      <a:pt x="365" y="47"/>
                      <a:pt x="301" y="0"/>
                      <a:pt x="23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9" name="Google Shape;4309;p23"/>
              <p:cNvSpPr/>
              <p:nvPr/>
            </p:nvSpPr>
            <p:spPr>
              <a:xfrm>
                <a:off x="2500775" y="3008175"/>
                <a:ext cx="11300" cy="97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88" extrusionOk="0">
                    <a:moveTo>
                      <a:pt x="231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25" y="76"/>
                      <a:pt x="0" y="176"/>
                      <a:pt x="50" y="276"/>
                    </a:cubicBezTo>
                    <a:cubicBezTo>
                      <a:pt x="84" y="343"/>
                      <a:pt x="151" y="388"/>
                      <a:pt x="221" y="388"/>
                    </a:cubicBezTo>
                    <a:cubicBezTo>
                      <a:pt x="256" y="388"/>
                      <a:pt x="293" y="377"/>
                      <a:pt x="326" y="351"/>
                    </a:cubicBezTo>
                    <a:cubicBezTo>
                      <a:pt x="401" y="301"/>
                      <a:pt x="451" y="201"/>
                      <a:pt x="401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0" name="Google Shape;4310;p23"/>
              <p:cNvSpPr/>
              <p:nvPr/>
            </p:nvSpPr>
            <p:spPr>
              <a:xfrm>
                <a:off x="2546500" y="2879475"/>
                <a:ext cx="75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7" extrusionOk="0">
                    <a:moveTo>
                      <a:pt x="145" y="1"/>
                    </a:moveTo>
                    <a:cubicBezTo>
                      <a:pt x="130" y="1"/>
                      <a:pt x="115" y="4"/>
                      <a:pt x="101" y="11"/>
                    </a:cubicBezTo>
                    <a:cubicBezTo>
                      <a:pt x="26" y="36"/>
                      <a:pt x="1" y="111"/>
                      <a:pt x="51" y="186"/>
                    </a:cubicBezTo>
                    <a:cubicBezTo>
                      <a:pt x="69" y="223"/>
                      <a:pt x="115" y="246"/>
                      <a:pt x="157" y="246"/>
                    </a:cubicBezTo>
                    <a:cubicBezTo>
                      <a:pt x="173" y="246"/>
                      <a:pt x="188" y="243"/>
                      <a:pt x="201" y="236"/>
                    </a:cubicBezTo>
                    <a:cubicBezTo>
                      <a:pt x="277" y="186"/>
                      <a:pt x="302" y="136"/>
                      <a:pt x="252" y="61"/>
                    </a:cubicBezTo>
                    <a:cubicBezTo>
                      <a:pt x="233" y="24"/>
                      <a:pt x="188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1" name="Google Shape;4311;p23"/>
              <p:cNvSpPr/>
              <p:nvPr/>
            </p:nvSpPr>
            <p:spPr>
              <a:xfrm>
                <a:off x="2503900" y="296305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53" y="0"/>
                    </a:moveTo>
                    <a:cubicBezTo>
                      <a:pt x="129" y="0"/>
                      <a:pt x="102" y="8"/>
                      <a:pt x="76" y="26"/>
                    </a:cubicBezTo>
                    <a:cubicBezTo>
                      <a:pt x="26" y="51"/>
                      <a:pt x="1" y="126"/>
                      <a:pt x="26" y="177"/>
                    </a:cubicBezTo>
                    <a:cubicBezTo>
                      <a:pt x="58" y="225"/>
                      <a:pt x="101" y="253"/>
                      <a:pt x="141" y="253"/>
                    </a:cubicBezTo>
                    <a:cubicBezTo>
                      <a:pt x="162" y="253"/>
                      <a:pt x="183" y="244"/>
                      <a:pt x="201" y="227"/>
                    </a:cubicBezTo>
                    <a:cubicBezTo>
                      <a:pt x="251" y="202"/>
                      <a:pt x="276" y="126"/>
                      <a:pt x="251" y="76"/>
                    </a:cubicBezTo>
                    <a:cubicBezTo>
                      <a:pt x="235" y="28"/>
                      <a:pt x="198" y="0"/>
                      <a:pt x="15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2" name="Google Shape;4312;p23"/>
              <p:cNvSpPr/>
              <p:nvPr/>
            </p:nvSpPr>
            <p:spPr>
              <a:xfrm>
                <a:off x="2523950" y="2887850"/>
                <a:ext cx="69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3" extrusionOk="0">
                    <a:moveTo>
                      <a:pt x="160" y="1"/>
                    </a:moveTo>
                    <a:cubicBezTo>
                      <a:pt x="140" y="1"/>
                      <a:pt x="119" y="9"/>
                      <a:pt x="101" y="27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5"/>
                      <a:pt x="103" y="242"/>
                      <a:pt x="140" y="242"/>
                    </a:cubicBezTo>
                    <a:cubicBezTo>
                      <a:pt x="161" y="242"/>
                      <a:pt x="183" y="236"/>
                      <a:pt x="201" y="227"/>
                    </a:cubicBezTo>
                    <a:cubicBezTo>
                      <a:pt x="276" y="202"/>
                      <a:pt x="276" y="127"/>
                      <a:pt x="251" y="77"/>
                    </a:cubicBezTo>
                    <a:cubicBezTo>
                      <a:pt x="235" y="28"/>
                      <a:pt x="198" y="1"/>
                      <a:pt x="16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3" name="Google Shape;4313;p23"/>
              <p:cNvSpPr/>
              <p:nvPr/>
            </p:nvSpPr>
            <p:spPr>
              <a:xfrm>
                <a:off x="2539625" y="2936500"/>
                <a:ext cx="6900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6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0" y="10"/>
                    </a:cubicBezTo>
                    <a:cubicBezTo>
                      <a:pt x="25" y="61"/>
                      <a:pt x="0" y="136"/>
                      <a:pt x="50" y="186"/>
                    </a:cubicBezTo>
                    <a:cubicBezTo>
                      <a:pt x="69" y="223"/>
                      <a:pt x="114" y="246"/>
                      <a:pt x="156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276" y="136"/>
                      <a:pt x="251" y="61"/>
                    </a:cubicBezTo>
                    <a:cubicBezTo>
                      <a:pt x="232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4" name="Google Shape;4314;p23"/>
              <p:cNvSpPr/>
              <p:nvPr/>
            </p:nvSpPr>
            <p:spPr>
              <a:xfrm>
                <a:off x="2578475" y="2995400"/>
                <a:ext cx="75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46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0" y="10"/>
                    </a:cubicBezTo>
                    <a:cubicBezTo>
                      <a:pt x="25" y="60"/>
                      <a:pt x="0" y="111"/>
                      <a:pt x="50" y="186"/>
                    </a:cubicBezTo>
                    <a:cubicBezTo>
                      <a:pt x="69" y="222"/>
                      <a:pt x="114" y="246"/>
                      <a:pt x="156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301" y="136"/>
                      <a:pt x="251" y="60"/>
                    </a:cubicBezTo>
                    <a:cubicBezTo>
                      <a:pt x="232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5" name="Google Shape;4315;p23"/>
              <p:cNvSpPr/>
              <p:nvPr/>
            </p:nvSpPr>
            <p:spPr>
              <a:xfrm>
                <a:off x="2555275" y="28283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59" y="9"/>
                      <a:pt x="126" y="26"/>
                    </a:cubicBezTo>
                    <a:cubicBezTo>
                      <a:pt x="51" y="76"/>
                      <a:pt x="1" y="201"/>
                      <a:pt x="51" y="276"/>
                    </a:cubicBezTo>
                    <a:cubicBezTo>
                      <a:pt x="88" y="350"/>
                      <a:pt x="165" y="396"/>
                      <a:pt x="243" y="396"/>
                    </a:cubicBezTo>
                    <a:cubicBezTo>
                      <a:pt x="271" y="396"/>
                      <a:pt x="300" y="390"/>
                      <a:pt x="327" y="377"/>
                    </a:cubicBezTo>
                    <a:cubicBezTo>
                      <a:pt x="427" y="326"/>
                      <a:pt x="452" y="201"/>
                      <a:pt x="402" y="101"/>
                    </a:cubicBezTo>
                    <a:cubicBezTo>
                      <a:pt x="368" y="34"/>
                      <a:pt x="302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6" name="Google Shape;4316;p23"/>
              <p:cNvSpPr/>
              <p:nvPr/>
            </p:nvSpPr>
            <p:spPr>
              <a:xfrm>
                <a:off x="2089750" y="3510675"/>
                <a:ext cx="9425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7" extrusionOk="0">
                    <a:moveTo>
                      <a:pt x="201" y="1"/>
                    </a:moveTo>
                    <a:cubicBezTo>
                      <a:pt x="100" y="1"/>
                      <a:pt x="25" y="76"/>
                      <a:pt x="0" y="151"/>
                    </a:cubicBezTo>
                    <a:cubicBezTo>
                      <a:pt x="0" y="252"/>
                      <a:pt x="50" y="352"/>
                      <a:pt x="150" y="352"/>
                    </a:cubicBezTo>
                    <a:cubicBezTo>
                      <a:pt x="164" y="355"/>
                      <a:pt x="176" y="357"/>
                      <a:pt x="189" y="357"/>
                    </a:cubicBezTo>
                    <a:cubicBezTo>
                      <a:pt x="270" y="357"/>
                      <a:pt x="329" y="289"/>
                      <a:pt x="351" y="201"/>
                    </a:cubicBezTo>
                    <a:cubicBezTo>
                      <a:pt x="376" y="126"/>
                      <a:pt x="301" y="26"/>
                      <a:pt x="20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7" name="Google Shape;4317;p23"/>
              <p:cNvSpPr/>
              <p:nvPr/>
            </p:nvSpPr>
            <p:spPr>
              <a:xfrm>
                <a:off x="1939375" y="362910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24" y="1"/>
                    </a:moveTo>
                    <a:cubicBezTo>
                      <a:pt x="192" y="1"/>
                      <a:pt x="159" y="9"/>
                      <a:pt x="125" y="26"/>
                    </a:cubicBezTo>
                    <a:cubicBezTo>
                      <a:pt x="25" y="76"/>
                      <a:pt x="0" y="176"/>
                      <a:pt x="50" y="277"/>
                    </a:cubicBezTo>
                    <a:cubicBezTo>
                      <a:pt x="84" y="343"/>
                      <a:pt x="139" y="377"/>
                      <a:pt x="202" y="377"/>
                    </a:cubicBezTo>
                    <a:cubicBezTo>
                      <a:pt x="234" y="377"/>
                      <a:pt x="267" y="368"/>
                      <a:pt x="301" y="352"/>
                    </a:cubicBezTo>
                    <a:cubicBezTo>
                      <a:pt x="401" y="302"/>
                      <a:pt x="451" y="201"/>
                      <a:pt x="376" y="101"/>
                    </a:cubicBezTo>
                    <a:cubicBezTo>
                      <a:pt x="343" y="34"/>
                      <a:pt x="287" y="1"/>
                      <a:pt x="22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8" name="Google Shape;4318;p23"/>
              <p:cNvSpPr/>
              <p:nvPr/>
            </p:nvSpPr>
            <p:spPr>
              <a:xfrm>
                <a:off x="1966300" y="3687375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59" y="9"/>
                      <a:pt x="126" y="26"/>
                    </a:cubicBezTo>
                    <a:cubicBezTo>
                      <a:pt x="26" y="76"/>
                      <a:pt x="1" y="201"/>
                      <a:pt x="51" y="276"/>
                    </a:cubicBezTo>
                    <a:cubicBezTo>
                      <a:pt x="88" y="350"/>
                      <a:pt x="165" y="396"/>
                      <a:pt x="242" y="396"/>
                    </a:cubicBezTo>
                    <a:cubicBezTo>
                      <a:pt x="271" y="396"/>
                      <a:pt x="300" y="390"/>
                      <a:pt x="327" y="377"/>
                    </a:cubicBezTo>
                    <a:cubicBezTo>
                      <a:pt x="402" y="326"/>
                      <a:pt x="452" y="201"/>
                      <a:pt x="402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9" name="Google Shape;4319;p23"/>
              <p:cNvSpPr/>
              <p:nvPr/>
            </p:nvSpPr>
            <p:spPr>
              <a:xfrm>
                <a:off x="2012050" y="3558675"/>
                <a:ext cx="75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7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1" y="11"/>
                    </a:cubicBezTo>
                    <a:cubicBezTo>
                      <a:pt x="25" y="61"/>
                      <a:pt x="0" y="136"/>
                      <a:pt x="50" y="186"/>
                    </a:cubicBezTo>
                    <a:cubicBezTo>
                      <a:pt x="69" y="223"/>
                      <a:pt x="114" y="246"/>
                      <a:pt x="157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301" y="136"/>
                      <a:pt x="251" y="61"/>
                    </a:cubicBezTo>
                    <a:cubicBezTo>
                      <a:pt x="233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0" name="Google Shape;4320;p23"/>
              <p:cNvSpPr/>
              <p:nvPr/>
            </p:nvSpPr>
            <p:spPr>
              <a:xfrm>
                <a:off x="1969450" y="3642525"/>
                <a:ext cx="690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2" extrusionOk="0">
                    <a:moveTo>
                      <a:pt x="155" y="0"/>
                    </a:moveTo>
                    <a:cubicBezTo>
                      <a:pt x="130" y="0"/>
                      <a:pt x="103" y="6"/>
                      <a:pt x="75" y="15"/>
                    </a:cubicBezTo>
                    <a:cubicBezTo>
                      <a:pt x="25" y="40"/>
                      <a:pt x="0" y="115"/>
                      <a:pt x="25" y="166"/>
                    </a:cubicBezTo>
                    <a:cubicBezTo>
                      <a:pt x="57" y="214"/>
                      <a:pt x="100" y="242"/>
                      <a:pt x="140" y="242"/>
                    </a:cubicBezTo>
                    <a:cubicBezTo>
                      <a:pt x="162" y="242"/>
                      <a:pt x="183" y="233"/>
                      <a:pt x="201" y="216"/>
                    </a:cubicBezTo>
                    <a:cubicBezTo>
                      <a:pt x="251" y="191"/>
                      <a:pt x="276" y="115"/>
                      <a:pt x="251" y="65"/>
                    </a:cubicBezTo>
                    <a:cubicBezTo>
                      <a:pt x="235" y="18"/>
                      <a:pt x="199" y="0"/>
                      <a:pt x="15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1" name="Google Shape;4321;p23"/>
              <p:cNvSpPr/>
              <p:nvPr/>
            </p:nvSpPr>
            <p:spPr>
              <a:xfrm>
                <a:off x="1989500" y="3567325"/>
                <a:ext cx="75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43" extrusionOk="0">
                    <a:moveTo>
                      <a:pt x="162" y="1"/>
                    </a:moveTo>
                    <a:cubicBezTo>
                      <a:pt x="140" y="1"/>
                      <a:pt x="119" y="7"/>
                      <a:pt x="100" y="16"/>
                    </a:cubicBezTo>
                    <a:cubicBezTo>
                      <a:pt x="25" y="41"/>
                      <a:pt x="0" y="116"/>
                      <a:pt x="50" y="166"/>
                    </a:cubicBezTo>
                    <a:cubicBezTo>
                      <a:pt x="66" y="215"/>
                      <a:pt x="103" y="242"/>
                      <a:pt x="141" y="242"/>
                    </a:cubicBezTo>
                    <a:cubicBezTo>
                      <a:pt x="162" y="242"/>
                      <a:pt x="183" y="234"/>
                      <a:pt x="201" y="216"/>
                    </a:cubicBezTo>
                    <a:cubicBezTo>
                      <a:pt x="276" y="191"/>
                      <a:pt x="301" y="116"/>
                      <a:pt x="251" y="66"/>
                    </a:cubicBezTo>
                    <a:cubicBezTo>
                      <a:pt x="235" y="18"/>
                      <a:pt x="199" y="1"/>
                      <a:pt x="162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2" name="Google Shape;4322;p23"/>
              <p:cNvSpPr/>
              <p:nvPr/>
            </p:nvSpPr>
            <p:spPr>
              <a:xfrm>
                <a:off x="2005150" y="3615925"/>
                <a:ext cx="7550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54" extrusionOk="0">
                    <a:moveTo>
                      <a:pt x="160" y="1"/>
                    </a:moveTo>
                    <a:cubicBezTo>
                      <a:pt x="140" y="1"/>
                      <a:pt x="119" y="9"/>
                      <a:pt x="101" y="27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6"/>
                      <a:pt x="104" y="253"/>
                      <a:pt x="142" y="253"/>
                    </a:cubicBezTo>
                    <a:cubicBezTo>
                      <a:pt x="162" y="253"/>
                      <a:pt x="183" y="245"/>
                      <a:pt x="201" y="227"/>
                    </a:cubicBezTo>
                    <a:cubicBezTo>
                      <a:pt x="276" y="202"/>
                      <a:pt x="301" y="127"/>
                      <a:pt x="251" y="77"/>
                    </a:cubicBezTo>
                    <a:cubicBezTo>
                      <a:pt x="235" y="28"/>
                      <a:pt x="198" y="1"/>
                      <a:pt x="16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3" name="Google Shape;4323;p23"/>
              <p:cNvSpPr/>
              <p:nvPr/>
            </p:nvSpPr>
            <p:spPr>
              <a:xfrm>
                <a:off x="2044000" y="3674825"/>
                <a:ext cx="755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2" extrusionOk="0">
                    <a:moveTo>
                      <a:pt x="160" y="0"/>
                    </a:moveTo>
                    <a:cubicBezTo>
                      <a:pt x="139" y="0"/>
                      <a:pt x="119" y="9"/>
                      <a:pt x="101" y="26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5"/>
                      <a:pt x="103" y="242"/>
                      <a:pt x="140" y="242"/>
                    </a:cubicBezTo>
                    <a:cubicBezTo>
                      <a:pt x="161" y="242"/>
                      <a:pt x="183" y="236"/>
                      <a:pt x="201" y="227"/>
                    </a:cubicBezTo>
                    <a:cubicBezTo>
                      <a:pt x="276" y="202"/>
                      <a:pt x="301" y="127"/>
                      <a:pt x="251" y="77"/>
                    </a:cubicBezTo>
                    <a:cubicBezTo>
                      <a:pt x="235" y="28"/>
                      <a:pt x="198" y="0"/>
                      <a:pt x="16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4" name="Google Shape;4324;p23"/>
              <p:cNvSpPr/>
              <p:nvPr/>
            </p:nvSpPr>
            <p:spPr>
              <a:xfrm>
                <a:off x="2107275" y="3593525"/>
                <a:ext cx="11950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21" extrusionOk="0">
                    <a:moveTo>
                      <a:pt x="235" y="1"/>
                    </a:moveTo>
                    <a:cubicBezTo>
                      <a:pt x="207" y="1"/>
                      <a:pt x="178" y="7"/>
                      <a:pt x="151" y="20"/>
                    </a:cubicBezTo>
                    <a:cubicBezTo>
                      <a:pt x="51" y="70"/>
                      <a:pt x="1" y="196"/>
                      <a:pt x="51" y="296"/>
                    </a:cubicBezTo>
                    <a:cubicBezTo>
                      <a:pt x="85" y="382"/>
                      <a:pt x="155" y="420"/>
                      <a:pt x="235" y="420"/>
                    </a:cubicBezTo>
                    <a:cubicBezTo>
                      <a:pt x="272" y="420"/>
                      <a:pt x="312" y="412"/>
                      <a:pt x="352" y="396"/>
                    </a:cubicBezTo>
                    <a:cubicBezTo>
                      <a:pt x="452" y="346"/>
                      <a:pt x="477" y="221"/>
                      <a:pt x="427" y="121"/>
                    </a:cubicBezTo>
                    <a:cubicBezTo>
                      <a:pt x="390" y="47"/>
                      <a:pt x="313" y="1"/>
                      <a:pt x="23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5" name="Google Shape;4325;p23"/>
              <p:cNvSpPr/>
              <p:nvPr/>
            </p:nvSpPr>
            <p:spPr>
              <a:xfrm>
                <a:off x="2020825" y="35075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0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50" y="76"/>
                      <a:pt x="0" y="201"/>
                      <a:pt x="50" y="301"/>
                    </a:cubicBezTo>
                    <a:cubicBezTo>
                      <a:pt x="86" y="356"/>
                      <a:pt x="162" y="397"/>
                      <a:pt x="238" y="397"/>
                    </a:cubicBezTo>
                    <a:cubicBezTo>
                      <a:pt x="268" y="397"/>
                      <a:pt x="298" y="391"/>
                      <a:pt x="326" y="377"/>
                    </a:cubicBezTo>
                    <a:cubicBezTo>
                      <a:pt x="426" y="326"/>
                      <a:pt x="451" y="201"/>
                      <a:pt x="401" y="101"/>
                    </a:cubicBezTo>
                    <a:cubicBezTo>
                      <a:pt x="368" y="34"/>
                      <a:pt x="301" y="1"/>
                      <a:pt x="2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6" name="Google Shape;4326;p23"/>
              <p:cNvSpPr/>
              <p:nvPr/>
            </p:nvSpPr>
            <p:spPr>
              <a:xfrm>
                <a:off x="2040250" y="3425350"/>
                <a:ext cx="9425" cy="84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37" extrusionOk="0">
                    <a:moveTo>
                      <a:pt x="186" y="1"/>
                    </a:moveTo>
                    <a:cubicBezTo>
                      <a:pt x="100" y="1"/>
                      <a:pt x="25" y="66"/>
                      <a:pt x="25" y="131"/>
                    </a:cubicBezTo>
                    <a:cubicBezTo>
                      <a:pt x="0" y="231"/>
                      <a:pt x="75" y="331"/>
                      <a:pt x="176" y="331"/>
                    </a:cubicBezTo>
                    <a:cubicBezTo>
                      <a:pt x="186" y="335"/>
                      <a:pt x="196" y="336"/>
                      <a:pt x="207" y="336"/>
                    </a:cubicBezTo>
                    <a:cubicBezTo>
                      <a:pt x="276" y="336"/>
                      <a:pt x="354" y="271"/>
                      <a:pt x="376" y="206"/>
                    </a:cubicBezTo>
                    <a:cubicBezTo>
                      <a:pt x="376" y="106"/>
                      <a:pt x="301" y="5"/>
                      <a:pt x="226" y="5"/>
                    </a:cubicBezTo>
                    <a:cubicBezTo>
                      <a:pt x="212" y="2"/>
                      <a:pt x="199" y="1"/>
                      <a:pt x="186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7" name="Google Shape;4327;p23"/>
              <p:cNvSpPr/>
              <p:nvPr/>
            </p:nvSpPr>
            <p:spPr>
              <a:xfrm>
                <a:off x="2188750" y="3305925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19" y="1"/>
                    </a:moveTo>
                    <a:cubicBezTo>
                      <a:pt x="194" y="1"/>
                      <a:pt x="171" y="7"/>
                      <a:pt x="150" y="20"/>
                    </a:cubicBezTo>
                    <a:cubicBezTo>
                      <a:pt x="50" y="71"/>
                      <a:pt x="0" y="196"/>
                      <a:pt x="50" y="296"/>
                    </a:cubicBezTo>
                    <a:cubicBezTo>
                      <a:pt x="84" y="363"/>
                      <a:pt x="150" y="396"/>
                      <a:pt x="221" y="396"/>
                    </a:cubicBezTo>
                    <a:cubicBezTo>
                      <a:pt x="256" y="396"/>
                      <a:pt x="292" y="388"/>
                      <a:pt x="326" y="371"/>
                    </a:cubicBezTo>
                    <a:cubicBezTo>
                      <a:pt x="426" y="321"/>
                      <a:pt x="451" y="221"/>
                      <a:pt x="401" y="121"/>
                    </a:cubicBezTo>
                    <a:cubicBezTo>
                      <a:pt x="364" y="47"/>
                      <a:pt x="287" y="1"/>
                      <a:pt x="21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8" name="Google Shape;4328;p23"/>
              <p:cNvSpPr/>
              <p:nvPr/>
            </p:nvSpPr>
            <p:spPr>
              <a:xfrm>
                <a:off x="2161800" y="32476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13" y="0"/>
                    </a:moveTo>
                    <a:cubicBezTo>
                      <a:pt x="184" y="0"/>
                      <a:pt x="154" y="7"/>
                      <a:pt x="126" y="21"/>
                    </a:cubicBezTo>
                    <a:cubicBezTo>
                      <a:pt x="25" y="71"/>
                      <a:pt x="0" y="196"/>
                      <a:pt x="50" y="296"/>
                    </a:cubicBezTo>
                    <a:cubicBezTo>
                      <a:pt x="84" y="363"/>
                      <a:pt x="151" y="397"/>
                      <a:pt x="221" y="397"/>
                    </a:cubicBezTo>
                    <a:cubicBezTo>
                      <a:pt x="257" y="397"/>
                      <a:pt x="293" y="388"/>
                      <a:pt x="326" y="372"/>
                    </a:cubicBezTo>
                    <a:cubicBezTo>
                      <a:pt x="401" y="321"/>
                      <a:pt x="451" y="196"/>
                      <a:pt x="401" y="96"/>
                    </a:cubicBezTo>
                    <a:cubicBezTo>
                      <a:pt x="365" y="42"/>
                      <a:pt x="290" y="0"/>
                      <a:pt x="21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9" name="Google Shape;4329;p23"/>
              <p:cNvSpPr/>
              <p:nvPr/>
            </p:nvSpPr>
            <p:spPr>
              <a:xfrm>
                <a:off x="2119825" y="3380125"/>
                <a:ext cx="6900" cy="6125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5" extrusionOk="0">
                    <a:moveTo>
                      <a:pt x="135" y="0"/>
                    </a:moveTo>
                    <a:cubicBezTo>
                      <a:pt x="116" y="0"/>
                      <a:pt x="95" y="3"/>
                      <a:pt x="75" y="10"/>
                    </a:cubicBezTo>
                    <a:cubicBezTo>
                      <a:pt x="25" y="35"/>
                      <a:pt x="0" y="110"/>
                      <a:pt x="25" y="160"/>
                    </a:cubicBezTo>
                    <a:cubicBezTo>
                      <a:pt x="63" y="217"/>
                      <a:pt x="114" y="245"/>
                      <a:pt x="159" y="245"/>
                    </a:cubicBezTo>
                    <a:cubicBezTo>
                      <a:pt x="174" y="245"/>
                      <a:pt x="188" y="242"/>
                      <a:pt x="201" y="235"/>
                    </a:cubicBezTo>
                    <a:cubicBezTo>
                      <a:pt x="251" y="185"/>
                      <a:pt x="276" y="110"/>
                      <a:pt x="251" y="60"/>
                    </a:cubicBezTo>
                    <a:cubicBezTo>
                      <a:pt x="232" y="23"/>
                      <a:pt x="187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0" name="Google Shape;4330;p23"/>
              <p:cNvSpPr/>
              <p:nvPr/>
            </p:nvSpPr>
            <p:spPr>
              <a:xfrm>
                <a:off x="2163050" y="3296150"/>
                <a:ext cx="69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6" extrusionOk="0">
                    <a:moveTo>
                      <a:pt x="120" y="1"/>
                    </a:moveTo>
                    <a:cubicBezTo>
                      <a:pt x="104" y="1"/>
                      <a:pt x="89" y="4"/>
                      <a:pt x="76" y="10"/>
                    </a:cubicBezTo>
                    <a:cubicBezTo>
                      <a:pt x="0" y="61"/>
                      <a:pt x="0" y="136"/>
                      <a:pt x="26" y="186"/>
                    </a:cubicBezTo>
                    <a:cubicBezTo>
                      <a:pt x="44" y="223"/>
                      <a:pt x="89" y="246"/>
                      <a:pt x="132" y="246"/>
                    </a:cubicBezTo>
                    <a:cubicBezTo>
                      <a:pt x="147" y="246"/>
                      <a:pt x="162" y="243"/>
                      <a:pt x="176" y="236"/>
                    </a:cubicBezTo>
                    <a:cubicBezTo>
                      <a:pt x="251" y="211"/>
                      <a:pt x="276" y="136"/>
                      <a:pt x="226" y="61"/>
                    </a:cubicBezTo>
                    <a:cubicBezTo>
                      <a:pt x="208" y="24"/>
                      <a:pt x="162" y="1"/>
                      <a:pt x="12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1" name="Google Shape;4331;p23"/>
              <p:cNvSpPr/>
              <p:nvPr/>
            </p:nvSpPr>
            <p:spPr>
              <a:xfrm>
                <a:off x="2142375" y="3371350"/>
                <a:ext cx="69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6" extrusionOk="0">
                    <a:moveTo>
                      <a:pt x="145" y="0"/>
                    </a:moveTo>
                    <a:cubicBezTo>
                      <a:pt x="129" y="0"/>
                      <a:pt x="114" y="3"/>
                      <a:pt x="101" y="10"/>
                    </a:cubicBezTo>
                    <a:cubicBezTo>
                      <a:pt x="25" y="60"/>
                      <a:pt x="0" y="135"/>
                      <a:pt x="51" y="185"/>
                    </a:cubicBezTo>
                    <a:cubicBezTo>
                      <a:pt x="69" y="222"/>
                      <a:pt x="114" y="245"/>
                      <a:pt x="157" y="245"/>
                    </a:cubicBezTo>
                    <a:cubicBezTo>
                      <a:pt x="172" y="245"/>
                      <a:pt x="187" y="242"/>
                      <a:pt x="201" y="236"/>
                    </a:cubicBezTo>
                    <a:cubicBezTo>
                      <a:pt x="276" y="211"/>
                      <a:pt x="276" y="135"/>
                      <a:pt x="251" y="60"/>
                    </a:cubicBezTo>
                    <a:cubicBezTo>
                      <a:pt x="233" y="23"/>
                      <a:pt x="187" y="0"/>
                      <a:pt x="14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2" name="Google Shape;4332;p23"/>
              <p:cNvSpPr/>
              <p:nvPr/>
            </p:nvSpPr>
            <p:spPr>
              <a:xfrm>
                <a:off x="2126700" y="332270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60" y="0"/>
                    </a:moveTo>
                    <a:cubicBezTo>
                      <a:pt x="140" y="0"/>
                      <a:pt x="119" y="8"/>
                      <a:pt x="101" y="26"/>
                    </a:cubicBezTo>
                    <a:cubicBezTo>
                      <a:pt x="26" y="51"/>
                      <a:pt x="1" y="126"/>
                      <a:pt x="51" y="177"/>
                    </a:cubicBezTo>
                    <a:cubicBezTo>
                      <a:pt x="67" y="225"/>
                      <a:pt x="104" y="253"/>
                      <a:pt x="142" y="253"/>
                    </a:cubicBezTo>
                    <a:cubicBezTo>
                      <a:pt x="163" y="253"/>
                      <a:pt x="184" y="244"/>
                      <a:pt x="201" y="227"/>
                    </a:cubicBezTo>
                    <a:cubicBezTo>
                      <a:pt x="277" y="202"/>
                      <a:pt x="277" y="126"/>
                      <a:pt x="251" y="76"/>
                    </a:cubicBezTo>
                    <a:cubicBezTo>
                      <a:pt x="235" y="28"/>
                      <a:pt x="198" y="0"/>
                      <a:pt x="16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3" name="Google Shape;4333;p23"/>
              <p:cNvSpPr/>
              <p:nvPr/>
            </p:nvSpPr>
            <p:spPr>
              <a:xfrm>
                <a:off x="2087850" y="326380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54" y="0"/>
                    </a:moveTo>
                    <a:cubicBezTo>
                      <a:pt x="129" y="0"/>
                      <a:pt x="103" y="9"/>
                      <a:pt x="76" y="26"/>
                    </a:cubicBezTo>
                    <a:cubicBezTo>
                      <a:pt x="26" y="51"/>
                      <a:pt x="1" y="127"/>
                      <a:pt x="26" y="177"/>
                    </a:cubicBezTo>
                    <a:cubicBezTo>
                      <a:pt x="58" y="225"/>
                      <a:pt x="101" y="253"/>
                      <a:pt x="141" y="253"/>
                    </a:cubicBezTo>
                    <a:cubicBezTo>
                      <a:pt x="163" y="253"/>
                      <a:pt x="184" y="245"/>
                      <a:pt x="201" y="227"/>
                    </a:cubicBezTo>
                    <a:cubicBezTo>
                      <a:pt x="252" y="202"/>
                      <a:pt x="277" y="127"/>
                      <a:pt x="252" y="76"/>
                    </a:cubicBezTo>
                    <a:cubicBezTo>
                      <a:pt x="235" y="28"/>
                      <a:pt x="198" y="0"/>
                      <a:pt x="15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4" name="Google Shape;4334;p23"/>
              <p:cNvSpPr/>
              <p:nvPr/>
            </p:nvSpPr>
            <p:spPr>
              <a:xfrm>
                <a:off x="2020200" y="3340875"/>
                <a:ext cx="11925" cy="10550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22" extrusionOk="0">
                    <a:moveTo>
                      <a:pt x="230" y="1"/>
                    </a:moveTo>
                    <a:cubicBezTo>
                      <a:pt x="195" y="1"/>
                      <a:pt x="159" y="9"/>
                      <a:pt x="125" y="26"/>
                    </a:cubicBezTo>
                    <a:cubicBezTo>
                      <a:pt x="25" y="76"/>
                      <a:pt x="0" y="201"/>
                      <a:pt x="50" y="302"/>
                    </a:cubicBezTo>
                    <a:cubicBezTo>
                      <a:pt x="87" y="375"/>
                      <a:pt x="164" y="422"/>
                      <a:pt x="242" y="422"/>
                    </a:cubicBezTo>
                    <a:cubicBezTo>
                      <a:pt x="270" y="422"/>
                      <a:pt x="299" y="415"/>
                      <a:pt x="326" y="402"/>
                    </a:cubicBezTo>
                    <a:cubicBezTo>
                      <a:pt x="426" y="327"/>
                      <a:pt x="476" y="201"/>
                      <a:pt x="401" y="101"/>
                    </a:cubicBezTo>
                    <a:cubicBezTo>
                      <a:pt x="368" y="34"/>
                      <a:pt x="301" y="1"/>
                      <a:pt x="2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5" name="Google Shape;4335;p23"/>
              <p:cNvSpPr/>
              <p:nvPr/>
            </p:nvSpPr>
            <p:spPr>
              <a:xfrm>
                <a:off x="2107275" y="34273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60" y="9"/>
                      <a:pt x="126" y="26"/>
                    </a:cubicBezTo>
                    <a:cubicBezTo>
                      <a:pt x="26" y="76"/>
                      <a:pt x="1" y="201"/>
                      <a:pt x="51" y="301"/>
                    </a:cubicBezTo>
                    <a:cubicBezTo>
                      <a:pt x="87" y="356"/>
                      <a:pt x="149" y="397"/>
                      <a:pt x="219" y="397"/>
                    </a:cubicBezTo>
                    <a:cubicBezTo>
                      <a:pt x="246" y="397"/>
                      <a:pt x="274" y="391"/>
                      <a:pt x="302" y="377"/>
                    </a:cubicBezTo>
                    <a:cubicBezTo>
                      <a:pt x="402" y="326"/>
                      <a:pt x="452" y="201"/>
                      <a:pt x="402" y="101"/>
                    </a:cubicBezTo>
                    <a:cubicBezTo>
                      <a:pt x="368" y="34"/>
                      <a:pt x="302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6" name="Google Shape;4336;p23"/>
              <p:cNvSpPr/>
              <p:nvPr/>
            </p:nvSpPr>
            <p:spPr>
              <a:xfrm>
                <a:off x="2584100" y="2831475"/>
                <a:ext cx="9425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7" extrusionOk="0">
                    <a:moveTo>
                      <a:pt x="151" y="1"/>
                    </a:moveTo>
                    <a:cubicBezTo>
                      <a:pt x="51" y="26"/>
                      <a:pt x="1" y="101"/>
                      <a:pt x="1" y="201"/>
                    </a:cubicBezTo>
                    <a:cubicBezTo>
                      <a:pt x="22" y="288"/>
                      <a:pt x="82" y="357"/>
                      <a:pt x="163" y="357"/>
                    </a:cubicBezTo>
                    <a:cubicBezTo>
                      <a:pt x="175" y="357"/>
                      <a:pt x="188" y="355"/>
                      <a:pt x="201" y="352"/>
                    </a:cubicBezTo>
                    <a:cubicBezTo>
                      <a:pt x="301" y="327"/>
                      <a:pt x="377" y="252"/>
                      <a:pt x="352" y="151"/>
                    </a:cubicBezTo>
                    <a:cubicBezTo>
                      <a:pt x="352" y="51"/>
                      <a:pt x="251" y="1"/>
                      <a:pt x="15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7" name="Google Shape;4337;p23"/>
              <p:cNvSpPr/>
              <p:nvPr/>
            </p:nvSpPr>
            <p:spPr>
              <a:xfrm>
                <a:off x="2563425" y="2914200"/>
                <a:ext cx="11925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21" extrusionOk="0">
                    <a:moveTo>
                      <a:pt x="240" y="0"/>
                    </a:moveTo>
                    <a:cubicBezTo>
                      <a:pt x="162" y="0"/>
                      <a:pt x="84" y="34"/>
                      <a:pt x="51" y="100"/>
                    </a:cubicBezTo>
                    <a:cubicBezTo>
                      <a:pt x="1" y="226"/>
                      <a:pt x="51" y="351"/>
                      <a:pt x="151" y="401"/>
                    </a:cubicBezTo>
                    <a:cubicBezTo>
                      <a:pt x="178" y="415"/>
                      <a:pt x="206" y="421"/>
                      <a:pt x="235" y="421"/>
                    </a:cubicBezTo>
                    <a:cubicBezTo>
                      <a:pt x="313" y="421"/>
                      <a:pt x="390" y="374"/>
                      <a:pt x="427" y="301"/>
                    </a:cubicBezTo>
                    <a:cubicBezTo>
                      <a:pt x="477" y="201"/>
                      <a:pt x="452" y="75"/>
                      <a:pt x="351" y="25"/>
                    </a:cubicBezTo>
                    <a:cubicBezTo>
                      <a:pt x="318" y="9"/>
                      <a:pt x="279" y="0"/>
                      <a:pt x="24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38" name="Google Shape;4338;p23"/>
            <p:cNvGrpSpPr/>
            <p:nvPr/>
          </p:nvGrpSpPr>
          <p:grpSpPr>
            <a:xfrm rot="-1486609" flipH="1">
              <a:off x="6213468" y="-660675"/>
              <a:ext cx="2276539" cy="2696103"/>
              <a:chOff x="1859800" y="2828350"/>
              <a:chExt cx="733725" cy="868950"/>
            </a:xfrm>
          </p:grpSpPr>
          <p:sp>
            <p:nvSpPr>
              <p:cNvPr id="4339" name="Google Shape;4339;p23"/>
              <p:cNvSpPr/>
              <p:nvPr/>
            </p:nvSpPr>
            <p:spPr>
              <a:xfrm>
                <a:off x="2271450" y="3280650"/>
                <a:ext cx="15050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0" extrusionOk="0">
                    <a:moveTo>
                      <a:pt x="305" y="0"/>
                    </a:moveTo>
                    <a:cubicBezTo>
                      <a:pt x="171" y="0"/>
                      <a:pt x="48" y="95"/>
                      <a:pt x="25" y="229"/>
                    </a:cubicBezTo>
                    <a:cubicBezTo>
                      <a:pt x="0" y="380"/>
                      <a:pt x="101" y="530"/>
                      <a:pt x="251" y="555"/>
                    </a:cubicBezTo>
                    <a:cubicBezTo>
                      <a:pt x="266" y="558"/>
                      <a:pt x="282" y="559"/>
                      <a:pt x="297" y="559"/>
                    </a:cubicBezTo>
                    <a:cubicBezTo>
                      <a:pt x="431" y="559"/>
                      <a:pt x="554" y="465"/>
                      <a:pt x="577" y="330"/>
                    </a:cubicBezTo>
                    <a:cubicBezTo>
                      <a:pt x="602" y="179"/>
                      <a:pt x="502" y="29"/>
                      <a:pt x="351" y="4"/>
                    </a:cubicBezTo>
                    <a:cubicBezTo>
                      <a:pt x="336" y="1"/>
                      <a:pt x="320" y="0"/>
                      <a:pt x="30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0" name="Google Shape;4340;p23"/>
              <p:cNvSpPr/>
              <p:nvPr/>
            </p:nvSpPr>
            <p:spPr>
              <a:xfrm>
                <a:off x="2503900" y="3095025"/>
                <a:ext cx="1757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17" extrusionOk="0">
                    <a:moveTo>
                      <a:pt x="344" y="1"/>
                    </a:moveTo>
                    <a:cubicBezTo>
                      <a:pt x="297" y="1"/>
                      <a:pt x="248" y="12"/>
                      <a:pt x="201" y="35"/>
                    </a:cubicBezTo>
                    <a:cubicBezTo>
                      <a:pt x="51" y="111"/>
                      <a:pt x="1" y="311"/>
                      <a:pt x="76" y="436"/>
                    </a:cubicBezTo>
                    <a:cubicBezTo>
                      <a:pt x="131" y="546"/>
                      <a:pt x="240" y="616"/>
                      <a:pt x="353" y="616"/>
                    </a:cubicBezTo>
                    <a:cubicBezTo>
                      <a:pt x="394" y="616"/>
                      <a:pt x="437" y="607"/>
                      <a:pt x="477" y="587"/>
                    </a:cubicBezTo>
                    <a:cubicBezTo>
                      <a:pt x="627" y="487"/>
                      <a:pt x="702" y="311"/>
                      <a:pt x="602" y="161"/>
                    </a:cubicBezTo>
                    <a:cubicBezTo>
                      <a:pt x="550" y="57"/>
                      <a:pt x="451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1" name="Google Shape;4341;p23"/>
              <p:cNvSpPr/>
              <p:nvPr/>
            </p:nvSpPr>
            <p:spPr>
              <a:xfrm>
                <a:off x="2461300" y="3003550"/>
                <a:ext cx="175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2" extrusionOk="0">
                    <a:moveTo>
                      <a:pt x="350" y="1"/>
                    </a:moveTo>
                    <a:cubicBezTo>
                      <a:pt x="299" y="1"/>
                      <a:pt x="247" y="12"/>
                      <a:pt x="201" y="35"/>
                    </a:cubicBezTo>
                    <a:cubicBezTo>
                      <a:pt x="50" y="110"/>
                      <a:pt x="0" y="311"/>
                      <a:pt x="76" y="461"/>
                    </a:cubicBezTo>
                    <a:cubicBezTo>
                      <a:pt x="127" y="565"/>
                      <a:pt x="239" y="621"/>
                      <a:pt x="353" y="621"/>
                    </a:cubicBezTo>
                    <a:cubicBezTo>
                      <a:pt x="404" y="621"/>
                      <a:pt x="455" y="610"/>
                      <a:pt x="502" y="587"/>
                    </a:cubicBezTo>
                    <a:cubicBezTo>
                      <a:pt x="652" y="511"/>
                      <a:pt x="702" y="311"/>
                      <a:pt x="627" y="161"/>
                    </a:cubicBezTo>
                    <a:cubicBezTo>
                      <a:pt x="575" y="57"/>
                      <a:pt x="463" y="1"/>
                      <a:pt x="35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2" name="Google Shape;4342;p23"/>
              <p:cNvSpPr/>
              <p:nvPr/>
            </p:nvSpPr>
            <p:spPr>
              <a:xfrm>
                <a:off x="2396125" y="3210050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198" y="1"/>
                    </a:moveTo>
                    <a:cubicBezTo>
                      <a:pt x="172" y="1"/>
                      <a:pt x="147" y="7"/>
                      <a:pt x="126" y="21"/>
                    </a:cubicBezTo>
                    <a:cubicBezTo>
                      <a:pt x="26" y="71"/>
                      <a:pt x="1" y="196"/>
                      <a:pt x="51" y="297"/>
                    </a:cubicBezTo>
                    <a:cubicBezTo>
                      <a:pt x="87" y="351"/>
                      <a:pt x="149" y="392"/>
                      <a:pt x="219" y="392"/>
                    </a:cubicBezTo>
                    <a:cubicBezTo>
                      <a:pt x="246" y="392"/>
                      <a:pt x="274" y="386"/>
                      <a:pt x="302" y="372"/>
                    </a:cubicBezTo>
                    <a:cubicBezTo>
                      <a:pt x="402" y="322"/>
                      <a:pt x="427" y="196"/>
                      <a:pt x="377" y="96"/>
                    </a:cubicBezTo>
                    <a:cubicBezTo>
                      <a:pt x="341" y="42"/>
                      <a:pt x="265" y="1"/>
                      <a:pt x="19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3" name="Google Shape;4343;p23"/>
              <p:cNvSpPr/>
              <p:nvPr/>
            </p:nvSpPr>
            <p:spPr>
              <a:xfrm>
                <a:off x="2462550" y="307960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31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51" y="76"/>
                      <a:pt x="0" y="176"/>
                      <a:pt x="51" y="276"/>
                    </a:cubicBezTo>
                    <a:cubicBezTo>
                      <a:pt x="84" y="343"/>
                      <a:pt x="151" y="377"/>
                      <a:pt x="221" y="377"/>
                    </a:cubicBezTo>
                    <a:cubicBezTo>
                      <a:pt x="257" y="377"/>
                      <a:pt x="293" y="368"/>
                      <a:pt x="326" y="352"/>
                    </a:cubicBezTo>
                    <a:cubicBezTo>
                      <a:pt x="401" y="302"/>
                      <a:pt x="452" y="201"/>
                      <a:pt x="401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4" name="Google Shape;4344;p23"/>
              <p:cNvSpPr/>
              <p:nvPr/>
            </p:nvSpPr>
            <p:spPr>
              <a:xfrm>
                <a:off x="2431225" y="3196900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209" y="0"/>
                    </a:moveTo>
                    <a:cubicBezTo>
                      <a:pt x="182" y="0"/>
                      <a:pt x="154" y="7"/>
                      <a:pt x="126" y="21"/>
                    </a:cubicBezTo>
                    <a:cubicBezTo>
                      <a:pt x="25" y="71"/>
                      <a:pt x="0" y="196"/>
                      <a:pt x="50" y="296"/>
                    </a:cubicBezTo>
                    <a:cubicBezTo>
                      <a:pt x="87" y="350"/>
                      <a:pt x="162" y="392"/>
                      <a:pt x="229" y="392"/>
                    </a:cubicBezTo>
                    <a:cubicBezTo>
                      <a:pt x="255" y="392"/>
                      <a:pt x="280" y="385"/>
                      <a:pt x="301" y="371"/>
                    </a:cubicBezTo>
                    <a:cubicBezTo>
                      <a:pt x="401" y="321"/>
                      <a:pt x="426" y="196"/>
                      <a:pt x="376" y="96"/>
                    </a:cubicBezTo>
                    <a:cubicBezTo>
                      <a:pt x="340" y="42"/>
                      <a:pt x="278" y="0"/>
                      <a:pt x="20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5" name="Google Shape;4345;p23"/>
              <p:cNvSpPr/>
              <p:nvPr/>
            </p:nvSpPr>
            <p:spPr>
              <a:xfrm>
                <a:off x="2406775" y="3120950"/>
                <a:ext cx="106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7" extrusionOk="0">
                    <a:moveTo>
                      <a:pt x="225" y="1"/>
                    </a:moveTo>
                    <a:cubicBezTo>
                      <a:pt x="193" y="1"/>
                      <a:pt x="160" y="9"/>
                      <a:pt x="126" y="26"/>
                    </a:cubicBezTo>
                    <a:cubicBezTo>
                      <a:pt x="26" y="76"/>
                      <a:pt x="1" y="176"/>
                      <a:pt x="51" y="277"/>
                    </a:cubicBezTo>
                    <a:cubicBezTo>
                      <a:pt x="84" y="343"/>
                      <a:pt x="151" y="377"/>
                      <a:pt x="214" y="377"/>
                    </a:cubicBezTo>
                    <a:cubicBezTo>
                      <a:pt x="246" y="377"/>
                      <a:pt x="277" y="368"/>
                      <a:pt x="302" y="352"/>
                    </a:cubicBezTo>
                    <a:cubicBezTo>
                      <a:pt x="402" y="302"/>
                      <a:pt x="427" y="201"/>
                      <a:pt x="377" y="101"/>
                    </a:cubicBezTo>
                    <a:cubicBezTo>
                      <a:pt x="343" y="34"/>
                      <a:pt x="288" y="1"/>
                      <a:pt x="22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6" name="Google Shape;4346;p23"/>
              <p:cNvSpPr/>
              <p:nvPr/>
            </p:nvSpPr>
            <p:spPr>
              <a:xfrm>
                <a:off x="2346000" y="3028975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209" y="1"/>
                    </a:moveTo>
                    <a:cubicBezTo>
                      <a:pt x="182" y="1"/>
                      <a:pt x="154" y="7"/>
                      <a:pt x="126" y="21"/>
                    </a:cubicBezTo>
                    <a:cubicBezTo>
                      <a:pt x="26" y="71"/>
                      <a:pt x="1" y="196"/>
                      <a:pt x="51" y="296"/>
                    </a:cubicBezTo>
                    <a:cubicBezTo>
                      <a:pt x="87" y="351"/>
                      <a:pt x="162" y="392"/>
                      <a:pt x="230" y="392"/>
                    </a:cubicBezTo>
                    <a:cubicBezTo>
                      <a:pt x="256" y="392"/>
                      <a:pt x="281" y="386"/>
                      <a:pt x="302" y="372"/>
                    </a:cubicBezTo>
                    <a:cubicBezTo>
                      <a:pt x="402" y="321"/>
                      <a:pt x="427" y="196"/>
                      <a:pt x="377" y="96"/>
                    </a:cubicBezTo>
                    <a:cubicBezTo>
                      <a:pt x="341" y="42"/>
                      <a:pt x="278" y="1"/>
                      <a:pt x="20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7" name="Google Shape;4347;p23"/>
              <p:cNvSpPr/>
              <p:nvPr/>
            </p:nvSpPr>
            <p:spPr>
              <a:xfrm>
                <a:off x="2240125" y="3149275"/>
                <a:ext cx="1817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652" extrusionOk="0">
                    <a:moveTo>
                      <a:pt x="364" y="0"/>
                    </a:moveTo>
                    <a:cubicBezTo>
                      <a:pt x="311" y="0"/>
                      <a:pt x="256" y="14"/>
                      <a:pt x="201" y="46"/>
                    </a:cubicBezTo>
                    <a:cubicBezTo>
                      <a:pt x="50" y="121"/>
                      <a:pt x="0" y="322"/>
                      <a:pt x="75" y="472"/>
                    </a:cubicBezTo>
                    <a:cubicBezTo>
                      <a:pt x="130" y="582"/>
                      <a:pt x="253" y="652"/>
                      <a:pt x="373" y="652"/>
                    </a:cubicBezTo>
                    <a:cubicBezTo>
                      <a:pt x="417" y="652"/>
                      <a:pt x="461" y="642"/>
                      <a:pt x="501" y="622"/>
                    </a:cubicBezTo>
                    <a:cubicBezTo>
                      <a:pt x="677" y="522"/>
                      <a:pt x="727" y="322"/>
                      <a:pt x="652" y="171"/>
                    </a:cubicBezTo>
                    <a:cubicBezTo>
                      <a:pt x="583" y="68"/>
                      <a:pt x="479" y="0"/>
                      <a:pt x="36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8" name="Google Shape;4348;p23"/>
              <p:cNvSpPr/>
              <p:nvPr/>
            </p:nvSpPr>
            <p:spPr>
              <a:xfrm>
                <a:off x="2376075" y="3284250"/>
                <a:ext cx="175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2" extrusionOk="0">
                    <a:moveTo>
                      <a:pt x="344" y="1"/>
                    </a:moveTo>
                    <a:cubicBezTo>
                      <a:pt x="297" y="1"/>
                      <a:pt x="248" y="12"/>
                      <a:pt x="201" y="35"/>
                    </a:cubicBezTo>
                    <a:cubicBezTo>
                      <a:pt x="51" y="111"/>
                      <a:pt x="1" y="311"/>
                      <a:pt x="76" y="461"/>
                    </a:cubicBezTo>
                    <a:cubicBezTo>
                      <a:pt x="128" y="565"/>
                      <a:pt x="228" y="621"/>
                      <a:pt x="334" y="621"/>
                    </a:cubicBezTo>
                    <a:cubicBezTo>
                      <a:pt x="381" y="621"/>
                      <a:pt x="430" y="610"/>
                      <a:pt x="477" y="587"/>
                    </a:cubicBezTo>
                    <a:cubicBezTo>
                      <a:pt x="627" y="512"/>
                      <a:pt x="703" y="311"/>
                      <a:pt x="602" y="161"/>
                    </a:cubicBezTo>
                    <a:cubicBezTo>
                      <a:pt x="550" y="57"/>
                      <a:pt x="451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9" name="Google Shape;4349;p23"/>
              <p:cNvSpPr/>
              <p:nvPr/>
            </p:nvSpPr>
            <p:spPr>
              <a:xfrm>
                <a:off x="1891750" y="3615225"/>
                <a:ext cx="1442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577" h="560" extrusionOk="0">
                    <a:moveTo>
                      <a:pt x="280" y="1"/>
                    </a:moveTo>
                    <a:cubicBezTo>
                      <a:pt x="151" y="1"/>
                      <a:pt x="48" y="95"/>
                      <a:pt x="25" y="230"/>
                    </a:cubicBezTo>
                    <a:cubicBezTo>
                      <a:pt x="0" y="380"/>
                      <a:pt x="101" y="531"/>
                      <a:pt x="251" y="556"/>
                    </a:cubicBezTo>
                    <a:cubicBezTo>
                      <a:pt x="266" y="558"/>
                      <a:pt x="282" y="560"/>
                      <a:pt x="297" y="560"/>
                    </a:cubicBezTo>
                    <a:cubicBezTo>
                      <a:pt x="426" y="560"/>
                      <a:pt x="529" y="465"/>
                      <a:pt x="552" y="330"/>
                    </a:cubicBezTo>
                    <a:cubicBezTo>
                      <a:pt x="577" y="180"/>
                      <a:pt x="476" y="30"/>
                      <a:pt x="326" y="4"/>
                    </a:cubicBezTo>
                    <a:cubicBezTo>
                      <a:pt x="311" y="2"/>
                      <a:pt x="295" y="1"/>
                      <a:pt x="28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0" name="Google Shape;4350;p23"/>
              <p:cNvSpPr/>
              <p:nvPr/>
            </p:nvSpPr>
            <p:spPr>
              <a:xfrm>
                <a:off x="2123575" y="3429625"/>
                <a:ext cx="17575" cy="1540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16" extrusionOk="0">
                    <a:moveTo>
                      <a:pt x="350" y="0"/>
                    </a:moveTo>
                    <a:cubicBezTo>
                      <a:pt x="299" y="0"/>
                      <a:pt x="248" y="12"/>
                      <a:pt x="201" y="35"/>
                    </a:cubicBezTo>
                    <a:cubicBezTo>
                      <a:pt x="51" y="110"/>
                      <a:pt x="1" y="311"/>
                      <a:pt x="76" y="436"/>
                    </a:cubicBezTo>
                    <a:cubicBezTo>
                      <a:pt x="131" y="546"/>
                      <a:pt x="253" y="616"/>
                      <a:pt x="373" y="616"/>
                    </a:cubicBezTo>
                    <a:cubicBezTo>
                      <a:pt x="418" y="616"/>
                      <a:pt x="461" y="606"/>
                      <a:pt x="502" y="586"/>
                    </a:cubicBezTo>
                    <a:cubicBezTo>
                      <a:pt x="652" y="486"/>
                      <a:pt x="702" y="311"/>
                      <a:pt x="627" y="160"/>
                    </a:cubicBezTo>
                    <a:cubicBezTo>
                      <a:pt x="575" y="56"/>
                      <a:pt x="464" y="0"/>
                      <a:pt x="35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1" name="Google Shape;4351;p23"/>
              <p:cNvSpPr/>
              <p:nvPr/>
            </p:nvSpPr>
            <p:spPr>
              <a:xfrm>
                <a:off x="2080975" y="3338150"/>
                <a:ext cx="17550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621" extrusionOk="0">
                    <a:moveTo>
                      <a:pt x="369" y="0"/>
                    </a:moveTo>
                    <a:cubicBezTo>
                      <a:pt x="321" y="0"/>
                      <a:pt x="272" y="11"/>
                      <a:pt x="226" y="35"/>
                    </a:cubicBezTo>
                    <a:cubicBezTo>
                      <a:pt x="75" y="110"/>
                      <a:pt x="0" y="310"/>
                      <a:pt x="75" y="461"/>
                    </a:cubicBezTo>
                    <a:cubicBezTo>
                      <a:pt x="145" y="565"/>
                      <a:pt x="250" y="621"/>
                      <a:pt x="358" y="621"/>
                    </a:cubicBezTo>
                    <a:cubicBezTo>
                      <a:pt x="406" y="621"/>
                      <a:pt x="455" y="609"/>
                      <a:pt x="501" y="586"/>
                    </a:cubicBezTo>
                    <a:cubicBezTo>
                      <a:pt x="652" y="511"/>
                      <a:pt x="702" y="310"/>
                      <a:pt x="627" y="160"/>
                    </a:cubicBezTo>
                    <a:cubicBezTo>
                      <a:pt x="575" y="56"/>
                      <a:pt x="475" y="0"/>
                      <a:pt x="36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2" name="Google Shape;4352;p23"/>
              <p:cNvSpPr/>
              <p:nvPr/>
            </p:nvSpPr>
            <p:spPr>
              <a:xfrm>
                <a:off x="2015800" y="3544650"/>
                <a:ext cx="11300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2" extrusionOk="0">
                    <a:moveTo>
                      <a:pt x="214" y="0"/>
                    </a:moveTo>
                    <a:cubicBezTo>
                      <a:pt x="184" y="0"/>
                      <a:pt x="154" y="6"/>
                      <a:pt x="126" y="20"/>
                    </a:cubicBezTo>
                    <a:cubicBezTo>
                      <a:pt x="26" y="71"/>
                      <a:pt x="1" y="196"/>
                      <a:pt x="51" y="296"/>
                    </a:cubicBezTo>
                    <a:cubicBezTo>
                      <a:pt x="87" y="350"/>
                      <a:pt x="162" y="391"/>
                      <a:pt x="229" y="391"/>
                    </a:cubicBezTo>
                    <a:cubicBezTo>
                      <a:pt x="256" y="391"/>
                      <a:pt x="280" y="385"/>
                      <a:pt x="301" y="371"/>
                    </a:cubicBezTo>
                    <a:cubicBezTo>
                      <a:pt x="402" y="321"/>
                      <a:pt x="452" y="196"/>
                      <a:pt x="402" y="96"/>
                    </a:cubicBezTo>
                    <a:cubicBezTo>
                      <a:pt x="366" y="41"/>
                      <a:pt x="290" y="0"/>
                      <a:pt x="21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3" name="Google Shape;4353;p23"/>
              <p:cNvSpPr/>
              <p:nvPr/>
            </p:nvSpPr>
            <p:spPr>
              <a:xfrm>
                <a:off x="2082850" y="3414200"/>
                <a:ext cx="106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7" extrusionOk="0">
                    <a:moveTo>
                      <a:pt x="224" y="0"/>
                    </a:moveTo>
                    <a:cubicBezTo>
                      <a:pt x="193" y="0"/>
                      <a:pt x="159" y="9"/>
                      <a:pt x="126" y="25"/>
                    </a:cubicBezTo>
                    <a:cubicBezTo>
                      <a:pt x="25" y="75"/>
                      <a:pt x="0" y="176"/>
                      <a:pt x="51" y="276"/>
                    </a:cubicBezTo>
                    <a:cubicBezTo>
                      <a:pt x="84" y="343"/>
                      <a:pt x="140" y="376"/>
                      <a:pt x="203" y="376"/>
                    </a:cubicBezTo>
                    <a:cubicBezTo>
                      <a:pt x="234" y="376"/>
                      <a:pt x="268" y="368"/>
                      <a:pt x="301" y="351"/>
                    </a:cubicBezTo>
                    <a:cubicBezTo>
                      <a:pt x="401" y="301"/>
                      <a:pt x="426" y="201"/>
                      <a:pt x="376" y="101"/>
                    </a:cubicBezTo>
                    <a:cubicBezTo>
                      <a:pt x="343" y="34"/>
                      <a:pt x="287" y="0"/>
                      <a:pt x="22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4" name="Google Shape;4354;p23"/>
              <p:cNvSpPr/>
              <p:nvPr/>
            </p:nvSpPr>
            <p:spPr>
              <a:xfrm>
                <a:off x="2050900" y="3531475"/>
                <a:ext cx="11300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3" extrusionOk="0">
                    <a:moveTo>
                      <a:pt x="223" y="1"/>
                    </a:moveTo>
                    <a:cubicBezTo>
                      <a:pt x="196" y="1"/>
                      <a:pt x="172" y="7"/>
                      <a:pt x="151" y="21"/>
                    </a:cubicBezTo>
                    <a:cubicBezTo>
                      <a:pt x="50" y="71"/>
                      <a:pt x="0" y="197"/>
                      <a:pt x="50" y="297"/>
                    </a:cubicBezTo>
                    <a:cubicBezTo>
                      <a:pt x="86" y="351"/>
                      <a:pt x="162" y="392"/>
                      <a:pt x="238" y="392"/>
                    </a:cubicBezTo>
                    <a:cubicBezTo>
                      <a:pt x="268" y="392"/>
                      <a:pt x="298" y="386"/>
                      <a:pt x="326" y="372"/>
                    </a:cubicBezTo>
                    <a:cubicBezTo>
                      <a:pt x="426" y="322"/>
                      <a:pt x="451" y="197"/>
                      <a:pt x="401" y="96"/>
                    </a:cubicBezTo>
                    <a:cubicBezTo>
                      <a:pt x="365" y="42"/>
                      <a:pt x="290" y="1"/>
                      <a:pt x="22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5" name="Google Shape;4355;p23"/>
              <p:cNvSpPr/>
              <p:nvPr/>
            </p:nvSpPr>
            <p:spPr>
              <a:xfrm>
                <a:off x="2026450" y="345555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38" y="0"/>
                    </a:moveTo>
                    <a:cubicBezTo>
                      <a:pt x="207" y="0"/>
                      <a:pt x="176" y="9"/>
                      <a:pt x="151" y="26"/>
                    </a:cubicBezTo>
                    <a:cubicBezTo>
                      <a:pt x="51" y="76"/>
                      <a:pt x="1" y="176"/>
                      <a:pt x="51" y="276"/>
                    </a:cubicBezTo>
                    <a:cubicBezTo>
                      <a:pt x="84" y="343"/>
                      <a:pt x="151" y="376"/>
                      <a:pt x="222" y="376"/>
                    </a:cubicBezTo>
                    <a:cubicBezTo>
                      <a:pt x="257" y="376"/>
                      <a:pt x="293" y="368"/>
                      <a:pt x="327" y="351"/>
                    </a:cubicBezTo>
                    <a:cubicBezTo>
                      <a:pt x="427" y="301"/>
                      <a:pt x="452" y="201"/>
                      <a:pt x="402" y="101"/>
                    </a:cubicBezTo>
                    <a:cubicBezTo>
                      <a:pt x="368" y="34"/>
                      <a:pt x="302" y="0"/>
                      <a:pt x="23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6" name="Google Shape;4356;p23"/>
              <p:cNvSpPr/>
              <p:nvPr/>
            </p:nvSpPr>
            <p:spPr>
              <a:xfrm>
                <a:off x="1965675" y="3363575"/>
                <a:ext cx="11300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2" extrusionOk="0">
                    <a:moveTo>
                      <a:pt x="223" y="0"/>
                    </a:moveTo>
                    <a:cubicBezTo>
                      <a:pt x="197" y="0"/>
                      <a:pt x="172" y="6"/>
                      <a:pt x="151" y="20"/>
                    </a:cubicBezTo>
                    <a:cubicBezTo>
                      <a:pt x="51" y="70"/>
                      <a:pt x="1" y="196"/>
                      <a:pt x="51" y="296"/>
                    </a:cubicBezTo>
                    <a:cubicBezTo>
                      <a:pt x="87" y="350"/>
                      <a:pt x="162" y="391"/>
                      <a:pt x="239" y="391"/>
                    </a:cubicBezTo>
                    <a:cubicBezTo>
                      <a:pt x="269" y="391"/>
                      <a:pt x="298" y="385"/>
                      <a:pt x="326" y="371"/>
                    </a:cubicBezTo>
                    <a:cubicBezTo>
                      <a:pt x="427" y="321"/>
                      <a:pt x="452" y="196"/>
                      <a:pt x="402" y="95"/>
                    </a:cubicBezTo>
                    <a:cubicBezTo>
                      <a:pt x="366" y="41"/>
                      <a:pt x="290" y="0"/>
                      <a:pt x="22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7" name="Google Shape;4357;p23"/>
              <p:cNvSpPr/>
              <p:nvPr/>
            </p:nvSpPr>
            <p:spPr>
              <a:xfrm>
                <a:off x="1859800" y="3483850"/>
                <a:ext cx="18800" cy="16325"/>
              </a:xfrm>
              <a:custGeom>
                <a:avLst/>
                <a:gdLst/>
                <a:ahLst/>
                <a:cxnLst/>
                <a:rect l="l" t="t" r="r" b="b"/>
                <a:pathLst>
                  <a:path w="752" h="653" extrusionOk="0">
                    <a:moveTo>
                      <a:pt x="377" y="1"/>
                    </a:moveTo>
                    <a:cubicBezTo>
                      <a:pt x="325" y="1"/>
                      <a:pt x="273" y="15"/>
                      <a:pt x="226" y="46"/>
                    </a:cubicBezTo>
                    <a:cubicBezTo>
                      <a:pt x="50" y="122"/>
                      <a:pt x="0" y="322"/>
                      <a:pt x="75" y="472"/>
                    </a:cubicBezTo>
                    <a:cubicBezTo>
                      <a:pt x="149" y="583"/>
                      <a:pt x="276" y="652"/>
                      <a:pt x="398" y="652"/>
                    </a:cubicBezTo>
                    <a:cubicBezTo>
                      <a:pt x="442" y="652"/>
                      <a:pt x="486" y="643"/>
                      <a:pt x="526" y="623"/>
                    </a:cubicBezTo>
                    <a:cubicBezTo>
                      <a:pt x="677" y="523"/>
                      <a:pt x="752" y="322"/>
                      <a:pt x="652" y="172"/>
                    </a:cubicBezTo>
                    <a:cubicBezTo>
                      <a:pt x="600" y="69"/>
                      <a:pt x="490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8" name="Google Shape;4358;p23"/>
              <p:cNvSpPr/>
              <p:nvPr/>
            </p:nvSpPr>
            <p:spPr>
              <a:xfrm>
                <a:off x="1995750" y="3618850"/>
                <a:ext cx="1757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1" extrusionOk="0">
                    <a:moveTo>
                      <a:pt x="350" y="0"/>
                    </a:moveTo>
                    <a:cubicBezTo>
                      <a:pt x="299" y="0"/>
                      <a:pt x="248" y="12"/>
                      <a:pt x="201" y="35"/>
                    </a:cubicBezTo>
                    <a:cubicBezTo>
                      <a:pt x="51" y="110"/>
                      <a:pt x="1" y="311"/>
                      <a:pt x="76" y="461"/>
                    </a:cubicBezTo>
                    <a:cubicBezTo>
                      <a:pt x="128" y="565"/>
                      <a:pt x="239" y="621"/>
                      <a:pt x="353" y="621"/>
                    </a:cubicBezTo>
                    <a:cubicBezTo>
                      <a:pt x="404" y="621"/>
                      <a:pt x="455" y="610"/>
                      <a:pt x="502" y="586"/>
                    </a:cubicBezTo>
                    <a:cubicBezTo>
                      <a:pt x="652" y="511"/>
                      <a:pt x="702" y="311"/>
                      <a:pt x="627" y="160"/>
                    </a:cubicBezTo>
                    <a:cubicBezTo>
                      <a:pt x="575" y="56"/>
                      <a:pt x="464" y="0"/>
                      <a:pt x="35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9" name="Google Shape;4359;p23"/>
              <p:cNvSpPr/>
              <p:nvPr/>
            </p:nvSpPr>
            <p:spPr>
              <a:xfrm>
                <a:off x="1990125" y="3474350"/>
                <a:ext cx="6275" cy="582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233" extrusionOk="0">
                    <a:moveTo>
                      <a:pt x="125" y="0"/>
                    </a:moveTo>
                    <a:cubicBezTo>
                      <a:pt x="75" y="0"/>
                      <a:pt x="0" y="25"/>
                      <a:pt x="0" y="101"/>
                    </a:cubicBezTo>
                    <a:cubicBezTo>
                      <a:pt x="0" y="176"/>
                      <a:pt x="25" y="226"/>
                      <a:pt x="100" y="226"/>
                    </a:cubicBezTo>
                    <a:cubicBezTo>
                      <a:pt x="114" y="230"/>
                      <a:pt x="126" y="232"/>
                      <a:pt x="138" y="232"/>
                    </a:cubicBezTo>
                    <a:cubicBezTo>
                      <a:pt x="192" y="232"/>
                      <a:pt x="226" y="188"/>
                      <a:pt x="226" y="126"/>
                    </a:cubicBezTo>
                    <a:cubicBezTo>
                      <a:pt x="251" y="76"/>
                      <a:pt x="201" y="0"/>
                      <a:pt x="12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0" name="Google Shape;4360;p23"/>
              <p:cNvSpPr/>
              <p:nvPr/>
            </p:nvSpPr>
            <p:spPr>
              <a:xfrm>
                <a:off x="1886725" y="3555150"/>
                <a:ext cx="7550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79" extrusionOk="0">
                    <a:moveTo>
                      <a:pt x="161" y="0"/>
                    </a:moveTo>
                    <a:cubicBezTo>
                      <a:pt x="140" y="0"/>
                      <a:pt x="119" y="9"/>
                      <a:pt x="101" y="26"/>
                    </a:cubicBezTo>
                    <a:cubicBezTo>
                      <a:pt x="26" y="52"/>
                      <a:pt x="1" y="127"/>
                      <a:pt x="26" y="202"/>
                    </a:cubicBezTo>
                    <a:cubicBezTo>
                      <a:pt x="58" y="250"/>
                      <a:pt x="101" y="278"/>
                      <a:pt x="148" y="278"/>
                    </a:cubicBezTo>
                    <a:cubicBezTo>
                      <a:pt x="173" y="278"/>
                      <a:pt x="200" y="270"/>
                      <a:pt x="226" y="252"/>
                    </a:cubicBezTo>
                    <a:cubicBezTo>
                      <a:pt x="276" y="227"/>
                      <a:pt x="302" y="152"/>
                      <a:pt x="276" y="77"/>
                    </a:cubicBezTo>
                    <a:cubicBezTo>
                      <a:pt x="244" y="28"/>
                      <a:pt x="201" y="0"/>
                      <a:pt x="16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1" name="Google Shape;4361;p23"/>
              <p:cNvSpPr/>
              <p:nvPr/>
            </p:nvSpPr>
            <p:spPr>
              <a:xfrm>
                <a:off x="1905525" y="3595250"/>
                <a:ext cx="7550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79" extrusionOk="0">
                    <a:moveTo>
                      <a:pt x="155" y="0"/>
                    </a:moveTo>
                    <a:cubicBezTo>
                      <a:pt x="129" y="0"/>
                      <a:pt x="102" y="9"/>
                      <a:pt x="76" y="27"/>
                    </a:cubicBezTo>
                    <a:cubicBezTo>
                      <a:pt x="26" y="52"/>
                      <a:pt x="1" y="127"/>
                      <a:pt x="26" y="202"/>
                    </a:cubicBezTo>
                    <a:cubicBezTo>
                      <a:pt x="42" y="251"/>
                      <a:pt x="89" y="278"/>
                      <a:pt x="135" y="278"/>
                    </a:cubicBezTo>
                    <a:cubicBezTo>
                      <a:pt x="159" y="278"/>
                      <a:pt x="183" y="270"/>
                      <a:pt x="201" y="252"/>
                    </a:cubicBezTo>
                    <a:cubicBezTo>
                      <a:pt x="276" y="227"/>
                      <a:pt x="301" y="152"/>
                      <a:pt x="276" y="77"/>
                    </a:cubicBezTo>
                    <a:cubicBezTo>
                      <a:pt x="244" y="28"/>
                      <a:pt x="201" y="0"/>
                      <a:pt x="15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2" name="Google Shape;4362;p23"/>
              <p:cNvSpPr/>
              <p:nvPr/>
            </p:nvSpPr>
            <p:spPr>
              <a:xfrm>
                <a:off x="1936850" y="3507150"/>
                <a:ext cx="505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7" extrusionOk="0">
                    <a:moveTo>
                      <a:pt x="111" y="0"/>
                    </a:moveTo>
                    <a:cubicBezTo>
                      <a:pt x="92" y="0"/>
                      <a:pt x="72" y="6"/>
                      <a:pt x="51" y="17"/>
                    </a:cubicBezTo>
                    <a:cubicBezTo>
                      <a:pt x="26" y="42"/>
                      <a:pt x="1" y="92"/>
                      <a:pt x="26" y="117"/>
                    </a:cubicBezTo>
                    <a:cubicBezTo>
                      <a:pt x="44" y="154"/>
                      <a:pt x="76" y="177"/>
                      <a:pt x="111" y="177"/>
                    </a:cubicBezTo>
                    <a:cubicBezTo>
                      <a:pt x="124" y="177"/>
                      <a:pt x="138" y="174"/>
                      <a:pt x="151" y="167"/>
                    </a:cubicBezTo>
                    <a:cubicBezTo>
                      <a:pt x="176" y="142"/>
                      <a:pt x="201" y="92"/>
                      <a:pt x="176" y="42"/>
                    </a:cubicBezTo>
                    <a:cubicBezTo>
                      <a:pt x="162" y="12"/>
                      <a:pt x="138" y="0"/>
                      <a:pt x="11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3" name="Google Shape;4363;p23"/>
              <p:cNvSpPr/>
              <p:nvPr/>
            </p:nvSpPr>
            <p:spPr>
              <a:xfrm>
                <a:off x="1907400" y="3564325"/>
                <a:ext cx="50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2" extrusionOk="0">
                    <a:moveTo>
                      <a:pt x="91" y="1"/>
                    </a:moveTo>
                    <a:cubicBezTo>
                      <a:pt x="78" y="1"/>
                      <a:pt x="64" y="4"/>
                      <a:pt x="51" y="10"/>
                    </a:cubicBezTo>
                    <a:cubicBezTo>
                      <a:pt x="26" y="35"/>
                      <a:pt x="1" y="86"/>
                      <a:pt x="26" y="136"/>
                    </a:cubicBezTo>
                    <a:cubicBezTo>
                      <a:pt x="44" y="153"/>
                      <a:pt x="74" y="171"/>
                      <a:pt x="108" y="171"/>
                    </a:cubicBezTo>
                    <a:cubicBezTo>
                      <a:pt x="122" y="171"/>
                      <a:pt x="137" y="168"/>
                      <a:pt x="151" y="161"/>
                    </a:cubicBezTo>
                    <a:cubicBezTo>
                      <a:pt x="176" y="136"/>
                      <a:pt x="201" y="86"/>
                      <a:pt x="176" y="60"/>
                    </a:cubicBezTo>
                    <a:cubicBezTo>
                      <a:pt x="158" y="24"/>
                      <a:pt x="126" y="1"/>
                      <a:pt x="9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4" name="Google Shape;4364;p23"/>
              <p:cNvSpPr/>
              <p:nvPr/>
            </p:nvSpPr>
            <p:spPr>
              <a:xfrm>
                <a:off x="1921200" y="3512925"/>
                <a:ext cx="5025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2" extrusionOk="0">
                    <a:moveTo>
                      <a:pt x="103" y="1"/>
                    </a:moveTo>
                    <a:cubicBezTo>
                      <a:pt x="92" y="1"/>
                      <a:pt x="83" y="4"/>
                      <a:pt x="75" y="11"/>
                    </a:cubicBezTo>
                    <a:cubicBezTo>
                      <a:pt x="25" y="36"/>
                      <a:pt x="0" y="86"/>
                      <a:pt x="25" y="137"/>
                    </a:cubicBezTo>
                    <a:cubicBezTo>
                      <a:pt x="43" y="154"/>
                      <a:pt x="73" y="172"/>
                      <a:pt x="107" y="172"/>
                    </a:cubicBezTo>
                    <a:cubicBezTo>
                      <a:pt x="121" y="172"/>
                      <a:pt x="136" y="169"/>
                      <a:pt x="151" y="162"/>
                    </a:cubicBezTo>
                    <a:cubicBezTo>
                      <a:pt x="176" y="137"/>
                      <a:pt x="201" y="86"/>
                      <a:pt x="176" y="36"/>
                    </a:cubicBezTo>
                    <a:cubicBezTo>
                      <a:pt x="158" y="19"/>
                      <a:pt x="128" y="1"/>
                      <a:pt x="10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5" name="Google Shape;4365;p23"/>
              <p:cNvSpPr/>
              <p:nvPr/>
            </p:nvSpPr>
            <p:spPr>
              <a:xfrm>
                <a:off x="1931850" y="3546150"/>
                <a:ext cx="5025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2" extrusionOk="0">
                    <a:moveTo>
                      <a:pt x="100" y="1"/>
                    </a:moveTo>
                    <a:cubicBezTo>
                      <a:pt x="91" y="1"/>
                      <a:pt x="82" y="4"/>
                      <a:pt x="75" y="11"/>
                    </a:cubicBezTo>
                    <a:cubicBezTo>
                      <a:pt x="25" y="36"/>
                      <a:pt x="0" y="86"/>
                      <a:pt x="25" y="136"/>
                    </a:cubicBezTo>
                    <a:cubicBezTo>
                      <a:pt x="43" y="154"/>
                      <a:pt x="73" y="171"/>
                      <a:pt x="107" y="171"/>
                    </a:cubicBezTo>
                    <a:cubicBezTo>
                      <a:pt x="121" y="171"/>
                      <a:pt x="136" y="168"/>
                      <a:pt x="151" y="161"/>
                    </a:cubicBezTo>
                    <a:cubicBezTo>
                      <a:pt x="201" y="136"/>
                      <a:pt x="201" y="86"/>
                      <a:pt x="176" y="61"/>
                    </a:cubicBezTo>
                    <a:cubicBezTo>
                      <a:pt x="157" y="24"/>
                      <a:pt x="126" y="1"/>
                      <a:pt x="10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6" name="Google Shape;4366;p23"/>
              <p:cNvSpPr/>
              <p:nvPr/>
            </p:nvSpPr>
            <p:spPr>
              <a:xfrm>
                <a:off x="1958775" y="3586725"/>
                <a:ext cx="5050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67" extrusionOk="0">
                    <a:moveTo>
                      <a:pt x="112" y="0"/>
                    </a:moveTo>
                    <a:cubicBezTo>
                      <a:pt x="93" y="0"/>
                      <a:pt x="72" y="6"/>
                      <a:pt x="51" y="17"/>
                    </a:cubicBezTo>
                    <a:cubicBezTo>
                      <a:pt x="26" y="42"/>
                      <a:pt x="1" y="92"/>
                      <a:pt x="26" y="117"/>
                    </a:cubicBezTo>
                    <a:cubicBezTo>
                      <a:pt x="51" y="167"/>
                      <a:pt x="101" y="167"/>
                      <a:pt x="126" y="167"/>
                    </a:cubicBezTo>
                    <a:cubicBezTo>
                      <a:pt x="176" y="142"/>
                      <a:pt x="201" y="92"/>
                      <a:pt x="176" y="42"/>
                    </a:cubicBezTo>
                    <a:cubicBezTo>
                      <a:pt x="162" y="12"/>
                      <a:pt x="138" y="0"/>
                      <a:pt x="11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7" name="Google Shape;4367;p23"/>
              <p:cNvSpPr/>
              <p:nvPr/>
            </p:nvSpPr>
            <p:spPr>
              <a:xfrm>
                <a:off x="2002025" y="3531125"/>
                <a:ext cx="8175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27" h="287" extrusionOk="0">
                    <a:moveTo>
                      <a:pt x="161" y="0"/>
                    </a:moveTo>
                    <a:cubicBezTo>
                      <a:pt x="141" y="0"/>
                      <a:pt x="121" y="3"/>
                      <a:pt x="101" y="10"/>
                    </a:cubicBezTo>
                    <a:cubicBezTo>
                      <a:pt x="25" y="60"/>
                      <a:pt x="0" y="135"/>
                      <a:pt x="50" y="211"/>
                    </a:cubicBezTo>
                    <a:cubicBezTo>
                      <a:pt x="67" y="259"/>
                      <a:pt x="114" y="287"/>
                      <a:pt x="159" y="287"/>
                    </a:cubicBezTo>
                    <a:cubicBezTo>
                      <a:pt x="184" y="287"/>
                      <a:pt x="208" y="278"/>
                      <a:pt x="226" y="261"/>
                    </a:cubicBezTo>
                    <a:cubicBezTo>
                      <a:pt x="301" y="236"/>
                      <a:pt x="326" y="135"/>
                      <a:pt x="301" y="60"/>
                    </a:cubicBezTo>
                    <a:cubicBezTo>
                      <a:pt x="264" y="23"/>
                      <a:pt x="214" y="0"/>
                      <a:pt x="16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8" name="Google Shape;4368;p23"/>
              <p:cNvSpPr/>
              <p:nvPr/>
            </p:nvSpPr>
            <p:spPr>
              <a:xfrm>
                <a:off x="1943125" y="3472225"/>
                <a:ext cx="7550" cy="65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62" extrusionOk="0">
                    <a:moveTo>
                      <a:pt x="135" y="0"/>
                    </a:moveTo>
                    <a:cubicBezTo>
                      <a:pt x="116" y="0"/>
                      <a:pt x="96" y="3"/>
                      <a:pt x="76" y="10"/>
                    </a:cubicBezTo>
                    <a:cubicBezTo>
                      <a:pt x="25" y="35"/>
                      <a:pt x="0" y="135"/>
                      <a:pt x="25" y="186"/>
                    </a:cubicBezTo>
                    <a:cubicBezTo>
                      <a:pt x="42" y="234"/>
                      <a:pt x="89" y="262"/>
                      <a:pt x="134" y="262"/>
                    </a:cubicBezTo>
                    <a:cubicBezTo>
                      <a:pt x="159" y="262"/>
                      <a:pt x="183" y="253"/>
                      <a:pt x="201" y="236"/>
                    </a:cubicBezTo>
                    <a:cubicBezTo>
                      <a:pt x="276" y="211"/>
                      <a:pt x="301" y="135"/>
                      <a:pt x="251" y="60"/>
                    </a:cubicBezTo>
                    <a:cubicBezTo>
                      <a:pt x="233" y="24"/>
                      <a:pt x="187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9" name="Google Shape;4369;p23"/>
              <p:cNvSpPr/>
              <p:nvPr/>
            </p:nvSpPr>
            <p:spPr>
              <a:xfrm>
                <a:off x="2473200" y="2949425"/>
                <a:ext cx="1130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6" extrusionOk="0">
                    <a:moveTo>
                      <a:pt x="231" y="0"/>
                    </a:moveTo>
                    <a:cubicBezTo>
                      <a:pt x="205" y="0"/>
                      <a:pt x="178" y="6"/>
                      <a:pt x="151" y="20"/>
                    </a:cubicBezTo>
                    <a:cubicBezTo>
                      <a:pt x="51" y="70"/>
                      <a:pt x="1" y="195"/>
                      <a:pt x="76" y="295"/>
                    </a:cubicBezTo>
                    <a:cubicBezTo>
                      <a:pt x="109" y="362"/>
                      <a:pt x="165" y="396"/>
                      <a:pt x="228" y="396"/>
                    </a:cubicBezTo>
                    <a:cubicBezTo>
                      <a:pt x="260" y="396"/>
                      <a:pt x="293" y="387"/>
                      <a:pt x="326" y="371"/>
                    </a:cubicBezTo>
                    <a:cubicBezTo>
                      <a:pt x="427" y="321"/>
                      <a:pt x="452" y="195"/>
                      <a:pt x="402" y="120"/>
                    </a:cubicBezTo>
                    <a:cubicBezTo>
                      <a:pt x="365" y="47"/>
                      <a:pt x="301" y="0"/>
                      <a:pt x="23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0" name="Google Shape;4370;p23"/>
              <p:cNvSpPr/>
              <p:nvPr/>
            </p:nvSpPr>
            <p:spPr>
              <a:xfrm>
                <a:off x="2500775" y="3008175"/>
                <a:ext cx="11300" cy="97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88" extrusionOk="0">
                    <a:moveTo>
                      <a:pt x="231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25" y="76"/>
                      <a:pt x="0" y="176"/>
                      <a:pt x="50" y="276"/>
                    </a:cubicBezTo>
                    <a:cubicBezTo>
                      <a:pt x="84" y="343"/>
                      <a:pt x="151" y="388"/>
                      <a:pt x="221" y="388"/>
                    </a:cubicBezTo>
                    <a:cubicBezTo>
                      <a:pt x="256" y="388"/>
                      <a:pt x="293" y="377"/>
                      <a:pt x="326" y="351"/>
                    </a:cubicBezTo>
                    <a:cubicBezTo>
                      <a:pt x="401" y="301"/>
                      <a:pt x="451" y="201"/>
                      <a:pt x="401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1" name="Google Shape;4371;p23"/>
              <p:cNvSpPr/>
              <p:nvPr/>
            </p:nvSpPr>
            <p:spPr>
              <a:xfrm>
                <a:off x="2546500" y="2879475"/>
                <a:ext cx="75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7" extrusionOk="0">
                    <a:moveTo>
                      <a:pt x="145" y="1"/>
                    </a:moveTo>
                    <a:cubicBezTo>
                      <a:pt x="130" y="1"/>
                      <a:pt x="115" y="4"/>
                      <a:pt x="101" y="11"/>
                    </a:cubicBezTo>
                    <a:cubicBezTo>
                      <a:pt x="26" y="36"/>
                      <a:pt x="1" y="111"/>
                      <a:pt x="51" y="186"/>
                    </a:cubicBezTo>
                    <a:cubicBezTo>
                      <a:pt x="69" y="223"/>
                      <a:pt x="115" y="246"/>
                      <a:pt x="157" y="246"/>
                    </a:cubicBezTo>
                    <a:cubicBezTo>
                      <a:pt x="173" y="246"/>
                      <a:pt x="188" y="243"/>
                      <a:pt x="201" y="236"/>
                    </a:cubicBezTo>
                    <a:cubicBezTo>
                      <a:pt x="277" y="186"/>
                      <a:pt x="302" y="136"/>
                      <a:pt x="252" y="61"/>
                    </a:cubicBezTo>
                    <a:cubicBezTo>
                      <a:pt x="233" y="24"/>
                      <a:pt x="188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2" name="Google Shape;4372;p23"/>
              <p:cNvSpPr/>
              <p:nvPr/>
            </p:nvSpPr>
            <p:spPr>
              <a:xfrm>
                <a:off x="2503900" y="296305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53" y="0"/>
                    </a:moveTo>
                    <a:cubicBezTo>
                      <a:pt x="129" y="0"/>
                      <a:pt x="102" y="8"/>
                      <a:pt x="76" y="26"/>
                    </a:cubicBezTo>
                    <a:cubicBezTo>
                      <a:pt x="26" y="51"/>
                      <a:pt x="1" y="126"/>
                      <a:pt x="26" y="177"/>
                    </a:cubicBezTo>
                    <a:cubicBezTo>
                      <a:pt x="58" y="225"/>
                      <a:pt x="101" y="253"/>
                      <a:pt x="141" y="253"/>
                    </a:cubicBezTo>
                    <a:cubicBezTo>
                      <a:pt x="162" y="253"/>
                      <a:pt x="183" y="244"/>
                      <a:pt x="201" y="227"/>
                    </a:cubicBezTo>
                    <a:cubicBezTo>
                      <a:pt x="251" y="202"/>
                      <a:pt x="276" y="126"/>
                      <a:pt x="251" y="76"/>
                    </a:cubicBezTo>
                    <a:cubicBezTo>
                      <a:pt x="235" y="28"/>
                      <a:pt x="198" y="0"/>
                      <a:pt x="15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3" name="Google Shape;4373;p23"/>
              <p:cNvSpPr/>
              <p:nvPr/>
            </p:nvSpPr>
            <p:spPr>
              <a:xfrm>
                <a:off x="2523950" y="2887850"/>
                <a:ext cx="69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3" extrusionOk="0">
                    <a:moveTo>
                      <a:pt x="160" y="1"/>
                    </a:moveTo>
                    <a:cubicBezTo>
                      <a:pt x="140" y="1"/>
                      <a:pt x="119" y="9"/>
                      <a:pt x="101" y="27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5"/>
                      <a:pt x="103" y="242"/>
                      <a:pt x="140" y="242"/>
                    </a:cubicBezTo>
                    <a:cubicBezTo>
                      <a:pt x="161" y="242"/>
                      <a:pt x="183" y="236"/>
                      <a:pt x="201" y="227"/>
                    </a:cubicBezTo>
                    <a:cubicBezTo>
                      <a:pt x="276" y="202"/>
                      <a:pt x="276" y="127"/>
                      <a:pt x="251" y="77"/>
                    </a:cubicBezTo>
                    <a:cubicBezTo>
                      <a:pt x="235" y="28"/>
                      <a:pt x="198" y="1"/>
                      <a:pt x="16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4" name="Google Shape;4374;p23"/>
              <p:cNvSpPr/>
              <p:nvPr/>
            </p:nvSpPr>
            <p:spPr>
              <a:xfrm>
                <a:off x="2539625" y="2936500"/>
                <a:ext cx="6900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6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0" y="10"/>
                    </a:cubicBezTo>
                    <a:cubicBezTo>
                      <a:pt x="25" y="61"/>
                      <a:pt x="0" y="136"/>
                      <a:pt x="50" y="186"/>
                    </a:cubicBezTo>
                    <a:cubicBezTo>
                      <a:pt x="69" y="223"/>
                      <a:pt x="114" y="246"/>
                      <a:pt x="156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276" y="136"/>
                      <a:pt x="251" y="61"/>
                    </a:cubicBezTo>
                    <a:cubicBezTo>
                      <a:pt x="232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5" name="Google Shape;4375;p23"/>
              <p:cNvSpPr/>
              <p:nvPr/>
            </p:nvSpPr>
            <p:spPr>
              <a:xfrm>
                <a:off x="2578475" y="2995400"/>
                <a:ext cx="75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46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0" y="10"/>
                    </a:cubicBezTo>
                    <a:cubicBezTo>
                      <a:pt x="25" y="60"/>
                      <a:pt x="0" y="111"/>
                      <a:pt x="50" y="186"/>
                    </a:cubicBezTo>
                    <a:cubicBezTo>
                      <a:pt x="69" y="222"/>
                      <a:pt x="114" y="246"/>
                      <a:pt x="156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301" y="136"/>
                      <a:pt x="251" y="60"/>
                    </a:cubicBezTo>
                    <a:cubicBezTo>
                      <a:pt x="232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6" name="Google Shape;4376;p23"/>
              <p:cNvSpPr/>
              <p:nvPr/>
            </p:nvSpPr>
            <p:spPr>
              <a:xfrm>
                <a:off x="2555275" y="28283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59" y="9"/>
                      <a:pt x="126" y="26"/>
                    </a:cubicBezTo>
                    <a:cubicBezTo>
                      <a:pt x="51" y="76"/>
                      <a:pt x="1" y="201"/>
                      <a:pt x="51" y="276"/>
                    </a:cubicBezTo>
                    <a:cubicBezTo>
                      <a:pt x="88" y="350"/>
                      <a:pt x="165" y="396"/>
                      <a:pt x="243" y="396"/>
                    </a:cubicBezTo>
                    <a:cubicBezTo>
                      <a:pt x="271" y="396"/>
                      <a:pt x="300" y="390"/>
                      <a:pt x="327" y="377"/>
                    </a:cubicBezTo>
                    <a:cubicBezTo>
                      <a:pt x="427" y="326"/>
                      <a:pt x="452" y="201"/>
                      <a:pt x="402" y="101"/>
                    </a:cubicBezTo>
                    <a:cubicBezTo>
                      <a:pt x="368" y="34"/>
                      <a:pt x="302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7" name="Google Shape;4377;p23"/>
              <p:cNvSpPr/>
              <p:nvPr/>
            </p:nvSpPr>
            <p:spPr>
              <a:xfrm>
                <a:off x="2089750" y="3510675"/>
                <a:ext cx="9425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7" extrusionOk="0">
                    <a:moveTo>
                      <a:pt x="201" y="1"/>
                    </a:moveTo>
                    <a:cubicBezTo>
                      <a:pt x="100" y="1"/>
                      <a:pt x="25" y="76"/>
                      <a:pt x="0" y="151"/>
                    </a:cubicBezTo>
                    <a:cubicBezTo>
                      <a:pt x="0" y="252"/>
                      <a:pt x="50" y="352"/>
                      <a:pt x="150" y="352"/>
                    </a:cubicBezTo>
                    <a:cubicBezTo>
                      <a:pt x="164" y="355"/>
                      <a:pt x="176" y="357"/>
                      <a:pt x="189" y="357"/>
                    </a:cubicBezTo>
                    <a:cubicBezTo>
                      <a:pt x="270" y="357"/>
                      <a:pt x="329" y="289"/>
                      <a:pt x="351" y="201"/>
                    </a:cubicBezTo>
                    <a:cubicBezTo>
                      <a:pt x="376" y="126"/>
                      <a:pt x="301" y="26"/>
                      <a:pt x="20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8" name="Google Shape;4378;p23"/>
              <p:cNvSpPr/>
              <p:nvPr/>
            </p:nvSpPr>
            <p:spPr>
              <a:xfrm>
                <a:off x="1939375" y="362910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24" y="1"/>
                    </a:moveTo>
                    <a:cubicBezTo>
                      <a:pt x="192" y="1"/>
                      <a:pt x="159" y="9"/>
                      <a:pt x="125" y="26"/>
                    </a:cubicBezTo>
                    <a:cubicBezTo>
                      <a:pt x="25" y="76"/>
                      <a:pt x="0" y="176"/>
                      <a:pt x="50" y="277"/>
                    </a:cubicBezTo>
                    <a:cubicBezTo>
                      <a:pt x="84" y="343"/>
                      <a:pt x="139" y="377"/>
                      <a:pt x="202" y="377"/>
                    </a:cubicBezTo>
                    <a:cubicBezTo>
                      <a:pt x="234" y="377"/>
                      <a:pt x="267" y="368"/>
                      <a:pt x="301" y="352"/>
                    </a:cubicBezTo>
                    <a:cubicBezTo>
                      <a:pt x="401" y="302"/>
                      <a:pt x="451" y="201"/>
                      <a:pt x="376" y="101"/>
                    </a:cubicBezTo>
                    <a:cubicBezTo>
                      <a:pt x="343" y="34"/>
                      <a:pt x="287" y="1"/>
                      <a:pt x="22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9" name="Google Shape;4379;p23"/>
              <p:cNvSpPr/>
              <p:nvPr/>
            </p:nvSpPr>
            <p:spPr>
              <a:xfrm>
                <a:off x="1966300" y="3687375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59" y="9"/>
                      <a:pt x="126" y="26"/>
                    </a:cubicBezTo>
                    <a:cubicBezTo>
                      <a:pt x="26" y="76"/>
                      <a:pt x="1" y="201"/>
                      <a:pt x="51" y="276"/>
                    </a:cubicBezTo>
                    <a:cubicBezTo>
                      <a:pt x="88" y="350"/>
                      <a:pt x="165" y="396"/>
                      <a:pt x="242" y="396"/>
                    </a:cubicBezTo>
                    <a:cubicBezTo>
                      <a:pt x="271" y="396"/>
                      <a:pt x="300" y="390"/>
                      <a:pt x="327" y="377"/>
                    </a:cubicBezTo>
                    <a:cubicBezTo>
                      <a:pt x="402" y="326"/>
                      <a:pt x="452" y="201"/>
                      <a:pt x="402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0" name="Google Shape;4380;p23"/>
              <p:cNvSpPr/>
              <p:nvPr/>
            </p:nvSpPr>
            <p:spPr>
              <a:xfrm>
                <a:off x="2012050" y="3558675"/>
                <a:ext cx="75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7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1" y="11"/>
                    </a:cubicBezTo>
                    <a:cubicBezTo>
                      <a:pt x="25" y="61"/>
                      <a:pt x="0" y="136"/>
                      <a:pt x="50" y="186"/>
                    </a:cubicBezTo>
                    <a:cubicBezTo>
                      <a:pt x="69" y="223"/>
                      <a:pt x="114" y="246"/>
                      <a:pt x="157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301" y="136"/>
                      <a:pt x="251" y="61"/>
                    </a:cubicBezTo>
                    <a:cubicBezTo>
                      <a:pt x="233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1" name="Google Shape;4381;p23"/>
              <p:cNvSpPr/>
              <p:nvPr/>
            </p:nvSpPr>
            <p:spPr>
              <a:xfrm>
                <a:off x="1969450" y="3642525"/>
                <a:ext cx="690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2" extrusionOk="0">
                    <a:moveTo>
                      <a:pt x="155" y="0"/>
                    </a:moveTo>
                    <a:cubicBezTo>
                      <a:pt x="130" y="0"/>
                      <a:pt x="103" y="6"/>
                      <a:pt x="75" y="15"/>
                    </a:cubicBezTo>
                    <a:cubicBezTo>
                      <a:pt x="25" y="40"/>
                      <a:pt x="0" y="115"/>
                      <a:pt x="25" y="166"/>
                    </a:cubicBezTo>
                    <a:cubicBezTo>
                      <a:pt x="57" y="214"/>
                      <a:pt x="100" y="242"/>
                      <a:pt x="140" y="242"/>
                    </a:cubicBezTo>
                    <a:cubicBezTo>
                      <a:pt x="162" y="242"/>
                      <a:pt x="183" y="233"/>
                      <a:pt x="201" y="216"/>
                    </a:cubicBezTo>
                    <a:cubicBezTo>
                      <a:pt x="251" y="191"/>
                      <a:pt x="276" y="115"/>
                      <a:pt x="251" y="65"/>
                    </a:cubicBezTo>
                    <a:cubicBezTo>
                      <a:pt x="235" y="18"/>
                      <a:pt x="199" y="0"/>
                      <a:pt x="15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2" name="Google Shape;4382;p23"/>
              <p:cNvSpPr/>
              <p:nvPr/>
            </p:nvSpPr>
            <p:spPr>
              <a:xfrm>
                <a:off x="1989500" y="3567325"/>
                <a:ext cx="75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43" extrusionOk="0">
                    <a:moveTo>
                      <a:pt x="162" y="1"/>
                    </a:moveTo>
                    <a:cubicBezTo>
                      <a:pt x="140" y="1"/>
                      <a:pt x="119" y="7"/>
                      <a:pt x="100" y="16"/>
                    </a:cubicBezTo>
                    <a:cubicBezTo>
                      <a:pt x="25" y="41"/>
                      <a:pt x="0" y="116"/>
                      <a:pt x="50" y="166"/>
                    </a:cubicBezTo>
                    <a:cubicBezTo>
                      <a:pt x="66" y="215"/>
                      <a:pt x="103" y="242"/>
                      <a:pt x="141" y="242"/>
                    </a:cubicBezTo>
                    <a:cubicBezTo>
                      <a:pt x="162" y="242"/>
                      <a:pt x="183" y="234"/>
                      <a:pt x="201" y="216"/>
                    </a:cubicBezTo>
                    <a:cubicBezTo>
                      <a:pt x="276" y="191"/>
                      <a:pt x="301" y="116"/>
                      <a:pt x="251" y="66"/>
                    </a:cubicBezTo>
                    <a:cubicBezTo>
                      <a:pt x="235" y="18"/>
                      <a:pt x="199" y="1"/>
                      <a:pt x="162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3" name="Google Shape;4383;p23"/>
              <p:cNvSpPr/>
              <p:nvPr/>
            </p:nvSpPr>
            <p:spPr>
              <a:xfrm>
                <a:off x="2005150" y="3615925"/>
                <a:ext cx="7550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54" extrusionOk="0">
                    <a:moveTo>
                      <a:pt x="160" y="1"/>
                    </a:moveTo>
                    <a:cubicBezTo>
                      <a:pt x="140" y="1"/>
                      <a:pt x="119" y="9"/>
                      <a:pt x="101" y="27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6"/>
                      <a:pt x="104" y="253"/>
                      <a:pt x="142" y="253"/>
                    </a:cubicBezTo>
                    <a:cubicBezTo>
                      <a:pt x="162" y="253"/>
                      <a:pt x="183" y="245"/>
                      <a:pt x="201" y="227"/>
                    </a:cubicBezTo>
                    <a:cubicBezTo>
                      <a:pt x="276" y="202"/>
                      <a:pt x="301" y="127"/>
                      <a:pt x="251" y="77"/>
                    </a:cubicBezTo>
                    <a:cubicBezTo>
                      <a:pt x="235" y="28"/>
                      <a:pt x="198" y="1"/>
                      <a:pt x="16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4" name="Google Shape;4384;p23"/>
              <p:cNvSpPr/>
              <p:nvPr/>
            </p:nvSpPr>
            <p:spPr>
              <a:xfrm>
                <a:off x="2044000" y="3674825"/>
                <a:ext cx="755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2" extrusionOk="0">
                    <a:moveTo>
                      <a:pt x="160" y="0"/>
                    </a:moveTo>
                    <a:cubicBezTo>
                      <a:pt x="139" y="0"/>
                      <a:pt x="119" y="9"/>
                      <a:pt x="101" y="26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5"/>
                      <a:pt x="103" y="242"/>
                      <a:pt x="140" y="242"/>
                    </a:cubicBezTo>
                    <a:cubicBezTo>
                      <a:pt x="161" y="242"/>
                      <a:pt x="183" y="236"/>
                      <a:pt x="201" y="227"/>
                    </a:cubicBezTo>
                    <a:cubicBezTo>
                      <a:pt x="276" y="202"/>
                      <a:pt x="301" y="127"/>
                      <a:pt x="251" y="77"/>
                    </a:cubicBezTo>
                    <a:cubicBezTo>
                      <a:pt x="235" y="28"/>
                      <a:pt x="198" y="0"/>
                      <a:pt x="16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5" name="Google Shape;4385;p23"/>
              <p:cNvSpPr/>
              <p:nvPr/>
            </p:nvSpPr>
            <p:spPr>
              <a:xfrm>
                <a:off x="2107275" y="3593525"/>
                <a:ext cx="11950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21" extrusionOk="0">
                    <a:moveTo>
                      <a:pt x="235" y="1"/>
                    </a:moveTo>
                    <a:cubicBezTo>
                      <a:pt x="207" y="1"/>
                      <a:pt x="178" y="7"/>
                      <a:pt x="151" y="20"/>
                    </a:cubicBezTo>
                    <a:cubicBezTo>
                      <a:pt x="51" y="70"/>
                      <a:pt x="1" y="196"/>
                      <a:pt x="51" y="296"/>
                    </a:cubicBezTo>
                    <a:cubicBezTo>
                      <a:pt x="85" y="382"/>
                      <a:pt x="155" y="420"/>
                      <a:pt x="235" y="420"/>
                    </a:cubicBezTo>
                    <a:cubicBezTo>
                      <a:pt x="272" y="420"/>
                      <a:pt x="312" y="412"/>
                      <a:pt x="352" y="396"/>
                    </a:cubicBezTo>
                    <a:cubicBezTo>
                      <a:pt x="452" y="346"/>
                      <a:pt x="477" y="221"/>
                      <a:pt x="427" y="121"/>
                    </a:cubicBezTo>
                    <a:cubicBezTo>
                      <a:pt x="390" y="47"/>
                      <a:pt x="313" y="1"/>
                      <a:pt x="23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6" name="Google Shape;4386;p23"/>
              <p:cNvSpPr/>
              <p:nvPr/>
            </p:nvSpPr>
            <p:spPr>
              <a:xfrm>
                <a:off x="2020825" y="35075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0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50" y="76"/>
                      <a:pt x="0" y="201"/>
                      <a:pt x="50" y="301"/>
                    </a:cubicBezTo>
                    <a:cubicBezTo>
                      <a:pt x="86" y="356"/>
                      <a:pt x="162" y="397"/>
                      <a:pt x="238" y="397"/>
                    </a:cubicBezTo>
                    <a:cubicBezTo>
                      <a:pt x="268" y="397"/>
                      <a:pt x="298" y="391"/>
                      <a:pt x="326" y="377"/>
                    </a:cubicBezTo>
                    <a:cubicBezTo>
                      <a:pt x="426" y="326"/>
                      <a:pt x="451" y="201"/>
                      <a:pt x="401" y="101"/>
                    </a:cubicBezTo>
                    <a:cubicBezTo>
                      <a:pt x="368" y="34"/>
                      <a:pt x="301" y="1"/>
                      <a:pt x="2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7" name="Google Shape;4387;p23"/>
              <p:cNvSpPr/>
              <p:nvPr/>
            </p:nvSpPr>
            <p:spPr>
              <a:xfrm>
                <a:off x="2040250" y="3425350"/>
                <a:ext cx="9425" cy="84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37" extrusionOk="0">
                    <a:moveTo>
                      <a:pt x="186" y="1"/>
                    </a:moveTo>
                    <a:cubicBezTo>
                      <a:pt x="100" y="1"/>
                      <a:pt x="25" y="66"/>
                      <a:pt x="25" y="131"/>
                    </a:cubicBezTo>
                    <a:cubicBezTo>
                      <a:pt x="0" y="231"/>
                      <a:pt x="75" y="331"/>
                      <a:pt x="176" y="331"/>
                    </a:cubicBezTo>
                    <a:cubicBezTo>
                      <a:pt x="186" y="335"/>
                      <a:pt x="196" y="336"/>
                      <a:pt x="207" y="336"/>
                    </a:cubicBezTo>
                    <a:cubicBezTo>
                      <a:pt x="276" y="336"/>
                      <a:pt x="354" y="271"/>
                      <a:pt x="376" y="206"/>
                    </a:cubicBezTo>
                    <a:cubicBezTo>
                      <a:pt x="376" y="106"/>
                      <a:pt x="301" y="5"/>
                      <a:pt x="226" y="5"/>
                    </a:cubicBezTo>
                    <a:cubicBezTo>
                      <a:pt x="212" y="2"/>
                      <a:pt x="199" y="1"/>
                      <a:pt x="186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8" name="Google Shape;4388;p23"/>
              <p:cNvSpPr/>
              <p:nvPr/>
            </p:nvSpPr>
            <p:spPr>
              <a:xfrm>
                <a:off x="2188750" y="3305925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19" y="1"/>
                    </a:moveTo>
                    <a:cubicBezTo>
                      <a:pt x="194" y="1"/>
                      <a:pt x="171" y="7"/>
                      <a:pt x="150" y="20"/>
                    </a:cubicBezTo>
                    <a:cubicBezTo>
                      <a:pt x="50" y="71"/>
                      <a:pt x="0" y="196"/>
                      <a:pt x="50" y="296"/>
                    </a:cubicBezTo>
                    <a:cubicBezTo>
                      <a:pt x="84" y="363"/>
                      <a:pt x="150" y="396"/>
                      <a:pt x="221" y="396"/>
                    </a:cubicBezTo>
                    <a:cubicBezTo>
                      <a:pt x="256" y="396"/>
                      <a:pt x="292" y="388"/>
                      <a:pt x="326" y="371"/>
                    </a:cubicBezTo>
                    <a:cubicBezTo>
                      <a:pt x="426" y="321"/>
                      <a:pt x="451" y="221"/>
                      <a:pt x="401" y="121"/>
                    </a:cubicBezTo>
                    <a:cubicBezTo>
                      <a:pt x="364" y="47"/>
                      <a:pt x="287" y="1"/>
                      <a:pt x="21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9" name="Google Shape;4389;p23"/>
              <p:cNvSpPr/>
              <p:nvPr/>
            </p:nvSpPr>
            <p:spPr>
              <a:xfrm>
                <a:off x="2161800" y="32476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13" y="0"/>
                    </a:moveTo>
                    <a:cubicBezTo>
                      <a:pt x="184" y="0"/>
                      <a:pt x="154" y="7"/>
                      <a:pt x="126" y="21"/>
                    </a:cubicBezTo>
                    <a:cubicBezTo>
                      <a:pt x="25" y="71"/>
                      <a:pt x="0" y="196"/>
                      <a:pt x="50" y="296"/>
                    </a:cubicBezTo>
                    <a:cubicBezTo>
                      <a:pt x="84" y="363"/>
                      <a:pt x="151" y="397"/>
                      <a:pt x="221" y="397"/>
                    </a:cubicBezTo>
                    <a:cubicBezTo>
                      <a:pt x="257" y="397"/>
                      <a:pt x="293" y="388"/>
                      <a:pt x="326" y="372"/>
                    </a:cubicBezTo>
                    <a:cubicBezTo>
                      <a:pt x="401" y="321"/>
                      <a:pt x="451" y="196"/>
                      <a:pt x="401" y="96"/>
                    </a:cubicBezTo>
                    <a:cubicBezTo>
                      <a:pt x="365" y="42"/>
                      <a:pt x="290" y="0"/>
                      <a:pt x="21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0" name="Google Shape;4390;p23"/>
              <p:cNvSpPr/>
              <p:nvPr/>
            </p:nvSpPr>
            <p:spPr>
              <a:xfrm>
                <a:off x="2119825" y="3380125"/>
                <a:ext cx="6900" cy="6125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5" extrusionOk="0">
                    <a:moveTo>
                      <a:pt x="135" y="0"/>
                    </a:moveTo>
                    <a:cubicBezTo>
                      <a:pt x="116" y="0"/>
                      <a:pt x="95" y="3"/>
                      <a:pt x="75" y="10"/>
                    </a:cubicBezTo>
                    <a:cubicBezTo>
                      <a:pt x="25" y="35"/>
                      <a:pt x="0" y="110"/>
                      <a:pt x="25" y="160"/>
                    </a:cubicBezTo>
                    <a:cubicBezTo>
                      <a:pt x="63" y="217"/>
                      <a:pt x="114" y="245"/>
                      <a:pt x="159" y="245"/>
                    </a:cubicBezTo>
                    <a:cubicBezTo>
                      <a:pt x="174" y="245"/>
                      <a:pt x="188" y="242"/>
                      <a:pt x="201" y="235"/>
                    </a:cubicBezTo>
                    <a:cubicBezTo>
                      <a:pt x="251" y="185"/>
                      <a:pt x="276" y="110"/>
                      <a:pt x="251" y="60"/>
                    </a:cubicBezTo>
                    <a:cubicBezTo>
                      <a:pt x="232" y="23"/>
                      <a:pt x="187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1" name="Google Shape;4391;p23"/>
              <p:cNvSpPr/>
              <p:nvPr/>
            </p:nvSpPr>
            <p:spPr>
              <a:xfrm>
                <a:off x="2163050" y="3296150"/>
                <a:ext cx="69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6" extrusionOk="0">
                    <a:moveTo>
                      <a:pt x="120" y="1"/>
                    </a:moveTo>
                    <a:cubicBezTo>
                      <a:pt x="104" y="1"/>
                      <a:pt x="89" y="4"/>
                      <a:pt x="76" y="10"/>
                    </a:cubicBezTo>
                    <a:cubicBezTo>
                      <a:pt x="0" y="61"/>
                      <a:pt x="0" y="136"/>
                      <a:pt x="26" y="186"/>
                    </a:cubicBezTo>
                    <a:cubicBezTo>
                      <a:pt x="44" y="223"/>
                      <a:pt x="89" y="246"/>
                      <a:pt x="132" y="246"/>
                    </a:cubicBezTo>
                    <a:cubicBezTo>
                      <a:pt x="147" y="246"/>
                      <a:pt x="162" y="243"/>
                      <a:pt x="176" y="236"/>
                    </a:cubicBezTo>
                    <a:cubicBezTo>
                      <a:pt x="251" y="211"/>
                      <a:pt x="276" y="136"/>
                      <a:pt x="226" y="61"/>
                    </a:cubicBezTo>
                    <a:cubicBezTo>
                      <a:pt x="208" y="24"/>
                      <a:pt x="162" y="1"/>
                      <a:pt x="12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2" name="Google Shape;4392;p23"/>
              <p:cNvSpPr/>
              <p:nvPr/>
            </p:nvSpPr>
            <p:spPr>
              <a:xfrm>
                <a:off x="2142375" y="3371350"/>
                <a:ext cx="69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6" extrusionOk="0">
                    <a:moveTo>
                      <a:pt x="145" y="0"/>
                    </a:moveTo>
                    <a:cubicBezTo>
                      <a:pt x="129" y="0"/>
                      <a:pt x="114" y="3"/>
                      <a:pt x="101" y="10"/>
                    </a:cubicBezTo>
                    <a:cubicBezTo>
                      <a:pt x="25" y="60"/>
                      <a:pt x="0" y="135"/>
                      <a:pt x="51" y="185"/>
                    </a:cubicBezTo>
                    <a:cubicBezTo>
                      <a:pt x="69" y="222"/>
                      <a:pt x="114" y="245"/>
                      <a:pt x="157" y="245"/>
                    </a:cubicBezTo>
                    <a:cubicBezTo>
                      <a:pt x="172" y="245"/>
                      <a:pt x="187" y="242"/>
                      <a:pt x="201" y="236"/>
                    </a:cubicBezTo>
                    <a:cubicBezTo>
                      <a:pt x="276" y="211"/>
                      <a:pt x="276" y="135"/>
                      <a:pt x="251" y="60"/>
                    </a:cubicBezTo>
                    <a:cubicBezTo>
                      <a:pt x="233" y="23"/>
                      <a:pt x="187" y="0"/>
                      <a:pt x="14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3" name="Google Shape;4393;p23"/>
              <p:cNvSpPr/>
              <p:nvPr/>
            </p:nvSpPr>
            <p:spPr>
              <a:xfrm>
                <a:off x="2126700" y="332270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60" y="0"/>
                    </a:moveTo>
                    <a:cubicBezTo>
                      <a:pt x="140" y="0"/>
                      <a:pt x="119" y="8"/>
                      <a:pt x="101" y="26"/>
                    </a:cubicBezTo>
                    <a:cubicBezTo>
                      <a:pt x="26" y="51"/>
                      <a:pt x="1" y="126"/>
                      <a:pt x="51" y="177"/>
                    </a:cubicBezTo>
                    <a:cubicBezTo>
                      <a:pt x="67" y="225"/>
                      <a:pt x="104" y="253"/>
                      <a:pt x="142" y="253"/>
                    </a:cubicBezTo>
                    <a:cubicBezTo>
                      <a:pt x="163" y="253"/>
                      <a:pt x="184" y="244"/>
                      <a:pt x="201" y="227"/>
                    </a:cubicBezTo>
                    <a:cubicBezTo>
                      <a:pt x="277" y="202"/>
                      <a:pt x="277" y="126"/>
                      <a:pt x="251" y="76"/>
                    </a:cubicBezTo>
                    <a:cubicBezTo>
                      <a:pt x="235" y="28"/>
                      <a:pt x="198" y="0"/>
                      <a:pt x="16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4" name="Google Shape;4394;p23"/>
              <p:cNvSpPr/>
              <p:nvPr/>
            </p:nvSpPr>
            <p:spPr>
              <a:xfrm>
                <a:off x="2087850" y="326380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54" y="0"/>
                    </a:moveTo>
                    <a:cubicBezTo>
                      <a:pt x="129" y="0"/>
                      <a:pt x="103" y="9"/>
                      <a:pt x="76" y="26"/>
                    </a:cubicBezTo>
                    <a:cubicBezTo>
                      <a:pt x="26" y="51"/>
                      <a:pt x="1" y="127"/>
                      <a:pt x="26" y="177"/>
                    </a:cubicBezTo>
                    <a:cubicBezTo>
                      <a:pt x="58" y="225"/>
                      <a:pt x="101" y="253"/>
                      <a:pt x="141" y="253"/>
                    </a:cubicBezTo>
                    <a:cubicBezTo>
                      <a:pt x="163" y="253"/>
                      <a:pt x="184" y="245"/>
                      <a:pt x="201" y="227"/>
                    </a:cubicBezTo>
                    <a:cubicBezTo>
                      <a:pt x="252" y="202"/>
                      <a:pt x="277" y="127"/>
                      <a:pt x="252" y="76"/>
                    </a:cubicBezTo>
                    <a:cubicBezTo>
                      <a:pt x="235" y="28"/>
                      <a:pt x="198" y="0"/>
                      <a:pt x="15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5" name="Google Shape;4395;p23"/>
              <p:cNvSpPr/>
              <p:nvPr/>
            </p:nvSpPr>
            <p:spPr>
              <a:xfrm>
                <a:off x="2020200" y="3340875"/>
                <a:ext cx="11925" cy="10550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22" extrusionOk="0">
                    <a:moveTo>
                      <a:pt x="230" y="1"/>
                    </a:moveTo>
                    <a:cubicBezTo>
                      <a:pt x="195" y="1"/>
                      <a:pt x="159" y="9"/>
                      <a:pt x="125" y="26"/>
                    </a:cubicBezTo>
                    <a:cubicBezTo>
                      <a:pt x="25" y="76"/>
                      <a:pt x="0" y="201"/>
                      <a:pt x="50" y="302"/>
                    </a:cubicBezTo>
                    <a:cubicBezTo>
                      <a:pt x="87" y="375"/>
                      <a:pt x="164" y="422"/>
                      <a:pt x="242" y="422"/>
                    </a:cubicBezTo>
                    <a:cubicBezTo>
                      <a:pt x="270" y="422"/>
                      <a:pt x="299" y="415"/>
                      <a:pt x="326" y="402"/>
                    </a:cubicBezTo>
                    <a:cubicBezTo>
                      <a:pt x="426" y="327"/>
                      <a:pt x="476" y="201"/>
                      <a:pt x="401" y="101"/>
                    </a:cubicBezTo>
                    <a:cubicBezTo>
                      <a:pt x="368" y="34"/>
                      <a:pt x="301" y="1"/>
                      <a:pt x="2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6" name="Google Shape;4396;p23"/>
              <p:cNvSpPr/>
              <p:nvPr/>
            </p:nvSpPr>
            <p:spPr>
              <a:xfrm>
                <a:off x="2107275" y="34273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60" y="9"/>
                      <a:pt x="126" y="26"/>
                    </a:cubicBezTo>
                    <a:cubicBezTo>
                      <a:pt x="26" y="76"/>
                      <a:pt x="1" y="201"/>
                      <a:pt x="51" y="301"/>
                    </a:cubicBezTo>
                    <a:cubicBezTo>
                      <a:pt x="87" y="356"/>
                      <a:pt x="149" y="397"/>
                      <a:pt x="219" y="397"/>
                    </a:cubicBezTo>
                    <a:cubicBezTo>
                      <a:pt x="246" y="397"/>
                      <a:pt x="274" y="391"/>
                      <a:pt x="302" y="377"/>
                    </a:cubicBezTo>
                    <a:cubicBezTo>
                      <a:pt x="402" y="326"/>
                      <a:pt x="452" y="201"/>
                      <a:pt x="402" y="101"/>
                    </a:cubicBezTo>
                    <a:cubicBezTo>
                      <a:pt x="368" y="34"/>
                      <a:pt x="302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7" name="Google Shape;4397;p23"/>
              <p:cNvSpPr/>
              <p:nvPr/>
            </p:nvSpPr>
            <p:spPr>
              <a:xfrm>
                <a:off x="2584100" y="2831475"/>
                <a:ext cx="9425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7" extrusionOk="0">
                    <a:moveTo>
                      <a:pt x="151" y="1"/>
                    </a:moveTo>
                    <a:cubicBezTo>
                      <a:pt x="51" y="26"/>
                      <a:pt x="1" y="101"/>
                      <a:pt x="1" y="201"/>
                    </a:cubicBezTo>
                    <a:cubicBezTo>
                      <a:pt x="22" y="288"/>
                      <a:pt x="82" y="357"/>
                      <a:pt x="163" y="357"/>
                    </a:cubicBezTo>
                    <a:cubicBezTo>
                      <a:pt x="175" y="357"/>
                      <a:pt x="188" y="355"/>
                      <a:pt x="201" y="352"/>
                    </a:cubicBezTo>
                    <a:cubicBezTo>
                      <a:pt x="301" y="327"/>
                      <a:pt x="377" y="252"/>
                      <a:pt x="352" y="151"/>
                    </a:cubicBezTo>
                    <a:cubicBezTo>
                      <a:pt x="352" y="51"/>
                      <a:pt x="251" y="1"/>
                      <a:pt x="15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8" name="Google Shape;4398;p23"/>
              <p:cNvSpPr/>
              <p:nvPr/>
            </p:nvSpPr>
            <p:spPr>
              <a:xfrm>
                <a:off x="2563425" y="2914200"/>
                <a:ext cx="11925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21" extrusionOk="0">
                    <a:moveTo>
                      <a:pt x="240" y="0"/>
                    </a:moveTo>
                    <a:cubicBezTo>
                      <a:pt x="162" y="0"/>
                      <a:pt x="84" y="34"/>
                      <a:pt x="51" y="100"/>
                    </a:cubicBezTo>
                    <a:cubicBezTo>
                      <a:pt x="1" y="226"/>
                      <a:pt x="51" y="351"/>
                      <a:pt x="151" y="401"/>
                    </a:cubicBezTo>
                    <a:cubicBezTo>
                      <a:pt x="178" y="415"/>
                      <a:pt x="206" y="421"/>
                      <a:pt x="235" y="421"/>
                    </a:cubicBezTo>
                    <a:cubicBezTo>
                      <a:pt x="313" y="421"/>
                      <a:pt x="390" y="374"/>
                      <a:pt x="427" y="301"/>
                    </a:cubicBezTo>
                    <a:cubicBezTo>
                      <a:pt x="477" y="201"/>
                      <a:pt x="452" y="75"/>
                      <a:pt x="351" y="25"/>
                    </a:cubicBezTo>
                    <a:cubicBezTo>
                      <a:pt x="318" y="9"/>
                      <a:pt x="279" y="0"/>
                      <a:pt x="24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99" name="Google Shape;4399;p23"/>
            <p:cNvGrpSpPr/>
            <p:nvPr/>
          </p:nvGrpSpPr>
          <p:grpSpPr>
            <a:xfrm rot="9313391" flipH="1">
              <a:off x="559923" y="3405572"/>
              <a:ext cx="2276539" cy="2696103"/>
              <a:chOff x="1859800" y="2828350"/>
              <a:chExt cx="733725" cy="868950"/>
            </a:xfrm>
          </p:grpSpPr>
          <p:sp>
            <p:nvSpPr>
              <p:cNvPr id="4400" name="Google Shape;4400;p23"/>
              <p:cNvSpPr/>
              <p:nvPr/>
            </p:nvSpPr>
            <p:spPr>
              <a:xfrm>
                <a:off x="2271450" y="3280650"/>
                <a:ext cx="15050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0" extrusionOk="0">
                    <a:moveTo>
                      <a:pt x="305" y="0"/>
                    </a:moveTo>
                    <a:cubicBezTo>
                      <a:pt x="171" y="0"/>
                      <a:pt x="48" y="95"/>
                      <a:pt x="25" y="229"/>
                    </a:cubicBezTo>
                    <a:cubicBezTo>
                      <a:pt x="0" y="380"/>
                      <a:pt x="101" y="530"/>
                      <a:pt x="251" y="555"/>
                    </a:cubicBezTo>
                    <a:cubicBezTo>
                      <a:pt x="266" y="558"/>
                      <a:pt x="282" y="559"/>
                      <a:pt x="297" y="559"/>
                    </a:cubicBezTo>
                    <a:cubicBezTo>
                      <a:pt x="431" y="559"/>
                      <a:pt x="554" y="465"/>
                      <a:pt x="577" y="330"/>
                    </a:cubicBezTo>
                    <a:cubicBezTo>
                      <a:pt x="602" y="179"/>
                      <a:pt x="502" y="29"/>
                      <a:pt x="351" y="4"/>
                    </a:cubicBezTo>
                    <a:cubicBezTo>
                      <a:pt x="336" y="1"/>
                      <a:pt x="320" y="0"/>
                      <a:pt x="30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1" name="Google Shape;4401;p23"/>
              <p:cNvSpPr/>
              <p:nvPr/>
            </p:nvSpPr>
            <p:spPr>
              <a:xfrm>
                <a:off x="2503900" y="3095025"/>
                <a:ext cx="1757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17" extrusionOk="0">
                    <a:moveTo>
                      <a:pt x="344" y="1"/>
                    </a:moveTo>
                    <a:cubicBezTo>
                      <a:pt x="297" y="1"/>
                      <a:pt x="248" y="12"/>
                      <a:pt x="201" y="35"/>
                    </a:cubicBezTo>
                    <a:cubicBezTo>
                      <a:pt x="51" y="111"/>
                      <a:pt x="1" y="311"/>
                      <a:pt x="76" y="436"/>
                    </a:cubicBezTo>
                    <a:cubicBezTo>
                      <a:pt x="131" y="546"/>
                      <a:pt x="240" y="616"/>
                      <a:pt x="353" y="616"/>
                    </a:cubicBezTo>
                    <a:cubicBezTo>
                      <a:pt x="394" y="616"/>
                      <a:pt x="437" y="607"/>
                      <a:pt x="477" y="587"/>
                    </a:cubicBezTo>
                    <a:cubicBezTo>
                      <a:pt x="627" y="487"/>
                      <a:pt x="702" y="311"/>
                      <a:pt x="602" y="161"/>
                    </a:cubicBezTo>
                    <a:cubicBezTo>
                      <a:pt x="550" y="57"/>
                      <a:pt x="451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2" name="Google Shape;4402;p23"/>
              <p:cNvSpPr/>
              <p:nvPr/>
            </p:nvSpPr>
            <p:spPr>
              <a:xfrm>
                <a:off x="2461300" y="3003550"/>
                <a:ext cx="175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2" extrusionOk="0">
                    <a:moveTo>
                      <a:pt x="350" y="1"/>
                    </a:moveTo>
                    <a:cubicBezTo>
                      <a:pt x="299" y="1"/>
                      <a:pt x="247" y="12"/>
                      <a:pt x="201" y="35"/>
                    </a:cubicBezTo>
                    <a:cubicBezTo>
                      <a:pt x="50" y="110"/>
                      <a:pt x="0" y="311"/>
                      <a:pt x="76" y="461"/>
                    </a:cubicBezTo>
                    <a:cubicBezTo>
                      <a:pt x="127" y="565"/>
                      <a:pt x="239" y="621"/>
                      <a:pt x="353" y="621"/>
                    </a:cubicBezTo>
                    <a:cubicBezTo>
                      <a:pt x="404" y="621"/>
                      <a:pt x="455" y="610"/>
                      <a:pt x="502" y="587"/>
                    </a:cubicBezTo>
                    <a:cubicBezTo>
                      <a:pt x="652" y="511"/>
                      <a:pt x="702" y="311"/>
                      <a:pt x="627" y="161"/>
                    </a:cubicBezTo>
                    <a:cubicBezTo>
                      <a:pt x="575" y="57"/>
                      <a:pt x="463" y="1"/>
                      <a:pt x="35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3" name="Google Shape;4403;p23"/>
              <p:cNvSpPr/>
              <p:nvPr/>
            </p:nvSpPr>
            <p:spPr>
              <a:xfrm>
                <a:off x="2396125" y="3210050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198" y="1"/>
                    </a:moveTo>
                    <a:cubicBezTo>
                      <a:pt x="172" y="1"/>
                      <a:pt x="147" y="7"/>
                      <a:pt x="126" y="21"/>
                    </a:cubicBezTo>
                    <a:cubicBezTo>
                      <a:pt x="26" y="71"/>
                      <a:pt x="1" y="196"/>
                      <a:pt x="51" y="297"/>
                    </a:cubicBezTo>
                    <a:cubicBezTo>
                      <a:pt x="87" y="351"/>
                      <a:pt x="149" y="392"/>
                      <a:pt x="219" y="392"/>
                    </a:cubicBezTo>
                    <a:cubicBezTo>
                      <a:pt x="246" y="392"/>
                      <a:pt x="274" y="386"/>
                      <a:pt x="302" y="372"/>
                    </a:cubicBezTo>
                    <a:cubicBezTo>
                      <a:pt x="402" y="322"/>
                      <a:pt x="427" y="196"/>
                      <a:pt x="377" y="96"/>
                    </a:cubicBezTo>
                    <a:cubicBezTo>
                      <a:pt x="341" y="42"/>
                      <a:pt x="265" y="1"/>
                      <a:pt x="19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4" name="Google Shape;4404;p23"/>
              <p:cNvSpPr/>
              <p:nvPr/>
            </p:nvSpPr>
            <p:spPr>
              <a:xfrm>
                <a:off x="2462550" y="307960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31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51" y="76"/>
                      <a:pt x="0" y="176"/>
                      <a:pt x="51" y="276"/>
                    </a:cubicBezTo>
                    <a:cubicBezTo>
                      <a:pt x="84" y="343"/>
                      <a:pt x="151" y="377"/>
                      <a:pt x="221" y="377"/>
                    </a:cubicBezTo>
                    <a:cubicBezTo>
                      <a:pt x="257" y="377"/>
                      <a:pt x="293" y="368"/>
                      <a:pt x="326" y="352"/>
                    </a:cubicBezTo>
                    <a:cubicBezTo>
                      <a:pt x="401" y="302"/>
                      <a:pt x="452" y="201"/>
                      <a:pt x="401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5" name="Google Shape;4405;p23"/>
              <p:cNvSpPr/>
              <p:nvPr/>
            </p:nvSpPr>
            <p:spPr>
              <a:xfrm>
                <a:off x="2431225" y="3196900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209" y="0"/>
                    </a:moveTo>
                    <a:cubicBezTo>
                      <a:pt x="182" y="0"/>
                      <a:pt x="154" y="7"/>
                      <a:pt x="126" y="21"/>
                    </a:cubicBezTo>
                    <a:cubicBezTo>
                      <a:pt x="25" y="71"/>
                      <a:pt x="0" y="196"/>
                      <a:pt x="50" y="296"/>
                    </a:cubicBezTo>
                    <a:cubicBezTo>
                      <a:pt x="87" y="350"/>
                      <a:pt x="162" y="392"/>
                      <a:pt x="229" y="392"/>
                    </a:cubicBezTo>
                    <a:cubicBezTo>
                      <a:pt x="255" y="392"/>
                      <a:pt x="280" y="385"/>
                      <a:pt x="301" y="371"/>
                    </a:cubicBezTo>
                    <a:cubicBezTo>
                      <a:pt x="401" y="321"/>
                      <a:pt x="426" y="196"/>
                      <a:pt x="376" y="96"/>
                    </a:cubicBezTo>
                    <a:cubicBezTo>
                      <a:pt x="340" y="42"/>
                      <a:pt x="278" y="0"/>
                      <a:pt x="20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6" name="Google Shape;4406;p23"/>
              <p:cNvSpPr/>
              <p:nvPr/>
            </p:nvSpPr>
            <p:spPr>
              <a:xfrm>
                <a:off x="2406775" y="3120950"/>
                <a:ext cx="106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7" extrusionOk="0">
                    <a:moveTo>
                      <a:pt x="225" y="1"/>
                    </a:moveTo>
                    <a:cubicBezTo>
                      <a:pt x="193" y="1"/>
                      <a:pt x="160" y="9"/>
                      <a:pt x="126" y="26"/>
                    </a:cubicBezTo>
                    <a:cubicBezTo>
                      <a:pt x="26" y="76"/>
                      <a:pt x="1" y="176"/>
                      <a:pt x="51" y="277"/>
                    </a:cubicBezTo>
                    <a:cubicBezTo>
                      <a:pt x="84" y="343"/>
                      <a:pt x="151" y="377"/>
                      <a:pt x="214" y="377"/>
                    </a:cubicBezTo>
                    <a:cubicBezTo>
                      <a:pt x="246" y="377"/>
                      <a:pt x="277" y="368"/>
                      <a:pt x="302" y="352"/>
                    </a:cubicBezTo>
                    <a:cubicBezTo>
                      <a:pt x="402" y="302"/>
                      <a:pt x="427" y="201"/>
                      <a:pt x="377" y="101"/>
                    </a:cubicBezTo>
                    <a:cubicBezTo>
                      <a:pt x="343" y="34"/>
                      <a:pt x="288" y="1"/>
                      <a:pt x="22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7" name="Google Shape;4407;p23"/>
              <p:cNvSpPr/>
              <p:nvPr/>
            </p:nvSpPr>
            <p:spPr>
              <a:xfrm>
                <a:off x="2346000" y="3028975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209" y="1"/>
                    </a:moveTo>
                    <a:cubicBezTo>
                      <a:pt x="182" y="1"/>
                      <a:pt x="154" y="7"/>
                      <a:pt x="126" y="21"/>
                    </a:cubicBezTo>
                    <a:cubicBezTo>
                      <a:pt x="26" y="71"/>
                      <a:pt x="1" y="196"/>
                      <a:pt x="51" y="296"/>
                    </a:cubicBezTo>
                    <a:cubicBezTo>
                      <a:pt x="87" y="351"/>
                      <a:pt x="162" y="392"/>
                      <a:pt x="230" y="392"/>
                    </a:cubicBezTo>
                    <a:cubicBezTo>
                      <a:pt x="256" y="392"/>
                      <a:pt x="281" y="386"/>
                      <a:pt x="302" y="372"/>
                    </a:cubicBezTo>
                    <a:cubicBezTo>
                      <a:pt x="402" y="321"/>
                      <a:pt x="427" y="196"/>
                      <a:pt x="377" y="96"/>
                    </a:cubicBezTo>
                    <a:cubicBezTo>
                      <a:pt x="341" y="42"/>
                      <a:pt x="278" y="1"/>
                      <a:pt x="20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8" name="Google Shape;4408;p23"/>
              <p:cNvSpPr/>
              <p:nvPr/>
            </p:nvSpPr>
            <p:spPr>
              <a:xfrm>
                <a:off x="2240125" y="3149275"/>
                <a:ext cx="1817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652" extrusionOk="0">
                    <a:moveTo>
                      <a:pt x="364" y="0"/>
                    </a:moveTo>
                    <a:cubicBezTo>
                      <a:pt x="311" y="0"/>
                      <a:pt x="256" y="14"/>
                      <a:pt x="201" y="46"/>
                    </a:cubicBezTo>
                    <a:cubicBezTo>
                      <a:pt x="50" y="121"/>
                      <a:pt x="0" y="322"/>
                      <a:pt x="75" y="472"/>
                    </a:cubicBezTo>
                    <a:cubicBezTo>
                      <a:pt x="130" y="582"/>
                      <a:pt x="253" y="652"/>
                      <a:pt x="373" y="652"/>
                    </a:cubicBezTo>
                    <a:cubicBezTo>
                      <a:pt x="417" y="652"/>
                      <a:pt x="461" y="642"/>
                      <a:pt x="501" y="622"/>
                    </a:cubicBezTo>
                    <a:cubicBezTo>
                      <a:pt x="677" y="522"/>
                      <a:pt x="727" y="322"/>
                      <a:pt x="652" y="171"/>
                    </a:cubicBezTo>
                    <a:cubicBezTo>
                      <a:pt x="583" y="68"/>
                      <a:pt x="479" y="0"/>
                      <a:pt x="36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9" name="Google Shape;4409;p23"/>
              <p:cNvSpPr/>
              <p:nvPr/>
            </p:nvSpPr>
            <p:spPr>
              <a:xfrm>
                <a:off x="2376075" y="3284250"/>
                <a:ext cx="175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2" extrusionOk="0">
                    <a:moveTo>
                      <a:pt x="344" y="1"/>
                    </a:moveTo>
                    <a:cubicBezTo>
                      <a:pt x="297" y="1"/>
                      <a:pt x="248" y="12"/>
                      <a:pt x="201" y="35"/>
                    </a:cubicBezTo>
                    <a:cubicBezTo>
                      <a:pt x="51" y="111"/>
                      <a:pt x="1" y="311"/>
                      <a:pt x="76" y="461"/>
                    </a:cubicBezTo>
                    <a:cubicBezTo>
                      <a:pt x="128" y="565"/>
                      <a:pt x="228" y="621"/>
                      <a:pt x="334" y="621"/>
                    </a:cubicBezTo>
                    <a:cubicBezTo>
                      <a:pt x="381" y="621"/>
                      <a:pt x="430" y="610"/>
                      <a:pt x="477" y="587"/>
                    </a:cubicBezTo>
                    <a:cubicBezTo>
                      <a:pt x="627" y="512"/>
                      <a:pt x="703" y="311"/>
                      <a:pt x="602" y="161"/>
                    </a:cubicBezTo>
                    <a:cubicBezTo>
                      <a:pt x="550" y="57"/>
                      <a:pt x="451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0" name="Google Shape;4410;p23"/>
              <p:cNvSpPr/>
              <p:nvPr/>
            </p:nvSpPr>
            <p:spPr>
              <a:xfrm>
                <a:off x="1891750" y="3615225"/>
                <a:ext cx="1442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577" h="560" extrusionOk="0">
                    <a:moveTo>
                      <a:pt x="280" y="1"/>
                    </a:moveTo>
                    <a:cubicBezTo>
                      <a:pt x="151" y="1"/>
                      <a:pt x="48" y="95"/>
                      <a:pt x="25" y="230"/>
                    </a:cubicBezTo>
                    <a:cubicBezTo>
                      <a:pt x="0" y="380"/>
                      <a:pt x="101" y="531"/>
                      <a:pt x="251" y="556"/>
                    </a:cubicBezTo>
                    <a:cubicBezTo>
                      <a:pt x="266" y="558"/>
                      <a:pt x="282" y="560"/>
                      <a:pt x="297" y="560"/>
                    </a:cubicBezTo>
                    <a:cubicBezTo>
                      <a:pt x="426" y="560"/>
                      <a:pt x="529" y="465"/>
                      <a:pt x="552" y="330"/>
                    </a:cubicBezTo>
                    <a:cubicBezTo>
                      <a:pt x="577" y="180"/>
                      <a:pt x="476" y="30"/>
                      <a:pt x="326" y="4"/>
                    </a:cubicBezTo>
                    <a:cubicBezTo>
                      <a:pt x="311" y="2"/>
                      <a:pt x="295" y="1"/>
                      <a:pt x="28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1" name="Google Shape;4411;p23"/>
              <p:cNvSpPr/>
              <p:nvPr/>
            </p:nvSpPr>
            <p:spPr>
              <a:xfrm>
                <a:off x="2123575" y="3429625"/>
                <a:ext cx="17575" cy="1540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16" extrusionOk="0">
                    <a:moveTo>
                      <a:pt x="350" y="0"/>
                    </a:moveTo>
                    <a:cubicBezTo>
                      <a:pt x="299" y="0"/>
                      <a:pt x="248" y="12"/>
                      <a:pt x="201" y="35"/>
                    </a:cubicBezTo>
                    <a:cubicBezTo>
                      <a:pt x="51" y="110"/>
                      <a:pt x="1" y="311"/>
                      <a:pt x="76" y="436"/>
                    </a:cubicBezTo>
                    <a:cubicBezTo>
                      <a:pt x="131" y="546"/>
                      <a:pt x="253" y="616"/>
                      <a:pt x="373" y="616"/>
                    </a:cubicBezTo>
                    <a:cubicBezTo>
                      <a:pt x="418" y="616"/>
                      <a:pt x="461" y="606"/>
                      <a:pt x="502" y="586"/>
                    </a:cubicBezTo>
                    <a:cubicBezTo>
                      <a:pt x="652" y="486"/>
                      <a:pt x="702" y="311"/>
                      <a:pt x="627" y="160"/>
                    </a:cubicBezTo>
                    <a:cubicBezTo>
                      <a:pt x="575" y="56"/>
                      <a:pt x="464" y="0"/>
                      <a:pt x="35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2" name="Google Shape;4412;p23"/>
              <p:cNvSpPr/>
              <p:nvPr/>
            </p:nvSpPr>
            <p:spPr>
              <a:xfrm>
                <a:off x="2080975" y="3338150"/>
                <a:ext cx="17550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621" extrusionOk="0">
                    <a:moveTo>
                      <a:pt x="369" y="0"/>
                    </a:moveTo>
                    <a:cubicBezTo>
                      <a:pt x="321" y="0"/>
                      <a:pt x="272" y="11"/>
                      <a:pt x="226" y="35"/>
                    </a:cubicBezTo>
                    <a:cubicBezTo>
                      <a:pt x="75" y="110"/>
                      <a:pt x="0" y="310"/>
                      <a:pt x="75" y="461"/>
                    </a:cubicBezTo>
                    <a:cubicBezTo>
                      <a:pt x="145" y="565"/>
                      <a:pt x="250" y="621"/>
                      <a:pt x="358" y="621"/>
                    </a:cubicBezTo>
                    <a:cubicBezTo>
                      <a:pt x="406" y="621"/>
                      <a:pt x="455" y="609"/>
                      <a:pt x="501" y="586"/>
                    </a:cubicBezTo>
                    <a:cubicBezTo>
                      <a:pt x="652" y="511"/>
                      <a:pt x="702" y="310"/>
                      <a:pt x="627" y="160"/>
                    </a:cubicBezTo>
                    <a:cubicBezTo>
                      <a:pt x="575" y="56"/>
                      <a:pt x="475" y="0"/>
                      <a:pt x="36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3" name="Google Shape;4413;p23"/>
              <p:cNvSpPr/>
              <p:nvPr/>
            </p:nvSpPr>
            <p:spPr>
              <a:xfrm>
                <a:off x="2015800" y="3544650"/>
                <a:ext cx="11300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2" extrusionOk="0">
                    <a:moveTo>
                      <a:pt x="214" y="0"/>
                    </a:moveTo>
                    <a:cubicBezTo>
                      <a:pt x="184" y="0"/>
                      <a:pt x="154" y="6"/>
                      <a:pt x="126" y="20"/>
                    </a:cubicBezTo>
                    <a:cubicBezTo>
                      <a:pt x="26" y="71"/>
                      <a:pt x="1" y="196"/>
                      <a:pt x="51" y="296"/>
                    </a:cubicBezTo>
                    <a:cubicBezTo>
                      <a:pt x="87" y="350"/>
                      <a:pt x="162" y="391"/>
                      <a:pt x="229" y="391"/>
                    </a:cubicBezTo>
                    <a:cubicBezTo>
                      <a:pt x="256" y="391"/>
                      <a:pt x="280" y="385"/>
                      <a:pt x="301" y="371"/>
                    </a:cubicBezTo>
                    <a:cubicBezTo>
                      <a:pt x="402" y="321"/>
                      <a:pt x="452" y="196"/>
                      <a:pt x="402" y="96"/>
                    </a:cubicBezTo>
                    <a:cubicBezTo>
                      <a:pt x="366" y="41"/>
                      <a:pt x="290" y="0"/>
                      <a:pt x="21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4" name="Google Shape;4414;p23"/>
              <p:cNvSpPr/>
              <p:nvPr/>
            </p:nvSpPr>
            <p:spPr>
              <a:xfrm>
                <a:off x="2082850" y="3414200"/>
                <a:ext cx="106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7" extrusionOk="0">
                    <a:moveTo>
                      <a:pt x="224" y="0"/>
                    </a:moveTo>
                    <a:cubicBezTo>
                      <a:pt x="193" y="0"/>
                      <a:pt x="159" y="9"/>
                      <a:pt x="126" y="25"/>
                    </a:cubicBezTo>
                    <a:cubicBezTo>
                      <a:pt x="25" y="75"/>
                      <a:pt x="0" y="176"/>
                      <a:pt x="51" y="276"/>
                    </a:cubicBezTo>
                    <a:cubicBezTo>
                      <a:pt x="84" y="343"/>
                      <a:pt x="140" y="376"/>
                      <a:pt x="203" y="376"/>
                    </a:cubicBezTo>
                    <a:cubicBezTo>
                      <a:pt x="234" y="376"/>
                      <a:pt x="268" y="368"/>
                      <a:pt x="301" y="351"/>
                    </a:cubicBezTo>
                    <a:cubicBezTo>
                      <a:pt x="401" y="301"/>
                      <a:pt x="426" y="201"/>
                      <a:pt x="376" y="101"/>
                    </a:cubicBezTo>
                    <a:cubicBezTo>
                      <a:pt x="343" y="34"/>
                      <a:pt x="287" y="0"/>
                      <a:pt x="22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5" name="Google Shape;4415;p23"/>
              <p:cNvSpPr/>
              <p:nvPr/>
            </p:nvSpPr>
            <p:spPr>
              <a:xfrm>
                <a:off x="2050900" y="3531475"/>
                <a:ext cx="11300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3" extrusionOk="0">
                    <a:moveTo>
                      <a:pt x="223" y="1"/>
                    </a:moveTo>
                    <a:cubicBezTo>
                      <a:pt x="196" y="1"/>
                      <a:pt x="172" y="7"/>
                      <a:pt x="151" y="21"/>
                    </a:cubicBezTo>
                    <a:cubicBezTo>
                      <a:pt x="50" y="71"/>
                      <a:pt x="0" y="197"/>
                      <a:pt x="50" y="297"/>
                    </a:cubicBezTo>
                    <a:cubicBezTo>
                      <a:pt x="86" y="351"/>
                      <a:pt x="162" y="392"/>
                      <a:pt x="238" y="392"/>
                    </a:cubicBezTo>
                    <a:cubicBezTo>
                      <a:pt x="268" y="392"/>
                      <a:pt x="298" y="386"/>
                      <a:pt x="326" y="372"/>
                    </a:cubicBezTo>
                    <a:cubicBezTo>
                      <a:pt x="426" y="322"/>
                      <a:pt x="451" y="197"/>
                      <a:pt x="401" y="96"/>
                    </a:cubicBezTo>
                    <a:cubicBezTo>
                      <a:pt x="365" y="42"/>
                      <a:pt x="290" y="1"/>
                      <a:pt x="22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6" name="Google Shape;4416;p23"/>
              <p:cNvSpPr/>
              <p:nvPr/>
            </p:nvSpPr>
            <p:spPr>
              <a:xfrm>
                <a:off x="2026450" y="345555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38" y="0"/>
                    </a:moveTo>
                    <a:cubicBezTo>
                      <a:pt x="207" y="0"/>
                      <a:pt x="176" y="9"/>
                      <a:pt x="151" y="26"/>
                    </a:cubicBezTo>
                    <a:cubicBezTo>
                      <a:pt x="51" y="76"/>
                      <a:pt x="1" y="176"/>
                      <a:pt x="51" y="276"/>
                    </a:cubicBezTo>
                    <a:cubicBezTo>
                      <a:pt x="84" y="343"/>
                      <a:pt x="151" y="376"/>
                      <a:pt x="222" y="376"/>
                    </a:cubicBezTo>
                    <a:cubicBezTo>
                      <a:pt x="257" y="376"/>
                      <a:pt x="293" y="368"/>
                      <a:pt x="327" y="351"/>
                    </a:cubicBezTo>
                    <a:cubicBezTo>
                      <a:pt x="427" y="301"/>
                      <a:pt x="452" y="201"/>
                      <a:pt x="402" y="101"/>
                    </a:cubicBezTo>
                    <a:cubicBezTo>
                      <a:pt x="368" y="34"/>
                      <a:pt x="302" y="0"/>
                      <a:pt x="23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7" name="Google Shape;4417;p23"/>
              <p:cNvSpPr/>
              <p:nvPr/>
            </p:nvSpPr>
            <p:spPr>
              <a:xfrm>
                <a:off x="1965675" y="3363575"/>
                <a:ext cx="11300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2" extrusionOk="0">
                    <a:moveTo>
                      <a:pt x="223" y="0"/>
                    </a:moveTo>
                    <a:cubicBezTo>
                      <a:pt x="197" y="0"/>
                      <a:pt x="172" y="6"/>
                      <a:pt x="151" y="20"/>
                    </a:cubicBezTo>
                    <a:cubicBezTo>
                      <a:pt x="51" y="70"/>
                      <a:pt x="1" y="196"/>
                      <a:pt x="51" y="296"/>
                    </a:cubicBezTo>
                    <a:cubicBezTo>
                      <a:pt x="87" y="350"/>
                      <a:pt x="162" y="391"/>
                      <a:pt x="239" y="391"/>
                    </a:cubicBezTo>
                    <a:cubicBezTo>
                      <a:pt x="269" y="391"/>
                      <a:pt x="298" y="385"/>
                      <a:pt x="326" y="371"/>
                    </a:cubicBezTo>
                    <a:cubicBezTo>
                      <a:pt x="427" y="321"/>
                      <a:pt x="452" y="196"/>
                      <a:pt x="402" y="95"/>
                    </a:cubicBezTo>
                    <a:cubicBezTo>
                      <a:pt x="366" y="41"/>
                      <a:pt x="290" y="0"/>
                      <a:pt x="22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8" name="Google Shape;4418;p23"/>
              <p:cNvSpPr/>
              <p:nvPr/>
            </p:nvSpPr>
            <p:spPr>
              <a:xfrm>
                <a:off x="1859800" y="3483850"/>
                <a:ext cx="18800" cy="16325"/>
              </a:xfrm>
              <a:custGeom>
                <a:avLst/>
                <a:gdLst/>
                <a:ahLst/>
                <a:cxnLst/>
                <a:rect l="l" t="t" r="r" b="b"/>
                <a:pathLst>
                  <a:path w="752" h="653" extrusionOk="0">
                    <a:moveTo>
                      <a:pt x="377" y="1"/>
                    </a:moveTo>
                    <a:cubicBezTo>
                      <a:pt x="325" y="1"/>
                      <a:pt x="273" y="15"/>
                      <a:pt x="226" y="46"/>
                    </a:cubicBezTo>
                    <a:cubicBezTo>
                      <a:pt x="50" y="122"/>
                      <a:pt x="0" y="322"/>
                      <a:pt x="75" y="472"/>
                    </a:cubicBezTo>
                    <a:cubicBezTo>
                      <a:pt x="149" y="583"/>
                      <a:pt x="276" y="652"/>
                      <a:pt x="398" y="652"/>
                    </a:cubicBezTo>
                    <a:cubicBezTo>
                      <a:pt x="442" y="652"/>
                      <a:pt x="486" y="643"/>
                      <a:pt x="526" y="623"/>
                    </a:cubicBezTo>
                    <a:cubicBezTo>
                      <a:pt x="677" y="523"/>
                      <a:pt x="752" y="322"/>
                      <a:pt x="652" y="172"/>
                    </a:cubicBezTo>
                    <a:cubicBezTo>
                      <a:pt x="600" y="69"/>
                      <a:pt x="490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9" name="Google Shape;4419;p23"/>
              <p:cNvSpPr/>
              <p:nvPr/>
            </p:nvSpPr>
            <p:spPr>
              <a:xfrm>
                <a:off x="1995750" y="3618850"/>
                <a:ext cx="1757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1" extrusionOk="0">
                    <a:moveTo>
                      <a:pt x="350" y="0"/>
                    </a:moveTo>
                    <a:cubicBezTo>
                      <a:pt x="299" y="0"/>
                      <a:pt x="248" y="12"/>
                      <a:pt x="201" y="35"/>
                    </a:cubicBezTo>
                    <a:cubicBezTo>
                      <a:pt x="51" y="110"/>
                      <a:pt x="1" y="311"/>
                      <a:pt x="76" y="461"/>
                    </a:cubicBezTo>
                    <a:cubicBezTo>
                      <a:pt x="128" y="565"/>
                      <a:pt x="239" y="621"/>
                      <a:pt x="353" y="621"/>
                    </a:cubicBezTo>
                    <a:cubicBezTo>
                      <a:pt x="404" y="621"/>
                      <a:pt x="455" y="610"/>
                      <a:pt x="502" y="586"/>
                    </a:cubicBezTo>
                    <a:cubicBezTo>
                      <a:pt x="652" y="511"/>
                      <a:pt x="702" y="311"/>
                      <a:pt x="627" y="160"/>
                    </a:cubicBezTo>
                    <a:cubicBezTo>
                      <a:pt x="575" y="56"/>
                      <a:pt x="464" y="0"/>
                      <a:pt x="35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0" name="Google Shape;4420;p23"/>
              <p:cNvSpPr/>
              <p:nvPr/>
            </p:nvSpPr>
            <p:spPr>
              <a:xfrm>
                <a:off x="1990125" y="3474350"/>
                <a:ext cx="6275" cy="582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233" extrusionOk="0">
                    <a:moveTo>
                      <a:pt x="125" y="0"/>
                    </a:moveTo>
                    <a:cubicBezTo>
                      <a:pt x="75" y="0"/>
                      <a:pt x="0" y="25"/>
                      <a:pt x="0" y="101"/>
                    </a:cubicBezTo>
                    <a:cubicBezTo>
                      <a:pt x="0" y="176"/>
                      <a:pt x="25" y="226"/>
                      <a:pt x="100" y="226"/>
                    </a:cubicBezTo>
                    <a:cubicBezTo>
                      <a:pt x="114" y="230"/>
                      <a:pt x="126" y="232"/>
                      <a:pt x="138" y="232"/>
                    </a:cubicBezTo>
                    <a:cubicBezTo>
                      <a:pt x="192" y="232"/>
                      <a:pt x="226" y="188"/>
                      <a:pt x="226" y="126"/>
                    </a:cubicBezTo>
                    <a:cubicBezTo>
                      <a:pt x="251" y="76"/>
                      <a:pt x="201" y="0"/>
                      <a:pt x="12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1" name="Google Shape;4421;p23"/>
              <p:cNvSpPr/>
              <p:nvPr/>
            </p:nvSpPr>
            <p:spPr>
              <a:xfrm>
                <a:off x="1886725" y="3555150"/>
                <a:ext cx="7550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79" extrusionOk="0">
                    <a:moveTo>
                      <a:pt x="161" y="0"/>
                    </a:moveTo>
                    <a:cubicBezTo>
                      <a:pt x="140" y="0"/>
                      <a:pt x="119" y="9"/>
                      <a:pt x="101" y="26"/>
                    </a:cubicBezTo>
                    <a:cubicBezTo>
                      <a:pt x="26" y="52"/>
                      <a:pt x="1" y="127"/>
                      <a:pt x="26" y="202"/>
                    </a:cubicBezTo>
                    <a:cubicBezTo>
                      <a:pt x="58" y="250"/>
                      <a:pt x="101" y="278"/>
                      <a:pt x="148" y="278"/>
                    </a:cubicBezTo>
                    <a:cubicBezTo>
                      <a:pt x="173" y="278"/>
                      <a:pt x="200" y="270"/>
                      <a:pt x="226" y="252"/>
                    </a:cubicBezTo>
                    <a:cubicBezTo>
                      <a:pt x="276" y="227"/>
                      <a:pt x="302" y="152"/>
                      <a:pt x="276" y="77"/>
                    </a:cubicBezTo>
                    <a:cubicBezTo>
                      <a:pt x="244" y="28"/>
                      <a:pt x="201" y="0"/>
                      <a:pt x="16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2" name="Google Shape;4422;p23"/>
              <p:cNvSpPr/>
              <p:nvPr/>
            </p:nvSpPr>
            <p:spPr>
              <a:xfrm>
                <a:off x="1905525" y="3595250"/>
                <a:ext cx="7550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79" extrusionOk="0">
                    <a:moveTo>
                      <a:pt x="155" y="0"/>
                    </a:moveTo>
                    <a:cubicBezTo>
                      <a:pt x="129" y="0"/>
                      <a:pt x="102" y="9"/>
                      <a:pt x="76" y="27"/>
                    </a:cubicBezTo>
                    <a:cubicBezTo>
                      <a:pt x="26" y="52"/>
                      <a:pt x="1" y="127"/>
                      <a:pt x="26" y="202"/>
                    </a:cubicBezTo>
                    <a:cubicBezTo>
                      <a:pt x="42" y="251"/>
                      <a:pt x="89" y="278"/>
                      <a:pt x="135" y="278"/>
                    </a:cubicBezTo>
                    <a:cubicBezTo>
                      <a:pt x="159" y="278"/>
                      <a:pt x="183" y="270"/>
                      <a:pt x="201" y="252"/>
                    </a:cubicBezTo>
                    <a:cubicBezTo>
                      <a:pt x="276" y="227"/>
                      <a:pt x="301" y="152"/>
                      <a:pt x="276" y="77"/>
                    </a:cubicBezTo>
                    <a:cubicBezTo>
                      <a:pt x="244" y="28"/>
                      <a:pt x="201" y="0"/>
                      <a:pt x="15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3" name="Google Shape;4423;p23"/>
              <p:cNvSpPr/>
              <p:nvPr/>
            </p:nvSpPr>
            <p:spPr>
              <a:xfrm>
                <a:off x="1936850" y="3507150"/>
                <a:ext cx="505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7" extrusionOk="0">
                    <a:moveTo>
                      <a:pt x="111" y="0"/>
                    </a:moveTo>
                    <a:cubicBezTo>
                      <a:pt x="92" y="0"/>
                      <a:pt x="72" y="6"/>
                      <a:pt x="51" y="17"/>
                    </a:cubicBezTo>
                    <a:cubicBezTo>
                      <a:pt x="26" y="42"/>
                      <a:pt x="1" y="92"/>
                      <a:pt x="26" y="117"/>
                    </a:cubicBezTo>
                    <a:cubicBezTo>
                      <a:pt x="44" y="154"/>
                      <a:pt x="76" y="177"/>
                      <a:pt x="111" y="177"/>
                    </a:cubicBezTo>
                    <a:cubicBezTo>
                      <a:pt x="124" y="177"/>
                      <a:pt x="138" y="174"/>
                      <a:pt x="151" y="167"/>
                    </a:cubicBezTo>
                    <a:cubicBezTo>
                      <a:pt x="176" y="142"/>
                      <a:pt x="201" y="92"/>
                      <a:pt x="176" y="42"/>
                    </a:cubicBezTo>
                    <a:cubicBezTo>
                      <a:pt x="162" y="12"/>
                      <a:pt x="138" y="0"/>
                      <a:pt x="11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4" name="Google Shape;4424;p23"/>
              <p:cNvSpPr/>
              <p:nvPr/>
            </p:nvSpPr>
            <p:spPr>
              <a:xfrm>
                <a:off x="1907400" y="3564325"/>
                <a:ext cx="50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2" extrusionOk="0">
                    <a:moveTo>
                      <a:pt x="91" y="1"/>
                    </a:moveTo>
                    <a:cubicBezTo>
                      <a:pt x="78" y="1"/>
                      <a:pt x="64" y="4"/>
                      <a:pt x="51" y="10"/>
                    </a:cubicBezTo>
                    <a:cubicBezTo>
                      <a:pt x="26" y="35"/>
                      <a:pt x="1" y="86"/>
                      <a:pt x="26" y="136"/>
                    </a:cubicBezTo>
                    <a:cubicBezTo>
                      <a:pt x="44" y="153"/>
                      <a:pt x="74" y="171"/>
                      <a:pt x="108" y="171"/>
                    </a:cubicBezTo>
                    <a:cubicBezTo>
                      <a:pt x="122" y="171"/>
                      <a:pt x="137" y="168"/>
                      <a:pt x="151" y="161"/>
                    </a:cubicBezTo>
                    <a:cubicBezTo>
                      <a:pt x="176" y="136"/>
                      <a:pt x="201" y="86"/>
                      <a:pt x="176" y="60"/>
                    </a:cubicBezTo>
                    <a:cubicBezTo>
                      <a:pt x="158" y="24"/>
                      <a:pt x="126" y="1"/>
                      <a:pt x="9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5" name="Google Shape;4425;p23"/>
              <p:cNvSpPr/>
              <p:nvPr/>
            </p:nvSpPr>
            <p:spPr>
              <a:xfrm>
                <a:off x="1921200" y="3512925"/>
                <a:ext cx="5025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2" extrusionOk="0">
                    <a:moveTo>
                      <a:pt x="103" y="1"/>
                    </a:moveTo>
                    <a:cubicBezTo>
                      <a:pt x="92" y="1"/>
                      <a:pt x="83" y="4"/>
                      <a:pt x="75" y="11"/>
                    </a:cubicBezTo>
                    <a:cubicBezTo>
                      <a:pt x="25" y="36"/>
                      <a:pt x="0" y="86"/>
                      <a:pt x="25" y="137"/>
                    </a:cubicBezTo>
                    <a:cubicBezTo>
                      <a:pt x="43" y="154"/>
                      <a:pt x="73" y="172"/>
                      <a:pt x="107" y="172"/>
                    </a:cubicBezTo>
                    <a:cubicBezTo>
                      <a:pt x="121" y="172"/>
                      <a:pt x="136" y="169"/>
                      <a:pt x="151" y="162"/>
                    </a:cubicBezTo>
                    <a:cubicBezTo>
                      <a:pt x="176" y="137"/>
                      <a:pt x="201" y="86"/>
                      <a:pt x="176" y="36"/>
                    </a:cubicBezTo>
                    <a:cubicBezTo>
                      <a:pt x="158" y="19"/>
                      <a:pt x="128" y="1"/>
                      <a:pt x="10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6" name="Google Shape;4426;p23"/>
              <p:cNvSpPr/>
              <p:nvPr/>
            </p:nvSpPr>
            <p:spPr>
              <a:xfrm>
                <a:off x="1931850" y="3546150"/>
                <a:ext cx="5025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2" extrusionOk="0">
                    <a:moveTo>
                      <a:pt x="100" y="1"/>
                    </a:moveTo>
                    <a:cubicBezTo>
                      <a:pt x="91" y="1"/>
                      <a:pt x="82" y="4"/>
                      <a:pt x="75" y="11"/>
                    </a:cubicBezTo>
                    <a:cubicBezTo>
                      <a:pt x="25" y="36"/>
                      <a:pt x="0" y="86"/>
                      <a:pt x="25" y="136"/>
                    </a:cubicBezTo>
                    <a:cubicBezTo>
                      <a:pt x="43" y="154"/>
                      <a:pt x="73" y="171"/>
                      <a:pt x="107" y="171"/>
                    </a:cubicBezTo>
                    <a:cubicBezTo>
                      <a:pt x="121" y="171"/>
                      <a:pt x="136" y="168"/>
                      <a:pt x="151" y="161"/>
                    </a:cubicBezTo>
                    <a:cubicBezTo>
                      <a:pt x="201" y="136"/>
                      <a:pt x="201" y="86"/>
                      <a:pt x="176" y="61"/>
                    </a:cubicBezTo>
                    <a:cubicBezTo>
                      <a:pt x="157" y="24"/>
                      <a:pt x="126" y="1"/>
                      <a:pt x="10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7" name="Google Shape;4427;p23"/>
              <p:cNvSpPr/>
              <p:nvPr/>
            </p:nvSpPr>
            <p:spPr>
              <a:xfrm>
                <a:off x="1958775" y="3586725"/>
                <a:ext cx="5050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67" extrusionOk="0">
                    <a:moveTo>
                      <a:pt x="112" y="0"/>
                    </a:moveTo>
                    <a:cubicBezTo>
                      <a:pt x="93" y="0"/>
                      <a:pt x="72" y="6"/>
                      <a:pt x="51" y="17"/>
                    </a:cubicBezTo>
                    <a:cubicBezTo>
                      <a:pt x="26" y="42"/>
                      <a:pt x="1" y="92"/>
                      <a:pt x="26" y="117"/>
                    </a:cubicBezTo>
                    <a:cubicBezTo>
                      <a:pt x="51" y="167"/>
                      <a:pt x="101" y="167"/>
                      <a:pt x="126" y="167"/>
                    </a:cubicBezTo>
                    <a:cubicBezTo>
                      <a:pt x="176" y="142"/>
                      <a:pt x="201" y="92"/>
                      <a:pt x="176" y="42"/>
                    </a:cubicBezTo>
                    <a:cubicBezTo>
                      <a:pt x="162" y="12"/>
                      <a:pt x="138" y="0"/>
                      <a:pt x="11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8" name="Google Shape;4428;p23"/>
              <p:cNvSpPr/>
              <p:nvPr/>
            </p:nvSpPr>
            <p:spPr>
              <a:xfrm>
                <a:off x="2002025" y="3531125"/>
                <a:ext cx="8175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27" h="287" extrusionOk="0">
                    <a:moveTo>
                      <a:pt x="161" y="0"/>
                    </a:moveTo>
                    <a:cubicBezTo>
                      <a:pt x="141" y="0"/>
                      <a:pt x="121" y="3"/>
                      <a:pt x="101" y="10"/>
                    </a:cubicBezTo>
                    <a:cubicBezTo>
                      <a:pt x="25" y="60"/>
                      <a:pt x="0" y="135"/>
                      <a:pt x="50" y="211"/>
                    </a:cubicBezTo>
                    <a:cubicBezTo>
                      <a:pt x="67" y="259"/>
                      <a:pt x="114" y="287"/>
                      <a:pt x="159" y="287"/>
                    </a:cubicBezTo>
                    <a:cubicBezTo>
                      <a:pt x="184" y="287"/>
                      <a:pt x="208" y="278"/>
                      <a:pt x="226" y="261"/>
                    </a:cubicBezTo>
                    <a:cubicBezTo>
                      <a:pt x="301" y="236"/>
                      <a:pt x="326" y="135"/>
                      <a:pt x="301" y="60"/>
                    </a:cubicBezTo>
                    <a:cubicBezTo>
                      <a:pt x="264" y="23"/>
                      <a:pt x="214" y="0"/>
                      <a:pt x="16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9" name="Google Shape;4429;p23"/>
              <p:cNvSpPr/>
              <p:nvPr/>
            </p:nvSpPr>
            <p:spPr>
              <a:xfrm>
                <a:off x="1943125" y="3472225"/>
                <a:ext cx="7550" cy="65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62" extrusionOk="0">
                    <a:moveTo>
                      <a:pt x="135" y="0"/>
                    </a:moveTo>
                    <a:cubicBezTo>
                      <a:pt x="116" y="0"/>
                      <a:pt x="96" y="3"/>
                      <a:pt x="76" y="10"/>
                    </a:cubicBezTo>
                    <a:cubicBezTo>
                      <a:pt x="25" y="35"/>
                      <a:pt x="0" y="135"/>
                      <a:pt x="25" y="186"/>
                    </a:cubicBezTo>
                    <a:cubicBezTo>
                      <a:pt x="42" y="234"/>
                      <a:pt x="89" y="262"/>
                      <a:pt x="134" y="262"/>
                    </a:cubicBezTo>
                    <a:cubicBezTo>
                      <a:pt x="159" y="262"/>
                      <a:pt x="183" y="253"/>
                      <a:pt x="201" y="236"/>
                    </a:cubicBezTo>
                    <a:cubicBezTo>
                      <a:pt x="276" y="211"/>
                      <a:pt x="301" y="135"/>
                      <a:pt x="251" y="60"/>
                    </a:cubicBezTo>
                    <a:cubicBezTo>
                      <a:pt x="233" y="24"/>
                      <a:pt x="187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0" name="Google Shape;4430;p23"/>
              <p:cNvSpPr/>
              <p:nvPr/>
            </p:nvSpPr>
            <p:spPr>
              <a:xfrm>
                <a:off x="2473200" y="2949425"/>
                <a:ext cx="1130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6" extrusionOk="0">
                    <a:moveTo>
                      <a:pt x="231" y="0"/>
                    </a:moveTo>
                    <a:cubicBezTo>
                      <a:pt x="205" y="0"/>
                      <a:pt x="178" y="6"/>
                      <a:pt x="151" y="20"/>
                    </a:cubicBezTo>
                    <a:cubicBezTo>
                      <a:pt x="51" y="70"/>
                      <a:pt x="1" y="195"/>
                      <a:pt x="76" y="295"/>
                    </a:cubicBezTo>
                    <a:cubicBezTo>
                      <a:pt x="109" y="362"/>
                      <a:pt x="165" y="396"/>
                      <a:pt x="228" y="396"/>
                    </a:cubicBezTo>
                    <a:cubicBezTo>
                      <a:pt x="260" y="396"/>
                      <a:pt x="293" y="387"/>
                      <a:pt x="326" y="371"/>
                    </a:cubicBezTo>
                    <a:cubicBezTo>
                      <a:pt x="427" y="321"/>
                      <a:pt x="452" y="195"/>
                      <a:pt x="402" y="120"/>
                    </a:cubicBezTo>
                    <a:cubicBezTo>
                      <a:pt x="365" y="47"/>
                      <a:pt x="301" y="0"/>
                      <a:pt x="23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1" name="Google Shape;4431;p23"/>
              <p:cNvSpPr/>
              <p:nvPr/>
            </p:nvSpPr>
            <p:spPr>
              <a:xfrm>
                <a:off x="2500775" y="3008175"/>
                <a:ext cx="11300" cy="97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88" extrusionOk="0">
                    <a:moveTo>
                      <a:pt x="231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25" y="76"/>
                      <a:pt x="0" y="176"/>
                      <a:pt x="50" y="276"/>
                    </a:cubicBezTo>
                    <a:cubicBezTo>
                      <a:pt x="84" y="343"/>
                      <a:pt x="151" y="388"/>
                      <a:pt x="221" y="388"/>
                    </a:cubicBezTo>
                    <a:cubicBezTo>
                      <a:pt x="256" y="388"/>
                      <a:pt x="293" y="377"/>
                      <a:pt x="326" y="351"/>
                    </a:cubicBezTo>
                    <a:cubicBezTo>
                      <a:pt x="401" y="301"/>
                      <a:pt x="451" y="201"/>
                      <a:pt x="401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2" name="Google Shape;4432;p23"/>
              <p:cNvSpPr/>
              <p:nvPr/>
            </p:nvSpPr>
            <p:spPr>
              <a:xfrm>
                <a:off x="2546500" y="2879475"/>
                <a:ext cx="75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7" extrusionOk="0">
                    <a:moveTo>
                      <a:pt x="145" y="1"/>
                    </a:moveTo>
                    <a:cubicBezTo>
                      <a:pt x="130" y="1"/>
                      <a:pt x="115" y="4"/>
                      <a:pt x="101" y="11"/>
                    </a:cubicBezTo>
                    <a:cubicBezTo>
                      <a:pt x="26" y="36"/>
                      <a:pt x="1" y="111"/>
                      <a:pt x="51" y="186"/>
                    </a:cubicBezTo>
                    <a:cubicBezTo>
                      <a:pt x="69" y="223"/>
                      <a:pt x="115" y="246"/>
                      <a:pt x="157" y="246"/>
                    </a:cubicBezTo>
                    <a:cubicBezTo>
                      <a:pt x="173" y="246"/>
                      <a:pt x="188" y="243"/>
                      <a:pt x="201" y="236"/>
                    </a:cubicBezTo>
                    <a:cubicBezTo>
                      <a:pt x="277" y="186"/>
                      <a:pt x="302" y="136"/>
                      <a:pt x="252" y="61"/>
                    </a:cubicBezTo>
                    <a:cubicBezTo>
                      <a:pt x="233" y="24"/>
                      <a:pt x="188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3" name="Google Shape;4433;p23"/>
              <p:cNvSpPr/>
              <p:nvPr/>
            </p:nvSpPr>
            <p:spPr>
              <a:xfrm>
                <a:off x="2503900" y="296305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53" y="0"/>
                    </a:moveTo>
                    <a:cubicBezTo>
                      <a:pt x="129" y="0"/>
                      <a:pt x="102" y="8"/>
                      <a:pt x="76" y="26"/>
                    </a:cubicBezTo>
                    <a:cubicBezTo>
                      <a:pt x="26" y="51"/>
                      <a:pt x="1" y="126"/>
                      <a:pt x="26" y="177"/>
                    </a:cubicBezTo>
                    <a:cubicBezTo>
                      <a:pt x="58" y="225"/>
                      <a:pt x="101" y="253"/>
                      <a:pt x="141" y="253"/>
                    </a:cubicBezTo>
                    <a:cubicBezTo>
                      <a:pt x="162" y="253"/>
                      <a:pt x="183" y="244"/>
                      <a:pt x="201" y="227"/>
                    </a:cubicBezTo>
                    <a:cubicBezTo>
                      <a:pt x="251" y="202"/>
                      <a:pt x="276" y="126"/>
                      <a:pt x="251" y="76"/>
                    </a:cubicBezTo>
                    <a:cubicBezTo>
                      <a:pt x="235" y="28"/>
                      <a:pt x="198" y="0"/>
                      <a:pt x="15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4" name="Google Shape;4434;p23"/>
              <p:cNvSpPr/>
              <p:nvPr/>
            </p:nvSpPr>
            <p:spPr>
              <a:xfrm>
                <a:off x="2523950" y="2887850"/>
                <a:ext cx="69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3" extrusionOk="0">
                    <a:moveTo>
                      <a:pt x="160" y="1"/>
                    </a:moveTo>
                    <a:cubicBezTo>
                      <a:pt x="140" y="1"/>
                      <a:pt x="119" y="9"/>
                      <a:pt x="101" y="27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5"/>
                      <a:pt x="103" y="242"/>
                      <a:pt x="140" y="242"/>
                    </a:cubicBezTo>
                    <a:cubicBezTo>
                      <a:pt x="161" y="242"/>
                      <a:pt x="183" y="236"/>
                      <a:pt x="201" y="227"/>
                    </a:cubicBezTo>
                    <a:cubicBezTo>
                      <a:pt x="276" y="202"/>
                      <a:pt x="276" y="127"/>
                      <a:pt x="251" y="77"/>
                    </a:cubicBezTo>
                    <a:cubicBezTo>
                      <a:pt x="235" y="28"/>
                      <a:pt x="198" y="1"/>
                      <a:pt x="16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5" name="Google Shape;4435;p23"/>
              <p:cNvSpPr/>
              <p:nvPr/>
            </p:nvSpPr>
            <p:spPr>
              <a:xfrm>
                <a:off x="2539625" y="2936500"/>
                <a:ext cx="6900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6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0" y="10"/>
                    </a:cubicBezTo>
                    <a:cubicBezTo>
                      <a:pt x="25" y="61"/>
                      <a:pt x="0" y="136"/>
                      <a:pt x="50" y="186"/>
                    </a:cubicBezTo>
                    <a:cubicBezTo>
                      <a:pt x="69" y="223"/>
                      <a:pt x="114" y="246"/>
                      <a:pt x="156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276" y="136"/>
                      <a:pt x="251" y="61"/>
                    </a:cubicBezTo>
                    <a:cubicBezTo>
                      <a:pt x="232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6" name="Google Shape;4436;p23"/>
              <p:cNvSpPr/>
              <p:nvPr/>
            </p:nvSpPr>
            <p:spPr>
              <a:xfrm>
                <a:off x="2578475" y="2995400"/>
                <a:ext cx="75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46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0" y="10"/>
                    </a:cubicBezTo>
                    <a:cubicBezTo>
                      <a:pt x="25" y="60"/>
                      <a:pt x="0" y="111"/>
                      <a:pt x="50" y="186"/>
                    </a:cubicBezTo>
                    <a:cubicBezTo>
                      <a:pt x="69" y="222"/>
                      <a:pt x="114" y="246"/>
                      <a:pt x="156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301" y="136"/>
                      <a:pt x="251" y="60"/>
                    </a:cubicBezTo>
                    <a:cubicBezTo>
                      <a:pt x="232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7" name="Google Shape;4437;p23"/>
              <p:cNvSpPr/>
              <p:nvPr/>
            </p:nvSpPr>
            <p:spPr>
              <a:xfrm>
                <a:off x="2555275" y="28283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59" y="9"/>
                      <a:pt x="126" y="26"/>
                    </a:cubicBezTo>
                    <a:cubicBezTo>
                      <a:pt x="51" y="76"/>
                      <a:pt x="1" y="201"/>
                      <a:pt x="51" y="276"/>
                    </a:cubicBezTo>
                    <a:cubicBezTo>
                      <a:pt x="88" y="350"/>
                      <a:pt x="165" y="396"/>
                      <a:pt x="243" y="396"/>
                    </a:cubicBezTo>
                    <a:cubicBezTo>
                      <a:pt x="271" y="396"/>
                      <a:pt x="300" y="390"/>
                      <a:pt x="327" y="377"/>
                    </a:cubicBezTo>
                    <a:cubicBezTo>
                      <a:pt x="427" y="326"/>
                      <a:pt x="452" y="201"/>
                      <a:pt x="402" y="101"/>
                    </a:cubicBezTo>
                    <a:cubicBezTo>
                      <a:pt x="368" y="34"/>
                      <a:pt x="302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8" name="Google Shape;4438;p23"/>
              <p:cNvSpPr/>
              <p:nvPr/>
            </p:nvSpPr>
            <p:spPr>
              <a:xfrm>
                <a:off x="2089750" y="3510675"/>
                <a:ext cx="9425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7" extrusionOk="0">
                    <a:moveTo>
                      <a:pt x="201" y="1"/>
                    </a:moveTo>
                    <a:cubicBezTo>
                      <a:pt x="100" y="1"/>
                      <a:pt x="25" y="76"/>
                      <a:pt x="0" y="151"/>
                    </a:cubicBezTo>
                    <a:cubicBezTo>
                      <a:pt x="0" y="252"/>
                      <a:pt x="50" y="352"/>
                      <a:pt x="150" y="352"/>
                    </a:cubicBezTo>
                    <a:cubicBezTo>
                      <a:pt x="164" y="355"/>
                      <a:pt x="176" y="357"/>
                      <a:pt x="189" y="357"/>
                    </a:cubicBezTo>
                    <a:cubicBezTo>
                      <a:pt x="270" y="357"/>
                      <a:pt x="329" y="289"/>
                      <a:pt x="351" y="201"/>
                    </a:cubicBezTo>
                    <a:cubicBezTo>
                      <a:pt x="376" y="126"/>
                      <a:pt x="301" y="26"/>
                      <a:pt x="20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9" name="Google Shape;4439;p23"/>
              <p:cNvSpPr/>
              <p:nvPr/>
            </p:nvSpPr>
            <p:spPr>
              <a:xfrm>
                <a:off x="1939375" y="362910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24" y="1"/>
                    </a:moveTo>
                    <a:cubicBezTo>
                      <a:pt x="192" y="1"/>
                      <a:pt x="159" y="9"/>
                      <a:pt x="125" y="26"/>
                    </a:cubicBezTo>
                    <a:cubicBezTo>
                      <a:pt x="25" y="76"/>
                      <a:pt x="0" y="176"/>
                      <a:pt x="50" y="277"/>
                    </a:cubicBezTo>
                    <a:cubicBezTo>
                      <a:pt x="84" y="343"/>
                      <a:pt x="139" y="377"/>
                      <a:pt x="202" y="377"/>
                    </a:cubicBezTo>
                    <a:cubicBezTo>
                      <a:pt x="234" y="377"/>
                      <a:pt x="267" y="368"/>
                      <a:pt x="301" y="352"/>
                    </a:cubicBezTo>
                    <a:cubicBezTo>
                      <a:pt x="401" y="302"/>
                      <a:pt x="451" y="201"/>
                      <a:pt x="376" y="101"/>
                    </a:cubicBezTo>
                    <a:cubicBezTo>
                      <a:pt x="343" y="34"/>
                      <a:pt x="287" y="1"/>
                      <a:pt x="22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0" name="Google Shape;4440;p23"/>
              <p:cNvSpPr/>
              <p:nvPr/>
            </p:nvSpPr>
            <p:spPr>
              <a:xfrm>
                <a:off x="1966300" y="3687375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59" y="9"/>
                      <a:pt x="126" y="26"/>
                    </a:cubicBezTo>
                    <a:cubicBezTo>
                      <a:pt x="26" y="76"/>
                      <a:pt x="1" y="201"/>
                      <a:pt x="51" y="276"/>
                    </a:cubicBezTo>
                    <a:cubicBezTo>
                      <a:pt x="88" y="350"/>
                      <a:pt x="165" y="396"/>
                      <a:pt x="242" y="396"/>
                    </a:cubicBezTo>
                    <a:cubicBezTo>
                      <a:pt x="271" y="396"/>
                      <a:pt x="300" y="390"/>
                      <a:pt x="327" y="377"/>
                    </a:cubicBezTo>
                    <a:cubicBezTo>
                      <a:pt x="402" y="326"/>
                      <a:pt x="452" y="201"/>
                      <a:pt x="402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1" name="Google Shape;4441;p23"/>
              <p:cNvSpPr/>
              <p:nvPr/>
            </p:nvSpPr>
            <p:spPr>
              <a:xfrm>
                <a:off x="2012050" y="3558675"/>
                <a:ext cx="75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7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1" y="11"/>
                    </a:cubicBezTo>
                    <a:cubicBezTo>
                      <a:pt x="25" y="61"/>
                      <a:pt x="0" y="136"/>
                      <a:pt x="50" y="186"/>
                    </a:cubicBezTo>
                    <a:cubicBezTo>
                      <a:pt x="69" y="223"/>
                      <a:pt x="114" y="246"/>
                      <a:pt x="157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301" y="136"/>
                      <a:pt x="251" y="61"/>
                    </a:cubicBezTo>
                    <a:cubicBezTo>
                      <a:pt x="233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2" name="Google Shape;4442;p23"/>
              <p:cNvSpPr/>
              <p:nvPr/>
            </p:nvSpPr>
            <p:spPr>
              <a:xfrm>
                <a:off x="1969450" y="3642525"/>
                <a:ext cx="690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2" extrusionOk="0">
                    <a:moveTo>
                      <a:pt x="155" y="0"/>
                    </a:moveTo>
                    <a:cubicBezTo>
                      <a:pt x="130" y="0"/>
                      <a:pt x="103" y="6"/>
                      <a:pt x="75" y="15"/>
                    </a:cubicBezTo>
                    <a:cubicBezTo>
                      <a:pt x="25" y="40"/>
                      <a:pt x="0" y="115"/>
                      <a:pt x="25" y="166"/>
                    </a:cubicBezTo>
                    <a:cubicBezTo>
                      <a:pt x="57" y="214"/>
                      <a:pt x="100" y="242"/>
                      <a:pt x="140" y="242"/>
                    </a:cubicBezTo>
                    <a:cubicBezTo>
                      <a:pt x="162" y="242"/>
                      <a:pt x="183" y="233"/>
                      <a:pt x="201" y="216"/>
                    </a:cubicBezTo>
                    <a:cubicBezTo>
                      <a:pt x="251" y="191"/>
                      <a:pt x="276" y="115"/>
                      <a:pt x="251" y="65"/>
                    </a:cubicBezTo>
                    <a:cubicBezTo>
                      <a:pt x="235" y="18"/>
                      <a:pt x="199" y="0"/>
                      <a:pt x="15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3" name="Google Shape;4443;p23"/>
              <p:cNvSpPr/>
              <p:nvPr/>
            </p:nvSpPr>
            <p:spPr>
              <a:xfrm>
                <a:off x="1989500" y="3567325"/>
                <a:ext cx="75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43" extrusionOk="0">
                    <a:moveTo>
                      <a:pt x="162" y="1"/>
                    </a:moveTo>
                    <a:cubicBezTo>
                      <a:pt x="140" y="1"/>
                      <a:pt x="119" y="7"/>
                      <a:pt x="100" y="16"/>
                    </a:cubicBezTo>
                    <a:cubicBezTo>
                      <a:pt x="25" y="41"/>
                      <a:pt x="0" y="116"/>
                      <a:pt x="50" y="166"/>
                    </a:cubicBezTo>
                    <a:cubicBezTo>
                      <a:pt x="66" y="215"/>
                      <a:pt x="103" y="242"/>
                      <a:pt x="141" y="242"/>
                    </a:cubicBezTo>
                    <a:cubicBezTo>
                      <a:pt x="162" y="242"/>
                      <a:pt x="183" y="234"/>
                      <a:pt x="201" y="216"/>
                    </a:cubicBezTo>
                    <a:cubicBezTo>
                      <a:pt x="276" y="191"/>
                      <a:pt x="301" y="116"/>
                      <a:pt x="251" y="66"/>
                    </a:cubicBezTo>
                    <a:cubicBezTo>
                      <a:pt x="235" y="18"/>
                      <a:pt x="199" y="1"/>
                      <a:pt x="162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4" name="Google Shape;4444;p23"/>
              <p:cNvSpPr/>
              <p:nvPr/>
            </p:nvSpPr>
            <p:spPr>
              <a:xfrm>
                <a:off x="2005150" y="3615925"/>
                <a:ext cx="7550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54" extrusionOk="0">
                    <a:moveTo>
                      <a:pt x="160" y="1"/>
                    </a:moveTo>
                    <a:cubicBezTo>
                      <a:pt x="140" y="1"/>
                      <a:pt x="119" y="9"/>
                      <a:pt x="101" y="27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6"/>
                      <a:pt x="104" y="253"/>
                      <a:pt x="142" y="253"/>
                    </a:cubicBezTo>
                    <a:cubicBezTo>
                      <a:pt x="162" y="253"/>
                      <a:pt x="183" y="245"/>
                      <a:pt x="201" y="227"/>
                    </a:cubicBezTo>
                    <a:cubicBezTo>
                      <a:pt x="276" y="202"/>
                      <a:pt x="301" y="127"/>
                      <a:pt x="251" y="77"/>
                    </a:cubicBezTo>
                    <a:cubicBezTo>
                      <a:pt x="235" y="28"/>
                      <a:pt x="198" y="1"/>
                      <a:pt x="16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5" name="Google Shape;4445;p23"/>
              <p:cNvSpPr/>
              <p:nvPr/>
            </p:nvSpPr>
            <p:spPr>
              <a:xfrm>
                <a:off x="2044000" y="3674825"/>
                <a:ext cx="755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2" extrusionOk="0">
                    <a:moveTo>
                      <a:pt x="160" y="0"/>
                    </a:moveTo>
                    <a:cubicBezTo>
                      <a:pt x="139" y="0"/>
                      <a:pt x="119" y="9"/>
                      <a:pt x="101" y="26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5"/>
                      <a:pt x="103" y="242"/>
                      <a:pt x="140" y="242"/>
                    </a:cubicBezTo>
                    <a:cubicBezTo>
                      <a:pt x="161" y="242"/>
                      <a:pt x="183" y="236"/>
                      <a:pt x="201" y="227"/>
                    </a:cubicBezTo>
                    <a:cubicBezTo>
                      <a:pt x="276" y="202"/>
                      <a:pt x="301" y="127"/>
                      <a:pt x="251" y="77"/>
                    </a:cubicBezTo>
                    <a:cubicBezTo>
                      <a:pt x="235" y="28"/>
                      <a:pt x="198" y="0"/>
                      <a:pt x="16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6" name="Google Shape;4446;p23"/>
              <p:cNvSpPr/>
              <p:nvPr/>
            </p:nvSpPr>
            <p:spPr>
              <a:xfrm>
                <a:off x="2107275" y="3593525"/>
                <a:ext cx="11950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21" extrusionOk="0">
                    <a:moveTo>
                      <a:pt x="235" y="1"/>
                    </a:moveTo>
                    <a:cubicBezTo>
                      <a:pt x="207" y="1"/>
                      <a:pt x="178" y="7"/>
                      <a:pt x="151" y="20"/>
                    </a:cubicBezTo>
                    <a:cubicBezTo>
                      <a:pt x="51" y="70"/>
                      <a:pt x="1" y="196"/>
                      <a:pt x="51" y="296"/>
                    </a:cubicBezTo>
                    <a:cubicBezTo>
                      <a:pt x="85" y="382"/>
                      <a:pt x="155" y="420"/>
                      <a:pt x="235" y="420"/>
                    </a:cubicBezTo>
                    <a:cubicBezTo>
                      <a:pt x="272" y="420"/>
                      <a:pt x="312" y="412"/>
                      <a:pt x="352" y="396"/>
                    </a:cubicBezTo>
                    <a:cubicBezTo>
                      <a:pt x="452" y="346"/>
                      <a:pt x="477" y="221"/>
                      <a:pt x="427" y="121"/>
                    </a:cubicBezTo>
                    <a:cubicBezTo>
                      <a:pt x="390" y="47"/>
                      <a:pt x="313" y="1"/>
                      <a:pt x="23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7" name="Google Shape;4447;p23"/>
              <p:cNvSpPr/>
              <p:nvPr/>
            </p:nvSpPr>
            <p:spPr>
              <a:xfrm>
                <a:off x="2020825" y="35075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0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50" y="76"/>
                      <a:pt x="0" y="201"/>
                      <a:pt x="50" y="301"/>
                    </a:cubicBezTo>
                    <a:cubicBezTo>
                      <a:pt x="86" y="356"/>
                      <a:pt x="162" y="397"/>
                      <a:pt x="238" y="397"/>
                    </a:cubicBezTo>
                    <a:cubicBezTo>
                      <a:pt x="268" y="397"/>
                      <a:pt x="298" y="391"/>
                      <a:pt x="326" y="377"/>
                    </a:cubicBezTo>
                    <a:cubicBezTo>
                      <a:pt x="426" y="326"/>
                      <a:pt x="451" y="201"/>
                      <a:pt x="401" y="101"/>
                    </a:cubicBezTo>
                    <a:cubicBezTo>
                      <a:pt x="368" y="34"/>
                      <a:pt x="301" y="1"/>
                      <a:pt x="2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8" name="Google Shape;4448;p23"/>
              <p:cNvSpPr/>
              <p:nvPr/>
            </p:nvSpPr>
            <p:spPr>
              <a:xfrm>
                <a:off x="2040250" y="3425350"/>
                <a:ext cx="9425" cy="84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37" extrusionOk="0">
                    <a:moveTo>
                      <a:pt x="186" y="1"/>
                    </a:moveTo>
                    <a:cubicBezTo>
                      <a:pt x="100" y="1"/>
                      <a:pt x="25" y="66"/>
                      <a:pt x="25" y="131"/>
                    </a:cubicBezTo>
                    <a:cubicBezTo>
                      <a:pt x="0" y="231"/>
                      <a:pt x="75" y="331"/>
                      <a:pt x="176" y="331"/>
                    </a:cubicBezTo>
                    <a:cubicBezTo>
                      <a:pt x="186" y="335"/>
                      <a:pt x="196" y="336"/>
                      <a:pt x="207" y="336"/>
                    </a:cubicBezTo>
                    <a:cubicBezTo>
                      <a:pt x="276" y="336"/>
                      <a:pt x="354" y="271"/>
                      <a:pt x="376" y="206"/>
                    </a:cubicBezTo>
                    <a:cubicBezTo>
                      <a:pt x="376" y="106"/>
                      <a:pt x="301" y="5"/>
                      <a:pt x="226" y="5"/>
                    </a:cubicBezTo>
                    <a:cubicBezTo>
                      <a:pt x="212" y="2"/>
                      <a:pt x="199" y="1"/>
                      <a:pt x="186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9" name="Google Shape;4449;p23"/>
              <p:cNvSpPr/>
              <p:nvPr/>
            </p:nvSpPr>
            <p:spPr>
              <a:xfrm>
                <a:off x="2188750" y="3305925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19" y="1"/>
                    </a:moveTo>
                    <a:cubicBezTo>
                      <a:pt x="194" y="1"/>
                      <a:pt x="171" y="7"/>
                      <a:pt x="150" y="20"/>
                    </a:cubicBezTo>
                    <a:cubicBezTo>
                      <a:pt x="50" y="71"/>
                      <a:pt x="0" y="196"/>
                      <a:pt x="50" y="296"/>
                    </a:cubicBezTo>
                    <a:cubicBezTo>
                      <a:pt x="84" y="363"/>
                      <a:pt x="150" y="396"/>
                      <a:pt x="221" y="396"/>
                    </a:cubicBezTo>
                    <a:cubicBezTo>
                      <a:pt x="256" y="396"/>
                      <a:pt x="292" y="388"/>
                      <a:pt x="326" y="371"/>
                    </a:cubicBezTo>
                    <a:cubicBezTo>
                      <a:pt x="426" y="321"/>
                      <a:pt x="451" y="221"/>
                      <a:pt x="401" y="121"/>
                    </a:cubicBezTo>
                    <a:cubicBezTo>
                      <a:pt x="364" y="47"/>
                      <a:pt x="287" y="1"/>
                      <a:pt x="21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0" name="Google Shape;4450;p23"/>
              <p:cNvSpPr/>
              <p:nvPr/>
            </p:nvSpPr>
            <p:spPr>
              <a:xfrm>
                <a:off x="2161800" y="32476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13" y="0"/>
                    </a:moveTo>
                    <a:cubicBezTo>
                      <a:pt x="184" y="0"/>
                      <a:pt x="154" y="7"/>
                      <a:pt x="126" y="21"/>
                    </a:cubicBezTo>
                    <a:cubicBezTo>
                      <a:pt x="25" y="71"/>
                      <a:pt x="0" y="196"/>
                      <a:pt x="50" y="296"/>
                    </a:cubicBezTo>
                    <a:cubicBezTo>
                      <a:pt x="84" y="363"/>
                      <a:pt x="151" y="397"/>
                      <a:pt x="221" y="397"/>
                    </a:cubicBezTo>
                    <a:cubicBezTo>
                      <a:pt x="257" y="397"/>
                      <a:pt x="293" y="388"/>
                      <a:pt x="326" y="372"/>
                    </a:cubicBezTo>
                    <a:cubicBezTo>
                      <a:pt x="401" y="321"/>
                      <a:pt x="451" y="196"/>
                      <a:pt x="401" y="96"/>
                    </a:cubicBezTo>
                    <a:cubicBezTo>
                      <a:pt x="365" y="42"/>
                      <a:pt x="290" y="0"/>
                      <a:pt x="21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1" name="Google Shape;4451;p23"/>
              <p:cNvSpPr/>
              <p:nvPr/>
            </p:nvSpPr>
            <p:spPr>
              <a:xfrm>
                <a:off x="2119825" y="3380125"/>
                <a:ext cx="6900" cy="6125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5" extrusionOk="0">
                    <a:moveTo>
                      <a:pt x="135" y="0"/>
                    </a:moveTo>
                    <a:cubicBezTo>
                      <a:pt x="116" y="0"/>
                      <a:pt x="95" y="3"/>
                      <a:pt x="75" y="10"/>
                    </a:cubicBezTo>
                    <a:cubicBezTo>
                      <a:pt x="25" y="35"/>
                      <a:pt x="0" y="110"/>
                      <a:pt x="25" y="160"/>
                    </a:cubicBezTo>
                    <a:cubicBezTo>
                      <a:pt x="63" y="217"/>
                      <a:pt x="114" y="245"/>
                      <a:pt x="159" y="245"/>
                    </a:cubicBezTo>
                    <a:cubicBezTo>
                      <a:pt x="174" y="245"/>
                      <a:pt x="188" y="242"/>
                      <a:pt x="201" y="235"/>
                    </a:cubicBezTo>
                    <a:cubicBezTo>
                      <a:pt x="251" y="185"/>
                      <a:pt x="276" y="110"/>
                      <a:pt x="251" y="60"/>
                    </a:cubicBezTo>
                    <a:cubicBezTo>
                      <a:pt x="232" y="23"/>
                      <a:pt x="187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2" name="Google Shape;4452;p23"/>
              <p:cNvSpPr/>
              <p:nvPr/>
            </p:nvSpPr>
            <p:spPr>
              <a:xfrm>
                <a:off x="2163050" y="3296150"/>
                <a:ext cx="69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6" extrusionOk="0">
                    <a:moveTo>
                      <a:pt x="120" y="1"/>
                    </a:moveTo>
                    <a:cubicBezTo>
                      <a:pt x="104" y="1"/>
                      <a:pt x="89" y="4"/>
                      <a:pt x="76" y="10"/>
                    </a:cubicBezTo>
                    <a:cubicBezTo>
                      <a:pt x="0" y="61"/>
                      <a:pt x="0" y="136"/>
                      <a:pt x="26" y="186"/>
                    </a:cubicBezTo>
                    <a:cubicBezTo>
                      <a:pt x="44" y="223"/>
                      <a:pt x="89" y="246"/>
                      <a:pt x="132" y="246"/>
                    </a:cubicBezTo>
                    <a:cubicBezTo>
                      <a:pt x="147" y="246"/>
                      <a:pt x="162" y="243"/>
                      <a:pt x="176" y="236"/>
                    </a:cubicBezTo>
                    <a:cubicBezTo>
                      <a:pt x="251" y="211"/>
                      <a:pt x="276" y="136"/>
                      <a:pt x="226" y="61"/>
                    </a:cubicBezTo>
                    <a:cubicBezTo>
                      <a:pt x="208" y="24"/>
                      <a:pt x="162" y="1"/>
                      <a:pt x="12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3" name="Google Shape;4453;p23"/>
              <p:cNvSpPr/>
              <p:nvPr/>
            </p:nvSpPr>
            <p:spPr>
              <a:xfrm>
                <a:off x="2142375" y="3371350"/>
                <a:ext cx="69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6" extrusionOk="0">
                    <a:moveTo>
                      <a:pt x="145" y="0"/>
                    </a:moveTo>
                    <a:cubicBezTo>
                      <a:pt x="129" y="0"/>
                      <a:pt x="114" y="3"/>
                      <a:pt x="101" y="10"/>
                    </a:cubicBezTo>
                    <a:cubicBezTo>
                      <a:pt x="25" y="60"/>
                      <a:pt x="0" y="135"/>
                      <a:pt x="51" y="185"/>
                    </a:cubicBezTo>
                    <a:cubicBezTo>
                      <a:pt x="69" y="222"/>
                      <a:pt x="114" y="245"/>
                      <a:pt x="157" y="245"/>
                    </a:cubicBezTo>
                    <a:cubicBezTo>
                      <a:pt x="172" y="245"/>
                      <a:pt x="187" y="242"/>
                      <a:pt x="201" y="236"/>
                    </a:cubicBezTo>
                    <a:cubicBezTo>
                      <a:pt x="276" y="211"/>
                      <a:pt x="276" y="135"/>
                      <a:pt x="251" y="60"/>
                    </a:cubicBezTo>
                    <a:cubicBezTo>
                      <a:pt x="233" y="23"/>
                      <a:pt x="187" y="0"/>
                      <a:pt x="14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4" name="Google Shape;4454;p23"/>
              <p:cNvSpPr/>
              <p:nvPr/>
            </p:nvSpPr>
            <p:spPr>
              <a:xfrm>
                <a:off x="2126700" y="332270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60" y="0"/>
                    </a:moveTo>
                    <a:cubicBezTo>
                      <a:pt x="140" y="0"/>
                      <a:pt x="119" y="8"/>
                      <a:pt x="101" y="26"/>
                    </a:cubicBezTo>
                    <a:cubicBezTo>
                      <a:pt x="26" y="51"/>
                      <a:pt x="1" y="126"/>
                      <a:pt x="51" y="177"/>
                    </a:cubicBezTo>
                    <a:cubicBezTo>
                      <a:pt x="67" y="225"/>
                      <a:pt x="104" y="253"/>
                      <a:pt x="142" y="253"/>
                    </a:cubicBezTo>
                    <a:cubicBezTo>
                      <a:pt x="163" y="253"/>
                      <a:pt x="184" y="244"/>
                      <a:pt x="201" y="227"/>
                    </a:cubicBezTo>
                    <a:cubicBezTo>
                      <a:pt x="277" y="202"/>
                      <a:pt x="277" y="126"/>
                      <a:pt x="251" y="76"/>
                    </a:cubicBezTo>
                    <a:cubicBezTo>
                      <a:pt x="235" y="28"/>
                      <a:pt x="198" y="0"/>
                      <a:pt x="16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5" name="Google Shape;4455;p23"/>
              <p:cNvSpPr/>
              <p:nvPr/>
            </p:nvSpPr>
            <p:spPr>
              <a:xfrm>
                <a:off x="2087850" y="326380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54" y="0"/>
                    </a:moveTo>
                    <a:cubicBezTo>
                      <a:pt x="129" y="0"/>
                      <a:pt x="103" y="9"/>
                      <a:pt x="76" y="26"/>
                    </a:cubicBezTo>
                    <a:cubicBezTo>
                      <a:pt x="26" y="51"/>
                      <a:pt x="1" y="127"/>
                      <a:pt x="26" y="177"/>
                    </a:cubicBezTo>
                    <a:cubicBezTo>
                      <a:pt x="58" y="225"/>
                      <a:pt x="101" y="253"/>
                      <a:pt x="141" y="253"/>
                    </a:cubicBezTo>
                    <a:cubicBezTo>
                      <a:pt x="163" y="253"/>
                      <a:pt x="184" y="245"/>
                      <a:pt x="201" y="227"/>
                    </a:cubicBezTo>
                    <a:cubicBezTo>
                      <a:pt x="252" y="202"/>
                      <a:pt x="277" y="127"/>
                      <a:pt x="252" y="76"/>
                    </a:cubicBezTo>
                    <a:cubicBezTo>
                      <a:pt x="235" y="28"/>
                      <a:pt x="198" y="0"/>
                      <a:pt x="15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6" name="Google Shape;4456;p23"/>
              <p:cNvSpPr/>
              <p:nvPr/>
            </p:nvSpPr>
            <p:spPr>
              <a:xfrm>
                <a:off x="2020200" y="3340875"/>
                <a:ext cx="11925" cy="10550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22" extrusionOk="0">
                    <a:moveTo>
                      <a:pt x="230" y="1"/>
                    </a:moveTo>
                    <a:cubicBezTo>
                      <a:pt x="195" y="1"/>
                      <a:pt x="159" y="9"/>
                      <a:pt x="125" y="26"/>
                    </a:cubicBezTo>
                    <a:cubicBezTo>
                      <a:pt x="25" y="76"/>
                      <a:pt x="0" y="201"/>
                      <a:pt x="50" y="302"/>
                    </a:cubicBezTo>
                    <a:cubicBezTo>
                      <a:pt x="87" y="375"/>
                      <a:pt x="164" y="422"/>
                      <a:pt x="242" y="422"/>
                    </a:cubicBezTo>
                    <a:cubicBezTo>
                      <a:pt x="270" y="422"/>
                      <a:pt x="299" y="415"/>
                      <a:pt x="326" y="402"/>
                    </a:cubicBezTo>
                    <a:cubicBezTo>
                      <a:pt x="426" y="327"/>
                      <a:pt x="476" y="201"/>
                      <a:pt x="401" y="101"/>
                    </a:cubicBezTo>
                    <a:cubicBezTo>
                      <a:pt x="368" y="34"/>
                      <a:pt x="301" y="1"/>
                      <a:pt x="2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7" name="Google Shape;4457;p23"/>
              <p:cNvSpPr/>
              <p:nvPr/>
            </p:nvSpPr>
            <p:spPr>
              <a:xfrm>
                <a:off x="2107275" y="34273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60" y="9"/>
                      <a:pt x="126" y="26"/>
                    </a:cubicBezTo>
                    <a:cubicBezTo>
                      <a:pt x="26" y="76"/>
                      <a:pt x="1" y="201"/>
                      <a:pt x="51" y="301"/>
                    </a:cubicBezTo>
                    <a:cubicBezTo>
                      <a:pt x="87" y="356"/>
                      <a:pt x="149" y="397"/>
                      <a:pt x="219" y="397"/>
                    </a:cubicBezTo>
                    <a:cubicBezTo>
                      <a:pt x="246" y="397"/>
                      <a:pt x="274" y="391"/>
                      <a:pt x="302" y="377"/>
                    </a:cubicBezTo>
                    <a:cubicBezTo>
                      <a:pt x="402" y="326"/>
                      <a:pt x="452" y="201"/>
                      <a:pt x="402" y="101"/>
                    </a:cubicBezTo>
                    <a:cubicBezTo>
                      <a:pt x="368" y="34"/>
                      <a:pt x="302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8" name="Google Shape;4458;p23"/>
              <p:cNvSpPr/>
              <p:nvPr/>
            </p:nvSpPr>
            <p:spPr>
              <a:xfrm>
                <a:off x="2584100" y="2831475"/>
                <a:ext cx="9425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7" extrusionOk="0">
                    <a:moveTo>
                      <a:pt x="151" y="1"/>
                    </a:moveTo>
                    <a:cubicBezTo>
                      <a:pt x="51" y="26"/>
                      <a:pt x="1" y="101"/>
                      <a:pt x="1" y="201"/>
                    </a:cubicBezTo>
                    <a:cubicBezTo>
                      <a:pt x="22" y="288"/>
                      <a:pt x="82" y="357"/>
                      <a:pt x="163" y="357"/>
                    </a:cubicBezTo>
                    <a:cubicBezTo>
                      <a:pt x="175" y="357"/>
                      <a:pt x="188" y="355"/>
                      <a:pt x="201" y="352"/>
                    </a:cubicBezTo>
                    <a:cubicBezTo>
                      <a:pt x="301" y="327"/>
                      <a:pt x="377" y="252"/>
                      <a:pt x="352" y="151"/>
                    </a:cubicBezTo>
                    <a:cubicBezTo>
                      <a:pt x="352" y="51"/>
                      <a:pt x="251" y="1"/>
                      <a:pt x="15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9" name="Google Shape;4459;p23"/>
              <p:cNvSpPr/>
              <p:nvPr/>
            </p:nvSpPr>
            <p:spPr>
              <a:xfrm>
                <a:off x="2563425" y="2914200"/>
                <a:ext cx="11925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21" extrusionOk="0">
                    <a:moveTo>
                      <a:pt x="240" y="0"/>
                    </a:moveTo>
                    <a:cubicBezTo>
                      <a:pt x="162" y="0"/>
                      <a:pt x="84" y="34"/>
                      <a:pt x="51" y="100"/>
                    </a:cubicBezTo>
                    <a:cubicBezTo>
                      <a:pt x="1" y="226"/>
                      <a:pt x="51" y="351"/>
                      <a:pt x="151" y="401"/>
                    </a:cubicBezTo>
                    <a:cubicBezTo>
                      <a:pt x="178" y="415"/>
                      <a:pt x="206" y="421"/>
                      <a:pt x="235" y="421"/>
                    </a:cubicBezTo>
                    <a:cubicBezTo>
                      <a:pt x="313" y="421"/>
                      <a:pt x="390" y="374"/>
                      <a:pt x="427" y="301"/>
                    </a:cubicBezTo>
                    <a:cubicBezTo>
                      <a:pt x="477" y="201"/>
                      <a:pt x="452" y="75"/>
                      <a:pt x="351" y="25"/>
                    </a:cubicBezTo>
                    <a:cubicBezTo>
                      <a:pt x="318" y="9"/>
                      <a:pt x="279" y="0"/>
                      <a:pt x="24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60" name="Google Shape;4460;p23"/>
            <p:cNvGrpSpPr/>
            <p:nvPr/>
          </p:nvGrpSpPr>
          <p:grpSpPr>
            <a:xfrm rot="-9313391">
              <a:off x="6331968" y="3146197"/>
              <a:ext cx="2276539" cy="2696103"/>
              <a:chOff x="1859800" y="2828350"/>
              <a:chExt cx="733725" cy="868950"/>
            </a:xfrm>
          </p:grpSpPr>
          <p:sp>
            <p:nvSpPr>
              <p:cNvPr id="4461" name="Google Shape;4461;p23"/>
              <p:cNvSpPr/>
              <p:nvPr/>
            </p:nvSpPr>
            <p:spPr>
              <a:xfrm>
                <a:off x="2271450" y="3280650"/>
                <a:ext cx="15050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0" extrusionOk="0">
                    <a:moveTo>
                      <a:pt x="305" y="0"/>
                    </a:moveTo>
                    <a:cubicBezTo>
                      <a:pt x="171" y="0"/>
                      <a:pt x="48" y="95"/>
                      <a:pt x="25" y="229"/>
                    </a:cubicBezTo>
                    <a:cubicBezTo>
                      <a:pt x="0" y="380"/>
                      <a:pt x="101" y="530"/>
                      <a:pt x="251" y="555"/>
                    </a:cubicBezTo>
                    <a:cubicBezTo>
                      <a:pt x="266" y="558"/>
                      <a:pt x="282" y="559"/>
                      <a:pt x="297" y="559"/>
                    </a:cubicBezTo>
                    <a:cubicBezTo>
                      <a:pt x="431" y="559"/>
                      <a:pt x="554" y="465"/>
                      <a:pt x="577" y="330"/>
                    </a:cubicBezTo>
                    <a:cubicBezTo>
                      <a:pt x="602" y="179"/>
                      <a:pt x="502" y="29"/>
                      <a:pt x="351" y="4"/>
                    </a:cubicBezTo>
                    <a:cubicBezTo>
                      <a:pt x="336" y="1"/>
                      <a:pt x="320" y="0"/>
                      <a:pt x="30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2" name="Google Shape;4462;p23"/>
              <p:cNvSpPr/>
              <p:nvPr/>
            </p:nvSpPr>
            <p:spPr>
              <a:xfrm>
                <a:off x="2503900" y="3095025"/>
                <a:ext cx="1757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17" extrusionOk="0">
                    <a:moveTo>
                      <a:pt x="344" y="1"/>
                    </a:moveTo>
                    <a:cubicBezTo>
                      <a:pt x="297" y="1"/>
                      <a:pt x="248" y="12"/>
                      <a:pt x="201" y="35"/>
                    </a:cubicBezTo>
                    <a:cubicBezTo>
                      <a:pt x="51" y="111"/>
                      <a:pt x="1" y="311"/>
                      <a:pt x="76" y="436"/>
                    </a:cubicBezTo>
                    <a:cubicBezTo>
                      <a:pt x="131" y="546"/>
                      <a:pt x="240" y="616"/>
                      <a:pt x="353" y="616"/>
                    </a:cubicBezTo>
                    <a:cubicBezTo>
                      <a:pt x="394" y="616"/>
                      <a:pt x="437" y="607"/>
                      <a:pt x="477" y="587"/>
                    </a:cubicBezTo>
                    <a:cubicBezTo>
                      <a:pt x="627" y="487"/>
                      <a:pt x="702" y="311"/>
                      <a:pt x="602" y="161"/>
                    </a:cubicBezTo>
                    <a:cubicBezTo>
                      <a:pt x="550" y="57"/>
                      <a:pt x="451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3" name="Google Shape;4463;p23"/>
              <p:cNvSpPr/>
              <p:nvPr/>
            </p:nvSpPr>
            <p:spPr>
              <a:xfrm>
                <a:off x="2461300" y="3003550"/>
                <a:ext cx="175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2" extrusionOk="0">
                    <a:moveTo>
                      <a:pt x="350" y="1"/>
                    </a:moveTo>
                    <a:cubicBezTo>
                      <a:pt x="299" y="1"/>
                      <a:pt x="247" y="12"/>
                      <a:pt x="201" y="35"/>
                    </a:cubicBezTo>
                    <a:cubicBezTo>
                      <a:pt x="50" y="110"/>
                      <a:pt x="0" y="311"/>
                      <a:pt x="76" y="461"/>
                    </a:cubicBezTo>
                    <a:cubicBezTo>
                      <a:pt x="127" y="565"/>
                      <a:pt x="239" y="621"/>
                      <a:pt x="353" y="621"/>
                    </a:cubicBezTo>
                    <a:cubicBezTo>
                      <a:pt x="404" y="621"/>
                      <a:pt x="455" y="610"/>
                      <a:pt x="502" y="587"/>
                    </a:cubicBezTo>
                    <a:cubicBezTo>
                      <a:pt x="652" y="511"/>
                      <a:pt x="702" y="311"/>
                      <a:pt x="627" y="161"/>
                    </a:cubicBezTo>
                    <a:cubicBezTo>
                      <a:pt x="575" y="57"/>
                      <a:pt x="463" y="1"/>
                      <a:pt x="35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4" name="Google Shape;4464;p23"/>
              <p:cNvSpPr/>
              <p:nvPr/>
            </p:nvSpPr>
            <p:spPr>
              <a:xfrm>
                <a:off x="2396125" y="3210050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198" y="1"/>
                    </a:moveTo>
                    <a:cubicBezTo>
                      <a:pt x="172" y="1"/>
                      <a:pt x="147" y="7"/>
                      <a:pt x="126" y="21"/>
                    </a:cubicBezTo>
                    <a:cubicBezTo>
                      <a:pt x="26" y="71"/>
                      <a:pt x="1" y="196"/>
                      <a:pt x="51" y="297"/>
                    </a:cubicBezTo>
                    <a:cubicBezTo>
                      <a:pt x="87" y="351"/>
                      <a:pt x="149" y="392"/>
                      <a:pt x="219" y="392"/>
                    </a:cubicBezTo>
                    <a:cubicBezTo>
                      <a:pt x="246" y="392"/>
                      <a:pt x="274" y="386"/>
                      <a:pt x="302" y="372"/>
                    </a:cubicBezTo>
                    <a:cubicBezTo>
                      <a:pt x="402" y="322"/>
                      <a:pt x="427" y="196"/>
                      <a:pt x="377" y="96"/>
                    </a:cubicBezTo>
                    <a:cubicBezTo>
                      <a:pt x="341" y="42"/>
                      <a:pt x="265" y="1"/>
                      <a:pt x="19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5" name="Google Shape;4465;p23"/>
              <p:cNvSpPr/>
              <p:nvPr/>
            </p:nvSpPr>
            <p:spPr>
              <a:xfrm>
                <a:off x="2462550" y="307960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31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51" y="76"/>
                      <a:pt x="0" y="176"/>
                      <a:pt x="51" y="276"/>
                    </a:cubicBezTo>
                    <a:cubicBezTo>
                      <a:pt x="84" y="343"/>
                      <a:pt x="151" y="377"/>
                      <a:pt x="221" y="377"/>
                    </a:cubicBezTo>
                    <a:cubicBezTo>
                      <a:pt x="257" y="377"/>
                      <a:pt x="293" y="368"/>
                      <a:pt x="326" y="352"/>
                    </a:cubicBezTo>
                    <a:cubicBezTo>
                      <a:pt x="401" y="302"/>
                      <a:pt x="452" y="201"/>
                      <a:pt x="401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6" name="Google Shape;4466;p23"/>
              <p:cNvSpPr/>
              <p:nvPr/>
            </p:nvSpPr>
            <p:spPr>
              <a:xfrm>
                <a:off x="2431225" y="3196900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209" y="0"/>
                    </a:moveTo>
                    <a:cubicBezTo>
                      <a:pt x="182" y="0"/>
                      <a:pt x="154" y="7"/>
                      <a:pt x="126" y="21"/>
                    </a:cubicBezTo>
                    <a:cubicBezTo>
                      <a:pt x="25" y="71"/>
                      <a:pt x="0" y="196"/>
                      <a:pt x="50" y="296"/>
                    </a:cubicBezTo>
                    <a:cubicBezTo>
                      <a:pt x="87" y="350"/>
                      <a:pt x="162" y="392"/>
                      <a:pt x="229" y="392"/>
                    </a:cubicBezTo>
                    <a:cubicBezTo>
                      <a:pt x="255" y="392"/>
                      <a:pt x="280" y="385"/>
                      <a:pt x="301" y="371"/>
                    </a:cubicBezTo>
                    <a:cubicBezTo>
                      <a:pt x="401" y="321"/>
                      <a:pt x="426" y="196"/>
                      <a:pt x="376" y="96"/>
                    </a:cubicBezTo>
                    <a:cubicBezTo>
                      <a:pt x="340" y="42"/>
                      <a:pt x="278" y="0"/>
                      <a:pt x="20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7" name="Google Shape;4467;p23"/>
              <p:cNvSpPr/>
              <p:nvPr/>
            </p:nvSpPr>
            <p:spPr>
              <a:xfrm>
                <a:off x="2406775" y="3120950"/>
                <a:ext cx="106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7" extrusionOk="0">
                    <a:moveTo>
                      <a:pt x="225" y="1"/>
                    </a:moveTo>
                    <a:cubicBezTo>
                      <a:pt x="193" y="1"/>
                      <a:pt x="160" y="9"/>
                      <a:pt x="126" y="26"/>
                    </a:cubicBezTo>
                    <a:cubicBezTo>
                      <a:pt x="26" y="76"/>
                      <a:pt x="1" y="176"/>
                      <a:pt x="51" y="277"/>
                    </a:cubicBezTo>
                    <a:cubicBezTo>
                      <a:pt x="84" y="343"/>
                      <a:pt x="151" y="377"/>
                      <a:pt x="214" y="377"/>
                    </a:cubicBezTo>
                    <a:cubicBezTo>
                      <a:pt x="246" y="377"/>
                      <a:pt x="277" y="368"/>
                      <a:pt x="302" y="352"/>
                    </a:cubicBezTo>
                    <a:cubicBezTo>
                      <a:pt x="402" y="302"/>
                      <a:pt x="427" y="201"/>
                      <a:pt x="377" y="101"/>
                    </a:cubicBezTo>
                    <a:cubicBezTo>
                      <a:pt x="343" y="34"/>
                      <a:pt x="288" y="1"/>
                      <a:pt x="22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8" name="Google Shape;4468;p23"/>
              <p:cNvSpPr/>
              <p:nvPr/>
            </p:nvSpPr>
            <p:spPr>
              <a:xfrm>
                <a:off x="2346000" y="3028975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209" y="1"/>
                    </a:moveTo>
                    <a:cubicBezTo>
                      <a:pt x="182" y="1"/>
                      <a:pt x="154" y="7"/>
                      <a:pt x="126" y="21"/>
                    </a:cubicBezTo>
                    <a:cubicBezTo>
                      <a:pt x="26" y="71"/>
                      <a:pt x="1" y="196"/>
                      <a:pt x="51" y="296"/>
                    </a:cubicBezTo>
                    <a:cubicBezTo>
                      <a:pt x="87" y="351"/>
                      <a:pt x="162" y="392"/>
                      <a:pt x="230" y="392"/>
                    </a:cubicBezTo>
                    <a:cubicBezTo>
                      <a:pt x="256" y="392"/>
                      <a:pt x="281" y="386"/>
                      <a:pt x="302" y="372"/>
                    </a:cubicBezTo>
                    <a:cubicBezTo>
                      <a:pt x="402" y="321"/>
                      <a:pt x="427" y="196"/>
                      <a:pt x="377" y="96"/>
                    </a:cubicBezTo>
                    <a:cubicBezTo>
                      <a:pt x="341" y="42"/>
                      <a:pt x="278" y="1"/>
                      <a:pt x="20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9" name="Google Shape;4469;p23"/>
              <p:cNvSpPr/>
              <p:nvPr/>
            </p:nvSpPr>
            <p:spPr>
              <a:xfrm>
                <a:off x="2240125" y="3149275"/>
                <a:ext cx="1817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652" extrusionOk="0">
                    <a:moveTo>
                      <a:pt x="364" y="0"/>
                    </a:moveTo>
                    <a:cubicBezTo>
                      <a:pt x="311" y="0"/>
                      <a:pt x="256" y="14"/>
                      <a:pt x="201" y="46"/>
                    </a:cubicBezTo>
                    <a:cubicBezTo>
                      <a:pt x="50" y="121"/>
                      <a:pt x="0" y="322"/>
                      <a:pt x="75" y="472"/>
                    </a:cubicBezTo>
                    <a:cubicBezTo>
                      <a:pt x="130" y="582"/>
                      <a:pt x="253" y="652"/>
                      <a:pt x="373" y="652"/>
                    </a:cubicBezTo>
                    <a:cubicBezTo>
                      <a:pt x="417" y="652"/>
                      <a:pt x="461" y="642"/>
                      <a:pt x="501" y="622"/>
                    </a:cubicBezTo>
                    <a:cubicBezTo>
                      <a:pt x="677" y="522"/>
                      <a:pt x="727" y="322"/>
                      <a:pt x="652" y="171"/>
                    </a:cubicBezTo>
                    <a:cubicBezTo>
                      <a:pt x="583" y="68"/>
                      <a:pt x="479" y="0"/>
                      <a:pt x="36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0" name="Google Shape;4470;p23"/>
              <p:cNvSpPr/>
              <p:nvPr/>
            </p:nvSpPr>
            <p:spPr>
              <a:xfrm>
                <a:off x="2376075" y="3284250"/>
                <a:ext cx="175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2" extrusionOk="0">
                    <a:moveTo>
                      <a:pt x="344" y="1"/>
                    </a:moveTo>
                    <a:cubicBezTo>
                      <a:pt x="297" y="1"/>
                      <a:pt x="248" y="12"/>
                      <a:pt x="201" y="35"/>
                    </a:cubicBezTo>
                    <a:cubicBezTo>
                      <a:pt x="51" y="111"/>
                      <a:pt x="1" y="311"/>
                      <a:pt x="76" y="461"/>
                    </a:cubicBezTo>
                    <a:cubicBezTo>
                      <a:pt x="128" y="565"/>
                      <a:pt x="228" y="621"/>
                      <a:pt x="334" y="621"/>
                    </a:cubicBezTo>
                    <a:cubicBezTo>
                      <a:pt x="381" y="621"/>
                      <a:pt x="430" y="610"/>
                      <a:pt x="477" y="587"/>
                    </a:cubicBezTo>
                    <a:cubicBezTo>
                      <a:pt x="627" y="512"/>
                      <a:pt x="703" y="311"/>
                      <a:pt x="602" y="161"/>
                    </a:cubicBezTo>
                    <a:cubicBezTo>
                      <a:pt x="550" y="57"/>
                      <a:pt x="451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1" name="Google Shape;4471;p23"/>
              <p:cNvSpPr/>
              <p:nvPr/>
            </p:nvSpPr>
            <p:spPr>
              <a:xfrm>
                <a:off x="1891750" y="3615225"/>
                <a:ext cx="1442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577" h="560" extrusionOk="0">
                    <a:moveTo>
                      <a:pt x="280" y="1"/>
                    </a:moveTo>
                    <a:cubicBezTo>
                      <a:pt x="151" y="1"/>
                      <a:pt x="48" y="95"/>
                      <a:pt x="25" y="230"/>
                    </a:cubicBezTo>
                    <a:cubicBezTo>
                      <a:pt x="0" y="380"/>
                      <a:pt x="101" y="531"/>
                      <a:pt x="251" y="556"/>
                    </a:cubicBezTo>
                    <a:cubicBezTo>
                      <a:pt x="266" y="558"/>
                      <a:pt x="282" y="560"/>
                      <a:pt x="297" y="560"/>
                    </a:cubicBezTo>
                    <a:cubicBezTo>
                      <a:pt x="426" y="560"/>
                      <a:pt x="529" y="465"/>
                      <a:pt x="552" y="330"/>
                    </a:cubicBezTo>
                    <a:cubicBezTo>
                      <a:pt x="577" y="180"/>
                      <a:pt x="476" y="30"/>
                      <a:pt x="326" y="4"/>
                    </a:cubicBezTo>
                    <a:cubicBezTo>
                      <a:pt x="311" y="2"/>
                      <a:pt x="295" y="1"/>
                      <a:pt x="28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2" name="Google Shape;4472;p23"/>
              <p:cNvSpPr/>
              <p:nvPr/>
            </p:nvSpPr>
            <p:spPr>
              <a:xfrm>
                <a:off x="2123575" y="3429625"/>
                <a:ext cx="17575" cy="1540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16" extrusionOk="0">
                    <a:moveTo>
                      <a:pt x="350" y="0"/>
                    </a:moveTo>
                    <a:cubicBezTo>
                      <a:pt x="299" y="0"/>
                      <a:pt x="248" y="12"/>
                      <a:pt x="201" y="35"/>
                    </a:cubicBezTo>
                    <a:cubicBezTo>
                      <a:pt x="51" y="110"/>
                      <a:pt x="1" y="311"/>
                      <a:pt x="76" y="436"/>
                    </a:cubicBezTo>
                    <a:cubicBezTo>
                      <a:pt x="131" y="546"/>
                      <a:pt x="253" y="616"/>
                      <a:pt x="373" y="616"/>
                    </a:cubicBezTo>
                    <a:cubicBezTo>
                      <a:pt x="418" y="616"/>
                      <a:pt x="461" y="606"/>
                      <a:pt x="502" y="586"/>
                    </a:cubicBezTo>
                    <a:cubicBezTo>
                      <a:pt x="652" y="486"/>
                      <a:pt x="702" y="311"/>
                      <a:pt x="627" y="160"/>
                    </a:cubicBezTo>
                    <a:cubicBezTo>
                      <a:pt x="575" y="56"/>
                      <a:pt x="464" y="0"/>
                      <a:pt x="35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3" name="Google Shape;4473;p23"/>
              <p:cNvSpPr/>
              <p:nvPr/>
            </p:nvSpPr>
            <p:spPr>
              <a:xfrm>
                <a:off x="2080975" y="3338150"/>
                <a:ext cx="17550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621" extrusionOk="0">
                    <a:moveTo>
                      <a:pt x="369" y="0"/>
                    </a:moveTo>
                    <a:cubicBezTo>
                      <a:pt x="321" y="0"/>
                      <a:pt x="272" y="11"/>
                      <a:pt x="226" y="35"/>
                    </a:cubicBezTo>
                    <a:cubicBezTo>
                      <a:pt x="75" y="110"/>
                      <a:pt x="0" y="310"/>
                      <a:pt x="75" y="461"/>
                    </a:cubicBezTo>
                    <a:cubicBezTo>
                      <a:pt x="145" y="565"/>
                      <a:pt x="250" y="621"/>
                      <a:pt x="358" y="621"/>
                    </a:cubicBezTo>
                    <a:cubicBezTo>
                      <a:pt x="406" y="621"/>
                      <a:pt x="455" y="609"/>
                      <a:pt x="501" y="586"/>
                    </a:cubicBezTo>
                    <a:cubicBezTo>
                      <a:pt x="652" y="511"/>
                      <a:pt x="702" y="310"/>
                      <a:pt x="627" y="160"/>
                    </a:cubicBezTo>
                    <a:cubicBezTo>
                      <a:pt x="575" y="56"/>
                      <a:pt x="475" y="0"/>
                      <a:pt x="36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4" name="Google Shape;4474;p23"/>
              <p:cNvSpPr/>
              <p:nvPr/>
            </p:nvSpPr>
            <p:spPr>
              <a:xfrm>
                <a:off x="2015800" y="3544650"/>
                <a:ext cx="11300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2" extrusionOk="0">
                    <a:moveTo>
                      <a:pt x="214" y="0"/>
                    </a:moveTo>
                    <a:cubicBezTo>
                      <a:pt x="184" y="0"/>
                      <a:pt x="154" y="6"/>
                      <a:pt x="126" y="20"/>
                    </a:cubicBezTo>
                    <a:cubicBezTo>
                      <a:pt x="26" y="71"/>
                      <a:pt x="1" y="196"/>
                      <a:pt x="51" y="296"/>
                    </a:cubicBezTo>
                    <a:cubicBezTo>
                      <a:pt x="87" y="350"/>
                      <a:pt x="162" y="391"/>
                      <a:pt x="229" y="391"/>
                    </a:cubicBezTo>
                    <a:cubicBezTo>
                      <a:pt x="256" y="391"/>
                      <a:pt x="280" y="385"/>
                      <a:pt x="301" y="371"/>
                    </a:cubicBezTo>
                    <a:cubicBezTo>
                      <a:pt x="402" y="321"/>
                      <a:pt x="452" y="196"/>
                      <a:pt x="402" y="96"/>
                    </a:cubicBezTo>
                    <a:cubicBezTo>
                      <a:pt x="366" y="41"/>
                      <a:pt x="290" y="0"/>
                      <a:pt x="21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5" name="Google Shape;4475;p23"/>
              <p:cNvSpPr/>
              <p:nvPr/>
            </p:nvSpPr>
            <p:spPr>
              <a:xfrm>
                <a:off x="2082850" y="3414200"/>
                <a:ext cx="106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7" extrusionOk="0">
                    <a:moveTo>
                      <a:pt x="224" y="0"/>
                    </a:moveTo>
                    <a:cubicBezTo>
                      <a:pt x="193" y="0"/>
                      <a:pt x="159" y="9"/>
                      <a:pt x="126" y="25"/>
                    </a:cubicBezTo>
                    <a:cubicBezTo>
                      <a:pt x="25" y="75"/>
                      <a:pt x="0" y="176"/>
                      <a:pt x="51" y="276"/>
                    </a:cubicBezTo>
                    <a:cubicBezTo>
                      <a:pt x="84" y="343"/>
                      <a:pt x="140" y="376"/>
                      <a:pt x="203" y="376"/>
                    </a:cubicBezTo>
                    <a:cubicBezTo>
                      <a:pt x="234" y="376"/>
                      <a:pt x="268" y="368"/>
                      <a:pt x="301" y="351"/>
                    </a:cubicBezTo>
                    <a:cubicBezTo>
                      <a:pt x="401" y="301"/>
                      <a:pt x="426" y="201"/>
                      <a:pt x="376" y="101"/>
                    </a:cubicBezTo>
                    <a:cubicBezTo>
                      <a:pt x="343" y="34"/>
                      <a:pt x="287" y="0"/>
                      <a:pt x="22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6" name="Google Shape;4476;p23"/>
              <p:cNvSpPr/>
              <p:nvPr/>
            </p:nvSpPr>
            <p:spPr>
              <a:xfrm>
                <a:off x="2050900" y="3531475"/>
                <a:ext cx="11300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3" extrusionOk="0">
                    <a:moveTo>
                      <a:pt x="223" y="1"/>
                    </a:moveTo>
                    <a:cubicBezTo>
                      <a:pt x="196" y="1"/>
                      <a:pt x="172" y="7"/>
                      <a:pt x="151" y="21"/>
                    </a:cubicBezTo>
                    <a:cubicBezTo>
                      <a:pt x="50" y="71"/>
                      <a:pt x="0" y="197"/>
                      <a:pt x="50" y="297"/>
                    </a:cubicBezTo>
                    <a:cubicBezTo>
                      <a:pt x="86" y="351"/>
                      <a:pt x="162" y="392"/>
                      <a:pt x="238" y="392"/>
                    </a:cubicBezTo>
                    <a:cubicBezTo>
                      <a:pt x="268" y="392"/>
                      <a:pt x="298" y="386"/>
                      <a:pt x="326" y="372"/>
                    </a:cubicBezTo>
                    <a:cubicBezTo>
                      <a:pt x="426" y="322"/>
                      <a:pt x="451" y="197"/>
                      <a:pt x="401" y="96"/>
                    </a:cubicBezTo>
                    <a:cubicBezTo>
                      <a:pt x="365" y="42"/>
                      <a:pt x="290" y="1"/>
                      <a:pt x="22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7" name="Google Shape;4477;p23"/>
              <p:cNvSpPr/>
              <p:nvPr/>
            </p:nvSpPr>
            <p:spPr>
              <a:xfrm>
                <a:off x="2026450" y="345555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38" y="0"/>
                    </a:moveTo>
                    <a:cubicBezTo>
                      <a:pt x="207" y="0"/>
                      <a:pt x="176" y="9"/>
                      <a:pt x="151" y="26"/>
                    </a:cubicBezTo>
                    <a:cubicBezTo>
                      <a:pt x="51" y="76"/>
                      <a:pt x="1" y="176"/>
                      <a:pt x="51" y="276"/>
                    </a:cubicBezTo>
                    <a:cubicBezTo>
                      <a:pt x="84" y="343"/>
                      <a:pt x="151" y="376"/>
                      <a:pt x="222" y="376"/>
                    </a:cubicBezTo>
                    <a:cubicBezTo>
                      <a:pt x="257" y="376"/>
                      <a:pt x="293" y="368"/>
                      <a:pt x="327" y="351"/>
                    </a:cubicBezTo>
                    <a:cubicBezTo>
                      <a:pt x="427" y="301"/>
                      <a:pt x="452" y="201"/>
                      <a:pt x="402" y="101"/>
                    </a:cubicBezTo>
                    <a:cubicBezTo>
                      <a:pt x="368" y="34"/>
                      <a:pt x="302" y="0"/>
                      <a:pt x="23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8" name="Google Shape;4478;p23"/>
              <p:cNvSpPr/>
              <p:nvPr/>
            </p:nvSpPr>
            <p:spPr>
              <a:xfrm>
                <a:off x="1965675" y="3363575"/>
                <a:ext cx="11300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2" extrusionOk="0">
                    <a:moveTo>
                      <a:pt x="223" y="0"/>
                    </a:moveTo>
                    <a:cubicBezTo>
                      <a:pt x="197" y="0"/>
                      <a:pt x="172" y="6"/>
                      <a:pt x="151" y="20"/>
                    </a:cubicBezTo>
                    <a:cubicBezTo>
                      <a:pt x="51" y="70"/>
                      <a:pt x="1" y="196"/>
                      <a:pt x="51" y="296"/>
                    </a:cubicBezTo>
                    <a:cubicBezTo>
                      <a:pt x="87" y="350"/>
                      <a:pt x="162" y="391"/>
                      <a:pt x="239" y="391"/>
                    </a:cubicBezTo>
                    <a:cubicBezTo>
                      <a:pt x="269" y="391"/>
                      <a:pt x="298" y="385"/>
                      <a:pt x="326" y="371"/>
                    </a:cubicBezTo>
                    <a:cubicBezTo>
                      <a:pt x="427" y="321"/>
                      <a:pt x="452" y="196"/>
                      <a:pt x="402" y="95"/>
                    </a:cubicBezTo>
                    <a:cubicBezTo>
                      <a:pt x="366" y="41"/>
                      <a:pt x="290" y="0"/>
                      <a:pt x="22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9" name="Google Shape;4479;p23"/>
              <p:cNvSpPr/>
              <p:nvPr/>
            </p:nvSpPr>
            <p:spPr>
              <a:xfrm>
                <a:off x="1859800" y="3483850"/>
                <a:ext cx="18800" cy="16325"/>
              </a:xfrm>
              <a:custGeom>
                <a:avLst/>
                <a:gdLst/>
                <a:ahLst/>
                <a:cxnLst/>
                <a:rect l="l" t="t" r="r" b="b"/>
                <a:pathLst>
                  <a:path w="752" h="653" extrusionOk="0">
                    <a:moveTo>
                      <a:pt x="377" y="1"/>
                    </a:moveTo>
                    <a:cubicBezTo>
                      <a:pt x="325" y="1"/>
                      <a:pt x="273" y="15"/>
                      <a:pt x="226" y="46"/>
                    </a:cubicBezTo>
                    <a:cubicBezTo>
                      <a:pt x="50" y="122"/>
                      <a:pt x="0" y="322"/>
                      <a:pt x="75" y="472"/>
                    </a:cubicBezTo>
                    <a:cubicBezTo>
                      <a:pt x="149" y="583"/>
                      <a:pt x="276" y="652"/>
                      <a:pt x="398" y="652"/>
                    </a:cubicBezTo>
                    <a:cubicBezTo>
                      <a:pt x="442" y="652"/>
                      <a:pt x="486" y="643"/>
                      <a:pt x="526" y="623"/>
                    </a:cubicBezTo>
                    <a:cubicBezTo>
                      <a:pt x="677" y="523"/>
                      <a:pt x="752" y="322"/>
                      <a:pt x="652" y="172"/>
                    </a:cubicBezTo>
                    <a:cubicBezTo>
                      <a:pt x="600" y="69"/>
                      <a:pt x="490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0" name="Google Shape;4480;p23"/>
              <p:cNvSpPr/>
              <p:nvPr/>
            </p:nvSpPr>
            <p:spPr>
              <a:xfrm>
                <a:off x="1995750" y="3618850"/>
                <a:ext cx="1757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1" extrusionOk="0">
                    <a:moveTo>
                      <a:pt x="350" y="0"/>
                    </a:moveTo>
                    <a:cubicBezTo>
                      <a:pt x="299" y="0"/>
                      <a:pt x="248" y="12"/>
                      <a:pt x="201" y="35"/>
                    </a:cubicBezTo>
                    <a:cubicBezTo>
                      <a:pt x="51" y="110"/>
                      <a:pt x="1" y="311"/>
                      <a:pt x="76" y="461"/>
                    </a:cubicBezTo>
                    <a:cubicBezTo>
                      <a:pt x="128" y="565"/>
                      <a:pt x="239" y="621"/>
                      <a:pt x="353" y="621"/>
                    </a:cubicBezTo>
                    <a:cubicBezTo>
                      <a:pt x="404" y="621"/>
                      <a:pt x="455" y="610"/>
                      <a:pt x="502" y="586"/>
                    </a:cubicBezTo>
                    <a:cubicBezTo>
                      <a:pt x="652" y="511"/>
                      <a:pt x="702" y="311"/>
                      <a:pt x="627" y="160"/>
                    </a:cubicBezTo>
                    <a:cubicBezTo>
                      <a:pt x="575" y="56"/>
                      <a:pt x="464" y="0"/>
                      <a:pt x="35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1" name="Google Shape;4481;p23"/>
              <p:cNvSpPr/>
              <p:nvPr/>
            </p:nvSpPr>
            <p:spPr>
              <a:xfrm>
                <a:off x="1990125" y="3474350"/>
                <a:ext cx="6275" cy="582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233" extrusionOk="0">
                    <a:moveTo>
                      <a:pt x="125" y="0"/>
                    </a:moveTo>
                    <a:cubicBezTo>
                      <a:pt x="75" y="0"/>
                      <a:pt x="0" y="25"/>
                      <a:pt x="0" y="101"/>
                    </a:cubicBezTo>
                    <a:cubicBezTo>
                      <a:pt x="0" y="176"/>
                      <a:pt x="25" y="226"/>
                      <a:pt x="100" y="226"/>
                    </a:cubicBezTo>
                    <a:cubicBezTo>
                      <a:pt x="114" y="230"/>
                      <a:pt x="126" y="232"/>
                      <a:pt x="138" y="232"/>
                    </a:cubicBezTo>
                    <a:cubicBezTo>
                      <a:pt x="192" y="232"/>
                      <a:pt x="226" y="188"/>
                      <a:pt x="226" y="126"/>
                    </a:cubicBezTo>
                    <a:cubicBezTo>
                      <a:pt x="251" y="76"/>
                      <a:pt x="201" y="0"/>
                      <a:pt x="12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2" name="Google Shape;4482;p23"/>
              <p:cNvSpPr/>
              <p:nvPr/>
            </p:nvSpPr>
            <p:spPr>
              <a:xfrm>
                <a:off x="1886725" y="3555150"/>
                <a:ext cx="7550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79" extrusionOk="0">
                    <a:moveTo>
                      <a:pt x="161" y="0"/>
                    </a:moveTo>
                    <a:cubicBezTo>
                      <a:pt x="140" y="0"/>
                      <a:pt x="119" y="9"/>
                      <a:pt x="101" y="26"/>
                    </a:cubicBezTo>
                    <a:cubicBezTo>
                      <a:pt x="26" y="52"/>
                      <a:pt x="1" y="127"/>
                      <a:pt x="26" y="202"/>
                    </a:cubicBezTo>
                    <a:cubicBezTo>
                      <a:pt x="58" y="250"/>
                      <a:pt x="101" y="278"/>
                      <a:pt x="148" y="278"/>
                    </a:cubicBezTo>
                    <a:cubicBezTo>
                      <a:pt x="173" y="278"/>
                      <a:pt x="200" y="270"/>
                      <a:pt x="226" y="252"/>
                    </a:cubicBezTo>
                    <a:cubicBezTo>
                      <a:pt x="276" y="227"/>
                      <a:pt x="302" y="152"/>
                      <a:pt x="276" y="77"/>
                    </a:cubicBezTo>
                    <a:cubicBezTo>
                      <a:pt x="244" y="28"/>
                      <a:pt x="201" y="0"/>
                      <a:pt x="16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3" name="Google Shape;4483;p23"/>
              <p:cNvSpPr/>
              <p:nvPr/>
            </p:nvSpPr>
            <p:spPr>
              <a:xfrm>
                <a:off x="1905525" y="3595250"/>
                <a:ext cx="7550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79" extrusionOk="0">
                    <a:moveTo>
                      <a:pt x="155" y="0"/>
                    </a:moveTo>
                    <a:cubicBezTo>
                      <a:pt x="129" y="0"/>
                      <a:pt x="102" y="9"/>
                      <a:pt x="76" y="27"/>
                    </a:cubicBezTo>
                    <a:cubicBezTo>
                      <a:pt x="26" y="52"/>
                      <a:pt x="1" y="127"/>
                      <a:pt x="26" y="202"/>
                    </a:cubicBezTo>
                    <a:cubicBezTo>
                      <a:pt x="42" y="251"/>
                      <a:pt x="89" y="278"/>
                      <a:pt x="135" y="278"/>
                    </a:cubicBezTo>
                    <a:cubicBezTo>
                      <a:pt x="159" y="278"/>
                      <a:pt x="183" y="270"/>
                      <a:pt x="201" y="252"/>
                    </a:cubicBezTo>
                    <a:cubicBezTo>
                      <a:pt x="276" y="227"/>
                      <a:pt x="301" y="152"/>
                      <a:pt x="276" y="77"/>
                    </a:cubicBezTo>
                    <a:cubicBezTo>
                      <a:pt x="244" y="28"/>
                      <a:pt x="201" y="0"/>
                      <a:pt x="15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4" name="Google Shape;4484;p23"/>
              <p:cNvSpPr/>
              <p:nvPr/>
            </p:nvSpPr>
            <p:spPr>
              <a:xfrm>
                <a:off x="1936850" y="3507150"/>
                <a:ext cx="505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7" extrusionOk="0">
                    <a:moveTo>
                      <a:pt x="111" y="0"/>
                    </a:moveTo>
                    <a:cubicBezTo>
                      <a:pt x="92" y="0"/>
                      <a:pt x="72" y="6"/>
                      <a:pt x="51" y="17"/>
                    </a:cubicBezTo>
                    <a:cubicBezTo>
                      <a:pt x="26" y="42"/>
                      <a:pt x="1" y="92"/>
                      <a:pt x="26" y="117"/>
                    </a:cubicBezTo>
                    <a:cubicBezTo>
                      <a:pt x="44" y="154"/>
                      <a:pt x="76" y="177"/>
                      <a:pt x="111" y="177"/>
                    </a:cubicBezTo>
                    <a:cubicBezTo>
                      <a:pt x="124" y="177"/>
                      <a:pt x="138" y="174"/>
                      <a:pt x="151" y="167"/>
                    </a:cubicBezTo>
                    <a:cubicBezTo>
                      <a:pt x="176" y="142"/>
                      <a:pt x="201" y="92"/>
                      <a:pt x="176" y="42"/>
                    </a:cubicBezTo>
                    <a:cubicBezTo>
                      <a:pt x="162" y="12"/>
                      <a:pt x="138" y="0"/>
                      <a:pt x="11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5" name="Google Shape;4485;p23"/>
              <p:cNvSpPr/>
              <p:nvPr/>
            </p:nvSpPr>
            <p:spPr>
              <a:xfrm>
                <a:off x="1907400" y="3564325"/>
                <a:ext cx="50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2" extrusionOk="0">
                    <a:moveTo>
                      <a:pt x="91" y="1"/>
                    </a:moveTo>
                    <a:cubicBezTo>
                      <a:pt x="78" y="1"/>
                      <a:pt x="64" y="4"/>
                      <a:pt x="51" y="10"/>
                    </a:cubicBezTo>
                    <a:cubicBezTo>
                      <a:pt x="26" y="35"/>
                      <a:pt x="1" y="86"/>
                      <a:pt x="26" y="136"/>
                    </a:cubicBezTo>
                    <a:cubicBezTo>
                      <a:pt x="44" y="153"/>
                      <a:pt x="74" y="171"/>
                      <a:pt x="108" y="171"/>
                    </a:cubicBezTo>
                    <a:cubicBezTo>
                      <a:pt x="122" y="171"/>
                      <a:pt x="137" y="168"/>
                      <a:pt x="151" y="161"/>
                    </a:cubicBezTo>
                    <a:cubicBezTo>
                      <a:pt x="176" y="136"/>
                      <a:pt x="201" y="86"/>
                      <a:pt x="176" y="60"/>
                    </a:cubicBezTo>
                    <a:cubicBezTo>
                      <a:pt x="158" y="24"/>
                      <a:pt x="126" y="1"/>
                      <a:pt x="9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6" name="Google Shape;4486;p23"/>
              <p:cNvSpPr/>
              <p:nvPr/>
            </p:nvSpPr>
            <p:spPr>
              <a:xfrm>
                <a:off x="1921200" y="3512925"/>
                <a:ext cx="5025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2" extrusionOk="0">
                    <a:moveTo>
                      <a:pt x="103" y="1"/>
                    </a:moveTo>
                    <a:cubicBezTo>
                      <a:pt x="92" y="1"/>
                      <a:pt x="83" y="4"/>
                      <a:pt x="75" y="11"/>
                    </a:cubicBezTo>
                    <a:cubicBezTo>
                      <a:pt x="25" y="36"/>
                      <a:pt x="0" y="86"/>
                      <a:pt x="25" y="137"/>
                    </a:cubicBezTo>
                    <a:cubicBezTo>
                      <a:pt x="43" y="154"/>
                      <a:pt x="73" y="172"/>
                      <a:pt x="107" y="172"/>
                    </a:cubicBezTo>
                    <a:cubicBezTo>
                      <a:pt x="121" y="172"/>
                      <a:pt x="136" y="169"/>
                      <a:pt x="151" y="162"/>
                    </a:cubicBezTo>
                    <a:cubicBezTo>
                      <a:pt x="176" y="137"/>
                      <a:pt x="201" y="86"/>
                      <a:pt x="176" y="36"/>
                    </a:cubicBezTo>
                    <a:cubicBezTo>
                      <a:pt x="158" y="19"/>
                      <a:pt x="128" y="1"/>
                      <a:pt x="10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7" name="Google Shape;4487;p23"/>
              <p:cNvSpPr/>
              <p:nvPr/>
            </p:nvSpPr>
            <p:spPr>
              <a:xfrm>
                <a:off x="1931850" y="3546150"/>
                <a:ext cx="5025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2" extrusionOk="0">
                    <a:moveTo>
                      <a:pt x="100" y="1"/>
                    </a:moveTo>
                    <a:cubicBezTo>
                      <a:pt x="91" y="1"/>
                      <a:pt x="82" y="4"/>
                      <a:pt x="75" y="11"/>
                    </a:cubicBezTo>
                    <a:cubicBezTo>
                      <a:pt x="25" y="36"/>
                      <a:pt x="0" y="86"/>
                      <a:pt x="25" y="136"/>
                    </a:cubicBezTo>
                    <a:cubicBezTo>
                      <a:pt x="43" y="154"/>
                      <a:pt x="73" y="171"/>
                      <a:pt x="107" y="171"/>
                    </a:cubicBezTo>
                    <a:cubicBezTo>
                      <a:pt x="121" y="171"/>
                      <a:pt x="136" y="168"/>
                      <a:pt x="151" y="161"/>
                    </a:cubicBezTo>
                    <a:cubicBezTo>
                      <a:pt x="201" y="136"/>
                      <a:pt x="201" y="86"/>
                      <a:pt x="176" y="61"/>
                    </a:cubicBezTo>
                    <a:cubicBezTo>
                      <a:pt x="157" y="24"/>
                      <a:pt x="126" y="1"/>
                      <a:pt x="10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8" name="Google Shape;4488;p23"/>
              <p:cNvSpPr/>
              <p:nvPr/>
            </p:nvSpPr>
            <p:spPr>
              <a:xfrm>
                <a:off x="1958775" y="3586725"/>
                <a:ext cx="5050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67" extrusionOk="0">
                    <a:moveTo>
                      <a:pt x="112" y="0"/>
                    </a:moveTo>
                    <a:cubicBezTo>
                      <a:pt x="93" y="0"/>
                      <a:pt x="72" y="6"/>
                      <a:pt x="51" y="17"/>
                    </a:cubicBezTo>
                    <a:cubicBezTo>
                      <a:pt x="26" y="42"/>
                      <a:pt x="1" y="92"/>
                      <a:pt x="26" y="117"/>
                    </a:cubicBezTo>
                    <a:cubicBezTo>
                      <a:pt x="51" y="167"/>
                      <a:pt x="101" y="167"/>
                      <a:pt x="126" y="167"/>
                    </a:cubicBezTo>
                    <a:cubicBezTo>
                      <a:pt x="176" y="142"/>
                      <a:pt x="201" y="92"/>
                      <a:pt x="176" y="42"/>
                    </a:cubicBezTo>
                    <a:cubicBezTo>
                      <a:pt x="162" y="12"/>
                      <a:pt x="138" y="0"/>
                      <a:pt x="11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9" name="Google Shape;4489;p23"/>
              <p:cNvSpPr/>
              <p:nvPr/>
            </p:nvSpPr>
            <p:spPr>
              <a:xfrm>
                <a:off x="2002025" y="3531125"/>
                <a:ext cx="8175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27" h="287" extrusionOk="0">
                    <a:moveTo>
                      <a:pt x="161" y="0"/>
                    </a:moveTo>
                    <a:cubicBezTo>
                      <a:pt x="141" y="0"/>
                      <a:pt x="121" y="3"/>
                      <a:pt x="101" y="10"/>
                    </a:cubicBezTo>
                    <a:cubicBezTo>
                      <a:pt x="25" y="60"/>
                      <a:pt x="0" y="135"/>
                      <a:pt x="50" y="211"/>
                    </a:cubicBezTo>
                    <a:cubicBezTo>
                      <a:pt x="67" y="259"/>
                      <a:pt x="114" y="287"/>
                      <a:pt x="159" y="287"/>
                    </a:cubicBezTo>
                    <a:cubicBezTo>
                      <a:pt x="184" y="287"/>
                      <a:pt x="208" y="278"/>
                      <a:pt x="226" y="261"/>
                    </a:cubicBezTo>
                    <a:cubicBezTo>
                      <a:pt x="301" y="236"/>
                      <a:pt x="326" y="135"/>
                      <a:pt x="301" y="60"/>
                    </a:cubicBezTo>
                    <a:cubicBezTo>
                      <a:pt x="264" y="23"/>
                      <a:pt x="214" y="0"/>
                      <a:pt x="16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0" name="Google Shape;4490;p23"/>
              <p:cNvSpPr/>
              <p:nvPr/>
            </p:nvSpPr>
            <p:spPr>
              <a:xfrm>
                <a:off x="1943125" y="3472225"/>
                <a:ext cx="7550" cy="65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62" extrusionOk="0">
                    <a:moveTo>
                      <a:pt x="135" y="0"/>
                    </a:moveTo>
                    <a:cubicBezTo>
                      <a:pt x="116" y="0"/>
                      <a:pt x="96" y="3"/>
                      <a:pt x="76" y="10"/>
                    </a:cubicBezTo>
                    <a:cubicBezTo>
                      <a:pt x="25" y="35"/>
                      <a:pt x="0" y="135"/>
                      <a:pt x="25" y="186"/>
                    </a:cubicBezTo>
                    <a:cubicBezTo>
                      <a:pt x="42" y="234"/>
                      <a:pt x="89" y="262"/>
                      <a:pt x="134" y="262"/>
                    </a:cubicBezTo>
                    <a:cubicBezTo>
                      <a:pt x="159" y="262"/>
                      <a:pt x="183" y="253"/>
                      <a:pt x="201" y="236"/>
                    </a:cubicBezTo>
                    <a:cubicBezTo>
                      <a:pt x="276" y="211"/>
                      <a:pt x="301" y="135"/>
                      <a:pt x="251" y="60"/>
                    </a:cubicBezTo>
                    <a:cubicBezTo>
                      <a:pt x="233" y="24"/>
                      <a:pt x="187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1" name="Google Shape;4491;p23"/>
              <p:cNvSpPr/>
              <p:nvPr/>
            </p:nvSpPr>
            <p:spPr>
              <a:xfrm>
                <a:off x="2473200" y="2949425"/>
                <a:ext cx="1130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6" extrusionOk="0">
                    <a:moveTo>
                      <a:pt x="231" y="0"/>
                    </a:moveTo>
                    <a:cubicBezTo>
                      <a:pt x="205" y="0"/>
                      <a:pt x="178" y="6"/>
                      <a:pt x="151" y="20"/>
                    </a:cubicBezTo>
                    <a:cubicBezTo>
                      <a:pt x="51" y="70"/>
                      <a:pt x="1" y="195"/>
                      <a:pt x="76" y="295"/>
                    </a:cubicBezTo>
                    <a:cubicBezTo>
                      <a:pt x="109" y="362"/>
                      <a:pt x="165" y="396"/>
                      <a:pt x="228" y="396"/>
                    </a:cubicBezTo>
                    <a:cubicBezTo>
                      <a:pt x="260" y="396"/>
                      <a:pt x="293" y="387"/>
                      <a:pt x="326" y="371"/>
                    </a:cubicBezTo>
                    <a:cubicBezTo>
                      <a:pt x="427" y="321"/>
                      <a:pt x="452" y="195"/>
                      <a:pt x="402" y="120"/>
                    </a:cubicBezTo>
                    <a:cubicBezTo>
                      <a:pt x="365" y="47"/>
                      <a:pt x="301" y="0"/>
                      <a:pt x="23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2" name="Google Shape;4492;p23"/>
              <p:cNvSpPr/>
              <p:nvPr/>
            </p:nvSpPr>
            <p:spPr>
              <a:xfrm>
                <a:off x="2500775" y="3008175"/>
                <a:ext cx="11300" cy="97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88" extrusionOk="0">
                    <a:moveTo>
                      <a:pt x="231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25" y="76"/>
                      <a:pt x="0" y="176"/>
                      <a:pt x="50" y="276"/>
                    </a:cubicBezTo>
                    <a:cubicBezTo>
                      <a:pt x="84" y="343"/>
                      <a:pt x="151" y="388"/>
                      <a:pt x="221" y="388"/>
                    </a:cubicBezTo>
                    <a:cubicBezTo>
                      <a:pt x="256" y="388"/>
                      <a:pt x="293" y="377"/>
                      <a:pt x="326" y="351"/>
                    </a:cubicBezTo>
                    <a:cubicBezTo>
                      <a:pt x="401" y="301"/>
                      <a:pt x="451" y="201"/>
                      <a:pt x="401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3" name="Google Shape;4493;p23"/>
              <p:cNvSpPr/>
              <p:nvPr/>
            </p:nvSpPr>
            <p:spPr>
              <a:xfrm>
                <a:off x="2546500" y="2879475"/>
                <a:ext cx="75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7" extrusionOk="0">
                    <a:moveTo>
                      <a:pt x="145" y="1"/>
                    </a:moveTo>
                    <a:cubicBezTo>
                      <a:pt x="130" y="1"/>
                      <a:pt x="115" y="4"/>
                      <a:pt x="101" y="11"/>
                    </a:cubicBezTo>
                    <a:cubicBezTo>
                      <a:pt x="26" y="36"/>
                      <a:pt x="1" y="111"/>
                      <a:pt x="51" y="186"/>
                    </a:cubicBezTo>
                    <a:cubicBezTo>
                      <a:pt x="69" y="223"/>
                      <a:pt x="115" y="246"/>
                      <a:pt x="157" y="246"/>
                    </a:cubicBezTo>
                    <a:cubicBezTo>
                      <a:pt x="173" y="246"/>
                      <a:pt x="188" y="243"/>
                      <a:pt x="201" y="236"/>
                    </a:cubicBezTo>
                    <a:cubicBezTo>
                      <a:pt x="277" y="186"/>
                      <a:pt x="302" y="136"/>
                      <a:pt x="252" y="61"/>
                    </a:cubicBezTo>
                    <a:cubicBezTo>
                      <a:pt x="233" y="24"/>
                      <a:pt x="188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4" name="Google Shape;4494;p23"/>
              <p:cNvSpPr/>
              <p:nvPr/>
            </p:nvSpPr>
            <p:spPr>
              <a:xfrm>
                <a:off x="2503900" y="296305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53" y="0"/>
                    </a:moveTo>
                    <a:cubicBezTo>
                      <a:pt x="129" y="0"/>
                      <a:pt x="102" y="8"/>
                      <a:pt x="76" y="26"/>
                    </a:cubicBezTo>
                    <a:cubicBezTo>
                      <a:pt x="26" y="51"/>
                      <a:pt x="1" y="126"/>
                      <a:pt x="26" y="177"/>
                    </a:cubicBezTo>
                    <a:cubicBezTo>
                      <a:pt x="58" y="225"/>
                      <a:pt x="101" y="253"/>
                      <a:pt x="141" y="253"/>
                    </a:cubicBezTo>
                    <a:cubicBezTo>
                      <a:pt x="162" y="253"/>
                      <a:pt x="183" y="244"/>
                      <a:pt x="201" y="227"/>
                    </a:cubicBezTo>
                    <a:cubicBezTo>
                      <a:pt x="251" y="202"/>
                      <a:pt x="276" y="126"/>
                      <a:pt x="251" y="76"/>
                    </a:cubicBezTo>
                    <a:cubicBezTo>
                      <a:pt x="235" y="28"/>
                      <a:pt x="198" y="0"/>
                      <a:pt x="15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5" name="Google Shape;4495;p23"/>
              <p:cNvSpPr/>
              <p:nvPr/>
            </p:nvSpPr>
            <p:spPr>
              <a:xfrm>
                <a:off x="2523950" y="2887850"/>
                <a:ext cx="69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3" extrusionOk="0">
                    <a:moveTo>
                      <a:pt x="160" y="1"/>
                    </a:moveTo>
                    <a:cubicBezTo>
                      <a:pt x="140" y="1"/>
                      <a:pt x="119" y="9"/>
                      <a:pt x="101" y="27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5"/>
                      <a:pt x="103" y="242"/>
                      <a:pt x="140" y="242"/>
                    </a:cubicBezTo>
                    <a:cubicBezTo>
                      <a:pt x="161" y="242"/>
                      <a:pt x="183" y="236"/>
                      <a:pt x="201" y="227"/>
                    </a:cubicBezTo>
                    <a:cubicBezTo>
                      <a:pt x="276" y="202"/>
                      <a:pt x="276" y="127"/>
                      <a:pt x="251" y="77"/>
                    </a:cubicBezTo>
                    <a:cubicBezTo>
                      <a:pt x="235" y="28"/>
                      <a:pt x="198" y="1"/>
                      <a:pt x="16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6" name="Google Shape;4496;p23"/>
              <p:cNvSpPr/>
              <p:nvPr/>
            </p:nvSpPr>
            <p:spPr>
              <a:xfrm>
                <a:off x="2539625" y="2936500"/>
                <a:ext cx="6900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6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0" y="10"/>
                    </a:cubicBezTo>
                    <a:cubicBezTo>
                      <a:pt x="25" y="61"/>
                      <a:pt x="0" y="136"/>
                      <a:pt x="50" y="186"/>
                    </a:cubicBezTo>
                    <a:cubicBezTo>
                      <a:pt x="69" y="223"/>
                      <a:pt x="114" y="246"/>
                      <a:pt x="156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276" y="136"/>
                      <a:pt x="251" y="61"/>
                    </a:cubicBezTo>
                    <a:cubicBezTo>
                      <a:pt x="232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7" name="Google Shape;4497;p23"/>
              <p:cNvSpPr/>
              <p:nvPr/>
            </p:nvSpPr>
            <p:spPr>
              <a:xfrm>
                <a:off x="2578475" y="2995400"/>
                <a:ext cx="75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46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0" y="10"/>
                    </a:cubicBezTo>
                    <a:cubicBezTo>
                      <a:pt x="25" y="60"/>
                      <a:pt x="0" y="111"/>
                      <a:pt x="50" y="186"/>
                    </a:cubicBezTo>
                    <a:cubicBezTo>
                      <a:pt x="69" y="222"/>
                      <a:pt x="114" y="246"/>
                      <a:pt x="156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301" y="136"/>
                      <a:pt x="251" y="60"/>
                    </a:cubicBezTo>
                    <a:cubicBezTo>
                      <a:pt x="232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8" name="Google Shape;4498;p23"/>
              <p:cNvSpPr/>
              <p:nvPr/>
            </p:nvSpPr>
            <p:spPr>
              <a:xfrm>
                <a:off x="2555275" y="28283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59" y="9"/>
                      <a:pt x="126" y="26"/>
                    </a:cubicBezTo>
                    <a:cubicBezTo>
                      <a:pt x="51" y="76"/>
                      <a:pt x="1" y="201"/>
                      <a:pt x="51" y="276"/>
                    </a:cubicBezTo>
                    <a:cubicBezTo>
                      <a:pt x="88" y="350"/>
                      <a:pt x="165" y="396"/>
                      <a:pt x="243" y="396"/>
                    </a:cubicBezTo>
                    <a:cubicBezTo>
                      <a:pt x="271" y="396"/>
                      <a:pt x="300" y="390"/>
                      <a:pt x="327" y="377"/>
                    </a:cubicBezTo>
                    <a:cubicBezTo>
                      <a:pt x="427" y="326"/>
                      <a:pt x="452" y="201"/>
                      <a:pt x="402" y="101"/>
                    </a:cubicBezTo>
                    <a:cubicBezTo>
                      <a:pt x="368" y="34"/>
                      <a:pt x="302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9" name="Google Shape;4499;p23"/>
              <p:cNvSpPr/>
              <p:nvPr/>
            </p:nvSpPr>
            <p:spPr>
              <a:xfrm>
                <a:off x="2089750" y="3510675"/>
                <a:ext cx="9425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7" extrusionOk="0">
                    <a:moveTo>
                      <a:pt x="201" y="1"/>
                    </a:moveTo>
                    <a:cubicBezTo>
                      <a:pt x="100" y="1"/>
                      <a:pt x="25" y="76"/>
                      <a:pt x="0" y="151"/>
                    </a:cubicBezTo>
                    <a:cubicBezTo>
                      <a:pt x="0" y="252"/>
                      <a:pt x="50" y="352"/>
                      <a:pt x="150" y="352"/>
                    </a:cubicBezTo>
                    <a:cubicBezTo>
                      <a:pt x="164" y="355"/>
                      <a:pt x="176" y="357"/>
                      <a:pt x="189" y="357"/>
                    </a:cubicBezTo>
                    <a:cubicBezTo>
                      <a:pt x="270" y="357"/>
                      <a:pt x="329" y="289"/>
                      <a:pt x="351" y="201"/>
                    </a:cubicBezTo>
                    <a:cubicBezTo>
                      <a:pt x="376" y="126"/>
                      <a:pt x="301" y="26"/>
                      <a:pt x="20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0" name="Google Shape;4500;p23"/>
              <p:cNvSpPr/>
              <p:nvPr/>
            </p:nvSpPr>
            <p:spPr>
              <a:xfrm>
                <a:off x="1939375" y="362910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24" y="1"/>
                    </a:moveTo>
                    <a:cubicBezTo>
                      <a:pt x="192" y="1"/>
                      <a:pt x="159" y="9"/>
                      <a:pt x="125" y="26"/>
                    </a:cubicBezTo>
                    <a:cubicBezTo>
                      <a:pt x="25" y="76"/>
                      <a:pt x="0" y="176"/>
                      <a:pt x="50" y="277"/>
                    </a:cubicBezTo>
                    <a:cubicBezTo>
                      <a:pt x="84" y="343"/>
                      <a:pt x="139" y="377"/>
                      <a:pt x="202" y="377"/>
                    </a:cubicBezTo>
                    <a:cubicBezTo>
                      <a:pt x="234" y="377"/>
                      <a:pt x="267" y="368"/>
                      <a:pt x="301" y="352"/>
                    </a:cubicBezTo>
                    <a:cubicBezTo>
                      <a:pt x="401" y="302"/>
                      <a:pt x="451" y="201"/>
                      <a:pt x="376" y="101"/>
                    </a:cubicBezTo>
                    <a:cubicBezTo>
                      <a:pt x="343" y="34"/>
                      <a:pt x="287" y="1"/>
                      <a:pt x="22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1" name="Google Shape;4501;p23"/>
              <p:cNvSpPr/>
              <p:nvPr/>
            </p:nvSpPr>
            <p:spPr>
              <a:xfrm>
                <a:off x="1966300" y="3687375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59" y="9"/>
                      <a:pt x="126" y="26"/>
                    </a:cubicBezTo>
                    <a:cubicBezTo>
                      <a:pt x="26" y="76"/>
                      <a:pt x="1" y="201"/>
                      <a:pt x="51" y="276"/>
                    </a:cubicBezTo>
                    <a:cubicBezTo>
                      <a:pt x="88" y="350"/>
                      <a:pt x="165" y="396"/>
                      <a:pt x="242" y="396"/>
                    </a:cubicBezTo>
                    <a:cubicBezTo>
                      <a:pt x="271" y="396"/>
                      <a:pt x="300" y="390"/>
                      <a:pt x="327" y="377"/>
                    </a:cubicBezTo>
                    <a:cubicBezTo>
                      <a:pt x="402" y="326"/>
                      <a:pt x="452" y="201"/>
                      <a:pt x="402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2" name="Google Shape;4502;p23"/>
              <p:cNvSpPr/>
              <p:nvPr/>
            </p:nvSpPr>
            <p:spPr>
              <a:xfrm>
                <a:off x="2012050" y="3558675"/>
                <a:ext cx="75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7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1" y="11"/>
                    </a:cubicBezTo>
                    <a:cubicBezTo>
                      <a:pt x="25" y="61"/>
                      <a:pt x="0" y="136"/>
                      <a:pt x="50" y="186"/>
                    </a:cubicBezTo>
                    <a:cubicBezTo>
                      <a:pt x="69" y="223"/>
                      <a:pt x="114" y="246"/>
                      <a:pt x="157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301" y="136"/>
                      <a:pt x="251" y="61"/>
                    </a:cubicBezTo>
                    <a:cubicBezTo>
                      <a:pt x="233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3" name="Google Shape;4503;p23"/>
              <p:cNvSpPr/>
              <p:nvPr/>
            </p:nvSpPr>
            <p:spPr>
              <a:xfrm>
                <a:off x="1969450" y="3642525"/>
                <a:ext cx="690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2" extrusionOk="0">
                    <a:moveTo>
                      <a:pt x="155" y="0"/>
                    </a:moveTo>
                    <a:cubicBezTo>
                      <a:pt x="130" y="0"/>
                      <a:pt x="103" y="6"/>
                      <a:pt x="75" y="15"/>
                    </a:cubicBezTo>
                    <a:cubicBezTo>
                      <a:pt x="25" y="40"/>
                      <a:pt x="0" y="115"/>
                      <a:pt x="25" y="166"/>
                    </a:cubicBezTo>
                    <a:cubicBezTo>
                      <a:pt x="57" y="214"/>
                      <a:pt x="100" y="242"/>
                      <a:pt x="140" y="242"/>
                    </a:cubicBezTo>
                    <a:cubicBezTo>
                      <a:pt x="162" y="242"/>
                      <a:pt x="183" y="233"/>
                      <a:pt x="201" y="216"/>
                    </a:cubicBezTo>
                    <a:cubicBezTo>
                      <a:pt x="251" y="191"/>
                      <a:pt x="276" y="115"/>
                      <a:pt x="251" y="65"/>
                    </a:cubicBezTo>
                    <a:cubicBezTo>
                      <a:pt x="235" y="18"/>
                      <a:pt x="199" y="0"/>
                      <a:pt x="15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4" name="Google Shape;4504;p23"/>
              <p:cNvSpPr/>
              <p:nvPr/>
            </p:nvSpPr>
            <p:spPr>
              <a:xfrm>
                <a:off x="1989500" y="3567325"/>
                <a:ext cx="75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43" extrusionOk="0">
                    <a:moveTo>
                      <a:pt x="162" y="1"/>
                    </a:moveTo>
                    <a:cubicBezTo>
                      <a:pt x="140" y="1"/>
                      <a:pt x="119" y="7"/>
                      <a:pt x="100" y="16"/>
                    </a:cubicBezTo>
                    <a:cubicBezTo>
                      <a:pt x="25" y="41"/>
                      <a:pt x="0" y="116"/>
                      <a:pt x="50" y="166"/>
                    </a:cubicBezTo>
                    <a:cubicBezTo>
                      <a:pt x="66" y="215"/>
                      <a:pt x="103" y="242"/>
                      <a:pt x="141" y="242"/>
                    </a:cubicBezTo>
                    <a:cubicBezTo>
                      <a:pt x="162" y="242"/>
                      <a:pt x="183" y="234"/>
                      <a:pt x="201" y="216"/>
                    </a:cubicBezTo>
                    <a:cubicBezTo>
                      <a:pt x="276" y="191"/>
                      <a:pt x="301" y="116"/>
                      <a:pt x="251" y="66"/>
                    </a:cubicBezTo>
                    <a:cubicBezTo>
                      <a:pt x="235" y="18"/>
                      <a:pt x="199" y="1"/>
                      <a:pt x="162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5" name="Google Shape;4505;p23"/>
              <p:cNvSpPr/>
              <p:nvPr/>
            </p:nvSpPr>
            <p:spPr>
              <a:xfrm>
                <a:off x="2005150" y="3615925"/>
                <a:ext cx="7550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54" extrusionOk="0">
                    <a:moveTo>
                      <a:pt x="160" y="1"/>
                    </a:moveTo>
                    <a:cubicBezTo>
                      <a:pt x="140" y="1"/>
                      <a:pt x="119" y="9"/>
                      <a:pt x="101" y="27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6"/>
                      <a:pt x="104" y="253"/>
                      <a:pt x="142" y="253"/>
                    </a:cubicBezTo>
                    <a:cubicBezTo>
                      <a:pt x="162" y="253"/>
                      <a:pt x="183" y="245"/>
                      <a:pt x="201" y="227"/>
                    </a:cubicBezTo>
                    <a:cubicBezTo>
                      <a:pt x="276" y="202"/>
                      <a:pt x="301" y="127"/>
                      <a:pt x="251" y="77"/>
                    </a:cubicBezTo>
                    <a:cubicBezTo>
                      <a:pt x="235" y="28"/>
                      <a:pt x="198" y="1"/>
                      <a:pt x="16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6" name="Google Shape;4506;p23"/>
              <p:cNvSpPr/>
              <p:nvPr/>
            </p:nvSpPr>
            <p:spPr>
              <a:xfrm>
                <a:off x="2044000" y="3674825"/>
                <a:ext cx="755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2" extrusionOk="0">
                    <a:moveTo>
                      <a:pt x="160" y="0"/>
                    </a:moveTo>
                    <a:cubicBezTo>
                      <a:pt x="139" y="0"/>
                      <a:pt x="119" y="9"/>
                      <a:pt x="101" y="26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5"/>
                      <a:pt x="103" y="242"/>
                      <a:pt x="140" y="242"/>
                    </a:cubicBezTo>
                    <a:cubicBezTo>
                      <a:pt x="161" y="242"/>
                      <a:pt x="183" y="236"/>
                      <a:pt x="201" y="227"/>
                    </a:cubicBezTo>
                    <a:cubicBezTo>
                      <a:pt x="276" y="202"/>
                      <a:pt x="301" y="127"/>
                      <a:pt x="251" y="77"/>
                    </a:cubicBezTo>
                    <a:cubicBezTo>
                      <a:pt x="235" y="28"/>
                      <a:pt x="198" y="0"/>
                      <a:pt x="16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7" name="Google Shape;4507;p23"/>
              <p:cNvSpPr/>
              <p:nvPr/>
            </p:nvSpPr>
            <p:spPr>
              <a:xfrm>
                <a:off x="2107275" y="3593525"/>
                <a:ext cx="11950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21" extrusionOk="0">
                    <a:moveTo>
                      <a:pt x="235" y="1"/>
                    </a:moveTo>
                    <a:cubicBezTo>
                      <a:pt x="207" y="1"/>
                      <a:pt x="178" y="7"/>
                      <a:pt x="151" y="20"/>
                    </a:cubicBezTo>
                    <a:cubicBezTo>
                      <a:pt x="51" y="70"/>
                      <a:pt x="1" y="196"/>
                      <a:pt x="51" y="296"/>
                    </a:cubicBezTo>
                    <a:cubicBezTo>
                      <a:pt x="85" y="382"/>
                      <a:pt x="155" y="420"/>
                      <a:pt x="235" y="420"/>
                    </a:cubicBezTo>
                    <a:cubicBezTo>
                      <a:pt x="272" y="420"/>
                      <a:pt x="312" y="412"/>
                      <a:pt x="352" y="396"/>
                    </a:cubicBezTo>
                    <a:cubicBezTo>
                      <a:pt x="452" y="346"/>
                      <a:pt x="477" y="221"/>
                      <a:pt x="427" y="121"/>
                    </a:cubicBezTo>
                    <a:cubicBezTo>
                      <a:pt x="390" y="47"/>
                      <a:pt x="313" y="1"/>
                      <a:pt x="23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8" name="Google Shape;4508;p23"/>
              <p:cNvSpPr/>
              <p:nvPr/>
            </p:nvSpPr>
            <p:spPr>
              <a:xfrm>
                <a:off x="2020825" y="35075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0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50" y="76"/>
                      <a:pt x="0" y="201"/>
                      <a:pt x="50" y="301"/>
                    </a:cubicBezTo>
                    <a:cubicBezTo>
                      <a:pt x="86" y="356"/>
                      <a:pt x="162" y="397"/>
                      <a:pt x="238" y="397"/>
                    </a:cubicBezTo>
                    <a:cubicBezTo>
                      <a:pt x="268" y="397"/>
                      <a:pt x="298" y="391"/>
                      <a:pt x="326" y="377"/>
                    </a:cubicBezTo>
                    <a:cubicBezTo>
                      <a:pt x="426" y="326"/>
                      <a:pt x="451" y="201"/>
                      <a:pt x="401" y="101"/>
                    </a:cubicBezTo>
                    <a:cubicBezTo>
                      <a:pt x="368" y="34"/>
                      <a:pt x="301" y="1"/>
                      <a:pt x="2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9" name="Google Shape;4509;p23"/>
              <p:cNvSpPr/>
              <p:nvPr/>
            </p:nvSpPr>
            <p:spPr>
              <a:xfrm>
                <a:off x="2040250" y="3425350"/>
                <a:ext cx="9425" cy="84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37" extrusionOk="0">
                    <a:moveTo>
                      <a:pt x="186" y="1"/>
                    </a:moveTo>
                    <a:cubicBezTo>
                      <a:pt x="100" y="1"/>
                      <a:pt x="25" y="66"/>
                      <a:pt x="25" y="131"/>
                    </a:cubicBezTo>
                    <a:cubicBezTo>
                      <a:pt x="0" y="231"/>
                      <a:pt x="75" y="331"/>
                      <a:pt x="176" y="331"/>
                    </a:cubicBezTo>
                    <a:cubicBezTo>
                      <a:pt x="186" y="335"/>
                      <a:pt x="196" y="336"/>
                      <a:pt x="207" y="336"/>
                    </a:cubicBezTo>
                    <a:cubicBezTo>
                      <a:pt x="276" y="336"/>
                      <a:pt x="354" y="271"/>
                      <a:pt x="376" y="206"/>
                    </a:cubicBezTo>
                    <a:cubicBezTo>
                      <a:pt x="376" y="106"/>
                      <a:pt x="301" y="5"/>
                      <a:pt x="226" y="5"/>
                    </a:cubicBezTo>
                    <a:cubicBezTo>
                      <a:pt x="212" y="2"/>
                      <a:pt x="199" y="1"/>
                      <a:pt x="186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0" name="Google Shape;4510;p23"/>
              <p:cNvSpPr/>
              <p:nvPr/>
            </p:nvSpPr>
            <p:spPr>
              <a:xfrm>
                <a:off x="2188750" y="3305925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19" y="1"/>
                    </a:moveTo>
                    <a:cubicBezTo>
                      <a:pt x="194" y="1"/>
                      <a:pt x="171" y="7"/>
                      <a:pt x="150" y="20"/>
                    </a:cubicBezTo>
                    <a:cubicBezTo>
                      <a:pt x="50" y="71"/>
                      <a:pt x="0" y="196"/>
                      <a:pt x="50" y="296"/>
                    </a:cubicBezTo>
                    <a:cubicBezTo>
                      <a:pt x="84" y="363"/>
                      <a:pt x="150" y="396"/>
                      <a:pt x="221" y="396"/>
                    </a:cubicBezTo>
                    <a:cubicBezTo>
                      <a:pt x="256" y="396"/>
                      <a:pt x="292" y="388"/>
                      <a:pt x="326" y="371"/>
                    </a:cubicBezTo>
                    <a:cubicBezTo>
                      <a:pt x="426" y="321"/>
                      <a:pt x="451" y="221"/>
                      <a:pt x="401" y="121"/>
                    </a:cubicBezTo>
                    <a:cubicBezTo>
                      <a:pt x="364" y="47"/>
                      <a:pt x="287" y="1"/>
                      <a:pt x="21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1" name="Google Shape;4511;p23"/>
              <p:cNvSpPr/>
              <p:nvPr/>
            </p:nvSpPr>
            <p:spPr>
              <a:xfrm>
                <a:off x="2161800" y="32476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13" y="0"/>
                    </a:moveTo>
                    <a:cubicBezTo>
                      <a:pt x="184" y="0"/>
                      <a:pt x="154" y="7"/>
                      <a:pt x="126" y="21"/>
                    </a:cubicBezTo>
                    <a:cubicBezTo>
                      <a:pt x="25" y="71"/>
                      <a:pt x="0" y="196"/>
                      <a:pt x="50" y="296"/>
                    </a:cubicBezTo>
                    <a:cubicBezTo>
                      <a:pt x="84" y="363"/>
                      <a:pt x="151" y="397"/>
                      <a:pt x="221" y="397"/>
                    </a:cubicBezTo>
                    <a:cubicBezTo>
                      <a:pt x="257" y="397"/>
                      <a:pt x="293" y="388"/>
                      <a:pt x="326" y="372"/>
                    </a:cubicBezTo>
                    <a:cubicBezTo>
                      <a:pt x="401" y="321"/>
                      <a:pt x="451" y="196"/>
                      <a:pt x="401" y="96"/>
                    </a:cubicBezTo>
                    <a:cubicBezTo>
                      <a:pt x="365" y="42"/>
                      <a:pt x="290" y="0"/>
                      <a:pt x="21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2" name="Google Shape;4512;p23"/>
              <p:cNvSpPr/>
              <p:nvPr/>
            </p:nvSpPr>
            <p:spPr>
              <a:xfrm>
                <a:off x="2119825" y="3380125"/>
                <a:ext cx="6900" cy="6125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5" extrusionOk="0">
                    <a:moveTo>
                      <a:pt x="135" y="0"/>
                    </a:moveTo>
                    <a:cubicBezTo>
                      <a:pt x="116" y="0"/>
                      <a:pt x="95" y="3"/>
                      <a:pt x="75" y="10"/>
                    </a:cubicBezTo>
                    <a:cubicBezTo>
                      <a:pt x="25" y="35"/>
                      <a:pt x="0" y="110"/>
                      <a:pt x="25" y="160"/>
                    </a:cubicBezTo>
                    <a:cubicBezTo>
                      <a:pt x="63" y="217"/>
                      <a:pt x="114" y="245"/>
                      <a:pt x="159" y="245"/>
                    </a:cubicBezTo>
                    <a:cubicBezTo>
                      <a:pt x="174" y="245"/>
                      <a:pt x="188" y="242"/>
                      <a:pt x="201" y="235"/>
                    </a:cubicBezTo>
                    <a:cubicBezTo>
                      <a:pt x="251" y="185"/>
                      <a:pt x="276" y="110"/>
                      <a:pt x="251" y="60"/>
                    </a:cubicBezTo>
                    <a:cubicBezTo>
                      <a:pt x="232" y="23"/>
                      <a:pt x="187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3" name="Google Shape;4513;p23"/>
              <p:cNvSpPr/>
              <p:nvPr/>
            </p:nvSpPr>
            <p:spPr>
              <a:xfrm>
                <a:off x="2163050" y="3296150"/>
                <a:ext cx="69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6" extrusionOk="0">
                    <a:moveTo>
                      <a:pt x="120" y="1"/>
                    </a:moveTo>
                    <a:cubicBezTo>
                      <a:pt x="104" y="1"/>
                      <a:pt x="89" y="4"/>
                      <a:pt x="76" y="10"/>
                    </a:cubicBezTo>
                    <a:cubicBezTo>
                      <a:pt x="0" y="61"/>
                      <a:pt x="0" y="136"/>
                      <a:pt x="26" y="186"/>
                    </a:cubicBezTo>
                    <a:cubicBezTo>
                      <a:pt x="44" y="223"/>
                      <a:pt x="89" y="246"/>
                      <a:pt x="132" y="246"/>
                    </a:cubicBezTo>
                    <a:cubicBezTo>
                      <a:pt x="147" y="246"/>
                      <a:pt x="162" y="243"/>
                      <a:pt x="176" y="236"/>
                    </a:cubicBezTo>
                    <a:cubicBezTo>
                      <a:pt x="251" y="211"/>
                      <a:pt x="276" y="136"/>
                      <a:pt x="226" y="61"/>
                    </a:cubicBezTo>
                    <a:cubicBezTo>
                      <a:pt x="208" y="24"/>
                      <a:pt x="162" y="1"/>
                      <a:pt x="12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4" name="Google Shape;4514;p23"/>
              <p:cNvSpPr/>
              <p:nvPr/>
            </p:nvSpPr>
            <p:spPr>
              <a:xfrm>
                <a:off x="2142375" y="3371350"/>
                <a:ext cx="69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6" extrusionOk="0">
                    <a:moveTo>
                      <a:pt x="145" y="0"/>
                    </a:moveTo>
                    <a:cubicBezTo>
                      <a:pt x="129" y="0"/>
                      <a:pt x="114" y="3"/>
                      <a:pt x="101" y="10"/>
                    </a:cubicBezTo>
                    <a:cubicBezTo>
                      <a:pt x="25" y="60"/>
                      <a:pt x="0" y="135"/>
                      <a:pt x="51" y="185"/>
                    </a:cubicBezTo>
                    <a:cubicBezTo>
                      <a:pt x="69" y="222"/>
                      <a:pt x="114" y="245"/>
                      <a:pt x="157" y="245"/>
                    </a:cubicBezTo>
                    <a:cubicBezTo>
                      <a:pt x="172" y="245"/>
                      <a:pt x="187" y="242"/>
                      <a:pt x="201" y="236"/>
                    </a:cubicBezTo>
                    <a:cubicBezTo>
                      <a:pt x="276" y="211"/>
                      <a:pt x="276" y="135"/>
                      <a:pt x="251" y="60"/>
                    </a:cubicBezTo>
                    <a:cubicBezTo>
                      <a:pt x="233" y="23"/>
                      <a:pt x="187" y="0"/>
                      <a:pt x="14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5" name="Google Shape;4515;p23"/>
              <p:cNvSpPr/>
              <p:nvPr/>
            </p:nvSpPr>
            <p:spPr>
              <a:xfrm>
                <a:off x="2126700" y="332270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60" y="0"/>
                    </a:moveTo>
                    <a:cubicBezTo>
                      <a:pt x="140" y="0"/>
                      <a:pt x="119" y="8"/>
                      <a:pt x="101" y="26"/>
                    </a:cubicBezTo>
                    <a:cubicBezTo>
                      <a:pt x="26" y="51"/>
                      <a:pt x="1" y="126"/>
                      <a:pt x="51" y="177"/>
                    </a:cubicBezTo>
                    <a:cubicBezTo>
                      <a:pt x="67" y="225"/>
                      <a:pt x="104" y="253"/>
                      <a:pt x="142" y="253"/>
                    </a:cubicBezTo>
                    <a:cubicBezTo>
                      <a:pt x="163" y="253"/>
                      <a:pt x="184" y="244"/>
                      <a:pt x="201" y="227"/>
                    </a:cubicBezTo>
                    <a:cubicBezTo>
                      <a:pt x="277" y="202"/>
                      <a:pt x="277" y="126"/>
                      <a:pt x="251" y="76"/>
                    </a:cubicBezTo>
                    <a:cubicBezTo>
                      <a:pt x="235" y="28"/>
                      <a:pt x="198" y="0"/>
                      <a:pt x="16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6" name="Google Shape;4516;p23"/>
              <p:cNvSpPr/>
              <p:nvPr/>
            </p:nvSpPr>
            <p:spPr>
              <a:xfrm>
                <a:off x="2087850" y="326380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54" y="0"/>
                    </a:moveTo>
                    <a:cubicBezTo>
                      <a:pt x="129" y="0"/>
                      <a:pt x="103" y="9"/>
                      <a:pt x="76" y="26"/>
                    </a:cubicBezTo>
                    <a:cubicBezTo>
                      <a:pt x="26" y="51"/>
                      <a:pt x="1" y="127"/>
                      <a:pt x="26" y="177"/>
                    </a:cubicBezTo>
                    <a:cubicBezTo>
                      <a:pt x="58" y="225"/>
                      <a:pt x="101" y="253"/>
                      <a:pt x="141" y="253"/>
                    </a:cubicBezTo>
                    <a:cubicBezTo>
                      <a:pt x="163" y="253"/>
                      <a:pt x="184" y="245"/>
                      <a:pt x="201" y="227"/>
                    </a:cubicBezTo>
                    <a:cubicBezTo>
                      <a:pt x="252" y="202"/>
                      <a:pt x="277" y="127"/>
                      <a:pt x="252" y="76"/>
                    </a:cubicBezTo>
                    <a:cubicBezTo>
                      <a:pt x="235" y="28"/>
                      <a:pt x="198" y="0"/>
                      <a:pt x="15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7" name="Google Shape;4517;p23"/>
              <p:cNvSpPr/>
              <p:nvPr/>
            </p:nvSpPr>
            <p:spPr>
              <a:xfrm>
                <a:off x="2020200" y="3340875"/>
                <a:ext cx="11925" cy="10550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22" extrusionOk="0">
                    <a:moveTo>
                      <a:pt x="230" y="1"/>
                    </a:moveTo>
                    <a:cubicBezTo>
                      <a:pt x="195" y="1"/>
                      <a:pt x="159" y="9"/>
                      <a:pt x="125" y="26"/>
                    </a:cubicBezTo>
                    <a:cubicBezTo>
                      <a:pt x="25" y="76"/>
                      <a:pt x="0" y="201"/>
                      <a:pt x="50" y="302"/>
                    </a:cubicBezTo>
                    <a:cubicBezTo>
                      <a:pt x="87" y="375"/>
                      <a:pt x="164" y="422"/>
                      <a:pt x="242" y="422"/>
                    </a:cubicBezTo>
                    <a:cubicBezTo>
                      <a:pt x="270" y="422"/>
                      <a:pt x="299" y="415"/>
                      <a:pt x="326" y="402"/>
                    </a:cubicBezTo>
                    <a:cubicBezTo>
                      <a:pt x="426" y="327"/>
                      <a:pt x="476" y="201"/>
                      <a:pt x="401" y="101"/>
                    </a:cubicBezTo>
                    <a:cubicBezTo>
                      <a:pt x="368" y="34"/>
                      <a:pt x="301" y="1"/>
                      <a:pt x="2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8" name="Google Shape;4518;p23"/>
              <p:cNvSpPr/>
              <p:nvPr/>
            </p:nvSpPr>
            <p:spPr>
              <a:xfrm>
                <a:off x="2107275" y="34273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60" y="9"/>
                      <a:pt x="126" y="26"/>
                    </a:cubicBezTo>
                    <a:cubicBezTo>
                      <a:pt x="26" y="76"/>
                      <a:pt x="1" y="201"/>
                      <a:pt x="51" y="301"/>
                    </a:cubicBezTo>
                    <a:cubicBezTo>
                      <a:pt x="87" y="356"/>
                      <a:pt x="149" y="397"/>
                      <a:pt x="219" y="397"/>
                    </a:cubicBezTo>
                    <a:cubicBezTo>
                      <a:pt x="246" y="397"/>
                      <a:pt x="274" y="391"/>
                      <a:pt x="302" y="377"/>
                    </a:cubicBezTo>
                    <a:cubicBezTo>
                      <a:pt x="402" y="326"/>
                      <a:pt x="452" y="201"/>
                      <a:pt x="402" y="101"/>
                    </a:cubicBezTo>
                    <a:cubicBezTo>
                      <a:pt x="368" y="34"/>
                      <a:pt x="302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9" name="Google Shape;4519;p23"/>
              <p:cNvSpPr/>
              <p:nvPr/>
            </p:nvSpPr>
            <p:spPr>
              <a:xfrm>
                <a:off x="2584100" y="2831475"/>
                <a:ext cx="9425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7" extrusionOk="0">
                    <a:moveTo>
                      <a:pt x="151" y="1"/>
                    </a:moveTo>
                    <a:cubicBezTo>
                      <a:pt x="51" y="26"/>
                      <a:pt x="1" y="101"/>
                      <a:pt x="1" y="201"/>
                    </a:cubicBezTo>
                    <a:cubicBezTo>
                      <a:pt x="22" y="288"/>
                      <a:pt x="82" y="357"/>
                      <a:pt x="163" y="357"/>
                    </a:cubicBezTo>
                    <a:cubicBezTo>
                      <a:pt x="175" y="357"/>
                      <a:pt x="188" y="355"/>
                      <a:pt x="201" y="352"/>
                    </a:cubicBezTo>
                    <a:cubicBezTo>
                      <a:pt x="301" y="327"/>
                      <a:pt x="377" y="252"/>
                      <a:pt x="352" y="151"/>
                    </a:cubicBezTo>
                    <a:cubicBezTo>
                      <a:pt x="352" y="51"/>
                      <a:pt x="251" y="1"/>
                      <a:pt x="15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0" name="Google Shape;4520;p23"/>
              <p:cNvSpPr/>
              <p:nvPr/>
            </p:nvSpPr>
            <p:spPr>
              <a:xfrm>
                <a:off x="2563425" y="2914200"/>
                <a:ext cx="11925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21" extrusionOk="0">
                    <a:moveTo>
                      <a:pt x="240" y="0"/>
                    </a:moveTo>
                    <a:cubicBezTo>
                      <a:pt x="162" y="0"/>
                      <a:pt x="84" y="34"/>
                      <a:pt x="51" y="100"/>
                    </a:cubicBezTo>
                    <a:cubicBezTo>
                      <a:pt x="1" y="226"/>
                      <a:pt x="51" y="351"/>
                      <a:pt x="151" y="401"/>
                    </a:cubicBezTo>
                    <a:cubicBezTo>
                      <a:pt x="178" y="415"/>
                      <a:pt x="206" y="421"/>
                      <a:pt x="235" y="421"/>
                    </a:cubicBezTo>
                    <a:cubicBezTo>
                      <a:pt x="313" y="421"/>
                      <a:pt x="390" y="374"/>
                      <a:pt x="427" y="301"/>
                    </a:cubicBezTo>
                    <a:cubicBezTo>
                      <a:pt x="477" y="201"/>
                      <a:pt x="452" y="75"/>
                      <a:pt x="351" y="25"/>
                    </a:cubicBezTo>
                    <a:cubicBezTo>
                      <a:pt x="318" y="9"/>
                      <a:pt x="279" y="0"/>
                      <a:pt x="24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521" name="Google Shape;4521;p23"/>
          <p:cNvGrpSpPr/>
          <p:nvPr/>
        </p:nvGrpSpPr>
        <p:grpSpPr>
          <a:xfrm>
            <a:off x="-1949007" y="-1717265"/>
            <a:ext cx="13042600" cy="8578126"/>
            <a:chOff x="-1949007" y="-1717265"/>
            <a:chExt cx="13042600" cy="8578126"/>
          </a:xfrm>
        </p:grpSpPr>
        <p:sp>
          <p:nvSpPr>
            <p:cNvPr id="4522" name="Google Shape;4522;p23"/>
            <p:cNvSpPr/>
            <p:nvPr/>
          </p:nvSpPr>
          <p:spPr>
            <a:xfrm rot="5400000">
              <a:off x="953825" y="-554250"/>
              <a:ext cx="7220700" cy="6257400"/>
            </a:xfrm>
            <a:prstGeom prst="hexagon">
              <a:avLst>
                <a:gd name="adj" fmla="val 28865"/>
                <a:gd name="vf" fmla="val 11547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523" name="Google Shape;4523;p23"/>
            <p:cNvGrpSpPr/>
            <p:nvPr/>
          </p:nvGrpSpPr>
          <p:grpSpPr>
            <a:xfrm rot="5400000">
              <a:off x="283230" y="-3949502"/>
              <a:ext cx="8578126" cy="13042600"/>
              <a:chOff x="1547125" y="2861550"/>
              <a:chExt cx="1315825" cy="2000675"/>
            </a:xfrm>
          </p:grpSpPr>
          <p:sp>
            <p:nvSpPr>
              <p:cNvPr id="4524" name="Google Shape;4524;p23"/>
              <p:cNvSpPr/>
              <p:nvPr/>
            </p:nvSpPr>
            <p:spPr>
              <a:xfrm>
                <a:off x="2205025" y="2861550"/>
                <a:ext cx="657925" cy="719325"/>
              </a:xfrm>
              <a:custGeom>
                <a:avLst/>
                <a:gdLst/>
                <a:ahLst/>
                <a:cxnLst/>
                <a:rect l="l" t="t" r="r" b="b"/>
                <a:pathLst>
                  <a:path w="26317" h="28773" fill="none" extrusionOk="0">
                    <a:moveTo>
                      <a:pt x="15665" y="28773"/>
                    </a:moveTo>
                    <a:lnTo>
                      <a:pt x="26317" y="13836"/>
                    </a:lnTo>
                    <a:lnTo>
                      <a:pt x="20677" y="7996"/>
                    </a:lnTo>
                    <a:lnTo>
                      <a:pt x="13058" y="101"/>
                    </a:lnTo>
                    <a:lnTo>
                      <a:pt x="12933" y="1"/>
                    </a:lnTo>
                    <a:lnTo>
                      <a:pt x="12808" y="101"/>
                    </a:lnTo>
                    <a:lnTo>
                      <a:pt x="1" y="12933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5" name="Google Shape;4525;p23"/>
              <p:cNvSpPr/>
              <p:nvPr/>
            </p:nvSpPr>
            <p:spPr>
              <a:xfrm>
                <a:off x="1547125" y="2861550"/>
                <a:ext cx="657925" cy="719325"/>
              </a:xfrm>
              <a:custGeom>
                <a:avLst/>
                <a:gdLst/>
                <a:ahLst/>
                <a:cxnLst/>
                <a:rect l="l" t="t" r="r" b="b"/>
                <a:pathLst>
                  <a:path w="26317" h="28773" fill="none" extrusionOk="0">
                    <a:moveTo>
                      <a:pt x="10652" y="28773"/>
                    </a:moveTo>
                    <a:lnTo>
                      <a:pt x="1" y="13836"/>
                    </a:lnTo>
                    <a:lnTo>
                      <a:pt x="5640" y="7996"/>
                    </a:lnTo>
                    <a:lnTo>
                      <a:pt x="13284" y="101"/>
                    </a:lnTo>
                    <a:lnTo>
                      <a:pt x="13409" y="1"/>
                    </a:lnTo>
                    <a:lnTo>
                      <a:pt x="13510" y="101"/>
                    </a:lnTo>
                    <a:lnTo>
                      <a:pt x="26317" y="12933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6" name="Google Shape;4526;p23"/>
              <p:cNvSpPr/>
              <p:nvPr/>
            </p:nvSpPr>
            <p:spPr>
              <a:xfrm>
                <a:off x="2205025" y="4144150"/>
                <a:ext cx="657925" cy="718075"/>
              </a:xfrm>
              <a:custGeom>
                <a:avLst/>
                <a:gdLst/>
                <a:ahLst/>
                <a:cxnLst/>
                <a:rect l="l" t="t" r="r" b="b"/>
                <a:pathLst>
                  <a:path w="26317" h="28723" fill="none" extrusionOk="0">
                    <a:moveTo>
                      <a:pt x="15715" y="0"/>
                    </a:moveTo>
                    <a:lnTo>
                      <a:pt x="26317" y="14888"/>
                    </a:lnTo>
                    <a:lnTo>
                      <a:pt x="20627" y="20778"/>
                    </a:lnTo>
                    <a:lnTo>
                      <a:pt x="12933" y="28722"/>
                    </a:lnTo>
                    <a:lnTo>
                      <a:pt x="1" y="15790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7" name="Google Shape;4527;p23"/>
              <p:cNvSpPr/>
              <p:nvPr/>
            </p:nvSpPr>
            <p:spPr>
              <a:xfrm>
                <a:off x="1547125" y="4144150"/>
                <a:ext cx="657925" cy="718075"/>
              </a:xfrm>
              <a:custGeom>
                <a:avLst/>
                <a:gdLst/>
                <a:ahLst/>
                <a:cxnLst/>
                <a:rect l="l" t="t" r="r" b="b"/>
                <a:pathLst>
                  <a:path w="26317" h="28723" fill="none" extrusionOk="0">
                    <a:moveTo>
                      <a:pt x="10627" y="0"/>
                    </a:moveTo>
                    <a:lnTo>
                      <a:pt x="1" y="14888"/>
                    </a:lnTo>
                    <a:lnTo>
                      <a:pt x="5690" y="20778"/>
                    </a:lnTo>
                    <a:lnTo>
                      <a:pt x="13384" y="28722"/>
                    </a:lnTo>
                    <a:lnTo>
                      <a:pt x="26317" y="15790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8" name="Google Shape;4528;p23"/>
              <p:cNvSpPr/>
              <p:nvPr/>
            </p:nvSpPr>
            <p:spPr>
              <a:xfrm>
                <a:off x="2636725" y="3321475"/>
                <a:ext cx="226225" cy="328325"/>
              </a:xfrm>
              <a:custGeom>
                <a:avLst/>
                <a:gdLst/>
                <a:ahLst/>
                <a:cxnLst/>
                <a:rect l="l" t="t" r="r" b="b"/>
                <a:pathLst>
                  <a:path w="9049" h="13133" fill="none" extrusionOk="0">
                    <a:moveTo>
                      <a:pt x="9049" y="0"/>
                    </a:moveTo>
                    <a:lnTo>
                      <a:pt x="1" y="13133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9" name="Google Shape;4529;p23"/>
              <p:cNvSpPr/>
              <p:nvPr/>
            </p:nvSpPr>
            <p:spPr>
              <a:xfrm>
                <a:off x="1547125" y="3321475"/>
                <a:ext cx="226850" cy="328325"/>
              </a:xfrm>
              <a:custGeom>
                <a:avLst/>
                <a:gdLst/>
                <a:ahLst/>
                <a:cxnLst/>
                <a:rect l="l" t="t" r="r" b="b"/>
                <a:pathLst>
                  <a:path w="9074" h="13133" fill="none" extrusionOk="0">
                    <a:moveTo>
                      <a:pt x="9073" y="13133"/>
                    </a:moveTo>
                    <a:lnTo>
                      <a:pt x="1" y="0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0" name="Google Shape;4530;p23"/>
              <p:cNvSpPr/>
              <p:nvPr/>
            </p:nvSpPr>
            <p:spPr>
              <a:xfrm>
                <a:off x="1547125" y="4079600"/>
                <a:ext cx="228725" cy="330875"/>
              </a:xfrm>
              <a:custGeom>
                <a:avLst/>
                <a:gdLst/>
                <a:ahLst/>
                <a:cxnLst/>
                <a:rect l="l" t="t" r="r" b="b"/>
                <a:pathLst>
                  <a:path w="9149" h="13235" fill="none" extrusionOk="0">
                    <a:moveTo>
                      <a:pt x="9149" y="1"/>
                    </a:moveTo>
                    <a:lnTo>
                      <a:pt x="9149" y="1"/>
                    </a:lnTo>
                    <a:lnTo>
                      <a:pt x="1" y="13234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1" name="Google Shape;4531;p23"/>
              <p:cNvSpPr/>
              <p:nvPr/>
            </p:nvSpPr>
            <p:spPr>
              <a:xfrm>
                <a:off x="2634850" y="4079600"/>
                <a:ext cx="228100" cy="330875"/>
              </a:xfrm>
              <a:custGeom>
                <a:avLst/>
                <a:gdLst/>
                <a:ahLst/>
                <a:cxnLst/>
                <a:rect l="l" t="t" r="r" b="b"/>
                <a:pathLst>
                  <a:path w="9124" h="13235" fill="none" extrusionOk="0">
                    <a:moveTo>
                      <a:pt x="9124" y="13234"/>
                    </a:moveTo>
                    <a:lnTo>
                      <a:pt x="1" y="1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2" name="Google Shape;4532;p23"/>
              <p:cNvSpPr/>
              <p:nvPr/>
            </p:nvSpPr>
            <p:spPr>
              <a:xfrm>
                <a:off x="2486975" y="2864700"/>
                <a:ext cx="375975" cy="52570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21028" fill="none" extrusionOk="0">
                    <a:moveTo>
                      <a:pt x="15039" y="0"/>
                    </a:moveTo>
                    <a:lnTo>
                      <a:pt x="9425" y="7870"/>
                    </a:lnTo>
                    <a:lnTo>
                      <a:pt x="1" y="21028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3" name="Google Shape;4533;p23"/>
              <p:cNvSpPr/>
              <p:nvPr/>
            </p:nvSpPr>
            <p:spPr>
              <a:xfrm>
                <a:off x="2760175" y="3863450"/>
                <a:ext cx="102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111" h="1" fill="none" extrusionOk="0">
                    <a:moveTo>
                      <a:pt x="4111" y="0"/>
                    </a:moveTo>
                    <a:lnTo>
                      <a:pt x="0" y="0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4" name="Google Shape;4534;p23"/>
              <p:cNvSpPr/>
              <p:nvPr/>
            </p:nvSpPr>
            <p:spPr>
              <a:xfrm>
                <a:off x="2486975" y="4335875"/>
                <a:ext cx="375975" cy="5263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21054" fill="none" extrusionOk="0">
                    <a:moveTo>
                      <a:pt x="15039" y="21053"/>
                    </a:moveTo>
                    <a:lnTo>
                      <a:pt x="9374" y="13083"/>
                    </a:lnTo>
                    <a:lnTo>
                      <a:pt x="1" y="1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5" name="Google Shape;4535;p23"/>
              <p:cNvSpPr/>
              <p:nvPr/>
            </p:nvSpPr>
            <p:spPr>
              <a:xfrm>
                <a:off x="1547125" y="2864700"/>
                <a:ext cx="376600" cy="525700"/>
              </a:xfrm>
              <a:custGeom>
                <a:avLst/>
                <a:gdLst/>
                <a:ahLst/>
                <a:cxnLst/>
                <a:rect l="l" t="t" r="r" b="b"/>
                <a:pathLst>
                  <a:path w="15064" h="21028" fill="none" extrusionOk="0">
                    <a:moveTo>
                      <a:pt x="1" y="0"/>
                    </a:moveTo>
                    <a:lnTo>
                      <a:pt x="5640" y="7870"/>
                    </a:lnTo>
                    <a:lnTo>
                      <a:pt x="15063" y="21028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6" name="Google Shape;4536;p23"/>
              <p:cNvSpPr/>
              <p:nvPr/>
            </p:nvSpPr>
            <p:spPr>
              <a:xfrm>
                <a:off x="1547125" y="3863450"/>
                <a:ext cx="1034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137" h="1" fill="none" extrusionOk="0">
                    <a:moveTo>
                      <a:pt x="4136" y="0"/>
                    </a:moveTo>
                    <a:lnTo>
                      <a:pt x="1" y="0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7" name="Google Shape;4537;p23"/>
              <p:cNvSpPr/>
              <p:nvPr/>
            </p:nvSpPr>
            <p:spPr>
              <a:xfrm>
                <a:off x="1547125" y="4335875"/>
                <a:ext cx="376600" cy="526350"/>
              </a:xfrm>
              <a:custGeom>
                <a:avLst/>
                <a:gdLst/>
                <a:ahLst/>
                <a:cxnLst/>
                <a:rect l="l" t="t" r="r" b="b"/>
                <a:pathLst>
                  <a:path w="15064" h="21054" fill="none" extrusionOk="0">
                    <a:moveTo>
                      <a:pt x="1" y="21053"/>
                    </a:moveTo>
                    <a:lnTo>
                      <a:pt x="5690" y="13083"/>
                    </a:lnTo>
                    <a:lnTo>
                      <a:pt x="15063" y="1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8" name="Google Shape;4538;p23"/>
              <p:cNvSpPr/>
              <p:nvPr/>
            </p:nvSpPr>
            <p:spPr>
              <a:xfrm>
                <a:off x="2205025" y="2864075"/>
                <a:ext cx="25" cy="518825"/>
              </a:xfrm>
              <a:custGeom>
                <a:avLst/>
                <a:gdLst/>
                <a:ahLst/>
                <a:cxnLst/>
                <a:rect l="l" t="t" r="r" b="b"/>
                <a:pathLst>
                  <a:path w="1" h="20753" fill="none" extrusionOk="0">
                    <a:moveTo>
                      <a:pt x="1" y="0"/>
                    </a:moveTo>
                    <a:lnTo>
                      <a:pt x="1" y="20752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9" name="Google Shape;4539;p23"/>
              <p:cNvSpPr/>
              <p:nvPr/>
            </p:nvSpPr>
            <p:spPr>
              <a:xfrm>
                <a:off x="2205025" y="4343400"/>
                <a:ext cx="25" cy="518825"/>
              </a:xfrm>
              <a:custGeom>
                <a:avLst/>
                <a:gdLst/>
                <a:ahLst/>
                <a:cxnLst/>
                <a:rect l="l" t="t" r="r" b="b"/>
                <a:pathLst>
                  <a:path w="1" h="20753" fill="none" extrusionOk="0">
                    <a:moveTo>
                      <a:pt x="1" y="0"/>
                    </a:moveTo>
                    <a:lnTo>
                      <a:pt x="1" y="20752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0" name="Google Shape;4540;p23"/>
              <p:cNvSpPr/>
              <p:nvPr/>
            </p:nvSpPr>
            <p:spPr>
              <a:xfrm>
                <a:off x="1547125" y="2864075"/>
                <a:ext cx="1315825" cy="1998150"/>
              </a:xfrm>
              <a:custGeom>
                <a:avLst/>
                <a:gdLst/>
                <a:ahLst/>
                <a:cxnLst/>
                <a:rect l="l" t="t" r="r" b="b"/>
                <a:pathLst>
                  <a:path w="52633" h="79926" fill="none" extrusionOk="0">
                    <a:moveTo>
                      <a:pt x="43585" y="31429"/>
                    </a:moveTo>
                    <a:lnTo>
                      <a:pt x="48522" y="39975"/>
                    </a:lnTo>
                    <a:lnTo>
                      <a:pt x="43510" y="48622"/>
                    </a:lnTo>
                    <a:lnTo>
                      <a:pt x="42031" y="51203"/>
                    </a:lnTo>
                    <a:lnTo>
                      <a:pt x="37595" y="58873"/>
                    </a:lnTo>
                    <a:lnTo>
                      <a:pt x="37419" y="59198"/>
                    </a:lnTo>
                    <a:lnTo>
                      <a:pt x="15239" y="59198"/>
                    </a:lnTo>
                    <a:lnTo>
                      <a:pt x="15063" y="58873"/>
                    </a:lnTo>
                    <a:lnTo>
                      <a:pt x="10627" y="51203"/>
                    </a:lnTo>
                    <a:lnTo>
                      <a:pt x="9149" y="48622"/>
                    </a:lnTo>
                    <a:lnTo>
                      <a:pt x="9149" y="48622"/>
                    </a:lnTo>
                    <a:lnTo>
                      <a:pt x="4136" y="39975"/>
                    </a:lnTo>
                    <a:lnTo>
                      <a:pt x="9073" y="31429"/>
                    </a:lnTo>
                    <a:lnTo>
                      <a:pt x="10652" y="28672"/>
                    </a:lnTo>
                    <a:lnTo>
                      <a:pt x="15063" y="21053"/>
                    </a:lnTo>
                    <a:lnTo>
                      <a:pt x="15239" y="20752"/>
                    </a:lnTo>
                    <a:lnTo>
                      <a:pt x="37419" y="20752"/>
                    </a:lnTo>
                    <a:lnTo>
                      <a:pt x="37595" y="21053"/>
                    </a:lnTo>
                    <a:lnTo>
                      <a:pt x="42006" y="28672"/>
                    </a:lnTo>
                    <a:close/>
                    <a:moveTo>
                      <a:pt x="1" y="79925"/>
                    </a:moveTo>
                    <a:lnTo>
                      <a:pt x="52633" y="79925"/>
                    </a:lnTo>
                    <a:lnTo>
                      <a:pt x="52633" y="0"/>
                    </a:lnTo>
                    <a:lnTo>
                      <a:pt x="1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541" name="Google Shape;4541;p23"/>
          <p:cNvSpPr txBox="1">
            <a:spLocks noGrp="1"/>
          </p:cNvSpPr>
          <p:nvPr>
            <p:ph type="title"/>
          </p:nvPr>
        </p:nvSpPr>
        <p:spPr>
          <a:xfrm>
            <a:off x="2738550" y="445025"/>
            <a:ext cx="3666900" cy="1008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542" name="Google Shape;4542;p23"/>
          <p:cNvSpPr txBox="1">
            <a:spLocks noGrp="1"/>
          </p:cNvSpPr>
          <p:nvPr>
            <p:ph type="subTitle" idx="1"/>
          </p:nvPr>
        </p:nvSpPr>
        <p:spPr>
          <a:xfrm>
            <a:off x="2217300" y="1985875"/>
            <a:ext cx="4709400" cy="2617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pic>
        <p:nvPicPr>
          <p:cNvPr id="4543" name="Google Shape;4543;p23"/>
          <p:cNvPicPr preferRelativeResize="0"/>
          <p:nvPr/>
        </p:nvPicPr>
        <p:blipFill rotWithShape="1">
          <a:blip r:embed="rId3">
            <a:alphaModFix/>
          </a:blip>
          <a:srcRect l="8964" t="53574" r="64862"/>
          <a:stretch/>
        </p:blipFill>
        <p:spPr>
          <a:xfrm>
            <a:off x="437412" y="-488950"/>
            <a:ext cx="1726398" cy="1722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4" name="Google Shape;4544;p23"/>
          <p:cNvPicPr preferRelativeResize="0"/>
          <p:nvPr/>
        </p:nvPicPr>
        <p:blipFill rotWithShape="1">
          <a:blip r:embed="rId4">
            <a:alphaModFix/>
          </a:blip>
          <a:srcRect l="12961" t="9062" r="37508" b="28948"/>
          <a:stretch/>
        </p:blipFill>
        <p:spPr>
          <a:xfrm flipH="1">
            <a:off x="7141545" y="1076007"/>
            <a:ext cx="2002449" cy="167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5" name="Google Shape;4545;p23"/>
          <p:cNvPicPr preferRelativeResize="0"/>
          <p:nvPr/>
        </p:nvPicPr>
        <p:blipFill rotWithShape="1">
          <a:blip r:embed="rId5">
            <a:alphaModFix/>
          </a:blip>
          <a:srcRect l="31365" t="27174" r="39875" b="46788"/>
          <a:stretch/>
        </p:blipFill>
        <p:spPr>
          <a:xfrm>
            <a:off x="8424008" y="1138913"/>
            <a:ext cx="676104" cy="612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6" name="Google Shape;4546;p23"/>
          <p:cNvPicPr preferRelativeResize="0"/>
          <p:nvPr/>
        </p:nvPicPr>
        <p:blipFill rotWithShape="1">
          <a:blip r:embed="rId5">
            <a:alphaModFix/>
          </a:blip>
          <a:srcRect l="31365" t="27174" r="39875" b="46788"/>
          <a:stretch/>
        </p:blipFill>
        <p:spPr>
          <a:xfrm>
            <a:off x="987338" y="1183800"/>
            <a:ext cx="626525" cy="56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7" name="Google Shape;4547;p23"/>
          <p:cNvPicPr preferRelativeResize="0"/>
          <p:nvPr/>
        </p:nvPicPr>
        <p:blipFill rotWithShape="1">
          <a:blip r:embed="rId3">
            <a:alphaModFix/>
          </a:blip>
          <a:srcRect l="36753" t="50000" r="35543"/>
          <a:stretch/>
        </p:blipFill>
        <p:spPr>
          <a:xfrm flipH="1">
            <a:off x="-361400" y="3109669"/>
            <a:ext cx="2336301" cy="2372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8" name="Google Shape;4548;p23"/>
          <p:cNvPicPr preferRelativeResize="0"/>
          <p:nvPr/>
        </p:nvPicPr>
        <p:blipFill rotWithShape="1">
          <a:blip r:embed="rId3">
            <a:alphaModFix/>
          </a:blip>
          <a:srcRect l="65087" t="8264" r="27290" b="78294"/>
          <a:stretch/>
        </p:blipFill>
        <p:spPr>
          <a:xfrm flipH="1">
            <a:off x="8303550" y="2269800"/>
            <a:ext cx="526800" cy="5223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549" name="Google Shape;4549;p23"/>
          <p:cNvPicPr preferRelativeResize="0"/>
          <p:nvPr/>
        </p:nvPicPr>
        <p:blipFill rotWithShape="1">
          <a:blip r:embed="rId4">
            <a:alphaModFix/>
          </a:blip>
          <a:srcRect l="12961" t="9062" r="37508" b="28948"/>
          <a:stretch/>
        </p:blipFill>
        <p:spPr>
          <a:xfrm flipH="1">
            <a:off x="6926701" y="4427307"/>
            <a:ext cx="626526" cy="5227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51" name="Google Shape;4551;p24"/>
          <p:cNvGrpSpPr/>
          <p:nvPr/>
        </p:nvGrpSpPr>
        <p:grpSpPr>
          <a:xfrm>
            <a:off x="226806" y="-1093639"/>
            <a:ext cx="8691742" cy="6937756"/>
            <a:chOff x="226806" y="-1093639"/>
            <a:chExt cx="8691742" cy="6937756"/>
          </a:xfrm>
        </p:grpSpPr>
        <p:grpSp>
          <p:nvGrpSpPr>
            <p:cNvPr id="4552" name="Google Shape;4552;p24"/>
            <p:cNvGrpSpPr/>
            <p:nvPr/>
          </p:nvGrpSpPr>
          <p:grpSpPr>
            <a:xfrm rot="1486609">
              <a:off x="1839673" y="-740700"/>
              <a:ext cx="2276539" cy="2696103"/>
              <a:chOff x="1859800" y="2828350"/>
              <a:chExt cx="733725" cy="868950"/>
            </a:xfrm>
          </p:grpSpPr>
          <p:sp>
            <p:nvSpPr>
              <p:cNvPr id="4553" name="Google Shape;4553;p24"/>
              <p:cNvSpPr/>
              <p:nvPr/>
            </p:nvSpPr>
            <p:spPr>
              <a:xfrm>
                <a:off x="2271450" y="3280650"/>
                <a:ext cx="15050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0" extrusionOk="0">
                    <a:moveTo>
                      <a:pt x="305" y="0"/>
                    </a:moveTo>
                    <a:cubicBezTo>
                      <a:pt x="171" y="0"/>
                      <a:pt x="48" y="95"/>
                      <a:pt x="25" y="229"/>
                    </a:cubicBezTo>
                    <a:cubicBezTo>
                      <a:pt x="0" y="380"/>
                      <a:pt x="101" y="530"/>
                      <a:pt x="251" y="555"/>
                    </a:cubicBezTo>
                    <a:cubicBezTo>
                      <a:pt x="266" y="558"/>
                      <a:pt x="282" y="559"/>
                      <a:pt x="297" y="559"/>
                    </a:cubicBezTo>
                    <a:cubicBezTo>
                      <a:pt x="431" y="559"/>
                      <a:pt x="554" y="465"/>
                      <a:pt x="577" y="330"/>
                    </a:cubicBezTo>
                    <a:cubicBezTo>
                      <a:pt x="602" y="179"/>
                      <a:pt x="502" y="29"/>
                      <a:pt x="351" y="4"/>
                    </a:cubicBezTo>
                    <a:cubicBezTo>
                      <a:pt x="336" y="1"/>
                      <a:pt x="320" y="0"/>
                      <a:pt x="30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4" name="Google Shape;4554;p24"/>
              <p:cNvSpPr/>
              <p:nvPr/>
            </p:nvSpPr>
            <p:spPr>
              <a:xfrm>
                <a:off x="2503900" y="3095025"/>
                <a:ext cx="1757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17" extrusionOk="0">
                    <a:moveTo>
                      <a:pt x="344" y="1"/>
                    </a:moveTo>
                    <a:cubicBezTo>
                      <a:pt x="297" y="1"/>
                      <a:pt x="248" y="12"/>
                      <a:pt x="201" y="35"/>
                    </a:cubicBezTo>
                    <a:cubicBezTo>
                      <a:pt x="51" y="111"/>
                      <a:pt x="1" y="311"/>
                      <a:pt x="76" y="436"/>
                    </a:cubicBezTo>
                    <a:cubicBezTo>
                      <a:pt x="131" y="546"/>
                      <a:pt x="240" y="616"/>
                      <a:pt x="353" y="616"/>
                    </a:cubicBezTo>
                    <a:cubicBezTo>
                      <a:pt x="394" y="616"/>
                      <a:pt x="437" y="607"/>
                      <a:pt x="477" y="587"/>
                    </a:cubicBezTo>
                    <a:cubicBezTo>
                      <a:pt x="627" y="487"/>
                      <a:pt x="702" y="311"/>
                      <a:pt x="602" y="161"/>
                    </a:cubicBezTo>
                    <a:cubicBezTo>
                      <a:pt x="550" y="57"/>
                      <a:pt x="451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5" name="Google Shape;4555;p24"/>
              <p:cNvSpPr/>
              <p:nvPr/>
            </p:nvSpPr>
            <p:spPr>
              <a:xfrm>
                <a:off x="2461300" y="3003550"/>
                <a:ext cx="175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2" extrusionOk="0">
                    <a:moveTo>
                      <a:pt x="350" y="1"/>
                    </a:moveTo>
                    <a:cubicBezTo>
                      <a:pt x="299" y="1"/>
                      <a:pt x="247" y="12"/>
                      <a:pt x="201" y="35"/>
                    </a:cubicBezTo>
                    <a:cubicBezTo>
                      <a:pt x="50" y="110"/>
                      <a:pt x="0" y="311"/>
                      <a:pt x="76" y="461"/>
                    </a:cubicBezTo>
                    <a:cubicBezTo>
                      <a:pt x="127" y="565"/>
                      <a:pt x="239" y="621"/>
                      <a:pt x="353" y="621"/>
                    </a:cubicBezTo>
                    <a:cubicBezTo>
                      <a:pt x="404" y="621"/>
                      <a:pt x="455" y="610"/>
                      <a:pt x="502" y="587"/>
                    </a:cubicBezTo>
                    <a:cubicBezTo>
                      <a:pt x="652" y="511"/>
                      <a:pt x="702" y="311"/>
                      <a:pt x="627" y="161"/>
                    </a:cubicBezTo>
                    <a:cubicBezTo>
                      <a:pt x="575" y="57"/>
                      <a:pt x="463" y="1"/>
                      <a:pt x="35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6" name="Google Shape;4556;p24"/>
              <p:cNvSpPr/>
              <p:nvPr/>
            </p:nvSpPr>
            <p:spPr>
              <a:xfrm>
                <a:off x="2396125" y="3210050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198" y="1"/>
                    </a:moveTo>
                    <a:cubicBezTo>
                      <a:pt x="172" y="1"/>
                      <a:pt x="147" y="7"/>
                      <a:pt x="126" y="21"/>
                    </a:cubicBezTo>
                    <a:cubicBezTo>
                      <a:pt x="26" y="71"/>
                      <a:pt x="1" y="196"/>
                      <a:pt x="51" y="297"/>
                    </a:cubicBezTo>
                    <a:cubicBezTo>
                      <a:pt x="87" y="351"/>
                      <a:pt x="149" y="392"/>
                      <a:pt x="219" y="392"/>
                    </a:cubicBezTo>
                    <a:cubicBezTo>
                      <a:pt x="246" y="392"/>
                      <a:pt x="274" y="386"/>
                      <a:pt x="302" y="372"/>
                    </a:cubicBezTo>
                    <a:cubicBezTo>
                      <a:pt x="402" y="322"/>
                      <a:pt x="427" y="196"/>
                      <a:pt x="377" y="96"/>
                    </a:cubicBezTo>
                    <a:cubicBezTo>
                      <a:pt x="341" y="42"/>
                      <a:pt x="265" y="1"/>
                      <a:pt x="19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7" name="Google Shape;4557;p24"/>
              <p:cNvSpPr/>
              <p:nvPr/>
            </p:nvSpPr>
            <p:spPr>
              <a:xfrm>
                <a:off x="2462550" y="307960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31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51" y="76"/>
                      <a:pt x="0" y="176"/>
                      <a:pt x="51" y="276"/>
                    </a:cubicBezTo>
                    <a:cubicBezTo>
                      <a:pt x="84" y="343"/>
                      <a:pt x="151" y="377"/>
                      <a:pt x="221" y="377"/>
                    </a:cubicBezTo>
                    <a:cubicBezTo>
                      <a:pt x="257" y="377"/>
                      <a:pt x="293" y="368"/>
                      <a:pt x="326" y="352"/>
                    </a:cubicBezTo>
                    <a:cubicBezTo>
                      <a:pt x="401" y="302"/>
                      <a:pt x="452" y="201"/>
                      <a:pt x="401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8" name="Google Shape;4558;p24"/>
              <p:cNvSpPr/>
              <p:nvPr/>
            </p:nvSpPr>
            <p:spPr>
              <a:xfrm>
                <a:off x="2431225" y="3196900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209" y="0"/>
                    </a:moveTo>
                    <a:cubicBezTo>
                      <a:pt x="182" y="0"/>
                      <a:pt x="154" y="7"/>
                      <a:pt x="126" y="21"/>
                    </a:cubicBezTo>
                    <a:cubicBezTo>
                      <a:pt x="25" y="71"/>
                      <a:pt x="0" y="196"/>
                      <a:pt x="50" y="296"/>
                    </a:cubicBezTo>
                    <a:cubicBezTo>
                      <a:pt x="87" y="350"/>
                      <a:pt x="162" y="392"/>
                      <a:pt x="229" y="392"/>
                    </a:cubicBezTo>
                    <a:cubicBezTo>
                      <a:pt x="255" y="392"/>
                      <a:pt x="280" y="385"/>
                      <a:pt x="301" y="371"/>
                    </a:cubicBezTo>
                    <a:cubicBezTo>
                      <a:pt x="401" y="321"/>
                      <a:pt x="426" y="196"/>
                      <a:pt x="376" y="96"/>
                    </a:cubicBezTo>
                    <a:cubicBezTo>
                      <a:pt x="340" y="42"/>
                      <a:pt x="278" y="0"/>
                      <a:pt x="20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9" name="Google Shape;4559;p24"/>
              <p:cNvSpPr/>
              <p:nvPr/>
            </p:nvSpPr>
            <p:spPr>
              <a:xfrm>
                <a:off x="2406775" y="3120950"/>
                <a:ext cx="106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7" extrusionOk="0">
                    <a:moveTo>
                      <a:pt x="225" y="1"/>
                    </a:moveTo>
                    <a:cubicBezTo>
                      <a:pt x="193" y="1"/>
                      <a:pt x="160" y="9"/>
                      <a:pt x="126" y="26"/>
                    </a:cubicBezTo>
                    <a:cubicBezTo>
                      <a:pt x="26" y="76"/>
                      <a:pt x="1" y="176"/>
                      <a:pt x="51" y="277"/>
                    </a:cubicBezTo>
                    <a:cubicBezTo>
                      <a:pt x="84" y="343"/>
                      <a:pt x="151" y="377"/>
                      <a:pt x="214" y="377"/>
                    </a:cubicBezTo>
                    <a:cubicBezTo>
                      <a:pt x="246" y="377"/>
                      <a:pt x="277" y="368"/>
                      <a:pt x="302" y="352"/>
                    </a:cubicBezTo>
                    <a:cubicBezTo>
                      <a:pt x="402" y="302"/>
                      <a:pt x="427" y="201"/>
                      <a:pt x="377" y="101"/>
                    </a:cubicBezTo>
                    <a:cubicBezTo>
                      <a:pt x="343" y="34"/>
                      <a:pt x="288" y="1"/>
                      <a:pt x="22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0" name="Google Shape;4560;p24"/>
              <p:cNvSpPr/>
              <p:nvPr/>
            </p:nvSpPr>
            <p:spPr>
              <a:xfrm>
                <a:off x="2346000" y="3028975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209" y="1"/>
                    </a:moveTo>
                    <a:cubicBezTo>
                      <a:pt x="182" y="1"/>
                      <a:pt x="154" y="7"/>
                      <a:pt x="126" y="21"/>
                    </a:cubicBezTo>
                    <a:cubicBezTo>
                      <a:pt x="26" y="71"/>
                      <a:pt x="1" y="196"/>
                      <a:pt x="51" y="296"/>
                    </a:cubicBezTo>
                    <a:cubicBezTo>
                      <a:pt x="87" y="351"/>
                      <a:pt x="162" y="392"/>
                      <a:pt x="230" y="392"/>
                    </a:cubicBezTo>
                    <a:cubicBezTo>
                      <a:pt x="256" y="392"/>
                      <a:pt x="281" y="386"/>
                      <a:pt x="302" y="372"/>
                    </a:cubicBezTo>
                    <a:cubicBezTo>
                      <a:pt x="402" y="321"/>
                      <a:pt x="427" y="196"/>
                      <a:pt x="377" y="96"/>
                    </a:cubicBezTo>
                    <a:cubicBezTo>
                      <a:pt x="341" y="42"/>
                      <a:pt x="278" y="1"/>
                      <a:pt x="20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1" name="Google Shape;4561;p24"/>
              <p:cNvSpPr/>
              <p:nvPr/>
            </p:nvSpPr>
            <p:spPr>
              <a:xfrm>
                <a:off x="2240125" y="3149275"/>
                <a:ext cx="1817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652" extrusionOk="0">
                    <a:moveTo>
                      <a:pt x="364" y="0"/>
                    </a:moveTo>
                    <a:cubicBezTo>
                      <a:pt x="311" y="0"/>
                      <a:pt x="256" y="14"/>
                      <a:pt x="201" y="46"/>
                    </a:cubicBezTo>
                    <a:cubicBezTo>
                      <a:pt x="50" y="121"/>
                      <a:pt x="0" y="322"/>
                      <a:pt x="75" y="472"/>
                    </a:cubicBezTo>
                    <a:cubicBezTo>
                      <a:pt x="130" y="582"/>
                      <a:pt x="253" y="652"/>
                      <a:pt x="373" y="652"/>
                    </a:cubicBezTo>
                    <a:cubicBezTo>
                      <a:pt x="417" y="652"/>
                      <a:pt x="461" y="642"/>
                      <a:pt x="501" y="622"/>
                    </a:cubicBezTo>
                    <a:cubicBezTo>
                      <a:pt x="677" y="522"/>
                      <a:pt x="727" y="322"/>
                      <a:pt x="652" y="171"/>
                    </a:cubicBezTo>
                    <a:cubicBezTo>
                      <a:pt x="583" y="68"/>
                      <a:pt x="479" y="0"/>
                      <a:pt x="36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2" name="Google Shape;4562;p24"/>
              <p:cNvSpPr/>
              <p:nvPr/>
            </p:nvSpPr>
            <p:spPr>
              <a:xfrm>
                <a:off x="2376075" y="3284250"/>
                <a:ext cx="175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2" extrusionOk="0">
                    <a:moveTo>
                      <a:pt x="344" y="1"/>
                    </a:moveTo>
                    <a:cubicBezTo>
                      <a:pt x="297" y="1"/>
                      <a:pt x="248" y="12"/>
                      <a:pt x="201" y="35"/>
                    </a:cubicBezTo>
                    <a:cubicBezTo>
                      <a:pt x="51" y="111"/>
                      <a:pt x="1" y="311"/>
                      <a:pt x="76" y="461"/>
                    </a:cubicBezTo>
                    <a:cubicBezTo>
                      <a:pt x="128" y="565"/>
                      <a:pt x="228" y="621"/>
                      <a:pt x="334" y="621"/>
                    </a:cubicBezTo>
                    <a:cubicBezTo>
                      <a:pt x="381" y="621"/>
                      <a:pt x="430" y="610"/>
                      <a:pt x="477" y="587"/>
                    </a:cubicBezTo>
                    <a:cubicBezTo>
                      <a:pt x="627" y="512"/>
                      <a:pt x="703" y="311"/>
                      <a:pt x="602" y="161"/>
                    </a:cubicBezTo>
                    <a:cubicBezTo>
                      <a:pt x="550" y="57"/>
                      <a:pt x="451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3" name="Google Shape;4563;p24"/>
              <p:cNvSpPr/>
              <p:nvPr/>
            </p:nvSpPr>
            <p:spPr>
              <a:xfrm>
                <a:off x="1891750" y="3615225"/>
                <a:ext cx="1442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577" h="560" extrusionOk="0">
                    <a:moveTo>
                      <a:pt x="280" y="1"/>
                    </a:moveTo>
                    <a:cubicBezTo>
                      <a:pt x="151" y="1"/>
                      <a:pt x="48" y="95"/>
                      <a:pt x="25" y="230"/>
                    </a:cubicBezTo>
                    <a:cubicBezTo>
                      <a:pt x="0" y="380"/>
                      <a:pt x="101" y="531"/>
                      <a:pt x="251" y="556"/>
                    </a:cubicBezTo>
                    <a:cubicBezTo>
                      <a:pt x="266" y="558"/>
                      <a:pt x="282" y="560"/>
                      <a:pt x="297" y="560"/>
                    </a:cubicBezTo>
                    <a:cubicBezTo>
                      <a:pt x="426" y="560"/>
                      <a:pt x="529" y="465"/>
                      <a:pt x="552" y="330"/>
                    </a:cubicBezTo>
                    <a:cubicBezTo>
                      <a:pt x="577" y="180"/>
                      <a:pt x="476" y="30"/>
                      <a:pt x="326" y="4"/>
                    </a:cubicBezTo>
                    <a:cubicBezTo>
                      <a:pt x="311" y="2"/>
                      <a:pt x="295" y="1"/>
                      <a:pt x="28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4" name="Google Shape;4564;p24"/>
              <p:cNvSpPr/>
              <p:nvPr/>
            </p:nvSpPr>
            <p:spPr>
              <a:xfrm>
                <a:off x="2123575" y="3429625"/>
                <a:ext cx="17575" cy="1540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16" extrusionOk="0">
                    <a:moveTo>
                      <a:pt x="350" y="0"/>
                    </a:moveTo>
                    <a:cubicBezTo>
                      <a:pt x="299" y="0"/>
                      <a:pt x="248" y="12"/>
                      <a:pt x="201" y="35"/>
                    </a:cubicBezTo>
                    <a:cubicBezTo>
                      <a:pt x="51" y="110"/>
                      <a:pt x="1" y="311"/>
                      <a:pt x="76" y="436"/>
                    </a:cubicBezTo>
                    <a:cubicBezTo>
                      <a:pt x="131" y="546"/>
                      <a:pt x="253" y="616"/>
                      <a:pt x="373" y="616"/>
                    </a:cubicBezTo>
                    <a:cubicBezTo>
                      <a:pt x="418" y="616"/>
                      <a:pt x="461" y="606"/>
                      <a:pt x="502" y="586"/>
                    </a:cubicBezTo>
                    <a:cubicBezTo>
                      <a:pt x="652" y="486"/>
                      <a:pt x="702" y="311"/>
                      <a:pt x="627" y="160"/>
                    </a:cubicBezTo>
                    <a:cubicBezTo>
                      <a:pt x="575" y="56"/>
                      <a:pt x="464" y="0"/>
                      <a:pt x="35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5" name="Google Shape;4565;p24"/>
              <p:cNvSpPr/>
              <p:nvPr/>
            </p:nvSpPr>
            <p:spPr>
              <a:xfrm>
                <a:off x="2080975" y="3338150"/>
                <a:ext cx="17550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621" extrusionOk="0">
                    <a:moveTo>
                      <a:pt x="369" y="0"/>
                    </a:moveTo>
                    <a:cubicBezTo>
                      <a:pt x="321" y="0"/>
                      <a:pt x="272" y="11"/>
                      <a:pt x="226" y="35"/>
                    </a:cubicBezTo>
                    <a:cubicBezTo>
                      <a:pt x="75" y="110"/>
                      <a:pt x="0" y="310"/>
                      <a:pt x="75" y="461"/>
                    </a:cubicBezTo>
                    <a:cubicBezTo>
                      <a:pt x="145" y="565"/>
                      <a:pt x="250" y="621"/>
                      <a:pt x="358" y="621"/>
                    </a:cubicBezTo>
                    <a:cubicBezTo>
                      <a:pt x="406" y="621"/>
                      <a:pt x="455" y="609"/>
                      <a:pt x="501" y="586"/>
                    </a:cubicBezTo>
                    <a:cubicBezTo>
                      <a:pt x="652" y="511"/>
                      <a:pt x="702" y="310"/>
                      <a:pt x="627" y="160"/>
                    </a:cubicBezTo>
                    <a:cubicBezTo>
                      <a:pt x="575" y="56"/>
                      <a:pt x="475" y="0"/>
                      <a:pt x="36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6" name="Google Shape;4566;p24"/>
              <p:cNvSpPr/>
              <p:nvPr/>
            </p:nvSpPr>
            <p:spPr>
              <a:xfrm>
                <a:off x="2015800" y="3544650"/>
                <a:ext cx="11300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2" extrusionOk="0">
                    <a:moveTo>
                      <a:pt x="214" y="0"/>
                    </a:moveTo>
                    <a:cubicBezTo>
                      <a:pt x="184" y="0"/>
                      <a:pt x="154" y="6"/>
                      <a:pt x="126" y="20"/>
                    </a:cubicBezTo>
                    <a:cubicBezTo>
                      <a:pt x="26" y="71"/>
                      <a:pt x="1" y="196"/>
                      <a:pt x="51" y="296"/>
                    </a:cubicBezTo>
                    <a:cubicBezTo>
                      <a:pt x="87" y="350"/>
                      <a:pt x="162" y="391"/>
                      <a:pt x="229" y="391"/>
                    </a:cubicBezTo>
                    <a:cubicBezTo>
                      <a:pt x="256" y="391"/>
                      <a:pt x="280" y="385"/>
                      <a:pt x="301" y="371"/>
                    </a:cubicBezTo>
                    <a:cubicBezTo>
                      <a:pt x="402" y="321"/>
                      <a:pt x="452" y="196"/>
                      <a:pt x="402" y="96"/>
                    </a:cubicBezTo>
                    <a:cubicBezTo>
                      <a:pt x="366" y="41"/>
                      <a:pt x="290" y="0"/>
                      <a:pt x="21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7" name="Google Shape;4567;p24"/>
              <p:cNvSpPr/>
              <p:nvPr/>
            </p:nvSpPr>
            <p:spPr>
              <a:xfrm>
                <a:off x="2082850" y="3414200"/>
                <a:ext cx="106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7" extrusionOk="0">
                    <a:moveTo>
                      <a:pt x="224" y="0"/>
                    </a:moveTo>
                    <a:cubicBezTo>
                      <a:pt x="193" y="0"/>
                      <a:pt x="159" y="9"/>
                      <a:pt x="126" y="25"/>
                    </a:cubicBezTo>
                    <a:cubicBezTo>
                      <a:pt x="25" y="75"/>
                      <a:pt x="0" y="176"/>
                      <a:pt x="51" y="276"/>
                    </a:cubicBezTo>
                    <a:cubicBezTo>
                      <a:pt x="84" y="343"/>
                      <a:pt x="140" y="376"/>
                      <a:pt x="203" y="376"/>
                    </a:cubicBezTo>
                    <a:cubicBezTo>
                      <a:pt x="234" y="376"/>
                      <a:pt x="268" y="368"/>
                      <a:pt x="301" y="351"/>
                    </a:cubicBezTo>
                    <a:cubicBezTo>
                      <a:pt x="401" y="301"/>
                      <a:pt x="426" y="201"/>
                      <a:pt x="376" y="101"/>
                    </a:cubicBezTo>
                    <a:cubicBezTo>
                      <a:pt x="343" y="34"/>
                      <a:pt x="287" y="0"/>
                      <a:pt x="22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8" name="Google Shape;4568;p24"/>
              <p:cNvSpPr/>
              <p:nvPr/>
            </p:nvSpPr>
            <p:spPr>
              <a:xfrm>
                <a:off x="2050900" y="3531475"/>
                <a:ext cx="11300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3" extrusionOk="0">
                    <a:moveTo>
                      <a:pt x="223" y="1"/>
                    </a:moveTo>
                    <a:cubicBezTo>
                      <a:pt x="196" y="1"/>
                      <a:pt x="172" y="7"/>
                      <a:pt x="151" y="21"/>
                    </a:cubicBezTo>
                    <a:cubicBezTo>
                      <a:pt x="50" y="71"/>
                      <a:pt x="0" y="197"/>
                      <a:pt x="50" y="297"/>
                    </a:cubicBezTo>
                    <a:cubicBezTo>
                      <a:pt x="86" y="351"/>
                      <a:pt x="162" y="392"/>
                      <a:pt x="238" y="392"/>
                    </a:cubicBezTo>
                    <a:cubicBezTo>
                      <a:pt x="268" y="392"/>
                      <a:pt x="298" y="386"/>
                      <a:pt x="326" y="372"/>
                    </a:cubicBezTo>
                    <a:cubicBezTo>
                      <a:pt x="426" y="322"/>
                      <a:pt x="451" y="197"/>
                      <a:pt x="401" y="96"/>
                    </a:cubicBezTo>
                    <a:cubicBezTo>
                      <a:pt x="365" y="42"/>
                      <a:pt x="290" y="1"/>
                      <a:pt x="22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9" name="Google Shape;4569;p24"/>
              <p:cNvSpPr/>
              <p:nvPr/>
            </p:nvSpPr>
            <p:spPr>
              <a:xfrm>
                <a:off x="2026450" y="345555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38" y="0"/>
                    </a:moveTo>
                    <a:cubicBezTo>
                      <a:pt x="207" y="0"/>
                      <a:pt x="176" y="9"/>
                      <a:pt x="151" y="26"/>
                    </a:cubicBezTo>
                    <a:cubicBezTo>
                      <a:pt x="51" y="76"/>
                      <a:pt x="1" y="176"/>
                      <a:pt x="51" y="276"/>
                    </a:cubicBezTo>
                    <a:cubicBezTo>
                      <a:pt x="84" y="343"/>
                      <a:pt x="151" y="376"/>
                      <a:pt x="222" y="376"/>
                    </a:cubicBezTo>
                    <a:cubicBezTo>
                      <a:pt x="257" y="376"/>
                      <a:pt x="293" y="368"/>
                      <a:pt x="327" y="351"/>
                    </a:cubicBezTo>
                    <a:cubicBezTo>
                      <a:pt x="427" y="301"/>
                      <a:pt x="452" y="201"/>
                      <a:pt x="402" y="101"/>
                    </a:cubicBezTo>
                    <a:cubicBezTo>
                      <a:pt x="368" y="34"/>
                      <a:pt x="302" y="0"/>
                      <a:pt x="23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0" name="Google Shape;4570;p24"/>
              <p:cNvSpPr/>
              <p:nvPr/>
            </p:nvSpPr>
            <p:spPr>
              <a:xfrm>
                <a:off x="1965675" y="3363575"/>
                <a:ext cx="11300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2" extrusionOk="0">
                    <a:moveTo>
                      <a:pt x="223" y="0"/>
                    </a:moveTo>
                    <a:cubicBezTo>
                      <a:pt x="197" y="0"/>
                      <a:pt x="172" y="6"/>
                      <a:pt x="151" y="20"/>
                    </a:cubicBezTo>
                    <a:cubicBezTo>
                      <a:pt x="51" y="70"/>
                      <a:pt x="1" y="196"/>
                      <a:pt x="51" y="296"/>
                    </a:cubicBezTo>
                    <a:cubicBezTo>
                      <a:pt x="87" y="350"/>
                      <a:pt x="162" y="391"/>
                      <a:pt x="239" y="391"/>
                    </a:cubicBezTo>
                    <a:cubicBezTo>
                      <a:pt x="269" y="391"/>
                      <a:pt x="298" y="385"/>
                      <a:pt x="326" y="371"/>
                    </a:cubicBezTo>
                    <a:cubicBezTo>
                      <a:pt x="427" y="321"/>
                      <a:pt x="452" y="196"/>
                      <a:pt x="402" y="95"/>
                    </a:cubicBezTo>
                    <a:cubicBezTo>
                      <a:pt x="366" y="41"/>
                      <a:pt x="290" y="0"/>
                      <a:pt x="22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1" name="Google Shape;4571;p24"/>
              <p:cNvSpPr/>
              <p:nvPr/>
            </p:nvSpPr>
            <p:spPr>
              <a:xfrm>
                <a:off x="1859800" y="3483850"/>
                <a:ext cx="18800" cy="16325"/>
              </a:xfrm>
              <a:custGeom>
                <a:avLst/>
                <a:gdLst/>
                <a:ahLst/>
                <a:cxnLst/>
                <a:rect l="l" t="t" r="r" b="b"/>
                <a:pathLst>
                  <a:path w="752" h="653" extrusionOk="0">
                    <a:moveTo>
                      <a:pt x="377" y="1"/>
                    </a:moveTo>
                    <a:cubicBezTo>
                      <a:pt x="325" y="1"/>
                      <a:pt x="273" y="15"/>
                      <a:pt x="226" y="46"/>
                    </a:cubicBezTo>
                    <a:cubicBezTo>
                      <a:pt x="50" y="122"/>
                      <a:pt x="0" y="322"/>
                      <a:pt x="75" y="472"/>
                    </a:cubicBezTo>
                    <a:cubicBezTo>
                      <a:pt x="149" y="583"/>
                      <a:pt x="276" y="652"/>
                      <a:pt x="398" y="652"/>
                    </a:cubicBezTo>
                    <a:cubicBezTo>
                      <a:pt x="442" y="652"/>
                      <a:pt x="486" y="643"/>
                      <a:pt x="526" y="623"/>
                    </a:cubicBezTo>
                    <a:cubicBezTo>
                      <a:pt x="677" y="523"/>
                      <a:pt x="752" y="322"/>
                      <a:pt x="652" y="172"/>
                    </a:cubicBezTo>
                    <a:cubicBezTo>
                      <a:pt x="600" y="69"/>
                      <a:pt x="490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2" name="Google Shape;4572;p24"/>
              <p:cNvSpPr/>
              <p:nvPr/>
            </p:nvSpPr>
            <p:spPr>
              <a:xfrm>
                <a:off x="1995750" y="3618850"/>
                <a:ext cx="1757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1" extrusionOk="0">
                    <a:moveTo>
                      <a:pt x="350" y="0"/>
                    </a:moveTo>
                    <a:cubicBezTo>
                      <a:pt x="299" y="0"/>
                      <a:pt x="248" y="12"/>
                      <a:pt x="201" y="35"/>
                    </a:cubicBezTo>
                    <a:cubicBezTo>
                      <a:pt x="51" y="110"/>
                      <a:pt x="1" y="311"/>
                      <a:pt x="76" y="461"/>
                    </a:cubicBezTo>
                    <a:cubicBezTo>
                      <a:pt x="128" y="565"/>
                      <a:pt x="239" y="621"/>
                      <a:pt x="353" y="621"/>
                    </a:cubicBezTo>
                    <a:cubicBezTo>
                      <a:pt x="404" y="621"/>
                      <a:pt x="455" y="610"/>
                      <a:pt x="502" y="586"/>
                    </a:cubicBezTo>
                    <a:cubicBezTo>
                      <a:pt x="652" y="511"/>
                      <a:pt x="702" y="311"/>
                      <a:pt x="627" y="160"/>
                    </a:cubicBezTo>
                    <a:cubicBezTo>
                      <a:pt x="575" y="56"/>
                      <a:pt x="464" y="0"/>
                      <a:pt x="35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3" name="Google Shape;4573;p24"/>
              <p:cNvSpPr/>
              <p:nvPr/>
            </p:nvSpPr>
            <p:spPr>
              <a:xfrm>
                <a:off x="1990125" y="3474350"/>
                <a:ext cx="6275" cy="582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233" extrusionOk="0">
                    <a:moveTo>
                      <a:pt x="125" y="0"/>
                    </a:moveTo>
                    <a:cubicBezTo>
                      <a:pt x="75" y="0"/>
                      <a:pt x="0" y="25"/>
                      <a:pt x="0" y="101"/>
                    </a:cubicBezTo>
                    <a:cubicBezTo>
                      <a:pt x="0" y="176"/>
                      <a:pt x="25" y="226"/>
                      <a:pt x="100" y="226"/>
                    </a:cubicBezTo>
                    <a:cubicBezTo>
                      <a:pt x="114" y="230"/>
                      <a:pt x="126" y="232"/>
                      <a:pt x="138" y="232"/>
                    </a:cubicBezTo>
                    <a:cubicBezTo>
                      <a:pt x="192" y="232"/>
                      <a:pt x="226" y="188"/>
                      <a:pt x="226" y="126"/>
                    </a:cubicBezTo>
                    <a:cubicBezTo>
                      <a:pt x="251" y="76"/>
                      <a:pt x="201" y="0"/>
                      <a:pt x="12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4" name="Google Shape;4574;p24"/>
              <p:cNvSpPr/>
              <p:nvPr/>
            </p:nvSpPr>
            <p:spPr>
              <a:xfrm>
                <a:off x="1886725" y="3555150"/>
                <a:ext cx="7550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79" extrusionOk="0">
                    <a:moveTo>
                      <a:pt x="161" y="0"/>
                    </a:moveTo>
                    <a:cubicBezTo>
                      <a:pt x="140" y="0"/>
                      <a:pt x="119" y="9"/>
                      <a:pt x="101" y="26"/>
                    </a:cubicBezTo>
                    <a:cubicBezTo>
                      <a:pt x="26" y="52"/>
                      <a:pt x="1" y="127"/>
                      <a:pt x="26" y="202"/>
                    </a:cubicBezTo>
                    <a:cubicBezTo>
                      <a:pt x="58" y="250"/>
                      <a:pt x="101" y="278"/>
                      <a:pt x="148" y="278"/>
                    </a:cubicBezTo>
                    <a:cubicBezTo>
                      <a:pt x="173" y="278"/>
                      <a:pt x="200" y="270"/>
                      <a:pt x="226" y="252"/>
                    </a:cubicBezTo>
                    <a:cubicBezTo>
                      <a:pt x="276" y="227"/>
                      <a:pt x="302" y="152"/>
                      <a:pt x="276" y="77"/>
                    </a:cubicBezTo>
                    <a:cubicBezTo>
                      <a:pt x="244" y="28"/>
                      <a:pt x="201" y="0"/>
                      <a:pt x="16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5" name="Google Shape;4575;p24"/>
              <p:cNvSpPr/>
              <p:nvPr/>
            </p:nvSpPr>
            <p:spPr>
              <a:xfrm>
                <a:off x="1905525" y="3595250"/>
                <a:ext cx="7550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79" extrusionOk="0">
                    <a:moveTo>
                      <a:pt x="155" y="0"/>
                    </a:moveTo>
                    <a:cubicBezTo>
                      <a:pt x="129" y="0"/>
                      <a:pt x="102" y="9"/>
                      <a:pt x="76" y="27"/>
                    </a:cubicBezTo>
                    <a:cubicBezTo>
                      <a:pt x="26" y="52"/>
                      <a:pt x="1" y="127"/>
                      <a:pt x="26" y="202"/>
                    </a:cubicBezTo>
                    <a:cubicBezTo>
                      <a:pt x="42" y="251"/>
                      <a:pt x="89" y="278"/>
                      <a:pt x="135" y="278"/>
                    </a:cubicBezTo>
                    <a:cubicBezTo>
                      <a:pt x="159" y="278"/>
                      <a:pt x="183" y="270"/>
                      <a:pt x="201" y="252"/>
                    </a:cubicBezTo>
                    <a:cubicBezTo>
                      <a:pt x="276" y="227"/>
                      <a:pt x="301" y="152"/>
                      <a:pt x="276" y="77"/>
                    </a:cubicBezTo>
                    <a:cubicBezTo>
                      <a:pt x="244" y="28"/>
                      <a:pt x="201" y="0"/>
                      <a:pt x="15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6" name="Google Shape;4576;p24"/>
              <p:cNvSpPr/>
              <p:nvPr/>
            </p:nvSpPr>
            <p:spPr>
              <a:xfrm>
                <a:off x="1936850" y="3507150"/>
                <a:ext cx="505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7" extrusionOk="0">
                    <a:moveTo>
                      <a:pt x="111" y="0"/>
                    </a:moveTo>
                    <a:cubicBezTo>
                      <a:pt x="92" y="0"/>
                      <a:pt x="72" y="6"/>
                      <a:pt x="51" y="17"/>
                    </a:cubicBezTo>
                    <a:cubicBezTo>
                      <a:pt x="26" y="42"/>
                      <a:pt x="1" y="92"/>
                      <a:pt x="26" y="117"/>
                    </a:cubicBezTo>
                    <a:cubicBezTo>
                      <a:pt x="44" y="154"/>
                      <a:pt x="76" y="177"/>
                      <a:pt x="111" y="177"/>
                    </a:cubicBezTo>
                    <a:cubicBezTo>
                      <a:pt x="124" y="177"/>
                      <a:pt x="138" y="174"/>
                      <a:pt x="151" y="167"/>
                    </a:cubicBezTo>
                    <a:cubicBezTo>
                      <a:pt x="176" y="142"/>
                      <a:pt x="201" y="92"/>
                      <a:pt x="176" y="42"/>
                    </a:cubicBezTo>
                    <a:cubicBezTo>
                      <a:pt x="162" y="12"/>
                      <a:pt x="138" y="0"/>
                      <a:pt x="11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7" name="Google Shape;4577;p24"/>
              <p:cNvSpPr/>
              <p:nvPr/>
            </p:nvSpPr>
            <p:spPr>
              <a:xfrm>
                <a:off x="1907400" y="3564325"/>
                <a:ext cx="50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2" extrusionOk="0">
                    <a:moveTo>
                      <a:pt x="91" y="1"/>
                    </a:moveTo>
                    <a:cubicBezTo>
                      <a:pt x="78" y="1"/>
                      <a:pt x="64" y="4"/>
                      <a:pt x="51" y="10"/>
                    </a:cubicBezTo>
                    <a:cubicBezTo>
                      <a:pt x="26" y="35"/>
                      <a:pt x="1" y="86"/>
                      <a:pt x="26" y="136"/>
                    </a:cubicBezTo>
                    <a:cubicBezTo>
                      <a:pt x="44" y="153"/>
                      <a:pt x="74" y="171"/>
                      <a:pt x="108" y="171"/>
                    </a:cubicBezTo>
                    <a:cubicBezTo>
                      <a:pt x="122" y="171"/>
                      <a:pt x="137" y="168"/>
                      <a:pt x="151" y="161"/>
                    </a:cubicBezTo>
                    <a:cubicBezTo>
                      <a:pt x="176" y="136"/>
                      <a:pt x="201" y="86"/>
                      <a:pt x="176" y="60"/>
                    </a:cubicBezTo>
                    <a:cubicBezTo>
                      <a:pt x="158" y="24"/>
                      <a:pt x="126" y="1"/>
                      <a:pt x="9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8" name="Google Shape;4578;p24"/>
              <p:cNvSpPr/>
              <p:nvPr/>
            </p:nvSpPr>
            <p:spPr>
              <a:xfrm>
                <a:off x="1921200" y="3512925"/>
                <a:ext cx="5025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2" extrusionOk="0">
                    <a:moveTo>
                      <a:pt x="103" y="1"/>
                    </a:moveTo>
                    <a:cubicBezTo>
                      <a:pt x="92" y="1"/>
                      <a:pt x="83" y="4"/>
                      <a:pt x="75" y="11"/>
                    </a:cubicBezTo>
                    <a:cubicBezTo>
                      <a:pt x="25" y="36"/>
                      <a:pt x="0" y="86"/>
                      <a:pt x="25" y="137"/>
                    </a:cubicBezTo>
                    <a:cubicBezTo>
                      <a:pt x="43" y="154"/>
                      <a:pt x="73" y="172"/>
                      <a:pt x="107" y="172"/>
                    </a:cubicBezTo>
                    <a:cubicBezTo>
                      <a:pt x="121" y="172"/>
                      <a:pt x="136" y="169"/>
                      <a:pt x="151" y="162"/>
                    </a:cubicBezTo>
                    <a:cubicBezTo>
                      <a:pt x="176" y="137"/>
                      <a:pt x="201" y="86"/>
                      <a:pt x="176" y="36"/>
                    </a:cubicBezTo>
                    <a:cubicBezTo>
                      <a:pt x="158" y="19"/>
                      <a:pt x="128" y="1"/>
                      <a:pt x="10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9" name="Google Shape;4579;p24"/>
              <p:cNvSpPr/>
              <p:nvPr/>
            </p:nvSpPr>
            <p:spPr>
              <a:xfrm>
                <a:off x="1931850" y="3546150"/>
                <a:ext cx="5025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2" extrusionOk="0">
                    <a:moveTo>
                      <a:pt x="100" y="1"/>
                    </a:moveTo>
                    <a:cubicBezTo>
                      <a:pt x="91" y="1"/>
                      <a:pt x="82" y="4"/>
                      <a:pt x="75" y="11"/>
                    </a:cubicBezTo>
                    <a:cubicBezTo>
                      <a:pt x="25" y="36"/>
                      <a:pt x="0" y="86"/>
                      <a:pt x="25" y="136"/>
                    </a:cubicBezTo>
                    <a:cubicBezTo>
                      <a:pt x="43" y="154"/>
                      <a:pt x="73" y="171"/>
                      <a:pt x="107" y="171"/>
                    </a:cubicBezTo>
                    <a:cubicBezTo>
                      <a:pt x="121" y="171"/>
                      <a:pt x="136" y="168"/>
                      <a:pt x="151" y="161"/>
                    </a:cubicBezTo>
                    <a:cubicBezTo>
                      <a:pt x="201" y="136"/>
                      <a:pt x="201" y="86"/>
                      <a:pt x="176" y="61"/>
                    </a:cubicBezTo>
                    <a:cubicBezTo>
                      <a:pt x="157" y="24"/>
                      <a:pt x="126" y="1"/>
                      <a:pt x="10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0" name="Google Shape;4580;p24"/>
              <p:cNvSpPr/>
              <p:nvPr/>
            </p:nvSpPr>
            <p:spPr>
              <a:xfrm>
                <a:off x="1958775" y="3586725"/>
                <a:ext cx="5050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67" extrusionOk="0">
                    <a:moveTo>
                      <a:pt x="112" y="0"/>
                    </a:moveTo>
                    <a:cubicBezTo>
                      <a:pt x="93" y="0"/>
                      <a:pt x="72" y="6"/>
                      <a:pt x="51" y="17"/>
                    </a:cubicBezTo>
                    <a:cubicBezTo>
                      <a:pt x="26" y="42"/>
                      <a:pt x="1" y="92"/>
                      <a:pt x="26" y="117"/>
                    </a:cubicBezTo>
                    <a:cubicBezTo>
                      <a:pt x="51" y="167"/>
                      <a:pt x="101" y="167"/>
                      <a:pt x="126" y="167"/>
                    </a:cubicBezTo>
                    <a:cubicBezTo>
                      <a:pt x="176" y="142"/>
                      <a:pt x="201" y="92"/>
                      <a:pt x="176" y="42"/>
                    </a:cubicBezTo>
                    <a:cubicBezTo>
                      <a:pt x="162" y="12"/>
                      <a:pt x="138" y="0"/>
                      <a:pt x="11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1" name="Google Shape;4581;p24"/>
              <p:cNvSpPr/>
              <p:nvPr/>
            </p:nvSpPr>
            <p:spPr>
              <a:xfrm>
                <a:off x="2002025" y="3531125"/>
                <a:ext cx="8175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27" h="287" extrusionOk="0">
                    <a:moveTo>
                      <a:pt x="161" y="0"/>
                    </a:moveTo>
                    <a:cubicBezTo>
                      <a:pt x="141" y="0"/>
                      <a:pt x="121" y="3"/>
                      <a:pt x="101" y="10"/>
                    </a:cubicBezTo>
                    <a:cubicBezTo>
                      <a:pt x="25" y="60"/>
                      <a:pt x="0" y="135"/>
                      <a:pt x="50" y="211"/>
                    </a:cubicBezTo>
                    <a:cubicBezTo>
                      <a:pt x="67" y="259"/>
                      <a:pt x="114" y="287"/>
                      <a:pt x="159" y="287"/>
                    </a:cubicBezTo>
                    <a:cubicBezTo>
                      <a:pt x="184" y="287"/>
                      <a:pt x="208" y="278"/>
                      <a:pt x="226" y="261"/>
                    </a:cubicBezTo>
                    <a:cubicBezTo>
                      <a:pt x="301" y="236"/>
                      <a:pt x="326" y="135"/>
                      <a:pt x="301" y="60"/>
                    </a:cubicBezTo>
                    <a:cubicBezTo>
                      <a:pt x="264" y="23"/>
                      <a:pt x="214" y="0"/>
                      <a:pt x="16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2" name="Google Shape;4582;p24"/>
              <p:cNvSpPr/>
              <p:nvPr/>
            </p:nvSpPr>
            <p:spPr>
              <a:xfrm>
                <a:off x="1943125" y="3472225"/>
                <a:ext cx="7550" cy="65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62" extrusionOk="0">
                    <a:moveTo>
                      <a:pt x="135" y="0"/>
                    </a:moveTo>
                    <a:cubicBezTo>
                      <a:pt x="116" y="0"/>
                      <a:pt x="96" y="3"/>
                      <a:pt x="76" y="10"/>
                    </a:cubicBezTo>
                    <a:cubicBezTo>
                      <a:pt x="25" y="35"/>
                      <a:pt x="0" y="135"/>
                      <a:pt x="25" y="186"/>
                    </a:cubicBezTo>
                    <a:cubicBezTo>
                      <a:pt x="42" y="234"/>
                      <a:pt x="89" y="262"/>
                      <a:pt x="134" y="262"/>
                    </a:cubicBezTo>
                    <a:cubicBezTo>
                      <a:pt x="159" y="262"/>
                      <a:pt x="183" y="253"/>
                      <a:pt x="201" y="236"/>
                    </a:cubicBezTo>
                    <a:cubicBezTo>
                      <a:pt x="276" y="211"/>
                      <a:pt x="301" y="135"/>
                      <a:pt x="251" y="60"/>
                    </a:cubicBezTo>
                    <a:cubicBezTo>
                      <a:pt x="233" y="24"/>
                      <a:pt x="187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3" name="Google Shape;4583;p24"/>
              <p:cNvSpPr/>
              <p:nvPr/>
            </p:nvSpPr>
            <p:spPr>
              <a:xfrm>
                <a:off x="2473200" y="2949425"/>
                <a:ext cx="1130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6" extrusionOk="0">
                    <a:moveTo>
                      <a:pt x="231" y="0"/>
                    </a:moveTo>
                    <a:cubicBezTo>
                      <a:pt x="205" y="0"/>
                      <a:pt x="178" y="6"/>
                      <a:pt x="151" y="20"/>
                    </a:cubicBezTo>
                    <a:cubicBezTo>
                      <a:pt x="51" y="70"/>
                      <a:pt x="1" y="195"/>
                      <a:pt x="76" y="295"/>
                    </a:cubicBezTo>
                    <a:cubicBezTo>
                      <a:pt x="109" y="362"/>
                      <a:pt x="165" y="396"/>
                      <a:pt x="228" y="396"/>
                    </a:cubicBezTo>
                    <a:cubicBezTo>
                      <a:pt x="260" y="396"/>
                      <a:pt x="293" y="387"/>
                      <a:pt x="326" y="371"/>
                    </a:cubicBezTo>
                    <a:cubicBezTo>
                      <a:pt x="427" y="321"/>
                      <a:pt x="452" y="195"/>
                      <a:pt x="402" y="120"/>
                    </a:cubicBezTo>
                    <a:cubicBezTo>
                      <a:pt x="365" y="47"/>
                      <a:pt x="301" y="0"/>
                      <a:pt x="23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4" name="Google Shape;4584;p24"/>
              <p:cNvSpPr/>
              <p:nvPr/>
            </p:nvSpPr>
            <p:spPr>
              <a:xfrm>
                <a:off x="2500775" y="3008175"/>
                <a:ext cx="11300" cy="97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88" extrusionOk="0">
                    <a:moveTo>
                      <a:pt x="231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25" y="76"/>
                      <a:pt x="0" y="176"/>
                      <a:pt x="50" y="276"/>
                    </a:cubicBezTo>
                    <a:cubicBezTo>
                      <a:pt x="84" y="343"/>
                      <a:pt x="151" y="388"/>
                      <a:pt x="221" y="388"/>
                    </a:cubicBezTo>
                    <a:cubicBezTo>
                      <a:pt x="256" y="388"/>
                      <a:pt x="293" y="377"/>
                      <a:pt x="326" y="351"/>
                    </a:cubicBezTo>
                    <a:cubicBezTo>
                      <a:pt x="401" y="301"/>
                      <a:pt x="451" y="201"/>
                      <a:pt x="401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5" name="Google Shape;4585;p24"/>
              <p:cNvSpPr/>
              <p:nvPr/>
            </p:nvSpPr>
            <p:spPr>
              <a:xfrm>
                <a:off x="2546500" y="2879475"/>
                <a:ext cx="75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7" extrusionOk="0">
                    <a:moveTo>
                      <a:pt x="145" y="1"/>
                    </a:moveTo>
                    <a:cubicBezTo>
                      <a:pt x="130" y="1"/>
                      <a:pt x="115" y="4"/>
                      <a:pt x="101" y="11"/>
                    </a:cubicBezTo>
                    <a:cubicBezTo>
                      <a:pt x="26" y="36"/>
                      <a:pt x="1" y="111"/>
                      <a:pt x="51" y="186"/>
                    </a:cubicBezTo>
                    <a:cubicBezTo>
                      <a:pt x="69" y="223"/>
                      <a:pt x="115" y="246"/>
                      <a:pt x="157" y="246"/>
                    </a:cubicBezTo>
                    <a:cubicBezTo>
                      <a:pt x="173" y="246"/>
                      <a:pt x="188" y="243"/>
                      <a:pt x="201" y="236"/>
                    </a:cubicBezTo>
                    <a:cubicBezTo>
                      <a:pt x="277" y="186"/>
                      <a:pt x="302" y="136"/>
                      <a:pt x="252" y="61"/>
                    </a:cubicBezTo>
                    <a:cubicBezTo>
                      <a:pt x="233" y="24"/>
                      <a:pt x="188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6" name="Google Shape;4586;p24"/>
              <p:cNvSpPr/>
              <p:nvPr/>
            </p:nvSpPr>
            <p:spPr>
              <a:xfrm>
                <a:off x="2503900" y="296305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53" y="0"/>
                    </a:moveTo>
                    <a:cubicBezTo>
                      <a:pt x="129" y="0"/>
                      <a:pt x="102" y="8"/>
                      <a:pt x="76" y="26"/>
                    </a:cubicBezTo>
                    <a:cubicBezTo>
                      <a:pt x="26" y="51"/>
                      <a:pt x="1" y="126"/>
                      <a:pt x="26" y="177"/>
                    </a:cubicBezTo>
                    <a:cubicBezTo>
                      <a:pt x="58" y="225"/>
                      <a:pt x="101" y="253"/>
                      <a:pt x="141" y="253"/>
                    </a:cubicBezTo>
                    <a:cubicBezTo>
                      <a:pt x="162" y="253"/>
                      <a:pt x="183" y="244"/>
                      <a:pt x="201" y="227"/>
                    </a:cubicBezTo>
                    <a:cubicBezTo>
                      <a:pt x="251" y="202"/>
                      <a:pt x="276" y="126"/>
                      <a:pt x="251" y="76"/>
                    </a:cubicBezTo>
                    <a:cubicBezTo>
                      <a:pt x="235" y="28"/>
                      <a:pt x="198" y="0"/>
                      <a:pt x="15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7" name="Google Shape;4587;p24"/>
              <p:cNvSpPr/>
              <p:nvPr/>
            </p:nvSpPr>
            <p:spPr>
              <a:xfrm>
                <a:off x="2523950" y="2887850"/>
                <a:ext cx="69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3" extrusionOk="0">
                    <a:moveTo>
                      <a:pt x="160" y="1"/>
                    </a:moveTo>
                    <a:cubicBezTo>
                      <a:pt x="140" y="1"/>
                      <a:pt x="119" y="9"/>
                      <a:pt x="101" y="27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5"/>
                      <a:pt x="103" y="242"/>
                      <a:pt x="140" y="242"/>
                    </a:cubicBezTo>
                    <a:cubicBezTo>
                      <a:pt x="161" y="242"/>
                      <a:pt x="183" y="236"/>
                      <a:pt x="201" y="227"/>
                    </a:cubicBezTo>
                    <a:cubicBezTo>
                      <a:pt x="276" y="202"/>
                      <a:pt x="276" y="127"/>
                      <a:pt x="251" y="77"/>
                    </a:cubicBezTo>
                    <a:cubicBezTo>
                      <a:pt x="235" y="28"/>
                      <a:pt x="198" y="1"/>
                      <a:pt x="16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8" name="Google Shape;4588;p24"/>
              <p:cNvSpPr/>
              <p:nvPr/>
            </p:nvSpPr>
            <p:spPr>
              <a:xfrm>
                <a:off x="2539625" y="2936500"/>
                <a:ext cx="6900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6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0" y="10"/>
                    </a:cubicBezTo>
                    <a:cubicBezTo>
                      <a:pt x="25" y="61"/>
                      <a:pt x="0" y="136"/>
                      <a:pt x="50" y="186"/>
                    </a:cubicBezTo>
                    <a:cubicBezTo>
                      <a:pt x="69" y="223"/>
                      <a:pt x="114" y="246"/>
                      <a:pt x="156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276" y="136"/>
                      <a:pt x="251" y="61"/>
                    </a:cubicBezTo>
                    <a:cubicBezTo>
                      <a:pt x="232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9" name="Google Shape;4589;p24"/>
              <p:cNvSpPr/>
              <p:nvPr/>
            </p:nvSpPr>
            <p:spPr>
              <a:xfrm>
                <a:off x="2578475" y="2995400"/>
                <a:ext cx="75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46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0" y="10"/>
                    </a:cubicBezTo>
                    <a:cubicBezTo>
                      <a:pt x="25" y="60"/>
                      <a:pt x="0" y="111"/>
                      <a:pt x="50" y="186"/>
                    </a:cubicBezTo>
                    <a:cubicBezTo>
                      <a:pt x="69" y="222"/>
                      <a:pt x="114" y="246"/>
                      <a:pt x="156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301" y="136"/>
                      <a:pt x="251" y="60"/>
                    </a:cubicBezTo>
                    <a:cubicBezTo>
                      <a:pt x="232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0" name="Google Shape;4590;p24"/>
              <p:cNvSpPr/>
              <p:nvPr/>
            </p:nvSpPr>
            <p:spPr>
              <a:xfrm>
                <a:off x="2555275" y="28283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59" y="9"/>
                      <a:pt x="126" y="26"/>
                    </a:cubicBezTo>
                    <a:cubicBezTo>
                      <a:pt x="51" y="76"/>
                      <a:pt x="1" y="201"/>
                      <a:pt x="51" y="276"/>
                    </a:cubicBezTo>
                    <a:cubicBezTo>
                      <a:pt x="88" y="350"/>
                      <a:pt x="165" y="396"/>
                      <a:pt x="243" y="396"/>
                    </a:cubicBezTo>
                    <a:cubicBezTo>
                      <a:pt x="271" y="396"/>
                      <a:pt x="300" y="390"/>
                      <a:pt x="327" y="377"/>
                    </a:cubicBezTo>
                    <a:cubicBezTo>
                      <a:pt x="427" y="326"/>
                      <a:pt x="452" y="201"/>
                      <a:pt x="402" y="101"/>
                    </a:cubicBezTo>
                    <a:cubicBezTo>
                      <a:pt x="368" y="34"/>
                      <a:pt x="302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1" name="Google Shape;4591;p24"/>
              <p:cNvSpPr/>
              <p:nvPr/>
            </p:nvSpPr>
            <p:spPr>
              <a:xfrm>
                <a:off x="2089750" y="3510675"/>
                <a:ext cx="9425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7" extrusionOk="0">
                    <a:moveTo>
                      <a:pt x="201" y="1"/>
                    </a:moveTo>
                    <a:cubicBezTo>
                      <a:pt x="100" y="1"/>
                      <a:pt x="25" y="76"/>
                      <a:pt x="0" y="151"/>
                    </a:cubicBezTo>
                    <a:cubicBezTo>
                      <a:pt x="0" y="252"/>
                      <a:pt x="50" y="352"/>
                      <a:pt x="150" y="352"/>
                    </a:cubicBezTo>
                    <a:cubicBezTo>
                      <a:pt x="164" y="355"/>
                      <a:pt x="176" y="357"/>
                      <a:pt x="189" y="357"/>
                    </a:cubicBezTo>
                    <a:cubicBezTo>
                      <a:pt x="270" y="357"/>
                      <a:pt x="329" y="289"/>
                      <a:pt x="351" y="201"/>
                    </a:cubicBezTo>
                    <a:cubicBezTo>
                      <a:pt x="376" y="126"/>
                      <a:pt x="301" y="26"/>
                      <a:pt x="20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2" name="Google Shape;4592;p24"/>
              <p:cNvSpPr/>
              <p:nvPr/>
            </p:nvSpPr>
            <p:spPr>
              <a:xfrm>
                <a:off x="1939375" y="362910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24" y="1"/>
                    </a:moveTo>
                    <a:cubicBezTo>
                      <a:pt x="192" y="1"/>
                      <a:pt x="159" y="9"/>
                      <a:pt x="125" y="26"/>
                    </a:cubicBezTo>
                    <a:cubicBezTo>
                      <a:pt x="25" y="76"/>
                      <a:pt x="0" y="176"/>
                      <a:pt x="50" y="277"/>
                    </a:cubicBezTo>
                    <a:cubicBezTo>
                      <a:pt x="84" y="343"/>
                      <a:pt x="139" y="377"/>
                      <a:pt x="202" y="377"/>
                    </a:cubicBezTo>
                    <a:cubicBezTo>
                      <a:pt x="234" y="377"/>
                      <a:pt x="267" y="368"/>
                      <a:pt x="301" y="352"/>
                    </a:cubicBezTo>
                    <a:cubicBezTo>
                      <a:pt x="401" y="302"/>
                      <a:pt x="451" y="201"/>
                      <a:pt x="376" y="101"/>
                    </a:cubicBezTo>
                    <a:cubicBezTo>
                      <a:pt x="343" y="34"/>
                      <a:pt x="287" y="1"/>
                      <a:pt x="22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3" name="Google Shape;4593;p24"/>
              <p:cNvSpPr/>
              <p:nvPr/>
            </p:nvSpPr>
            <p:spPr>
              <a:xfrm>
                <a:off x="1966300" y="3687375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59" y="9"/>
                      <a:pt x="126" y="26"/>
                    </a:cubicBezTo>
                    <a:cubicBezTo>
                      <a:pt x="26" y="76"/>
                      <a:pt x="1" y="201"/>
                      <a:pt x="51" y="276"/>
                    </a:cubicBezTo>
                    <a:cubicBezTo>
                      <a:pt x="88" y="350"/>
                      <a:pt x="165" y="396"/>
                      <a:pt x="242" y="396"/>
                    </a:cubicBezTo>
                    <a:cubicBezTo>
                      <a:pt x="271" y="396"/>
                      <a:pt x="300" y="390"/>
                      <a:pt x="327" y="377"/>
                    </a:cubicBezTo>
                    <a:cubicBezTo>
                      <a:pt x="402" y="326"/>
                      <a:pt x="452" y="201"/>
                      <a:pt x="402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4" name="Google Shape;4594;p24"/>
              <p:cNvSpPr/>
              <p:nvPr/>
            </p:nvSpPr>
            <p:spPr>
              <a:xfrm>
                <a:off x="2012050" y="3558675"/>
                <a:ext cx="75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7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1" y="11"/>
                    </a:cubicBezTo>
                    <a:cubicBezTo>
                      <a:pt x="25" y="61"/>
                      <a:pt x="0" y="136"/>
                      <a:pt x="50" y="186"/>
                    </a:cubicBezTo>
                    <a:cubicBezTo>
                      <a:pt x="69" y="223"/>
                      <a:pt x="114" y="246"/>
                      <a:pt x="157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301" y="136"/>
                      <a:pt x="251" y="61"/>
                    </a:cubicBezTo>
                    <a:cubicBezTo>
                      <a:pt x="233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5" name="Google Shape;4595;p24"/>
              <p:cNvSpPr/>
              <p:nvPr/>
            </p:nvSpPr>
            <p:spPr>
              <a:xfrm>
                <a:off x="1969450" y="3642525"/>
                <a:ext cx="690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2" extrusionOk="0">
                    <a:moveTo>
                      <a:pt x="155" y="0"/>
                    </a:moveTo>
                    <a:cubicBezTo>
                      <a:pt x="130" y="0"/>
                      <a:pt x="103" y="6"/>
                      <a:pt x="75" y="15"/>
                    </a:cubicBezTo>
                    <a:cubicBezTo>
                      <a:pt x="25" y="40"/>
                      <a:pt x="0" y="115"/>
                      <a:pt x="25" y="166"/>
                    </a:cubicBezTo>
                    <a:cubicBezTo>
                      <a:pt x="57" y="214"/>
                      <a:pt x="100" y="242"/>
                      <a:pt x="140" y="242"/>
                    </a:cubicBezTo>
                    <a:cubicBezTo>
                      <a:pt x="162" y="242"/>
                      <a:pt x="183" y="233"/>
                      <a:pt x="201" y="216"/>
                    </a:cubicBezTo>
                    <a:cubicBezTo>
                      <a:pt x="251" y="191"/>
                      <a:pt x="276" y="115"/>
                      <a:pt x="251" y="65"/>
                    </a:cubicBezTo>
                    <a:cubicBezTo>
                      <a:pt x="235" y="18"/>
                      <a:pt x="199" y="0"/>
                      <a:pt x="15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6" name="Google Shape;4596;p24"/>
              <p:cNvSpPr/>
              <p:nvPr/>
            </p:nvSpPr>
            <p:spPr>
              <a:xfrm>
                <a:off x="1989500" y="3567325"/>
                <a:ext cx="75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43" extrusionOk="0">
                    <a:moveTo>
                      <a:pt x="162" y="1"/>
                    </a:moveTo>
                    <a:cubicBezTo>
                      <a:pt x="140" y="1"/>
                      <a:pt x="119" y="7"/>
                      <a:pt x="100" y="16"/>
                    </a:cubicBezTo>
                    <a:cubicBezTo>
                      <a:pt x="25" y="41"/>
                      <a:pt x="0" y="116"/>
                      <a:pt x="50" y="166"/>
                    </a:cubicBezTo>
                    <a:cubicBezTo>
                      <a:pt x="66" y="215"/>
                      <a:pt x="103" y="242"/>
                      <a:pt x="141" y="242"/>
                    </a:cubicBezTo>
                    <a:cubicBezTo>
                      <a:pt x="162" y="242"/>
                      <a:pt x="183" y="234"/>
                      <a:pt x="201" y="216"/>
                    </a:cubicBezTo>
                    <a:cubicBezTo>
                      <a:pt x="276" y="191"/>
                      <a:pt x="301" y="116"/>
                      <a:pt x="251" y="66"/>
                    </a:cubicBezTo>
                    <a:cubicBezTo>
                      <a:pt x="235" y="18"/>
                      <a:pt x="199" y="1"/>
                      <a:pt x="162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7" name="Google Shape;4597;p24"/>
              <p:cNvSpPr/>
              <p:nvPr/>
            </p:nvSpPr>
            <p:spPr>
              <a:xfrm>
                <a:off x="2005150" y="3615925"/>
                <a:ext cx="7550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54" extrusionOk="0">
                    <a:moveTo>
                      <a:pt x="160" y="1"/>
                    </a:moveTo>
                    <a:cubicBezTo>
                      <a:pt x="140" y="1"/>
                      <a:pt x="119" y="9"/>
                      <a:pt x="101" y="27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6"/>
                      <a:pt x="104" y="253"/>
                      <a:pt x="142" y="253"/>
                    </a:cubicBezTo>
                    <a:cubicBezTo>
                      <a:pt x="162" y="253"/>
                      <a:pt x="183" y="245"/>
                      <a:pt x="201" y="227"/>
                    </a:cubicBezTo>
                    <a:cubicBezTo>
                      <a:pt x="276" y="202"/>
                      <a:pt x="301" y="127"/>
                      <a:pt x="251" y="77"/>
                    </a:cubicBezTo>
                    <a:cubicBezTo>
                      <a:pt x="235" y="28"/>
                      <a:pt x="198" y="1"/>
                      <a:pt x="16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8" name="Google Shape;4598;p24"/>
              <p:cNvSpPr/>
              <p:nvPr/>
            </p:nvSpPr>
            <p:spPr>
              <a:xfrm>
                <a:off x="2044000" y="3674825"/>
                <a:ext cx="755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2" extrusionOk="0">
                    <a:moveTo>
                      <a:pt x="160" y="0"/>
                    </a:moveTo>
                    <a:cubicBezTo>
                      <a:pt x="139" y="0"/>
                      <a:pt x="119" y="9"/>
                      <a:pt x="101" y="26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5"/>
                      <a:pt x="103" y="242"/>
                      <a:pt x="140" y="242"/>
                    </a:cubicBezTo>
                    <a:cubicBezTo>
                      <a:pt x="161" y="242"/>
                      <a:pt x="183" y="236"/>
                      <a:pt x="201" y="227"/>
                    </a:cubicBezTo>
                    <a:cubicBezTo>
                      <a:pt x="276" y="202"/>
                      <a:pt x="301" y="127"/>
                      <a:pt x="251" y="77"/>
                    </a:cubicBezTo>
                    <a:cubicBezTo>
                      <a:pt x="235" y="28"/>
                      <a:pt x="198" y="0"/>
                      <a:pt x="16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9" name="Google Shape;4599;p24"/>
              <p:cNvSpPr/>
              <p:nvPr/>
            </p:nvSpPr>
            <p:spPr>
              <a:xfrm>
                <a:off x="2107275" y="3593525"/>
                <a:ext cx="11950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21" extrusionOk="0">
                    <a:moveTo>
                      <a:pt x="235" y="1"/>
                    </a:moveTo>
                    <a:cubicBezTo>
                      <a:pt x="207" y="1"/>
                      <a:pt x="178" y="7"/>
                      <a:pt x="151" y="20"/>
                    </a:cubicBezTo>
                    <a:cubicBezTo>
                      <a:pt x="51" y="70"/>
                      <a:pt x="1" y="196"/>
                      <a:pt x="51" y="296"/>
                    </a:cubicBezTo>
                    <a:cubicBezTo>
                      <a:pt x="85" y="382"/>
                      <a:pt x="155" y="420"/>
                      <a:pt x="235" y="420"/>
                    </a:cubicBezTo>
                    <a:cubicBezTo>
                      <a:pt x="272" y="420"/>
                      <a:pt x="312" y="412"/>
                      <a:pt x="352" y="396"/>
                    </a:cubicBezTo>
                    <a:cubicBezTo>
                      <a:pt x="452" y="346"/>
                      <a:pt x="477" y="221"/>
                      <a:pt x="427" y="121"/>
                    </a:cubicBezTo>
                    <a:cubicBezTo>
                      <a:pt x="390" y="47"/>
                      <a:pt x="313" y="1"/>
                      <a:pt x="23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0" name="Google Shape;4600;p24"/>
              <p:cNvSpPr/>
              <p:nvPr/>
            </p:nvSpPr>
            <p:spPr>
              <a:xfrm>
                <a:off x="2020825" y="35075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0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50" y="76"/>
                      <a:pt x="0" y="201"/>
                      <a:pt x="50" y="301"/>
                    </a:cubicBezTo>
                    <a:cubicBezTo>
                      <a:pt x="86" y="356"/>
                      <a:pt x="162" y="397"/>
                      <a:pt x="238" y="397"/>
                    </a:cubicBezTo>
                    <a:cubicBezTo>
                      <a:pt x="268" y="397"/>
                      <a:pt x="298" y="391"/>
                      <a:pt x="326" y="377"/>
                    </a:cubicBezTo>
                    <a:cubicBezTo>
                      <a:pt x="426" y="326"/>
                      <a:pt x="451" y="201"/>
                      <a:pt x="401" y="101"/>
                    </a:cubicBezTo>
                    <a:cubicBezTo>
                      <a:pt x="368" y="34"/>
                      <a:pt x="301" y="1"/>
                      <a:pt x="2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1" name="Google Shape;4601;p24"/>
              <p:cNvSpPr/>
              <p:nvPr/>
            </p:nvSpPr>
            <p:spPr>
              <a:xfrm>
                <a:off x="2040250" y="3425350"/>
                <a:ext cx="9425" cy="84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37" extrusionOk="0">
                    <a:moveTo>
                      <a:pt x="186" y="1"/>
                    </a:moveTo>
                    <a:cubicBezTo>
                      <a:pt x="100" y="1"/>
                      <a:pt x="25" y="66"/>
                      <a:pt x="25" y="131"/>
                    </a:cubicBezTo>
                    <a:cubicBezTo>
                      <a:pt x="0" y="231"/>
                      <a:pt x="75" y="331"/>
                      <a:pt x="176" y="331"/>
                    </a:cubicBezTo>
                    <a:cubicBezTo>
                      <a:pt x="186" y="335"/>
                      <a:pt x="196" y="336"/>
                      <a:pt x="207" y="336"/>
                    </a:cubicBezTo>
                    <a:cubicBezTo>
                      <a:pt x="276" y="336"/>
                      <a:pt x="354" y="271"/>
                      <a:pt x="376" y="206"/>
                    </a:cubicBezTo>
                    <a:cubicBezTo>
                      <a:pt x="376" y="106"/>
                      <a:pt x="301" y="5"/>
                      <a:pt x="226" y="5"/>
                    </a:cubicBezTo>
                    <a:cubicBezTo>
                      <a:pt x="212" y="2"/>
                      <a:pt x="199" y="1"/>
                      <a:pt x="186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2" name="Google Shape;4602;p24"/>
              <p:cNvSpPr/>
              <p:nvPr/>
            </p:nvSpPr>
            <p:spPr>
              <a:xfrm>
                <a:off x="2188750" y="3305925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19" y="1"/>
                    </a:moveTo>
                    <a:cubicBezTo>
                      <a:pt x="194" y="1"/>
                      <a:pt x="171" y="7"/>
                      <a:pt x="150" y="20"/>
                    </a:cubicBezTo>
                    <a:cubicBezTo>
                      <a:pt x="50" y="71"/>
                      <a:pt x="0" y="196"/>
                      <a:pt x="50" y="296"/>
                    </a:cubicBezTo>
                    <a:cubicBezTo>
                      <a:pt x="84" y="363"/>
                      <a:pt x="150" y="396"/>
                      <a:pt x="221" y="396"/>
                    </a:cubicBezTo>
                    <a:cubicBezTo>
                      <a:pt x="256" y="396"/>
                      <a:pt x="292" y="388"/>
                      <a:pt x="326" y="371"/>
                    </a:cubicBezTo>
                    <a:cubicBezTo>
                      <a:pt x="426" y="321"/>
                      <a:pt x="451" y="221"/>
                      <a:pt x="401" y="121"/>
                    </a:cubicBezTo>
                    <a:cubicBezTo>
                      <a:pt x="364" y="47"/>
                      <a:pt x="287" y="1"/>
                      <a:pt x="21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3" name="Google Shape;4603;p24"/>
              <p:cNvSpPr/>
              <p:nvPr/>
            </p:nvSpPr>
            <p:spPr>
              <a:xfrm>
                <a:off x="2161800" y="32476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13" y="0"/>
                    </a:moveTo>
                    <a:cubicBezTo>
                      <a:pt x="184" y="0"/>
                      <a:pt x="154" y="7"/>
                      <a:pt x="126" y="21"/>
                    </a:cubicBezTo>
                    <a:cubicBezTo>
                      <a:pt x="25" y="71"/>
                      <a:pt x="0" y="196"/>
                      <a:pt x="50" y="296"/>
                    </a:cubicBezTo>
                    <a:cubicBezTo>
                      <a:pt x="84" y="363"/>
                      <a:pt x="151" y="397"/>
                      <a:pt x="221" y="397"/>
                    </a:cubicBezTo>
                    <a:cubicBezTo>
                      <a:pt x="257" y="397"/>
                      <a:pt x="293" y="388"/>
                      <a:pt x="326" y="372"/>
                    </a:cubicBezTo>
                    <a:cubicBezTo>
                      <a:pt x="401" y="321"/>
                      <a:pt x="451" y="196"/>
                      <a:pt x="401" y="96"/>
                    </a:cubicBezTo>
                    <a:cubicBezTo>
                      <a:pt x="365" y="42"/>
                      <a:pt x="290" y="0"/>
                      <a:pt x="21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4" name="Google Shape;4604;p24"/>
              <p:cNvSpPr/>
              <p:nvPr/>
            </p:nvSpPr>
            <p:spPr>
              <a:xfrm>
                <a:off x="2119825" y="3380125"/>
                <a:ext cx="6900" cy="6125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5" extrusionOk="0">
                    <a:moveTo>
                      <a:pt x="135" y="0"/>
                    </a:moveTo>
                    <a:cubicBezTo>
                      <a:pt x="116" y="0"/>
                      <a:pt x="95" y="3"/>
                      <a:pt x="75" y="10"/>
                    </a:cubicBezTo>
                    <a:cubicBezTo>
                      <a:pt x="25" y="35"/>
                      <a:pt x="0" y="110"/>
                      <a:pt x="25" y="160"/>
                    </a:cubicBezTo>
                    <a:cubicBezTo>
                      <a:pt x="63" y="217"/>
                      <a:pt x="114" y="245"/>
                      <a:pt x="159" y="245"/>
                    </a:cubicBezTo>
                    <a:cubicBezTo>
                      <a:pt x="174" y="245"/>
                      <a:pt x="188" y="242"/>
                      <a:pt x="201" y="235"/>
                    </a:cubicBezTo>
                    <a:cubicBezTo>
                      <a:pt x="251" y="185"/>
                      <a:pt x="276" y="110"/>
                      <a:pt x="251" y="60"/>
                    </a:cubicBezTo>
                    <a:cubicBezTo>
                      <a:pt x="232" y="23"/>
                      <a:pt x="187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5" name="Google Shape;4605;p24"/>
              <p:cNvSpPr/>
              <p:nvPr/>
            </p:nvSpPr>
            <p:spPr>
              <a:xfrm>
                <a:off x="2163050" y="3296150"/>
                <a:ext cx="69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6" extrusionOk="0">
                    <a:moveTo>
                      <a:pt x="120" y="1"/>
                    </a:moveTo>
                    <a:cubicBezTo>
                      <a:pt x="104" y="1"/>
                      <a:pt x="89" y="4"/>
                      <a:pt x="76" y="10"/>
                    </a:cubicBezTo>
                    <a:cubicBezTo>
                      <a:pt x="0" y="61"/>
                      <a:pt x="0" y="136"/>
                      <a:pt x="26" y="186"/>
                    </a:cubicBezTo>
                    <a:cubicBezTo>
                      <a:pt x="44" y="223"/>
                      <a:pt x="89" y="246"/>
                      <a:pt x="132" y="246"/>
                    </a:cubicBezTo>
                    <a:cubicBezTo>
                      <a:pt x="147" y="246"/>
                      <a:pt x="162" y="243"/>
                      <a:pt x="176" y="236"/>
                    </a:cubicBezTo>
                    <a:cubicBezTo>
                      <a:pt x="251" y="211"/>
                      <a:pt x="276" y="136"/>
                      <a:pt x="226" y="61"/>
                    </a:cubicBezTo>
                    <a:cubicBezTo>
                      <a:pt x="208" y="24"/>
                      <a:pt x="162" y="1"/>
                      <a:pt x="12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6" name="Google Shape;4606;p24"/>
              <p:cNvSpPr/>
              <p:nvPr/>
            </p:nvSpPr>
            <p:spPr>
              <a:xfrm>
                <a:off x="2142375" y="3371350"/>
                <a:ext cx="69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6" extrusionOk="0">
                    <a:moveTo>
                      <a:pt x="145" y="0"/>
                    </a:moveTo>
                    <a:cubicBezTo>
                      <a:pt x="129" y="0"/>
                      <a:pt x="114" y="3"/>
                      <a:pt x="101" y="10"/>
                    </a:cubicBezTo>
                    <a:cubicBezTo>
                      <a:pt x="25" y="60"/>
                      <a:pt x="0" y="135"/>
                      <a:pt x="51" y="185"/>
                    </a:cubicBezTo>
                    <a:cubicBezTo>
                      <a:pt x="69" y="222"/>
                      <a:pt x="114" y="245"/>
                      <a:pt x="157" y="245"/>
                    </a:cubicBezTo>
                    <a:cubicBezTo>
                      <a:pt x="172" y="245"/>
                      <a:pt x="187" y="242"/>
                      <a:pt x="201" y="236"/>
                    </a:cubicBezTo>
                    <a:cubicBezTo>
                      <a:pt x="276" y="211"/>
                      <a:pt x="276" y="135"/>
                      <a:pt x="251" y="60"/>
                    </a:cubicBezTo>
                    <a:cubicBezTo>
                      <a:pt x="233" y="23"/>
                      <a:pt x="187" y="0"/>
                      <a:pt x="14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7" name="Google Shape;4607;p24"/>
              <p:cNvSpPr/>
              <p:nvPr/>
            </p:nvSpPr>
            <p:spPr>
              <a:xfrm>
                <a:off x="2126700" y="332270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60" y="0"/>
                    </a:moveTo>
                    <a:cubicBezTo>
                      <a:pt x="140" y="0"/>
                      <a:pt x="119" y="8"/>
                      <a:pt x="101" y="26"/>
                    </a:cubicBezTo>
                    <a:cubicBezTo>
                      <a:pt x="26" y="51"/>
                      <a:pt x="1" y="126"/>
                      <a:pt x="51" y="177"/>
                    </a:cubicBezTo>
                    <a:cubicBezTo>
                      <a:pt x="67" y="225"/>
                      <a:pt x="104" y="253"/>
                      <a:pt x="142" y="253"/>
                    </a:cubicBezTo>
                    <a:cubicBezTo>
                      <a:pt x="163" y="253"/>
                      <a:pt x="184" y="244"/>
                      <a:pt x="201" y="227"/>
                    </a:cubicBezTo>
                    <a:cubicBezTo>
                      <a:pt x="277" y="202"/>
                      <a:pt x="277" y="126"/>
                      <a:pt x="251" y="76"/>
                    </a:cubicBezTo>
                    <a:cubicBezTo>
                      <a:pt x="235" y="28"/>
                      <a:pt x="198" y="0"/>
                      <a:pt x="16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8" name="Google Shape;4608;p24"/>
              <p:cNvSpPr/>
              <p:nvPr/>
            </p:nvSpPr>
            <p:spPr>
              <a:xfrm>
                <a:off x="2087850" y="326380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54" y="0"/>
                    </a:moveTo>
                    <a:cubicBezTo>
                      <a:pt x="129" y="0"/>
                      <a:pt x="103" y="9"/>
                      <a:pt x="76" y="26"/>
                    </a:cubicBezTo>
                    <a:cubicBezTo>
                      <a:pt x="26" y="51"/>
                      <a:pt x="1" y="127"/>
                      <a:pt x="26" y="177"/>
                    </a:cubicBezTo>
                    <a:cubicBezTo>
                      <a:pt x="58" y="225"/>
                      <a:pt x="101" y="253"/>
                      <a:pt x="141" y="253"/>
                    </a:cubicBezTo>
                    <a:cubicBezTo>
                      <a:pt x="163" y="253"/>
                      <a:pt x="184" y="245"/>
                      <a:pt x="201" y="227"/>
                    </a:cubicBezTo>
                    <a:cubicBezTo>
                      <a:pt x="252" y="202"/>
                      <a:pt x="277" y="127"/>
                      <a:pt x="252" y="76"/>
                    </a:cubicBezTo>
                    <a:cubicBezTo>
                      <a:pt x="235" y="28"/>
                      <a:pt x="198" y="0"/>
                      <a:pt x="15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9" name="Google Shape;4609;p24"/>
              <p:cNvSpPr/>
              <p:nvPr/>
            </p:nvSpPr>
            <p:spPr>
              <a:xfrm>
                <a:off x="2020200" y="3340875"/>
                <a:ext cx="11925" cy="10550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22" extrusionOk="0">
                    <a:moveTo>
                      <a:pt x="230" y="1"/>
                    </a:moveTo>
                    <a:cubicBezTo>
                      <a:pt x="195" y="1"/>
                      <a:pt x="159" y="9"/>
                      <a:pt x="125" y="26"/>
                    </a:cubicBezTo>
                    <a:cubicBezTo>
                      <a:pt x="25" y="76"/>
                      <a:pt x="0" y="201"/>
                      <a:pt x="50" y="302"/>
                    </a:cubicBezTo>
                    <a:cubicBezTo>
                      <a:pt x="87" y="375"/>
                      <a:pt x="164" y="422"/>
                      <a:pt x="242" y="422"/>
                    </a:cubicBezTo>
                    <a:cubicBezTo>
                      <a:pt x="270" y="422"/>
                      <a:pt x="299" y="415"/>
                      <a:pt x="326" y="402"/>
                    </a:cubicBezTo>
                    <a:cubicBezTo>
                      <a:pt x="426" y="327"/>
                      <a:pt x="476" y="201"/>
                      <a:pt x="401" y="101"/>
                    </a:cubicBezTo>
                    <a:cubicBezTo>
                      <a:pt x="368" y="34"/>
                      <a:pt x="301" y="1"/>
                      <a:pt x="2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0" name="Google Shape;4610;p24"/>
              <p:cNvSpPr/>
              <p:nvPr/>
            </p:nvSpPr>
            <p:spPr>
              <a:xfrm>
                <a:off x="2107275" y="34273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60" y="9"/>
                      <a:pt x="126" y="26"/>
                    </a:cubicBezTo>
                    <a:cubicBezTo>
                      <a:pt x="26" y="76"/>
                      <a:pt x="1" y="201"/>
                      <a:pt x="51" y="301"/>
                    </a:cubicBezTo>
                    <a:cubicBezTo>
                      <a:pt x="87" y="356"/>
                      <a:pt x="149" y="397"/>
                      <a:pt x="219" y="397"/>
                    </a:cubicBezTo>
                    <a:cubicBezTo>
                      <a:pt x="246" y="397"/>
                      <a:pt x="274" y="391"/>
                      <a:pt x="302" y="377"/>
                    </a:cubicBezTo>
                    <a:cubicBezTo>
                      <a:pt x="402" y="326"/>
                      <a:pt x="452" y="201"/>
                      <a:pt x="402" y="101"/>
                    </a:cubicBezTo>
                    <a:cubicBezTo>
                      <a:pt x="368" y="34"/>
                      <a:pt x="302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1" name="Google Shape;4611;p24"/>
              <p:cNvSpPr/>
              <p:nvPr/>
            </p:nvSpPr>
            <p:spPr>
              <a:xfrm>
                <a:off x="2584100" y="2831475"/>
                <a:ext cx="9425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7" extrusionOk="0">
                    <a:moveTo>
                      <a:pt x="151" y="1"/>
                    </a:moveTo>
                    <a:cubicBezTo>
                      <a:pt x="51" y="26"/>
                      <a:pt x="1" y="101"/>
                      <a:pt x="1" y="201"/>
                    </a:cubicBezTo>
                    <a:cubicBezTo>
                      <a:pt x="22" y="288"/>
                      <a:pt x="82" y="357"/>
                      <a:pt x="163" y="357"/>
                    </a:cubicBezTo>
                    <a:cubicBezTo>
                      <a:pt x="175" y="357"/>
                      <a:pt x="188" y="355"/>
                      <a:pt x="201" y="352"/>
                    </a:cubicBezTo>
                    <a:cubicBezTo>
                      <a:pt x="301" y="327"/>
                      <a:pt x="377" y="252"/>
                      <a:pt x="352" y="151"/>
                    </a:cubicBezTo>
                    <a:cubicBezTo>
                      <a:pt x="352" y="51"/>
                      <a:pt x="251" y="1"/>
                      <a:pt x="15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2" name="Google Shape;4612;p24"/>
              <p:cNvSpPr/>
              <p:nvPr/>
            </p:nvSpPr>
            <p:spPr>
              <a:xfrm>
                <a:off x="2563425" y="2914200"/>
                <a:ext cx="11925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21" extrusionOk="0">
                    <a:moveTo>
                      <a:pt x="240" y="0"/>
                    </a:moveTo>
                    <a:cubicBezTo>
                      <a:pt x="162" y="0"/>
                      <a:pt x="84" y="34"/>
                      <a:pt x="51" y="100"/>
                    </a:cubicBezTo>
                    <a:cubicBezTo>
                      <a:pt x="1" y="226"/>
                      <a:pt x="51" y="351"/>
                      <a:pt x="151" y="401"/>
                    </a:cubicBezTo>
                    <a:cubicBezTo>
                      <a:pt x="178" y="415"/>
                      <a:pt x="206" y="421"/>
                      <a:pt x="235" y="421"/>
                    </a:cubicBezTo>
                    <a:cubicBezTo>
                      <a:pt x="313" y="421"/>
                      <a:pt x="390" y="374"/>
                      <a:pt x="427" y="301"/>
                    </a:cubicBezTo>
                    <a:cubicBezTo>
                      <a:pt x="477" y="201"/>
                      <a:pt x="452" y="75"/>
                      <a:pt x="351" y="25"/>
                    </a:cubicBezTo>
                    <a:cubicBezTo>
                      <a:pt x="318" y="9"/>
                      <a:pt x="279" y="0"/>
                      <a:pt x="24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613" name="Google Shape;4613;p24"/>
            <p:cNvGrpSpPr/>
            <p:nvPr/>
          </p:nvGrpSpPr>
          <p:grpSpPr>
            <a:xfrm rot="-1486609" flipH="1">
              <a:off x="6181843" y="-407850"/>
              <a:ext cx="2276539" cy="2696103"/>
              <a:chOff x="1859800" y="2828350"/>
              <a:chExt cx="733725" cy="868950"/>
            </a:xfrm>
          </p:grpSpPr>
          <p:sp>
            <p:nvSpPr>
              <p:cNvPr id="4614" name="Google Shape;4614;p24"/>
              <p:cNvSpPr/>
              <p:nvPr/>
            </p:nvSpPr>
            <p:spPr>
              <a:xfrm>
                <a:off x="2271450" y="3280650"/>
                <a:ext cx="15050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0" extrusionOk="0">
                    <a:moveTo>
                      <a:pt x="305" y="0"/>
                    </a:moveTo>
                    <a:cubicBezTo>
                      <a:pt x="171" y="0"/>
                      <a:pt x="48" y="95"/>
                      <a:pt x="25" y="229"/>
                    </a:cubicBezTo>
                    <a:cubicBezTo>
                      <a:pt x="0" y="380"/>
                      <a:pt x="101" y="530"/>
                      <a:pt x="251" y="555"/>
                    </a:cubicBezTo>
                    <a:cubicBezTo>
                      <a:pt x="266" y="558"/>
                      <a:pt x="282" y="559"/>
                      <a:pt x="297" y="559"/>
                    </a:cubicBezTo>
                    <a:cubicBezTo>
                      <a:pt x="431" y="559"/>
                      <a:pt x="554" y="465"/>
                      <a:pt x="577" y="330"/>
                    </a:cubicBezTo>
                    <a:cubicBezTo>
                      <a:pt x="602" y="179"/>
                      <a:pt x="502" y="29"/>
                      <a:pt x="351" y="4"/>
                    </a:cubicBezTo>
                    <a:cubicBezTo>
                      <a:pt x="336" y="1"/>
                      <a:pt x="320" y="0"/>
                      <a:pt x="30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5" name="Google Shape;4615;p24"/>
              <p:cNvSpPr/>
              <p:nvPr/>
            </p:nvSpPr>
            <p:spPr>
              <a:xfrm>
                <a:off x="2503900" y="3095025"/>
                <a:ext cx="1757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17" extrusionOk="0">
                    <a:moveTo>
                      <a:pt x="344" y="1"/>
                    </a:moveTo>
                    <a:cubicBezTo>
                      <a:pt x="297" y="1"/>
                      <a:pt x="248" y="12"/>
                      <a:pt x="201" y="35"/>
                    </a:cubicBezTo>
                    <a:cubicBezTo>
                      <a:pt x="51" y="111"/>
                      <a:pt x="1" y="311"/>
                      <a:pt x="76" y="436"/>
                    </a:cubicBezTo>
                    <a:cubicBezTo>
                      <a:pt x="131" y="546"/>
                      <a:pt x="240" y="616"/>
                      <a:pt x="353" y="616"/>
                    </a:cubicBezTo>
                    <a:cubicBezTo>
                      <a:pt x="394" y="616"/>
                      <a:pt x="437" y="607"/>
                      <a:pt x="477" y="587"/>
                    </a:cubicBezTo>
                    <a:cubicBezTo>
                      <a:pt x="627" y="487"/>
                      <a:pt x="702" y="311"/>
                      <a:pt x="602" y="161"/>
                    </a:cubicBezTo>
                    <a:cubicBezTo>
                      <a:pt x="550" y="57"/>
                      <a:pt x="451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6" name="Google Shape;4616;p24"/>
              <p:cNvSpPr/>
              <p:nvPr/>
            </p:nvSpPr>
            <p:spPr>
              <a:xfrm>
                <a:off x="2461300" y="3003550"/>
                <a:ext cx="175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2" extrusionOk="0">
                    <a:moveTo>
                      <a:pt x="350" y="1"/>
                    </a:moveTo>
                    <a:cubicBezTo>
                      <a:pt x="299" y="1"/>
                      <a:pt x="247" y="12"/>
                      <a:pt x="201" y="35"/>
                    </a:cubicBezTo>
                    <a:cubicBezTo>
                      <a:pt x="50" y="110"/>
                      <a:pt x="0" y="311"/>
                      <a:pt x="76" y="461"/>
                    </a:cubicBezTo>
                    <a:cubicBezTo>
                      <a:pt x="127" y="565"/>
                      <a:pt x="239" y="621"/>
                      <a:pt x="353" y="621"/>
                    </a:cubicBezTo>
                    <a:cubicBezTo>
                      <a:pt x="404" y="621"/>
                      <a:pt x="455" y="610"/>
                      <a:pt x="502" y="587"/>
                    </a:cubicBezTo>
                    <a:cubicBezTo>
                      <a:pt x="652" y="511"/>
                      <a:pt x="702" y="311"/>
                      <a:pt x="627" y="161"/>
                    </a:cubicBezTo>
                    <a:cubicBezTo>
                      <a:pt x="575" y="57"/>
                      <a:pt x="463" y="1"/>
                      <a:pt x="35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7" name="Google Shape;4617;p24"/>
              <p:cNvSpPr/>
              <p:nvPr/>
            </p:nvSpPr>
            <p:spPr>
              <a:xfrm>
                <a:off x="2396125" y="3210050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198" y="1"/>
                    </a:moveTo>
                    <a:cubicBezTo>
                      <a:pt x="172" y="1"/>
                      <a:pt x="147" y="7"/>
                      <a:pt x="126" y="21"/>
                    </a:cubicBezTo>
                    <a:cubicBezTo>
                      <a:pt x="26" y="71"/>
                      <a:pt x="1" y="196"/>
                      <a:pt x="51" y="297"/>
                    </a:cubicBezTo>
                    <a:cubicBezTo>
                      <a:pt x="87" y="351"/>
                      <a:pt x="149" y="392"/>
                      <a:pt x="219" y="392"/>
                    </a:cubicBezTo>
                    <a:cubicBezTo>
                      <a:pt x="246" y="392"/>
                      <a:pt x="274" y="386"/>
                      <a:pt x="302" y="372"/>
                    </a:cubicBezTo>
                    <a:cubicBezTo>
                      <a:pt x="402" y="322"/>
                      <a:pt x="427" y="196"/>
                      <a:pt x="377" y="96"/>
                    </a:cubicBezTo>
                    <a:cubicBezTo>
                      <a:pt x="341" y="42"/>
                      <a:pt x="265" y="1"/>
                      <a:pt x="19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8" name="Google Shape;4618;p24"/>
              <p:cNvSpPr/>
              <p:nvPr/>
            </p:nvSpPr>
            <p:spPr>
              <a:xfrm>
                <a:off x="2462550" y="307960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31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51" y="76"/>
                      <a:pt x="0" y="176"/>
                      <a:pt x="51" y="276"/>
                    </a:cubicBezTo>
                    <a:cubicBezTo>
                      <a:pt x="84" y="343"/>
                      <a:pt x="151" y="377"/>
                      <a:pt x="221" y="377"/>
                    </a:cubicBezTo>
                    <a:cubicBezTo>
                      <a:pt x="257" y="377"/>
                      <a:pt x="293" y="368"/>
                      <a:pt x="326" y="352"/>
                    </a:cubicBezTo>
                    <a:cubicBezTo>
                      <a:pt x="401" y="302"/>
                      <a:pt x="452" y="201"/>
                      <a:pt x="401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9" name="Google Shape;4619;p24"/>
              <p:cNvSpPr/>
              <p:nvPr/>
            </p:nvSpPr>
            <p:spPr>
              <a:xfrm>
                <a:off x="2431225" y="3196900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209" y="0"/>
                    </a:moveTo>
                    <a:cubicBezTo>
                      <a:pt x="182" y="0"/>
                      <a:pt x="154" y="7"/>
                      <a:pt x="126" y="21"/>
                    </a:cubicBezTo>
                    <a:cubicBezTo>
                      <a:pt x="25" y="71"/>
                      <a:pt x="0" y="196"/>
                      <a:pt x="50" y="296"/>
                    </a:cubicBezTo>
                    <a:cubicBezTo>
                      <a:pt x="87" y="350"/>
                      <a:pt x="162" y="392"/>
                      <a:pt x="229" y="392"/>
                    </a:cubicBezTo>
                    <a:cubicBezTo>
                      <a:pt x="255" y="392"/>
                      <a:pt x="280" y="385"/>
                      <a:pt x="301" y="371"/>
                    </a:cubicBezTo>
                    <a:cubicBezTo>
                      <a:pt x="401" y="321"/>
                      <a:pt x="426" y="196"/>
                      <a:pt x="376" y="96"/>
                    </a:cubicBezTo>
                    <a:cubicBezTo>
                      <a:pt x="340" y="42"/>
                      <a:pt x="278" y="0"/>
                      <a:pt x="20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0" name="Google Shape;4620;p24"/>
              <p:cNvSpPr/>
              <p:nvPr/>
            </p:nvSpPr>
            <p:spPr>
              <a:xfrm>
                <a:off x="2406775" y="3120950"/>
                <a:ext cx="106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7" extrusionOk="0">
                    <a:moveTo>
                      <a:pt x="225" y="1"/>
                    </a:moveTo>
                    <a:cubicBezTo>
                      <a:pt x="193" y="1"/>
                      <a:pt x="160" y="9"/>
                      <a:pt x="126" y="26"/>
                    </a:cubicBezTo>
                    <a:cubicBezTo>
                      <a:pt x="26" y="76"/>
                      <a:pt x="1" y="176"/>
                      <a:pt x="51" y="277"/>
                    </a:cubicBezTo>
                    <a:cubicBezTo>
                      <a:pt x="84" y="343"/>
                      <a:pt x="151" y="377"/>
                      <a:pt x="214" y="377"/>
                    </a:cubicBezTo>
                    <a:cubicBezTo>
                      <a:pt x="246" y="377"/>
                      <a:pt x="277" y="368"/>
                      <a:pt x="302" y="352"/>
                    </a:cubicBezTo>
                    <a:cubicBezTo>
                      <a:pt x="402" y="302"/>
                      <a:pt x="427" y="201"/>
                      <a:pt x="377" y="101"/>
                    </a:cubicBezTo>
                    <a:cubicBezTo>
                      <a:pt x="343" y="34"/>
                      <a:pt x="288" y="1"/>
                      <a:pt x="22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1" name="Google Shape;4621;p24"/>
              <p:cNvSpPr/>
              <p:nvPr/>
            </p:nvSpPr>
            <p:spPr>
              <a:xfrm>
                <a:off x="2346000" y="3028975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209" y="1"/>
                    </a:moveTo>
                    <a:cubicBezTo>
                      <a:pt x="182" y="1"/>
                      <a:pt x="154" y="7"/>
                      <a:pt x="126" y="21"/>
                    </a:cubicBezTo>
                    <a:cubicBezTo>
                      <a:pt x="26" y="71"/>
                      <a:pt x="1" y="196"/>
                      <a:pt x="51" y="296"/>
                    </a:cubicBezTo>
                    <a:cubicBezTo>
                      <a:pt x="87" y="351"/>
                      <a:pt x="162" y="392"/>
                      <a:pt x="230" y="392"/>
                    </a:cubicBezTo>
                    <a:cubicBezTo>
                      <a:pt x="256" y="392"/>
                      <a:pt x="281" y="386"/>
                      <a:pt x="302" y="372"/>
                    </a:cubicBezTo>
                    <a:cubicBezTo>
                      <a:pt x="402" y="321"/>
                      <a:pt x="427" y="196"/>
                      <a:pt x="377" y="96"/>
                    </a:cubicBezTo>
                    <a:cubicBezTo>
                      <a:pt x="341" y="42"/>
                      <a:pt x="278" y="1"/>
                      <a:pt x="20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2" name="Google Shape;4622;p24"/>
              <p:cNvSpPr/>
              <p:nvPr/>
            </p:nvSpPr>
            <p:spPr>
              <a:xfrm>
                <a:off x="2240125" y="3149275"/>
                <a:ext cx="1817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652" extrusionOk="0">
                    <a:moveTo>
                      <a:pt x="364" y="0"/>
                    </a:moveTo>
                    <a:cubicBezTo>
                      <a:pt x="311" y="0"/>
                      <a:pt x="256" y="14"/>
                      <a:pt x="201" y="46"/>
                    </a:cubicBezTo>
                    <a:cubicBezTo>
                      <a:pt x="50" y="121"/>
                      <a:pt x="0" y="322"/>
                      <a:pt x="75" y="472"/>
                    </a:cubicBezTo>
                    <a:cubicBezTo>
                      <a:pt x="130" y="582"/>
                      <a:pt x="253" y="652"/>
                      <a:pt x="373" y="652"/>
                    </a:cubicBezTo>
                    <a:cubicBezTo>
                      <a:pt x="417" y="652"/>
                      <a:pt x="461" y="642"/>
                      <a:pt x="501" y="622"/>
                    </a:cubicBezTo>
                    <a:cubicBezTo>
                      <a:pt x="677" y="522"/>
                      <a:pt x="727" y="322"/>
                      <a:pt x="652" y="171"/>
                    </a:cubicBezTo>
                    <a:cubicBezTo>
                      <a:pt x="583" y="68"/>
                      <a:pt x="479" y="0"/>
                      <a:pt x="36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3" name="Google Shape;4623;p24"/>
              <p:cNvSpPr/>
              <p:nvPr/>
            </p:nvSpPr>
            <p:spPr>
              <a:xfrm>
                <a:off x="2376075" y="3284250"/>
                <a:ext cx="175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2" extrusionOk="0">
                    <a:moveTo>
                      <a:pt x="344" y="1"/>
                    </a:moveTo>
                    <a:cubicBezTo>
                      <a:pt x="297" y="1"/>
                      <a:pt x="248" y="12"/>
                      <a:pt x="201" y="35"/>
                    </a:cubicBezTo>
                    <a:cubicBezTo>
                      <a:pt x="51" y="111"/>
                      <a:pt x="1" y="311"/>
                      <a:pt x="76" y="461"/>
                    </a:cubicBezTo>
                    <a:cubicBezTo>
                      <a:pt x="128" y="565"/>
                      <a:pt x="228" y="621"/>
                      <a:pt x="334" y="621"/>
                    </a:cubicBezTo>
                    <a:cubicBezTo>
                      <a:pt x="381" y="621"/>
                      <a:pt x="430" y="610"/>
                      <a:pt x="477" y="587"/>
                    </a:cubicBezTo>
                    <a:cubicBezTo>
                      <a:pt x="627" y="512"/>
                      <a:pt x="703" y="311"/>
                      <a:pt x="602" y="161"/>
                    </a:cubicBezTo>
                    <a:cubicBezTo>
                      <a:pt x="550" y="57"/>
                      <a:pt x="451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4" name="Google Shape;4624;p24"/>
              <p:cNvSpPr/>
              <p:nvPr/>
            </p:nvSpPr>
            <p:spPr>
              <a:xfrm>
                <a:off x="1891750" y="3615225"/>
                <a:ext cx="1442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577" h="560" extrusionOk="0">
                    <a:moveTo>
                      <a:pt x="280" y="1"/>
                    </a:moveTo>
                    <a:cubicBezTo>
                      <a:pt x="151" y="1"/>
                      <a:pt x="48" y="95"/>
                      <a:pt x="25" y="230"/>
                    </a:cubicBezTo>
                    <a:cubicBezTo>
                      <a:pt x="0" y="380"/>
                      <a:pt x="101" y="531"/>
                      <a:pt x="251" y="556"/>
                    </a:cubicBezTo>
                    <a:cubicBezTo>
                      <a:pt x="266" y="558"/>
                      <a:pt x="282" y="560"/>
                      <a:pt x="297" y="560"/>
                    </a:cubicBezTo>
                    <a:cubicBezTo>
                      <a:pt x="426" y="560"/>
                      <a:pt x="529" y="465"/>
                      <a:pt x="552" y="330"/>
                    </a:cubicBezTo>
                    <a:cubicBezTo>
                      <a:pt x="577" y="180"/>
                      <a:pt x="476" y="30"/>
                      <a:pt x="326" y="4"/>
                    </a:cubicBezTo>
                    <a:cubicBezTo>
                      <a:pt x="311" y="2"/>
                      <a:pt x="295" y="1"/>
                      <a:pt x="28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5" name="Google Shape;4625;p24"/>
              <p:cNvSpPr/>
              <p:nvPr/>
            </p:nvSpPr>
            <p:spPr>
              <a:xfrm>
                <a:off x="2123575" y="3429625"/>
                <a:ext cx="17575" cy="1540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16" extrusionOk="0">
                    <a:moveTo>
                      <a:pt x="350" y="0"/>
                    </a:moveTo>
                    <a:cubicBezTo>
                      <a:pt x="299" y="0"/>
                      <a:pt x="248" y="12"/>
                      <a:pt x="201" y="35"/>
                    </a:cubicBezTo>
                    <a:cubicBezTo>
                      <a:pt x="51" y="110"/>
                      <a:pt x="1" y="311"/>
                      <a:pt x="76" y="436"/>
                    </a:cubicBezTo>
                    <a:cubicBezTo>
                      <a:pt x="131" y="546"/>
                      <a:pt x="253" y="616"/>
                      <a:pt x="373" y="616"/>
                    </a:cubicBezTo>
                    <a:cubicBezTo>
                      <a:pt x="418" y="616"/>
                      <a:pt x="461" y="606"/>
                      <a:pt x="502" y="586"/>
                    </a:cubicBezTo>
                    <a:cubicBezTo>
                      <a:pt x="652" y="486"/>
                      <a:pt x="702" y="311"/>
                      <a:pt x="627" y="160"/>
                    </a:cubicBezTo>
                    <a:cubicBezTo>
                      <a:pt x="575" y="56"/>
                      <a:pt x="464" y="0"/>
                      <a:pt x="35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6" name="Google Shape;4626;p24"/>
              <p:cNvSpPr/>
              <p:nvPr/>
            </p:nvSpPr>
            <p:spPr>
              <a:xfrm>
                <a:off x="2080975" y="3338150"/>
                <a:ext cx="17550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621" extrusionOk="0">
                    <a:moveTo>
                      <a:pt x="369" y="0"/>
                    </a:moveTo>
                    <a:cubicBezTo>
                      <a:pt x="321" y="0"/>
                      <a:pt x="272" y="11"/>
                      <a:pt x="226" y="35"/>
                    </a:cubicBezTo>
                    <a:cubicBezTo>
                      <a:pt x="75" y="110"/>
                      <a:pt x="0" y="310"/>
                      <a:pt x="75" y="461"/>
                    </a:cubicBezTo>
                    <a:cubicBezTo>
                      <a:pt x="145" y="565"/>
                      <a:pt x="250" y="621"/>
                      <a:pt x="358" y="621"/>
                    </a:cubicBezTo>
                    <a:cubicBezTo>
                      <a:pt x="406" y="621"/>
                      <a:pt x="455" y="609"/>
                      <a:pt x="501" y="586"/>
                    </a:cubicBezTo>
                    <a:cubicBezTo>
                      <a:pt x="652" y="511"/>
                      <a:pt x="702" y="310"/>
                      <a:pt x="627" y="160"/>
                    </a:cubicBezTo>
                    <a:cubicBezTo>
                      <a:pt x="575" y="56"/>
                      <a:pt x="475" y="0"/>
                      <a:pt x="36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7" name="Google Shape;4627;p24"/>
              <p:cNvSpPr/>
              <p:nvPr/>
            </p:nvSpPr>
            <p:spPr>
              <a:xfrm>
                <a:off x="2015800" y="3544650"/>
                <a:ext cx="11300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2" extrusionOk="0">
                    <a:moveTo>
                      <a:pt x="214" y="0"/>
                    </a:moveTo>
                    <a:cubicBezTo>
                      <a:pt x="184" y="0"/>
                      <a:pt x="154" y="6"/>
                      <a:pt x="126" y="20"/>
                    </a:cubicBezTo>
                    <a:cubicBezTo>
                      <a:pt x="26" y="71"/>
                      <a:pt x="1" y="196"/>
                      <a:pt x="51" y="296"/>
                    </a:cubicBezTo>
                    <a:cubicBezTo>
                      <a:pt x="87" y="350"/>
                      <a:pt x="162" y="391"/>
                      <a:pt x="229" y="391"/>
                    </a:cubicBezTo>
                    <a:cubicBezTo>
                      <a:pt x="256" y="391"/>
                      <a:pt x="280" y="385"/>
                      <a:pt x="301" y="371"/>
                    </a:cubicBezTo>
                    <a:cubicBezTo>
                      <a:pt x="402" y="321"/>
                      <a:pt x="452" y="196"/>
                      <a:pt x="402" y="96"/>
                    </a:cubicBezTo>
                    <a:cubicBezTo>
                      <a:pt x="366" y="41"/>
                      <a:pt x="290" y="0"/>
                      <a:pt x="21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8" name="Google Shape;4628;p24"/>
              <p:cNvSpPr/>
              <p:nvPr/>
            </p:nvSpPr>
            <p:spPr>
              <a:xfrm>
                <a:off x="2082850" y="3414200"/>
                <a:ext cx="106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7" extrusionOk="0">
                    <a:moveTo>
                      <a:pt x="224" y="0"/>
                    </a:moveTo>
                    <a:cubicBezTo>
                      <a:pt x="193" y="0"/>
                      <a:pt x="159" y="9"/>
                      <a:pt x="126" y="25"/>
                    </a:cubicBezTo>
                    <a:cubicBezTo>
                      <a:pt x="25" y="75"/>
                      <a:pt x="0" y="176"/>
                      <a:pt x="51" y="276"/>
                    </a:cubicBezTo>
                    <a:cubicBezTo>
                      <a:pt x="84" y="343"/>
                      <a:pt x="140" y="376"/>
                      <a:pt x="203" y="376"/>
                    </a:cubicBezTo>
                    <a:cubicBezTo>
                      <a:pt x="234" y="376"/>
                      <a:pt x="268" y="368"/>
                      <a:pt x="301" y="351"/>
                    </a:cubicBezTo>
                    <a:cubicBezTo>
                      <a:pt x="401" y="301"/>
                      <a:pt x="426" y="201"/>
                      <a:pt x="376" y="101"/>
                    </a:cubicBezTo>
                    <a:cubicBezTo>
                      <a:pt x="343" y="34"/>
                      <a:pt x="287" y="0"/>
                      <a:pt x="22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9" name="Google Shape;4629;p24"/>
              <p:cNvSpPr/>
              <p:nvPr/>
            </p:nvSpPr>
            <p:spPr>
              <a:xfrm>
                <a:off x="2050900" y="3531475"/>
                <a:ext cx="11300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3" extrusionOk="0">
                    <a:moveTo>
                      <a:pt x="223" y="1"/>
                    </a:moveTo>
                    <a:cubicBezTo>
                      <a:pt x="196" y="1"/>
                      <a:pt x="172" y="7"/>
                      <a:pt x="151" y="21"/>
                    </a:cubicBezTo>
                    <a:cubicBezTo>
                      <a:pt x="50" y="71"/>
                      <a:pt x="0" y="197"/>
                      <a:pt x="50" y="297"/>
                    </a:cubicBezTo>
                    <a:cubicBezTo>
                      <a:pt x="86" y="351"/>
                      <a:pt x="162" y="392"/>
                      <a:pt x="238" y="392"/>
                    </a:cubicBezTo>
                    <a:cubicBezTo>
                      <a:pt x="268" y="392"/>
                      <a:pt x="298" y="386"/>
                      <a:pt x="326" y="372"/>
                    </a:cubicBezTo>
                    <a:cubicBezTo>
                      <a:pt x="426" y="322"/>
                      <a:pt x="451" y="197"/>
                      <a:pt x="401" y="96"/>
                    </a:cubicBezTo>
                    <a:cubicBezTo>
                      <a:pt x="365" y="42"/>
                      <a:pt x="290" y="1"/>
                      <a:pt x="22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0" name="Google Shape;4630;p24"/>
              <p:cNvSpPr/>
              <p:nvPr/>
            </p:nvSpPr>
            <p:spPr>
              <a:xfrm>
                <a:off x="2026450" y="345555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38" y="0"/>
                    </a:moveTo>
                    <a:cubicBezTo>
                      <a:pt x="207" y="0"/>
                      <a:pt x="176" y="9"/>
                      <a:pt x="151" y="26"/>
                    </a:cubicBezTo>
                    <a:cubicBezTo>
                      <a:pt x="51" y="76"/>
                      <a:pt x="1" y="176"/>
                      <a:pt x="51" y="276"/>
                    </a:cubicBezTo>
                    <a:cubicBezTo>
                      <a:pt x="84" y="343"/>
                      <a:pt x="151" y="376"/>
                      <a:pt x="222" y="376"/>
                    </a:cubicBezTo>
                    <a:cubicBezTo>
                      <a:pt x="257" y="376"/>
                      <a:pt x="293" y="368"/>
                      <a:pt x="327" y="351"/>
                    </a:cubicBezTo>
                    <a:cubicBezTo>
                      <a:pt x="427" y="301"/>
                      <a:pt x="452" y="201"/>
                      <a:pt x="402" y="101"/>
                    </a:cubicBezTo>
                    <a:cubicBezTo>
                      <a:pt x="368" y="34"/>
                      <a:pt x="302" y="0"/>
                      <a:pt x="23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1" name="Google Shape;4631;p24"/>
              <p:cNvSpPr/>
              <p:nvPr/>
            </p:nvSpPr>
            <p:spPr>
              <a:xfrm>
                <a:off x="1965675" y="3363575"/>
                <a:ext cx="11300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2" extrusionOk="0">
                    <a:moveTo>
                      <a:pt x="223" y="0"/>
                    </a:moveTo>
                    <a:cubicBezTo>
                      <a:pt x="197" y="0"/>
                      <a:pt x="172" y="6"/>
                      <a:pt x="151" y="20"/>
                    </a:cubicBezTo>
                    <a:cubicBezTo>
                      <a:pt x="51" y="70"/>
                      <a:pt x="1" y="196"/>
                      <a:pt x="51" y="296"/>
                    </a:cubicBezTo>
                    <a:cubicBezTo>
                      <a:pt x="87" y="350"/>
                      <a:pt x="162" y="391"/>
                      <a:pt x="239" y="391"/>
                    </a:cubicBezTo>
                    <a:cubicBezTo>
                      <a:pt x="269" y="391"/>
                      <a:pt x="298" y="385"/>
                      <a:pt x="326" y="371"/>
                    </a:cubicBezTo>
                    <a:cubicBezTo>
                      <a:pt x="427" y="321"/>
                      <a:pt x="452" y="196"/>
                      <a:pt x="402" y="95"/>
                    </a:cubicBezTo>
                    <a:cubicBezTo>
                      <a:pt x="366" y="41"/>
                      <a:pt x="290" y="0"/>
                      <a:pt x="22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2" name="Google Shape;4632;p24"/>
              <p:cNvSpPr/>
              <p:nvPr/>
            </p:nvSpPr>
            <p:spPr>
              <a:xfrm>
                <a:off x="1859800" y="3483850"/>
                <a:ext cx="18800" cy="16325"/>
              </a:xfrm>
              <a:custGeom>
                <a:avLst/>
                <a:gdLst/>
                <a:ahLst/>
                <a:cxnLst/>
                <a:rect l="l" t="t" r="r" b="b"/>
                <a:pathLst>
                  <a:path w="752" h="653" extrusionOk="0">
                    <a:moveTo>
                      <a:pt x="377" y="1"/>
                    </a:moveTo>
                    <a:cubicBezTo>
                      <a:pt x="325" y="1"/>
                      <a:pt x="273" y="15"/>
                      <a:pt x="226" y="46"/>
                    </a:cubicBezTo>
                    <a:cubicBezTo>
                      <a:pt x="50" y="122"/>
                      <a:pt x="0" y="322"/>
                      <a:pt x="75" y="472"/>
                    </a:cubicBezTo>
                    <a:cubicBezTo>
                      <a:pt x="149" y="583"/>
                      <a:pt x="276" y="652"/>
                      <a:pt x="398" y="652"/>
                    </a:cubicBezTo>
                    <a:cubicBezTo>
                      <a:pt x="442" y="652"/>
                      <a:pt x="486" y="643"/>
                      <a:pt x="526" y="623"/>
                    </a:cubicBezTo>
                    <a:cubicBezTo>
                      <a:pt x="677" y="523"/>
                      <a:pt x="752" y="322"/>
                      <a:pt x="652" y="172"/>
                    </a:cubicBezTo>
                    <a:cubicBezTo>
                      <a:pt x="600" y="69"/>
                      <a:pt x="490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3" name="Google Shape;4633;p24"/>
              <p:cNvSpPr/>
              <p:nvPr/>
            </p:nvSpPr>
            <p:spPr>
              <a:xfrm>
                <a:off x="1995750" y="3618850"/>
                <a:ext cx="1757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1" extrusionOk="0">
                    <a:moveTo>
                      <a:pt x="350" y="0"/>
                    </a:moveTo>
                    <a:cubicBezTo>
                      <a:pt x="299" y="0"/>
                      <a:pt x="248" y="12"/>
                      <a:pt x="201" y="35"/>
                    </a:cubicBezTo>
                    <a:cubicBezTo>
                      <a:pt x="51" y="110"/>
                      <a:pt x="1" y="311"/>
                      <a:pt x="76" y="461"/>
                    </a:cubicBezTo>
                    <a:cubicBezTo>
                      <a:pt x="128" y="565"/>
                      <a:pt x="239" y="621"/>
                      <a:pt x="353" y="621"/>
                    </a:cubicBezTo>
                    <a:cubicBezTo>
                      <a:pt x="404" y="621"/>
                      <a:pt x="455" y="610"/>
                      <a:pt x="502" y="586"/>
                    </a:cubicBezTo>
                    <a:cubicBezTo>
                      <a:pt x="652" y="511"/>
                      <a:pt x="702" y="311"/>
                      <a:pt x="627" y="160"/>
                    </a:cubicBezTo>
                    <a:cubicBezTo>
                      <a:pt x="575" y="56"/>
                      <a:pt x="464" y="0"/>
                      <a:pt x="35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4" name="Google Shape;4634;p24"/>
              <p:cNvSpPr/>
              <p:nvPr/>
            </p:nvSpPr>
            <p:spPr>
              <a:xfrm>
                <a:off x="1990125" y="3474350"/>
                <a:ext cx="6275" cy="582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233" extrusionOk="0">
                    <a:moveTo>
                      <a:pt x="125" y="0"/>
                    </a:moveTo>
                    <a:cubicBezTo>
                      <a:pt x="75" y="0"/>
                      <a:pt x="0" y="25"/>
                      <a:pt x="0" y="101"/>
                    </a:cubicBezTo>
                    <a:cubicBezTo>
                      <a:pt x="0" y="176"/>
                      <a:pt x="25" y="226"/>
                      <a:pt x="100" y="226"/>
                    </a:cubicBezTo>
                    <a:cubicBezTo>
                      <a:pt x="114" y="230"/>
                      <a:pt x="126" y="232"/>
                      <a:pt x="138" y="232"/>
                    </a:cubicBezTo>
                    <a:cubicBezTo>
                      <a:pt x="192" y="232"/>
                      <a:pt x="226" y="188"/>
                      <a:pt x="226" y="126"/>
                    </a:cubicBezTo>
                    <a:cubicBezTo>
                      <a:pt x="251" y="76"/>
                      <a:pt x="201" y="0"/>
                      <a:pt x="12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5" name="Google Shape;4635;p24"/>
              <p:cNvSpPr/>
              <p:nvPr/>
            </p:nvSpPr>
            <p:spPr>
              <a:xfrm>
                <a:off x="1886725" y="3555150"/>
                <a:ext cx="7550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79" extrusionOk="0">
                    <a:moveTo>
                      <a:pt x="161" y="0"/>
                    </a:moveTo>
                    <a:cubicBezTo>
                      <a:pt x="140" y="0"/>
                      <a:pt x="119" y="9"/>
                      <a:pt x="101" y="26"/>
                    </a:cubicBezTo>
                    <a:cubicBezTo>
                      <a:pt x="26" y="52"/>
                      <a:pt x="1" y="127"/>
                      <a:pt x="26" y="202"/>
                    </a:cubicBezTo>
                    <a:cubicBezTo>
                      <a:pt x="58" y="250"/>
                      <a:pt x="101" y="278"/>
                      <a:pt x="148" y="278"/>
                    </a:cubicBezTo>
                    <a:cubicBezTo>
                      <a:pt x="173" y="278"/>
                      <a:pt x="200" y="270"/>
                      <a:pt x="226" y="252"/>
                    </a:cubicBezTo>
                    <a:cubicBezTo>
                      <a:pt x="276" y="227"/>
                      <a:pt x="302" y="152"/>
                      <a:pt x="276" y="77"/>
                    </a:cubicBezTo>
                    <a:cubicBezTo>
                      <a:pt x="244" y="28"/>
                      <a:pt x="201" y="0"/>
                      <a:pt x="16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6" name="Google Shape;4636;p24"/>
              <p:cNvSpPr/>
              <p:nvPr/>
            </p:nvSpPr>
            <p:spPr>
              <a:xfrm>
                <a:off x="1905525" y="3595250"/>
                <a:ext cx="7550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79" extrusionOk="0">
                    <a:moveTo>
                      <a:pt x="155" y="0"/>
                    </a:moveTo>
                    <a:cubicBezTo>
                      <a:pt x="129" y="0"/>
                      <a:pt x="102" y="9"/>
                      <a:pt x="76" y="27"/>
                    </a:cubicBezTo>
                    <a:cubicBezTo>
                      <a:pt x="26" y="52"/>
                      <a:pt x="1" y="127"/>
                      <a:pt x="26" y="202"/>
                    </a:cubicBezTo>
                    <a:cubicBezTo>
                      <a:pt x="42" y="251"/>
                      <a:pt x="89" y="278"/>
                      <a:pt x="135" y="278"/>
                    </a:cubicBezTo>
                    <a:cubicBezTo>
                      <a:pt x="159" y="278"/>
                      <a:pt x="183" y="270"/>
                      <a:pt x="201" y="252"/>
                    </a:cubicBezTo>
                    <a:cubicBezTo>
                      <a:pt x="276" y="227"/>
                      <a:pt x="301" y="152"/>
                      <a:pt x="276" y="77"/>
                    </a:cubicBezTo>
                    <a:cubicBezTo>
                      <a:pt x="244" y="28"/>
                      <a:pt x="201" y="0"/>
                      <a:pt x="15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7" name="Google Shape;4637;p24"/>
              <p:cNvSpPr/>
              <p:nvPr/>
            </p:nvSpPr>
            <p:spPr>
              <a:xfrm>
                <a:off x="1936850" y="3507150"/>
                <a:ext cx="505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7" extrusionOk="0">
                    <a:moveTo>
                      <a:pt x="111" y="0"/>
                    </a:moveTo>
                    <a:cubicBezTo>
                      <a:pt x="92" y="0"/>
                      <a:pt x="72" y="6"/>
                      <a:pt x="51" y="17"/>
                    </a:cubicBezTo>
                    <a:cubicBezTo>
                      <a:pt x="26" y="42"/>
                      <a:pt x="1" y="92"/>
                      <a:pt x="26" y="117"/>
                    </a:cubicBezTo>
                    <a:cubicBezTo>
                      <a:pt x="44" y="154"/>
                      <a:pt x="76" y="177"/>
                      <a:pt x="111" y="177"/>
                    </a:cubicBezTo>
                    <a:cubicBezTo>
                      <a:pt x="124" y="177"/>
                      <a:pt x="138" y="174"/>
                      <a:pt x="151" y="167"/>
                    </a:cubicBezTo>
                    <a:cubicBezTo>
                      <a:pt x="176" y="142"/>
                      <a:pt x="201" y="92"/>
                      <a:pt x="176" y="42"/>
                    </a:cubicBezTo>
                    <a:cubicBezTo>
                      <a:pt x="162" y="12"/>
                      <a:pt x="138" y="0"/>
                      <a:pt x="11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8" name="Google Shape;4638;p24"/>
              <p:cNvSpPr/>
              <p:nvPr/>
            </p:nvSpPr>
            <p:spPr>
              <a:xfrm>
                <a:off x="1907400" y="3564325"/>
                <a:ext cx="50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2" extrusionOk="0">
                    <a:moveTo>
                      <a:pt x="91" y="1"/>
                    </a:moveTo>
                    <a:cubicBezTo>
                      <a:pt x="78" y="1"/>
                      <a:pt x="64" y="4"/>
                      <a:pt x="51" y="10"/>
                    </a:cubicBezTo>
                    <a:cubicBezTo>
                      <a:pt x="26" y="35"/>
                      <a:pt x="1" y="86"/>
                      <a:pt x="26" y="136"/>
                    </a:cubicBezTo>
                    <a:cubicBezTo>
                      <a:pt x="44" y="153"/>
                      <a:pt x="74" y="171"/>
                      <a:pt x="108" y="171"/>
                    </a:cubicBezTo>
                    <a:cubicBezTo>
                      <a:pt x="122" y="171"/>
                      <a:pt x="137" y="168"/>
                      <a:pt x="151" y="161"/>
                    </a:cubicBezTo>
                    <a:cubicBezTo>
                      <a:pt x="176" y="136"/>
                      <a:pt x="201" y="86"/>
                      <a:pt x="176" y="60"/>
                    </a:cubicBezTo>
                    <a:cubicBezTo>
                      <a:pt x="158" y="24"/>
                      <a:pt x="126" y="1"/>
                      <a:pt x="9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9" name="Google Shape;4639;p24"/>
              <p:cNvSpPr/>
              <p:nvPr/>
            </p:nvSpPr>
            <p:spPr>
              <a:xfrm>
                <a:off x="1921200" y="3512925"/>
                <a:ext cx="5025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2" extrusionOk="0">
                    <a:moveTo>
                      <a:pt x="103" y="1"/>
                    </a:moveTo>
                    <a:cubicBezTo>
                      <a:pt x="92" y="1"/>
                      <a:pt x="83" y="4"/>
                      <a:pt x="75" y="11"/>
                    </a:cubicBezTo>
                    <a:cubicBezTo>
                      <a:pt x="25" y="36"/>
                      <a:pt x="0" y="86"/>
                      <a:pt x="25" y="137"/>
                    </a:cubicBezTo>
                    <a:cubicBezTo>
                      <a:pt x="43" y="154"/>
                      <a:pt x="73" y="172"/>
                      <a:pt x="107" y="172"/>
                    </a:cubicBezTo>
                    <a:cubicBezTo>
                      <a:pt x="121" y="172"/>
                      <a:pt x="136" y="169"/>
                      <a:pt x="151" y="162"/>
                    </a:cubicBezTo>
                    <a:cubicBezTo>
                      <a:pt x="176" y="137"/>
                      <a:pt x="201" y="86"/>
                      <a:pt x="176" y="36"/>
                    </a:cubicBezTo>
                    <a:cubicBezTo>
                      <a:pt x="158" y="19"/>
                      <a:pt x="128" y="1"/>
                      <a:pt x="10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0" name="Google Shape;4640;p24"/>
              <p:cNvSpPr/>
              <p:nvPr/>
            </p:nvSpPr>
            <p:spPr>
              <a:xfrm>
                <a:off x="1931850" y="3546150"/>
                <a:ext cx="5025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2" extrusionOk="0">
                    <a:moveTo>
                      <a:pt x="100" y="1"/>
                    </a:moveTo>
                    <a:cubicBezTo>
                      <a:pt x="91" y="1"/>
                      <a:pt x="82" y="4"/>
                      <a:pt x="75" y="11"/>
                    </a:cubicBezTo>
                    <a:cubicBezTo>
                      <a:pt x="25" y="36"/>
                      <a:pt x="0" y="86"/>
                      <a:pt x="25" y="136"/>
                    </a:cubicBezTo>
                    <a:cubicBezTo>
                      <a:pt x="43" y="154"/>
                      <a:pt x="73" y="171"/>
                      <a:pt x="107" y="171"/>
                    </a:cubicBezTo>
                    <a:cubicBezTo>
                      <a:pt x="121" y="171"/>
                      <a:pt x="136" y="168"/>
                      <a:pt x="151" y="161"/>
                    </a:cubicBezTo>
                    <a:cubicBezTo>
                      <a:pt x="201" y="136"/>
                      <a:pt x="201" y="86"/>
                      <a:pt x="176" y="61"/>
                    </a:cubicBezTo>
                    <a:cubicBezTo>
                      <a:pt x="157" y="24"/>
                      <a:pt x="126" y="1"/>
                      <a:pt x="10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1" name="Google Shape;4641;p24"/>
              <p:cNvSpPr/>
              <p:nvPr/>
            </p:nvSpPr>
            <p:spPr>
              <a:xfrm>
                <a:off x="1958775" y="3586725"/>
                <a:ext cx="5050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67" extrusionOk="0">
                    <a:moveTo>
                      <a:pt x="112" y="0"/>
                    </a:moveTo>
                    <a:cubicBezTo>
                      <a:pt x="93" y="0"/>
                      <a:pt x="72" y="6"/>
                      <a:pt x="51" y="17"/>
                    </a:cubicBezTo>
                    <a:cubicBezTo>
                      <a:pt x="26" y="42"/>
                      <a:pt x="1" y="92"/>
                      <a:pt x="26" y="117"/>
                    </a:cubicBezTo>
                    <a:cubicBezTo>
                      <a:pt x="51" y="167"/>
                      <a:pt x="101" y="167"/>
                      <a:pt x="126" y="167"/>
                    </a:cubicBezTo>
                    <a:cubicBezTo>
                      <a:pt x="176" y="142"/>
                      <a:pt x="201" y="92"/>
                      <a:pt x="176" y="42"/>
                    </a:cubicBezTo>
                    <a:cubicBezTo>
                      <a:pt x="162" y="12"/>
                      <a:pt x="138" y="0"/>
                      <a:pt x="11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2" name="Google Shape;4642;p24"/>
              <p:cNvSpPr/>
              <p:nvPr/>
            </p:nvSpPr>
            <p:spPr>
              <a:xfrm>
                <a:off x="2002025" y="3531125"/>
                <a:ext cx="8175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27" h="287" extrusionOk="0">
                    <a:moveTo>
                      <a:pt x="161" y="0"/>
                    </a:moveTo>
                    <a:cubicBezTo>
                      <a:pt x="141" y="0"/>
                      <a:pt x="121" y="3"/>
                      <a:pt x="101" y="10"/>
                    </a:cubicBezTo>
                    <a:cubicBezTo>
                      <a:pt x="25" y="60"/>
                      <a:pt x="0" y="135"/>
                      <a:pt x="50" y="211"/>
                    </a:cubicBezTo>
                    <a:cubicBezTo>
                      <a:pt x="67" y="259"/>
                      <a:pt x="114" y="287"/>
                      <a:pt x="159" y="287"/>
                    </a:cubicBezTo>
                    <a:cubicBezTo>
                      <a:pt x="184" y="287"/>
                      <a:pt x="208" y="278"/>
                      <a:pt x="226" y="261"/>
                    </a:cubicBezTo>
                    <a:cubicBezTo>
                      <a:pt x="301" y="236"/>
                      <a:pt x="326" y="135"/>
                      <a:pt x="301" y="60"/>
                    </a:cubicBezTo>
                    <a:cubicBezTo>
                      <a:pt x="264" y="23"/>
                      <a:pt x="214" y="0"/>
                      <a:pt x="16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3" name="Google Shape;4643;p24"/>
              <p:cNvSpPr/>
              <p:nvPr/>
            </p:nvSpPr>
            <p:spPr>
              <a:xfrm>
                <a:off x="1943125" y="3472225"/>
                <a:ext cx="7550" cy="65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62" extrusionOk="0">
                    <a:moveTo>
                      <a:pt x="135" y="0"/>
                    </a:moveTo>
                    <a:cubicBezTo>
                      <a:pt x="116" y="0"/>
                      <a:pt x="96" y="3"/>
                      <a:pt x="76" y="10"/>
                    </a:cubicBezTo>
                    <a:cubicBezTo>
                      <a:pt x="25" y="35"/>
                      <a:pt x="0" y="135"/>
                      <a:pt x="25" y="186"/>
                    </a:cubicBezTo>
                    <a:cubicBezTo>
                      <a:pt x="42" y="234"/>
                      <a:pt x="89" y="262"/>
                      <a:pt x="134" y="262"/>
                    </a:cubicBezTo>
                    <a:cubicBezTo>
                      <a:pt x="159" y="262"/>
                      <a:pt x="183" y="253"/>
                      <a:pt x="201" y="236"/>
                    </a:cubicBezTo>
                    <a:cubicBezTo>
                      <a:pt x="276" y="211"/>
                      <a:pt x="301" y="135"/>
                      <a:pt x="251" y="60"/>
                    </a:cubicBezTo>
                    <a:cubicBezTo>
                      <a:pt x="233" y="24"/>
                      <a:pt x="187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4" name="Google Shape;4644;p24"/>
              <p:cNvSpPr/>
              <p:nvPr/>
            </p:nvSpPr>
            <p:spPr>
              <a:xfrm>
                <a:off x="2473200" y="2949425"/>
                <a:ext cx="1130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6" extrusionOk="0">
                    <a:moveTo>
                      <a:pt x="231" y="0"/>
                    </a:moveTo>
                    <a:cubicBezTo>
                      <a:pt x="205" y="0"/>
                      <a:pt x="178" y="6"/>
                      <a:pt x="151" y="20"/>
                    </a:cubicBezTo>
                    <a:cubicBezTo>
                      <a:pt x="51" y="70"/>
                      <a:pt x="1" y="195"/>
                      <a:pt x="76" y="295"/>
                    </a:cubicBezTo>
                    <a:cubicBezTo>
                      <a:pt x="109" y="362"/>
                      <a:pt x="165" y="396"/>
                      <a:pt x="228" y="396"/>
                    </a:cubicBezTo>
                    <a:cubicBezTo>
                      <a:pt x="260" y="396"/>
                      <a:pt x="293" y="387"/>
                      <a:pt x="326" y="371"/>
                    </a:cubicBezTo>
                    <a:cubicBezTo>
                      <a:pt x="427" y="321"/>
                      <a:pt x="452" y="195"/>
                      <a:pt x="402" y="120"/>
                    </a:cubicBezTo>
                    <a:cubicBezTo>
                      <a:pt x="365" y="47"/>
                      <a:pt x="301" y="0"/>
                      <a:pt x="23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5" name="Google Shape;4645;p24"/>
              <p:cNvSpPr/>
              <p:nvPr/>
            </p:nvSpPr>
            <p:spPr>
              <a:xfrm>
                <a:off x="2500775" y="3008175"/>
                <a:ext cx="11300" cy="97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88" extrusionOk="0">
                    <a:moveTo>
                      <a:pt x="231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25" y="76"/>
                      <a:pt x="0" y="176"/>
                      <a:pt x="50" y="276"/>
                    </a:cubicBezTo>
                    <a:cubicBezTo>
                      <a:pt x="84" y="343"/>
                      <a:pt x="151" y="388"/>
                      <a:pt x="221" y="388"/>
                    </a:cubicBezTo>
                    <a:cubicBezTo>
                      <a:pt x="256" y="388"/>
                      <a:pt x="293" y="377"/>
                      <a:pt x="326" y="351"/>
                    </a:cubicBezTo>
                    <a:cubicBezTo>
                      <a:pt x="401" y="301"/>
                      <a:pt x="451" y="201"/>
                      <a:pt x="401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6" name="Google Shape;4646;p24"/>
              <p:cNvSpPr/>
              <p:nvPr/>
            </p:nvSpPr>
            <p:spPr>
              <a:xfrm>
                <a:off x="2546500" y="2879475"/>
                <a:ext cx="75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7" extrusionOk="0">
                    <a:moveTo>
                      <a:pt x="145" y="1"/>
                    </a:moveTo>
                    <a:cubicBezTo>
                      <a:pt x="130" y="1"/>
                      <a:pt x="115" y="4"/>
                      <a:pt x="101" y="11"/>
                    </a:cubicBezTo>
                    <a:cubicBezTo>
                      <a:pt x="26" y="36"/>
                      <a:pt x="1" y="111"/>
                      <a:pt x="51" y="186"/>
                    </a:cubicBezTo>
                    <a:cubicBezTo>
                      <a:pt x="69" y="223"/>
                      <a:pt x="115" y="246"/>
                      <a:pt x="157" y="246"/>
                    </a:cubicBezTo>
                    <a:cubicBezTo>
                      <a:pt x="173" y="246"/>
                      <a:pt x="188" y="243"/>
                      <a:pt x="201" y="236"/>
                    </a:cubicBezTo>
                    <a:cubicBezTo>
                      <a:pt x="277" y="186"/>
                      <a:pt x="302" y="136"/>
                      <a:pt x="252" y="61"/>
                    </a:cubicBezTo>
                    <a:cubicBezTo>
                      <a:pt x="233" y="24"/>
                      <a:pt x="188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7" name="Google Shape;4647;p24"/>
              <p:cNvSpPr/>
              <p:nvPr/>
            </p:nvSpPr>
            <p:spPr>
              <a:xfrm>
                <a:off x="2503900" y="296305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53" y="0"/>
                    </a:moveTo>
                    <a:cubicBezTo>
                      <a:pt x="129" y="0"/>
                      <a:pt x="102" y="8"/>
                      <a:pt x="76" y="26"/>
                    </a:cubicBezTo>
                    <a:cubicBezTo>
                      <a:pt x="26" y="51"/>
                      <a:pt x="1" y="126"/>
                      <a:pt x="26" y="177"/>
                    </a:cubicBezTo>
                    <a:cubicBezTo>
                      <a:pt x="58" y="225"/>
                      <a:pt x="101" y="253"/>
                      <a:pt x="141" y="253"/>
                    </a:cubicBezTo>
                    <a:cubicBezTo>
                      <a:pt x="162" y="253"/>
                      <a:pt x="183" y="244"/>
                      <a:pt x="201" y="227"/>
                    </a:cubicBezTo>
                    <a:cubicBezTo>
                      <a:pt x="251" y="202"/>
                      <a:pt x="276" y="126"/>
                      <a:pt x="251" y="76"/>
                    </a:cubicBezTo>
                    <a:cubicBezTo>
                      <a:pt x="235" y="28"/>
                      <a:pt x="198" y="0"/>
                      <a:pt x="15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8" name="Google Shape;4648;p24"/>
              <p:cNvSpPr/>
              <p:nvPr/>
            </p:nvSpPr>
            <p:spPr>
              <a:xfrm>
                <a:off x="2523950" y="2887850"/>
                <a:ext cx="69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3" extrusionOk="0">
                    <a:moveTo>
                      <a:pt x="160" y="1"/>
                    </a:moveTo>
                    <a:cubicBezTo>
                      <a:pt x="140" y="1"/>
                      <a:pt x="119" y="9"/>
                      <a:pt x="101" y="27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5"/>
                      <a:pt x="103" y="242"/>
                      <a:pt x="140" y="242"/>
                    </a:cubicBezTo>
                    <a:cubicBezTo>
                      <a:pt x="161" y="242"/>
                      <a:pt x="183" y="236"/>
                      <a:pt x="201" y="227"/>
                    </a:cubicBezTo>
                    <a:cubicBezTo>
                      <a:pt x="276" y="202"/>
                      <a:pt x="276" y="127"/>
                      <a:pt x="251" y="77"/>
                    </a:cubicBezTo>
                    <a:cubicBezTo>
                      <a:pt x="235" y="28"/>
                      <a:pt x="198" y="1"/>
                      <a:pt x="16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9" name="Google Shape;4649;p24"/>
              <p:cNvSpPr/>
              <p:nvPr/>
            </p:nvSpPr>
            <p:spPr>
              <a:xfrm>
                <a:off x="2539625" y="2936500"/>
                <a:ext cx="6900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6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0" y="10"/>
                    </a:cubicBezTo>
                    <a:cubicBezTo>
                      <a:pt x="25" y="61"/>
                      <a:pt x="0" y="136"/>
                      <a:pt x="50" y="186"/>
                    </a:cubicBezTo>
                    <a:cubicBezTo>
                      <a:pt x="69" y="223"/>
                      <a:pt x="114" y="246"/>
                      <a:pt x="156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276" y="136"/>
                      <a:pt x="251" y="61"/>
                    </a:cubicBezTo>
                    <a:cubicBezTo>
                      <a:pt x="232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0" name="Google Shape;4650;p24"/>
              <p:cNvSpPr/>
              <p:nvPr/>
            </p:nvSpPr>
            <p:spPr>
              <a:xfrm>
                <a:off x="2578475" y="2995400"/>
                <a:ext cx="75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46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0" y="10"/>
                    </a:cubicBezTo>
                    <a:cubicBezTo>
                      <a:pt x="25" y="60"/>
                      <a:pt x="0" y="111"/>
                      <a:pt x="50" y="186"/>
                    </a:cubicBezTo>
                    <a:cubicBezTo>
                      <a:pt x="69" y="222"/>
                      <a:pt x="114" y="246"/>
                      <a:pt x="156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301" y="136"/>
                      <a:pt x="251" y="60"/>
                    </a:cubicBezTo>
                    <a:cubicBezTo>
                      <a:pt x="232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1" name="Google Shape;4651;p24"/>
              <p:cNvSpPr/>
              <p:nvPr/>
            </p:nvSpPr>
            <p:spPr>
              <a:xfrm>
                <a:off x="2555275" y="28283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59" y="9"/>
                      <a:pt x="126" y="26"/>
                    </a:cubicBezTo>
                    <a:cubicBezTo>
                      <a:pt x="51" y="76"/>
                      <a:pt x="1" y="201"/>
                      <a:pt x="51" y="276"/>
                    </a:cubicBezTo>
                    <a:cubicBezTo>
                      <a:pt x="88" y="350"/>
                      <a:pt x="165" y="396"/>
                      <a:pt x="243" y="396"/>
                    </a:cubicBezTo>
                    <a:cubicBezTo>
                      <a:pt x="271" y="396"/>
                      <a:pt x="300" y="390"/>
                      <a:pt x="327" y="377"/>
                    </a:cubicBezTo>
                    <a:cubicBezTo>
                      <a:pt x="427" y="326"/>
                      <a:pt x="452" y="201"/>
                      <a:pt x="402" y="101"/>
                    </a:cubicBezTo>
                    <a:cubicBezTo>
                      <a:pt x="368" y="34"/>
                      <a:pt x="302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2" name="Google Shape;4652;p24"/>
              <p:cNvSpPr/>
              <p:nvPr/>
            </p:nvSpPr>
            <p:spPr>
              <a:xfrm>
                <a:off x="2089750" y="3510675"/>
                <a:ext cx="9425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7" extrusionOk="0">
                    <a:moveTo>
                      <a:pt x="201" y="1"/>
                    </a:moveTo>
                    <a:cubicBezTo>
                      <a:pt x="100" y="1"/>
                      <a:pt x="25" y="76"/>
                      <a:pt x="0" y="151"/>
                    </a:cubicBezTo>
                    <a:cubicBezTo>
                      <a:pt x="0" y="252"/>
                      <a:pt x="50" y="352"/>
                      <a:pt x="150" y="352"/>
                    </a:cubicBezTo>
                    <a:cubicBezTo>
                      <a:pt x="164" y="355"/>
                      <a:pt x="176" y="357"/>
                      <a:pt x="189" y="357"/>
                    </a:cubicBezTo>
                    <a:cubicBezTo>
                      <a:pt x="270" y="357"/>
                      <a:pt x="329" y="289"/>
                      <a:pt x="351" y="201"/>
                    </a:cubicBezTo>
                    <a:cubicBezTo>
                      <a:pt x="376" y="126"/>
                      <a:pt x="301" y="26"/>
                      <a:pt x="20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3" name="Google Shape;4653;p24"/>
              <p:cNvSpPr/>
              <p:nvPr/>
            </p:nvSpPr>
            <p:spPr>
              <a:xfrm>
                <a:off x="1939375" y="362910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24" y="1"/>
                    </a:moveTo>
                    <a:cubicBezTo>
                      <a:pt x="192" y="1"/>
                      <a:pt x="159" y="9"/>
                      <a:pt x="125" y="26"/>
                    </a:cubicBezTo>
                    <a:cubicBezTo>
                      <a:pt x="25" y="76"/>
                      <a:pt x="0" y="176"/>
                      <a:pt x="50" y="277"/>
                    </a:cubicBezTo>
                    <a:cubicBezTo>
                      <a:pt x="84" y="343"/>
                      <a:pt x="139" y="377"/>
                      <a:pt x="202" y="377"/>
                    </a:cubicBezTo>
                    <a:cubicBezTo>
                      <a:pt x="234" y="377"/>
                      <a:pt x="267" y="368"/>
                      <a:pt x="301" y="352"/>
                    </a:cubicBezTo>
                    <a:cubicBezTo>
                      <a:pt x="401" y="302"/>
                      <a:pt x="451" y="201"/>
                      <a:pt x="376" y="101"/>
                    </a:cubicBezTo>
                    <a:cubicBezTo>
                      <a:pt x="343" y="34"/>
                      <a:pt x="287" y="1"/>
                      <a:pt x="22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4" name="Google Shape;4654;p24"/>
              <p:cNvSpPr/>
              <p:nvPr/>
            </p:nvSpPr>
            <p:spPr>
              <a:xfrm>
                <a:off x="1966300" y="3687375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59" y="9"/>
                      <a:pt x="126" y="26"/>
                    </a:cubicBezTo>
                    <a:cubicBezTo>
                      <a:pt x="26" y="76"/>
                      <a:pt x="1" y="201"/>
                      <a:pt x="51" y="276"/>
                    </a:cubicBezTo>
                    <a:cubicBezTo>
                      <a:pt x="88" y="350"/>
                      <a:pt x="165" y="396"/>
                      <a:pt x="242" y="396"/>
                    </a:cubicBezTo>
                    <a:cubicBezTo>
                      <a:pt x="271" y="396"/>
                      <a:pt x="300" y="390"/>
                      <a:pt x="327" y="377"/>
                    </a:cubicBezTo>
                    <a:cubicBezTo>
                      <a:pt x="402" y="326"/>
                      <a:pt x="452" y="201"/>
                      <a:pt x="402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5" name="Google Shape;4655;p24"/>
              <p:cNvSpPr/>
              <p:nvPr/>
            </p:nvSpPr>
            <p:spPr>
              <a:xfrm>
                <a:off x="2012050" y="3558675"/>
                <a:ext cx="75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7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1" y="11"/>
                    </a:cubicBezTo>
                    <a:cubicBezTo>
                      <a:pt x="25" y="61"/>
                      <a:pt x="0" y="136"/>
                      <a:pt x="50" y="186"/>
                    </a:cubicBezTo>
                    <a:cubicBezTo>
                      <a:pt x="69" y="223"/>
                      <a:pt x="114" y="246"/>
                      <a:pt x="157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301" y="136"/>
                      <a:pt x="251" y="61"/>
                    </a:cubicBezTo>
                    <a:cubicBezTo>
                      <a:pt x="233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6" name="Google Shape;4656;p24"/>
              <p:cNvSpPr/>
              <p:nvPr/>
            </p:nvSpPr>
            <p:spPr>
              <a:xfrm>
                <a:off x="1969450" y="3642525"/>
                <a:ext cx="690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2" extrusionOk="0">
                    <a:moveTo>
                      <a:pt x="155" y="0"/>
                    </a:moveTo>
                    <a:cubicBezTo>
                      <a:pt x="130" y="0"/>
                      <a:pt x="103" y="6"/>
                      <a:pt x="75" y="15"/>
                    </a:cubicBezTo>
                    <a:cubicBezTo>
                      <a:pt x="25" y="40"/>
                      <a:pt x="0" y="115"/>
                      <a:pt x="25" y="166"/>
                    </a:cubicBezTo>
                    <a:cubicBezTo>
                      <a:pt x="57" y="214"/>
                      <a:pt x="100" y="242"/>
                      <a:pt x="140" y="242"/>
                    </a:cubicBezTo>
                    <a:cubicBezTo>
                      <a:pt x="162" y="242"/>
                      <a:pt x="183" y="233"/>
                      <a:pt x="201" y="216"/>
                    </a:cubicBezTo>
                    <a:cubicBezTo>
                      <a:pt x="251" y="191"/>
                      <a:pt x="276" y="115"/>
                      <a:pt x="251" y="65"/>
                    </a:cubicBezTo>
                    <a:cubicBezTo>
                      <a:pt x="235" y="18"/>
                      <a:pt x="199" y="0"/>
                      <a:pt x="15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7" name="Google Shape;4657;p24"/>
              <p:cNvSpPr/>
              <p:nvPr/>
            </p:nvSpPr>
            <p:spPr>
              <a:xfrm>
                <a:off x="1989500" y="3567325"/>
                <a:ext cx="75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43" extrusionOk="0">
                    <a:moveTo>
                      <a:pt x="162" y="1"/>
                    </a:moveTo>
                    <a:cubicBezTo>
                      <a:pt x="140" y="1"/>
                      <a:pt x="119" y="7"/>
                      <a:pt x="100" y="16"/>
                    </a:cubicBezTo>
                    <a:cubicBezTo>
                      <a:pt x="25" y="41"/>
                      <a:pt x="0" y="116"/>
                      <a:pt x="50" y="166"/>
                    </a:cubicBezTo>
                    <a:cubicBezTo>
                      <a:pt x="66" y="215"/>
                      <a:pt x="103" y="242"/>
                      <a:pt x="141" y="242"/>
                    </a:cubicBezTo>
                    <a:cubicBezTo>
                      <a:pt x="162" y="242"/>
                      <a:pt x="183" y="234"/>
                      <a:pt x="201" y="216"/>
                    </a:cubicBezTo>
                    <a:cubicBezTo>
                      <a:pt x="276" y="191"/>
                      <a:pt x="301" y="116"/>
                      <a:pt x="251" y="66"/>
                    </a:cubicBezTo>
                    <a:cubicBezTo>
                      <a:pt x="235" y="18"/>
                      <a:pt x="199" y="1"/>
                      <a:pt x="162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8" name="Google Shape;4658;p24"/>
              <p:cNvSpPr/>
              <p:nvPr/>
            </p:nvSpPr>
            <p:spPr>
              <a:xfrm>
                <a:off x="2005150" y="3615925"/>
                <a:ext cx="7550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54" extrusionOk="0">
                    <a:moveTo>
                      <a:pt x="160" y="1"/>
                    </a:moveTo>
                    <a:cubicBezTo>
                      <a:pt x="140" y="1"/>
                      <a:pt x="119" y="9"/>
                      <a:pt x="101" y="27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6"/>
                      <a:pt x="104" y="253"/>
                      <a:pt x="142" y="253"/>
                    </a:cubicBezTo>
                    <a:cubicBezTo>
                      <a:pt x="162" y="253"/>
                      <a:pt x="183" y="245"/>
                      <a:pt x="201" y="227"/>
                    </a:cubicBezTo>
                    <a:cubicBezTo>
                      <a:pt x="276" y="202"/>
                      <a:pt x="301" y="127"/>
                      <a:pt x="251" y="77"/>
                    </a:cubicBezTo>
                    <a:cubicBezTo>
                      <a:pt x="235" y="28"/>
                      <a:pt x="198" y="1"/>
                      <a:pt x="16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9" name="Google Shape;4659;p24"/>
              <p:cNvSpPr/>
              <p:nvPr/>
            </p:nvSpPr>
            <p:spPr>
              <a:xfrm>
                <a:off x="2044000" y="3674825"/>
                <a:ext cx="755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2" extrusionOk="0">
                    <a:moveTo>
                      <a:pt x="160" y="0"/>
                    </a:moveTo>
                    <a:cubicBezTo>
                      <a:pt x="139" y="0"/>
                      <a:pt x="119" y="9"/>
                      <a:pt x="101" y="26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5"/>
                      <a:pt x="103" y="242"/>
                      <a:pt x="140" y="242"/>
                    </a:cubicBezTo>
                    <a:cubicBezTo>
                      <a:pt x="161" y="242"/>
                      <a:pt x="183" y="236"/>
                      <a:pt x="201" y="227"/>
                    </a:cubicBezTo>
                    <a:cubicBezTo>
                      <a:pt x="276" y="202"/>
                      <a:pt x="301" y="127"/>
                      <a:pt x="251" y="77"/>
                    </a:cubicBezTo>
                    <a:cubicBezTo>
                      <a:pt x="235" y="28"/>
                      <a:pt x="198" y="0"/>
                      <a:pt x="16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0" name="Google Shape;4660;p24"/>
              <p:cNvSpPr/>
              <p:nvPr/>
            </p:nvSpPr>
            <p:spPr>
              <a:xfrm>
                <a:off x="2107275" y="3593525"/>
                <a:ext cx="11950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21" extrusionOk="0">
                    <a:moveTo>
                      <a:pt x="235" y="1"/>
                    </a:moveTo>
                    <a:cubicBezTo>
                      <a:pt x="207" y="1"/>
                      <a:pt x="178" y="7"/>
                      <a:pt x="151" y="20"/>
                    </a:cubicBezTo>
                    <a:cubicBezTo>
                      <a:pt x="51" y="70"/>
                      <a:pt x="1" y="196"/>
                      <a:pt x="51" y="296"/>
                    </a:cubicBezTo>
                    <a:cubicBezTo>
                      <a:pt x="85" y="382"/>
                      <a:pt x="155" y="420"/>
                      <a:pt x="235" y="420"/>
                    </a:cubicBezTo>
                    <a:cubicBezTo>
                      <a:pt x="272" y="420"/>
                      <a:pt x="312" y="412"/>
                      <a:pt x="352" y="396"/>
                    </a:cubicBezTo>
                    <a:cubicBezTo>
                      <a:pt x="452" y="346"/>
                      <a:pt x="477" y="221"/>
                      <a:pt x="427" y="121"/>
                    </a:cubicBezTo>
                    <a:cubicBezTo>
                      <a:pt x="390" y="47"/>
                      <a:pt x="313" y="1"/>
                      <a:pt x="23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1" name="Google Shape;4661;p24"/>
              <p:cNvSpPr/>
              <p:nvPr/>
            </p:nvSpPr>
            <p:spPr>
              <a:xfrm>
                <a:off x="2020825" y="35075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0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50" y="76"/>
                      <a:pt x="0" y="201"/>
                      <a:pt x="50" y="301"/>
                    </a:cubicBezTo>
                    <a:cubicBezTo>
                      <a:pt x="86" y="356"/>
                      <a:pt x="162" y="397"/>
                      <a:pt x="238" y="397"/>
                    </a:cubicBezTo>
                    <a:cubicBezTo>
                      <a:pt x="268" y="397"/>
                      <a:pt x="298" y="391"/>
                      <a:pt x="326" y="377"/>
                    </a:cubicBezTo>
                    <a:cubicBezTo>
                      <a:pt x="426" y="326"/>
                      <a:pt x="451" y="201"/>
                      <a:pt x="401" y="101"/>
                    </a:cubicBezTo>
                    <a:cubicBezTo>
                      <a:pt x="368" y="34"/>
                      <a:pt x="301" y="1"/>
                      <a:pt x="2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2" name="Google Shape;4662;p24"/>
              <p:cNvSpPr/>
              <p:nvPr/>
            </p:nvSpPr>
            <p:spPr>
              <a:xfrm>
                <a:off x="2040250" y="3425350"/>
                <a:ext cx="9425" cy="84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37" extrusionOk="0">
                    <a:moveTo>
                      <a:pt x="186" y="1"/>
                    </a:moveTo>
                    <a:cubicBezTo>
                      <a:pt x="100" y="1"/>
                      <a:pt x="25" y="66"/>
                      <a:pt x="25" y="131"/>
                    </a:cubicBezTo>
                    <a:cubicBezTo>
                      <a:pt x="0" y="231"/>
                      <a:pt x="75" y="331"/>
                      <a:pt x="176" y="331"/>
                    </a:cubicBezTo>
                    <a:cubicBezTo>
                      <a:pt x="186" y="335"/>
                      <a:pt x="196" y="336"/>
                      <a:pt x="207" y="336"/>
                    </a:cubicBezTo>
                    <a:cubicBezTo>
                      <a:pt x="276" y="336"/>
                      <a:pt x="354" y="271"/>
                      <a:pt x="376" y="206"/>
                    </a:cubicBezTo>
                    <a:cubicBezTo>
                      <a:pt x="376" y="106"/>
                      <a:pt x="301" y="5"/>
                      <a:pt x="226" y="5"/>
                    </a:cubicBezTo>
                    <a:cubicBezTo>
                      <a:pt x="212" y="2"/>
                      <a:pt x="199" y="1"/>
                      <a:pt x="186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3" name="Google Shape;4663;p24"/>
              <p:cNvSpPr/>
              <p:nvPr/>
            </p:nvSpPr>
            <p:spPr>
              <a:xfrm>
                <a:off x="2188750" y="3305925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19" y="1"/>
                    </a:moveTo>
                    <a:cubicBezTo>
                      <a:pt x="194" y="1"/>
                      <a:pt x="171" y="7"/>
                      <a:pt x="150" y="20"/>
                    </a:cubicBezTo>
                    <a:cubicBezTo>
                      <a:pt x="50" y="71"/>
                      <a:pt x="0" y="196"/>
                      <a:pt x="50" y="296"/>
                    </a:cubicBezTo>
                    <a:cubicBezTo>
                      <a:pt x="84" y="363"/>
                      <a:pt x="150" y="396"/>
                      <a:pt x="221" y="396"/>
                    </a:cubicBezTo>
                    <a:cubicBezTo>
                      <a:pt x="256" y="396"/>
                      <a:pt x="292" y="388"/>
                      <a:pt x="326" y="371"/>
                    </a:cubicBezTo>
                    <a:cubicBezTo>
                      <a:pt x="426" y="321"/>
                      <a:pt x="451" y="221"/>
                      <a:pt x="401" y="121"/>
                    </a:cubicBezTo>
                    <a:cubicBezTo>
                      <a:pt x="364" y="47"/>
                      <a:pt x="287" y="1"/>
                      <a:pt x="21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4" name="Google Shape;4664;p24"/>
              <p:cNvSpPr/>
              <p:nvPr/>
            </p:nvSpPr>
            <p:spPr>
              <a:xfrm>
                <a:off x="2161800" y="32476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13" y="0"/>
                    </a:moveTo>
                    <a:cubicBezTo>
                      <a:pt x="184" y="0"/>
                      <a:pt x="154" y="7"/>
                      <a:pt x="126" y="21"/>
                    </a:cubicBezTo>
                    <a:cubicBezTo>
                      <a:pt x="25" y="71"/>
                      <a:pt x="0" y="196"/>
                      <a:pt x="50" y="296"/>
                    </a:cubicBezTo>
                    <a:cubicBezTo>
                      <a:pt x="84" y="363"/>
                      <a:pt x="151" y="397"/>
                      <a:pt x="221" y="397"/>
                    </a:cubicBezTo>
                    <a:cubicBezTo>
                      <a:pt x="257" y="397"/>
                      <a:pt x="293" y="388"/>
                      <a:pt x="326" y="372"/>
                    </a:cubicBezTo>
                    <a:cubicBezTo>
                      <a:pt x="401" y="321"/>
                      <a:pt x="451" y="196"/>
                      <a:pt x="401" y="96"/>
                    </a:cubicBezTo>
                    <a:cubicBezTo>
                      <a:pt x="365" y="42"/>
                      <a:pt x="290" y="0"/>
                      <a:pt x="21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5" name="Google Shape;4665;p24"/>
              <p:cNvSpPr/>
              <p:nvPr/>
            </p:nvSpPr>
            <p:spPr>
              <a:xfrm>
                <a:off x="2119825" y="3380125"/>
                <a:ext cx="6900" cy="6125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5" extrusionOk="0">
                    <a:moveTo>
                      <a:pt x="135" y="0"/>
                    </a:moveTo>
                    <a:cubicBezTo>
                      <a:pt x="116" y="0"/>
                      <a:pt x="95" y="3"/>
                      <a:pt x="75" y="10"/>
                    </a:cubicBezTo>
                    <a:cubicBezTo>
                      <a:pt x="25" y="35"/>
                      <a:pt x="0" y="110"/>
                      <a:pt x="25" y="160"/>
                    </a:cubicBezTo>
                    <a:cubicBezTo>
                      <a:pt x="63" y="217"/>
                      <a:pt x="114" y="245"/>
                      <a:pt x="159" y="245"/>
                    </a:cubicBezTo>
                    <a:cubicBezTo>
                      <a:pt x="174" y="245"/>
                      <a:pt x="188" y="242"/>
                      <a:pt x="201" y="235"/>
                    </a:cubicBezTo>
                    <a:cubicBezTo>
                      <a:pt x="251" y="185"/>
                      <a:pt x="276" y="110"/>
                      <a:pt x="251" y="60"/>
                    </a:cubicBezTo>
                    <a:cubicBezTo>
                      <a:pt x="232" y="23"/>
                      <a:pt x="187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6" name="Google Shape;4666;p24"/>
              <p:cNvSpPr/>
              <p:nvPr/>
            </p:nvSpPr>
            <p:spPr>
              <a:xfrm>
                <a:off x="2163050" y="3296150"/>
                <a:ext cx="69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6" extrusionOk="0">
                    <a:moveTo>
                      <a:pt x="120" y="1"/>
                    </a:moveTo>
                    <a:cubicBezTo>
                      <a:pt x="104" y="1"/>
                      <a:pt x="89" y="4"/>
                      <a:pt x="76" y="10"/>
                    </a:cubicBezTo>
                    <a:cubicBezTo>
                      <a:pt x="0" y="61"/>
                      <a:pt x="0" y="136"/>
                      <a:pt x="26" y="186"/>
                    </a:cubicBezTo>
                    <a:cubicBezTo>
                      <a:pt x="44" y="223"/>
                      <a:pt x="89" y="246"/>
                      <a:pt x="132" y="246"/>
                    </a:cubicBezTo>
                    <a:cubicBezTo>
                      <a:pt x="147" y="246"/>
                      <a:pt x="162" y="243"/>
                      <a:pt x="176" y="236"/>
                    </a:cubicBezTo>
                    <a:cubicBezTo>
                      <a:pt x="251" y="211"/>
                      <a:pt x="276" y="136"/>
                      <a:pt x="226" y="61"/>
                    </a:cubicBezTo>
                    <a:cubicBezTo>
                      <a:pt x="208" y="24"/>
                      <a:pt x="162" y="1"/>
                      <a:pt x="12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7" name="Google Shape;4667;p24"/>
              <p:cNvSpPr/>
              <p:nvPr/>
            </p:nvSpPr>
            <p:spPr>
              <a:xfrm>
                <a:off x="2142375" y="3371350"/>
                <a:ext cx="69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6" extrusionOk="0">
                    <a:moveTo>
                      <a:pt x="145" y="0"/>
                    </a:moveTo>
                    <a:cubicBezTo>
                      <a:pt x="129" y="0"/>
                      <a:pt x="114" y="3"/>
                      <a:pt x="101" y="10"/>
                    </a:cubicBezTo>
                    <a:cubicBezTo>
                      <a:pt x="25" y="60"/>
                      <a:pt x="0" y="135"/>
                      <a:pt x="51" y="185"/>
                    </a:cubicBezTo>
                    <a:cubicBezTo>
                      <a:pt x="69" y="222"/>
                      <a:pt x="114" y="245"/>
                      <a:pt x="157" y="245"/>
                    </a:cubicBezTo>
                    <a:cubicBezTo>
                      <a:pt x="172" y="245"/>
                      <a:pt x="187" y="242"/>
                      <a:pt x="201" y="236"/>
                    </a:cubicBezTo>
                    <a:cubicBezTo>
                      <a:pt x="276" y="211"/>
                      <a:pt x="276" y="135"/>
                      <a:pt x="251" y="60"/>
                    </a:cubicBezTo>
                    <a:cubicBezTo>
                      <a:pt x="233" y="23"/>
                      <a:pt x="187" y="0"/>
                      <a:pt x="14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8" name="Google Shape;4668;p24"/>
              <p:cNvSpPr/>
              <p:nvPr/>
            </p:nvSpPr>
            <p:spPr>
              <a:xfrm>
                <a:off x="2126700" y="332270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60" y="0"/>
                    </a:moveTo>
                    <a:cubicBezTo>
                      <a:pt x="140" y="0"/>
                      <a:pt x="119" y="8"/>
                      <a:pt x="101" y="26"/>
                    </a:cubicBezTo>
                    <a:cubicBezTo>
                      <a:pt x="26" y="51"/>
                      <a:pt x="1" y="126"/>
                      <a:pt x="51" y="177"/>
                    </a:cubicBezTo>
                    <a:cubicBezTo>
                      <a:pt x="67" y="225"/>
                      <a:pt x="104" y="253"/>
                      <a:pt x="142" y="253"/>
                    </a:cubicBezTo>
                    <a:cubicBezTo>
                      <a:pt x="163" y="253"/>
                      <a:pt x="184" y="244"/>
                      <a:pt x="201" y="227"/>
                    </a:cubicBezTo>
                    <a:cubicBezTo>
                      <a:pt x="277" y="202"/>
                      <a:pt x="277" y="126"/>
                      <a:pt x="251" y="76"/>
                    </a:cubicBezTo>
                    <a:cubicBezTo>
                      <a:pt x="235" y="28"/>
                      <a:pt x="198" y="0"/>
                      <a:pt x="16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9" name="Google Shape;4669;p24"/>
              <p:cNvSpPr/>
              <p:nvPr/>
            </p:nvSpPr>
            <p:spPr>
              <a:xfrm>
                <a:off x="2087850" y="326380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54" y="0"/>
                    </a:moveTo>
                    <a:cubicBezTo>
                      <a:pt x="129" y="0"/>
                      <a:pt x="103" y="9"/>
                      <a:pt x="76" y="26"/>
                    </a:cubicBezTo>
                    <a:cubicBezTo>
                      <a:pt x="26" y="51"/>
                      <a:pt x="1" y="127"/>
                      <a:pt x="26" y="177"/>
                    </a:cubicBezTo>
                    <a:cubicBezTo>
                      <a:pt x="58" y="225"/>
                      <a:pt x="101" y="253"/>
                      <a:pt x="141" y="253"/>
                    </a:cubicBezTo>
                    <a:cubicBezTo>
                      <a:pt x="163" y="253"/>
                      <a:pt x="184" y="245"/>
                      <a:pt x="201" y="227"/>
                    </a:cubicBezTo>
                    <a:cubicBezTo>
                      <a:pt x="252" y="202"/>
                      <a:pt x="277" y="127"/>
                      <a:pt x="252" y="76"/>
                    </a:cubicBezTo>
                    <a:cubicBezTo>
                      <a:pt x="235" y="28"/>
                      <a:pt x="198" y="0"/>
                      <a:pt x="15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0" name="Google Shape;4670;p24"/>
              <p:cNvSpPr/>
              <p:nvPr/>
            </p:nvSpPr>
            <p:spPr>
              <a:xfrm>
                <a:off x="2020200" y="3340875"/>
                <a:ext cx="11925" cy="10550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22" extrusionOk="0">
                    <a:moveTo>
                      <a:pt x="230" y="1"/>
                    </a:moveTo>
                    <a:cubicBezTo>
                      <a:pt x="195" y="1"/>
                      <a:pt x="159" y="9"/>
                      <a:pt x="125" y="26"/>
                    </a:cubicBezTo>
                    <a:cubicBezTo>
                      <a:pt x="25" y="76"/>
                      <a:pt x="0" y="201"/>
                      <a:pt x="50" y="302"/>
                    </a:cubicBezTo>
                    <a:cubicBezTo>
                      <a:pt x="87" y="375"/>
                      <a:pt x="164" y="422"/>
                      <a:pt x="242" y="422"/>
                    </a:cubicBezTo>
                    <a:cubicBezTo>
                      <a:pt x="270" y="422"/>
                      <a:pt x="299" y="415"/>
                      <a:pt x="326" y="402"/>
                    </a:cubicBezTo>
                    <a:cubicBezTo>
                      <a:pt x="426" y="327"/>
                      <a:pt x="476" y="201"/>
                      <a:pt x="401" y="101"/>
                    </a:cubicBezTo>
                    <a:cubicBezTo>
                      <a:pt x="368" y="34"/>
                      <a:pt x="301" y="1"/>
                      <a:pt x="2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1" name="Google Shape;4671;p24"/>
              <p:cNvSpPr/>
              <p:nvPr/>
            </p:nvSpPr>
            <p:spPr>
              <a:xfrm>
                <a:off x="2107275" y="34273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60" y="9"/>
                      <a:pt x="126" y="26"/>
                    </a:cubicBezTo>
                    <a:cubicBezTo>
                      <a:pt x="26" y="76"/>
                      <a:pt x="1" y="201"/>
                      <a:pt x="51" y="301"/>
                    </a:cubicBezTo>
                    <a:cubicBezTo>
                      <a:pt x="87" y="356"/>
                      <a:pt x="149" y="397"/>
                      <a:pt x="219" y="397"/>
                    </a:cubicBezTo>
                    <a:cubicBezTo>
                      <a:pt x="246" y="397"/>
                      <a:pt x="274" y="391"/>
                      <a:pt x="302" y="377"/>
                    </a:cubicBezTo>
                    <a:cubicBezTo>
                      <a:pt x="402" y="326"/>
                      <a:pt x="452" y="201"/>
                      <a:pt x="402" y="101"/>
                    </a:cubicBezTo>
                    <a:cubicBezTo>
                      <a:pt x="368" y="34"/>
                      <a:pt x="302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2" name="Google Shape;4672;p24"/>
              <p:cNvSpPr/>
              <p:nvPr/>
            </p:nvSpPr>
            <p:spPr>
              <a:xfrm>
                <a:off x="2584100" y="2831475"/>
                <a:ext cx="9425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7" extrusionOk="0">
                    <a:moveTo>
                      <a:pt x="151" y="1"/>
                    </a:moveTo>
                    <a:cubicBezTo>
                      <a:pt x="51" y="26"/>
                      <a:pt x="1" y="101"/>
                      <a:pt x="1" y="201"/>
                    </a:cubicBezTo>
                    <a:cubicBezTo>
                      <a:pt x="22" y="288"/>
                      <a:pt x="82" y="357"/>
                      <a:pt x="163" y="357"/>
                    </a:cubicBezTo>
                    <a:cubicBezTo>
                      <a:pt x="175" y="357"/>
                      <a:pt x="188" y="355"/>
                      <a:pt x="201" y="352"/>
                    </a:cubicBezTo>
                    <a:cubicBezTo>
                      <a:pt x="301" y="327"/>
                      <a:pt x="377" y="252"/>
                      <a:pt x="352" y="151"/>
                    </a:cubicBezTo>
                    <a:cubicBezTo>
                      <a:pt x="352" y="51"/>
                      <a:pt x="251" y="1"/>
                      <a:pt x="15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3" name="Google Shape;4673;p24"/>
              <p:cNvSpPr/>
              <p:nvPr/>
            </p:nvSpPr>
            <p:spPr>
              <a:xfrm>
                <a:off x="2563425" y="2914200"/>
                <a:ext cx="11925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21" extrusionOk="0">
                    <a:moveTo>
                      <a:pt x="240" y="0"/>
                    </a:moveTo>
                    <a:cubicBezTo>
                      <a:pt x="162" y="0"/>
                      <a:pt x="84" y="34"/>
                      <a:pt x="51" y="100"/>
                    </a:cubicBezTo>
                    <a:cubicBezTo>
                      <a:pt x="1" y="226"/>
                      <a:pt x="51" y="351"/>
                      <a:pt x="151" y="401"/>
                    </a:cubicBezTo>
                    <a:cubicBezTo>
                      <a:pt x="178" y="415"/>
                      <a:pt x="206" y="421"/>
                      <a:pt x="235" y="421"/>
                    </a:cubicBezTo>
                    <a:cubicBezTo>
                      <a:pt x="313" y="421"/>
                      <a:pt x="390" y="374"/>
                      <a:pt x="427" y="301"/>
                    </a:cubicBezTo>
                    <a:cubicBezTo>
                      <a:pt x="477" y="201"/>
                      <a:pt x="452" y="75"/>
                      <a:pt x="351" y="25"/>
                    </a:cubicBezTo>
                    <a:cubicBezTo>
                      <a:pt x="318" y="9"/>
                      <a:pt x="279" y="0"/>
                      <a:pt x="24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674" name="Google Shape;4674;p24"/>
            <p:cNvGrpSpPr/>
            <p:nvPr/>
          </p:nvGrpSpPr>
          <p:grpSpPr>
            <a:xfrm rot="9313391" flipH="1">
              <a:off x="686973" y="2774847"/>
              <a:ext cx="2276539" cy="2696103"/>
              <a:chOff x="1859800" y="2828350"/>
              <a:chExt cx="733725" cy="868950"/>
            </a:xfrm>
          </p:grpSpPr>
          <p:sp>
            <p:nvSpPr>
              <p:cNvPr id="4675" name="Google Shape;4675;p24"/>
              <p:cNvSpPr/>
              <p:nvPr/>
            </p:nvSpPr>
            <p:spPr>
              <a:xfrm>
                <a:off x="2271450" y="3280650"/>
                <a:ext cx="15050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0" extrusionOk="0">
                    <a:moveTo>
                      <a:pt x="305" y="0"/>
                    </a:moveTo>
                    <a:cubicBezTo>
                      <a:pt x="171" y="0"/>
                      <a:pt x="48" y="95"/>
                      <a:pt x="25" y="229"/>
                    </a:cubicBezTo>
                    <a:cubicBezTo>
                      <a:pt x="0" y="380"/>
                      <a:pt x="101" y="530"/>
                      <a:pt x="251" y="555"/>
                    </a:cubicBezTo>
                    <a:cubicBezTo>
                      <a:pt x="266" y="558"/>
                      <a:pt x="282" y="559"/>
                      <a:pt x="297" y="559"/>
                    </a:cubicBezTo>
                    <a:cubicBezTo>
                      <a:pt x="431" y="559"/>
                      <a:pt x="554" y="465"/>
                      <a:pt x="577" y="330"/>
                    </a:cubicBezTo>
                    <a:cubicBezTo>
                      <a:pt x="602" y="179"/>
                      <a:pt x="502" y="29"/>
                      <a:pt x="351" y="4"/>
                    </a:cubicBezTo>
                    <a:cubicBezTo>
                      <a:pt x="336" y="1"/>
                      <a:pt x="320" y="0"/>
                      <a:pt x="30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6" name="Google Shape;4676;p24"/>
              <p:cNvSpPr/>
              <p:nvPr/>
            </p:nvSpPr>
            <p:spPr>
              <a:xfrm>
                <a:off x="2503900" y="3095025"/>
                <a:ext cx="1757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17" extrusionOk="0">
                    <a:moveTo>
                      <a:pt x="344" y="1"/>
                    </a:moveTo>
                    <a:cubicBezTo>
                      <a:pt x="297" y="1"/>
                      <a:pt x="248" y="12"/>
                      <a:pt x="201" y="35"/>
                    </a:cubicBezTo>
                    <a:cubicBezTo>
                      <a:pt x="51" y="111"/>
                      <a:pt x="1" y="311"/>
                      <a:pt x="76" y="436"/>
                    </a:cubicBezTo>
                    <a:cubicBezTo>
                      <a:pt x="131" y="546"/>
                      <a:pt x="240" y="616"/>
                      <a:pt x="353" y="616"/>
                    </a:cubicBezTo>
                    <a:cubicBezTo>
                      <a:pt x="394" y="616"/>
                      <a:pt x="437" y="607"/>
                      <a:pt x="477" y="587"/>
                    </a:cubicBezTo>
                    <a:cubicBezTo>
                      <a:pt x="627" y="487"/>
                      <a:pt x="702" y="311"/>
                      <a:pt x="602" y="161"/>
                    </a:cubicBezTo>
                    <a:cubicBezTo>
                      <a:pt x="550" y="57"/>
                      <a:pt x="451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7" name="Google Shape;4677;p24"/>
              <p:cNvSpPr/>
              <p:nvPr/>
            </p:nvSpPr>
            <p:spPr>
              <a:xfrm>
                <a:off x="2461300" y="3003550"/>
                <a:ext cx="175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2" extrusionOk="0">
                    <a:moveTo>
                      <a:pt x="350" y="1"/>
                    </a:moveTo>
                    <a:cubicBezTo>
                      <a:pt x="299" y="1"/>
                      <a:pt x="247" y="12"/>
                      <a:pt x="201" y="35"/>
                    </a:cubicBezTo>
                    <a:cubicBezTo>
                      <a:pt x="50" y="110"/>
                      <a:pt x="0" y="311"/>
                      <a:pt x="76" y="461"/>
                    </a:cubicBezTo>
                    <a:cubicBezTo>
                      <a:pt x="127" y="565"/>
                      <a:pt x="239" y="621"/>
                      <a:pt x="353" y="621"/>
                    </a:cubicBezTo>
                    <a:cubicBezTo>
                      <a:pt x="404" y="621"/>
                      <a:pt x="455" y="610"/>
                      <a:pt x="502" y="587"/>
                    </a:cubicBezTo>
                    <a:cubicBezTo>
                      <a:pt x="652" y="511"/>
                      <a:pt x="702" y="311"/>
                      <a:pt x="627" y="161"/>
                    </a:cubicBezTo>
                    <a:cubicBezTo>
                      <a:pt x="575" y="57"/>
                      <a:pt x="463" y="1"/>
                      <a:pt x="35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8" name="Google Shape;4678;p24"/>
              <p:cNvSpPr/>
              <p:nvPr/>
            </p:nvSpPr>
            <p:spPr>
              <a:xfrm>
                <a:off x="2396125" y="3210050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198" y="1"/>
                    </a:moveTo>
                    <a:cubicBezTo>
                      <a:pt x="172" y="1"/>
                      <a:pt x="147" y="7"/>
                      <a:pt x="126" y="21"/>
                    </a:cubicBezTo>
                    <a:cubicBezTo>
                      <a:pt x="26" y="71"/>
                      <a:pt x="1" y="196"/>
                      <a:pt x="51" y="297"/>
                    </a:cubicBezTo>
                    <a:cubicBezTo>
                      <a:pt x="87" y="351"/>
                      <a:pt x="149" y="392"/>
                      <a:pt x="219" y="392"/>
                    </a:cubicBezTo>
                    <a:cubicBezTo>
                      <a:pt x="246" y="392"/>
                      <a:pt x="274" y="386"/>
                      <a:pt x="302" y="372"/>
                    </a:cubicBezTo>
                    <a:cubicBezTo>
                      <a:pt x="402" y="322"/>
                      <a:pt x="427" y="196"/>
                      <a:pt x="377" y="96"/>
                    </a:cubicBezTo>
                    <a:cubicBezTo>
                      <a:pt x="341" y="42"/>
                      <a:pt x="265" y="1"/>
                      <a:pt x="19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9" name="Google Shape;4679;p24"/>
              <p:cNvSpPr/>
              <p:nvPr/>
            </p:nvSpPr>
            <p:spPr>
              <a:xfrm>
                <a:off x="2462550" y="307960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31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51" y="76"/>
                      <a:pt x="0" y="176"/>
                      <a:pt x="51" y="276"/>
                    </a:cubicBezTo>
                    <a:cubicBezTo>
                      <a:pt x="84" y="343"/>
                      <a:pt x="151" y="377"/>
                      <a:pt x="221" y="377"/>
                    </a:cubicBezTo>
                    <a:cubicBezTo>
                      <a:pt x="257" y="377"/>
                      <a:pt x="293" y="368"/>
                      <a:pt x="326" y="352"/>
                    </a:cubicBezTo>
                    <a:cubicBezTo>
                      <a:pt x="401" y="302"/>
                      <a:pt x="452" y="201"/>
                      <a:pt x="401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0" name="Google Shape;4680;p24"/>
              <p:cNvSpPr/>
              <p:nvPr/>
            </p:nvSpPr>
            <p:spPr>
              <a:xfrm>
                <a:off x="2431225" y="3196900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209" y="0"/>
                    </a:moveTo>
                    <a:cubicBezTo>
                      <a:pt x="182" y="0"/>
                      <a:pt x="154" y="7"/>
                      <a:pt x="126" y="21"/>
                    </a:cubicBezTo>
                    <a:cubicBezTo>
                      <a:pt x="25" y="71"/>
                      <a:pt x="0" y="196"/>
                      <a:pt x="50" y="296"/>
                    </a:cubicBezTo>
                    <a:cubicBezTo>
                      <a:pt x="87" y="350"/>
                      <a:pt x="162" y="392"/>
                      <a:pt x="229" y="392"/>
                    </a:cubicBezTo>
                    <a:cubicBezTo>
                      <a:pt x="255" y="392"/>
                      <a:pt x="280" y="385"/>
                      <a:pt x="301" y="371"/>
                    </a:cubicBezTo>
                    <a:cubicBezTo>
                      <a:pt x="401" y="321"/>
                      <a:pt x="426" y="196"/>
                      <a:pt x="376" y="96"/>
                    </a:cubicBezTo>
                    <a:cubicBezTo>
                      <a:pt x="340" y="42"/>
                      <a:pt x="278" y="0"/>
                      <a:pt x="20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1" name="Google Shape;4681;p24"/>
              <p:cNvSpPr/>
              <p:nvPr/>
            </p:nvSpPr>
            <p:spPr>
              <a:xfrm>
                <a:off x="2406775" y="3120950"/>
                <a:ext cx="106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7" extrusionOk="0">
                    <a:moveTo>
                      <a:pt x="225" y="1"/>
                    </a:moveTo>
                    <a:cubicBezTo>
                      <a:pt x="193" y="1"/>
                      <a:pt x="160" y="9"/>
                      <a:pt x="126" y="26"/>
                    </a:cubicBezTo>
                    <a:cubicBezTo>
                      <a:pt x="26" y="76"/>
                      <a:pt x="1" y="176"/>
                      <a:pt x="51" y="277"/>
                    </a:cubicBezTo>
                    <a:cubicBezTo>
                      <a:pt x="84" y="343"/>
                      <a:pt x="151" y="377"/>
                      <a:pt x="214" y="377"/>
                    </a:cubicBezTo>
                    <a:cubicBezTo>
                      <a:pt x="246" y="377"/>
                      <a:pt x="277" y="368"/>
                      <a:pt x="302" y="352"/>
                    </a:cubicBezTo>
                    <a:cubicBezTo>
                      <a:pt x="402" y="302"/>
                      <a:pt x="427" y="201"/>
                      <a:pt x="377" y="101"/>
                    </a:cubicBezTo>
                    <a:cubicBezTo>
                      <a:pt x="343" y="34"/>
                      <a:pt x="288" y="1"/>
                      <a:pt x="22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2" name="Google Shape;4682;p24"/>
              <p:cNvSpPr/>
              <p:nvPr/>
            </p:nvSpPr>
            <p:spPr>
              <a:xfrm>
                <a:off x="2346000" y="3028975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209" y="1"/>
                    </a:moveTo>
                    <a:cubicBezTo>
                      <a:pt x="182" y="1"/>
                      <a:pt x="154" y="7"/>
                      <a:pt x="126" y="21"/>
                    </a:cubicBezTo>
                    <a:cubicBezTo>
                      <a:pt x="26" y="71"/>
                      <a:pt x="1" y="196"/>
                      <a:pt x="51" y="296"/>
                    </a:cubicBezTo>
                    <a:cubicBezTo>
                      <a:pt x="87" y="351"/>
                      <a:pt x="162" y="392"/>
                      <a:pt x="230" y="392"/>
                    </a:cubicBezTo>
                    <a:cubicBezTo>
                      <a:pt x="256" y="392"/>
                      <a:pt x="281" y="386"/>
                      <a:pt x="302" y="372"/>
                    </a:cubicBezTo>
                    <a:cubicBezTo>
                      <a:pt x="402" y="321"/>
                      <a:pt x="427" y="196"/>
                      <a:pt x="377" y="96"/>
                    </a:cubicBezTo>
                    <a:cubicBezTo>
                      <a:pt x="341" y="42"/>
                      <a:pt x="278" y="1"/>
                      <a:pt x="20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3" name="Google Shape;4683;p24"/>
              <p:cNvSpPr/>
              <p:nvPr/>
            </p:nvSpPr>
            <p:spPr>
              <a:xfrm>
                <a:off x="2240125" y="3149275"/>
                <a:ext cx="1817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652" extrusionOk="0">
                    <a:moveTo>
                      <a:pt x="364" y="0"/>
                    </a:moveTo>
                    <a:cubicBezTo>
                      <a:pt x="311" y="0"/>
                      <a:pt x="256" y="14"/>
                      <a:pt x="201" y="46"/>
                    </a:cubicBezTo>
                    <a:cubicBezTo>
                      <a:pt x="50" y="121"/>
                      <a:pt x="0" y="322"/>
                      <a:pt x="75" y="472"/>
                    </a:cubicBezTo>
                    <a:cubicBezTo>
                      <a:pt x="130" y="582"/>
                      <a:pt x="253" y="652"/>
                      <a:pt x="373" y="652"/>
                    </a:cubicBezTo>
                    <a:cubicBezTo>
                      <a:pt x="417" y="652"/>
                      <a:pt x="461" y="642"/>
                      <a:pt x="501" y="622"/>
                    </a:cubicBezTo>
                    <a:cubicBezTo>
                      <a:pt x="677" y="522"/>
                      <a:pt x="727" y="322"/>
                      <a:pt x="652" y="171"/>
                    </a:cubicBezTo>
                    <a:cubicBezTo>
                      <a:pt x="583" y="68"/>
                      <a:pt x="479" y="0"/>
                      <a:pt x="36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4" name="Google Shape;4684;p24"/>
              <p:cNvSpPr/>
              <p:nvPr/>
            </p:nvSpPr>
            <p:spPr>
              <a:xfrm>
                <a:off x="2376075" y="3284250"/>
                <a:ext cx="175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2" extrusionOk="0">
                    <a:moveTo>
                      <a:pt x="344" y="1"/>
                    </a:moveTo>
                    <a:cubicBezTo>
                      <a:pt x="297" y="1"/>
                      <a:pt x="248" y="12"/>
                      <a:pt x="201" y="35"/>
                    </a:cubicBezTo>
                    <a:cubicBezTo>
                      <a:pt x="51" y="111"/>
                      <a:pt x="1" y="311"/>
                      <a:pt x="76" y="461"/>
                    </a:cubicBezTo>
                    <a:cubicBezTo>
                      <a:pt x="128" y="565"/>
                      <a:pt x="228" y="621"/>
                      <a:pt x="334" y="621"/>
                    </a:cubicBezTo>
                    <a:cubicBezTo>
                      <a:pt x="381" y="621"/>
                      <a:pt x="430" y="610"/>
                      <a:pt x="477" y="587"/>
                    </a:cubicBezTo>
                    <a:cubicBezTo>
                      <a:pt x="627" y="512"/>
                      <a:pt x="703" y="311"/>
                      <a:pt x="602" y="161"/>
                    </a:cubicBezTo>
                    <a:cubicBezTo>
                      <a:pt x="550" y="57"/>
                      <a:pt x="451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5" name="Google Shape;4685;p24"/>
              <p:cNvSpPr/>
              <p:nvPr/>
            </p:nvSpPr>
            <p:spPr>
              <a:xfrm>
                <a:off x="1891750" y="3615225"/>
                <a:ext cx="1442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577" h="560" extrusionOk="0">
                    <a:moveTo>
                      <a:pt x="280" y="1"/>
                    </a:moveTo>
                    <a:cubicBezTo>
                      <a:pt x="151" y="1"/>
                      <a:pt x="48" y="95"/>
                      <a:pt x="25" y="230"/>
                    </a:cubicBezTo>
                    <a:cubicBezTo>
                      <a:pt x="0" y="380"/>
                      <a:pt x="101" y="531"/>
                      <a:pt x="251" y="556"/>
                    </a:cubicBezTo>
                    <a:cubicBezTo>
                      <a:pt x="266" y="558"/>
                      <a:pt x="282" y="560"/>
                      <a:pt x="297" y="560"/>
                    </a:cubicBezTo>
                    <a:cubicBezTo>
                      <a:pt x="426" y="560"/>
                      <a:pt x="529" y="465"/>
                      <a:pt x="552" y="330"/>
                    </a:cubicBezTo>
                    <a:cubicBezTo>
                      <a:pt x="577" y="180"/>
                      <a:pt x="476" y="30"/>
                      <a:pt x="326" y="4"/>
                    </a:cubicBezTo>
                    <a:cubicBezTo>
                      <a:pt x="311" y="2"/>
                      <a:pt x="295" y="1"/>
                      <a:pt x="28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6" name="Google Shape;4686;p24"/>
              <p:cNvSpPr/>
              <p:nvPr/>
            </p:nvSpPr>
            <p:spPr>
              <a:xfrm>
                <a:off x="2123575" y="3429625"/>
                <a:ext cx="17575" cy="1540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16" extrusionOk="0">
                    <a:moveTo>
                      <a:pt x="350" y="0"/>
                    </a:moveTo>
                    <a:cubicBezTo>
                      <a:pt x="299" y="0"/>
                      <a:pt x="248" y="12"/>
                      <a:pt x="201" y="35"/>
                    </a:cubicBezTo>
                    <a:cubicBezTo>
                      <a:pt x="51" y="110"/>
                      <a:pt x="1" y="311"/>
                      <a:pt x="76" y="436"/>
                    </a:cubicBezTo>
                    <a:cubicBezTo>
                      <a:pt x="131" y="546"/>
                      <a:pt x="253" y="616"/>
                      <a:pt x="373" y="616"/>
                    </a:cubicBezTo>
                    <a:cubicBezTo>
                      <a:pt x="418" y="616"/>
                      <a:pt x="461" y="606"/>
                      <a:pt x="502" y="586"/>
                    </a:cubicBezTo>
                    <a:cubicBezTo>
                      <a:pt x="652" y="486"/>
                      <a:pt x="702" y="311"/>
                      <a:pt x="627" y="160"/>
                    </a:cubicBezTo>
                    <a:cubicBezTo>
                      <a:pt x="575" y="56"/>
                      <a:pt x="464" y="0"/>
                      <a:pt x="35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7" name="Google Shape;4687;p24"/>
              <p:cNvSpPr/>
              <p:nvPr/>
            </p:nvSpPr>
            <p:spPr>
              <a:xfrm>
                <a:off x="2080975" y="3338150"/>
                <a:ext cx="17550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621" extrusionOk="0">
                    <a:moveTo>
                      <a:pt x="369" y="0"/>
                    </a:moveTo>
                    <a:cubicBezTo>
                      <a:pt x="321" y="0"/>
                      <a:pt x="272" y="11"/>
                      <a:pt x="226" y="35"/>
                    </a:cubicBezTo>
                    <a:cubicBezTo>
                      <a:pt x="75" y="110"/>
                      <a:pt x="0" y="310"/>
                      <a:pt x="75" y="461"/>
                    </a:cubicBezTo>
                    <a:cubicBezTo>
                      <a:pt x="145" y="565"/>
                      <a:pt x="250" y="621"/>
                      <a:pt x="358" y="621"/>
                    </a:cubicBezTo>
                    <a:cubicBezTo>
                      <a:pt x="406" y="621"/>
                      <a:pt x="455" y="609"/>
                      <a:pt x="501" y="586"/>
                    </a:cubicBezTo>
                    <a:cubicBezTo>
                      <a:pt x="652" y="511"/>
                      <a:pt x="702" y="310"/>
                      <a:pt x="627" y="160"/>
                    </a:cubicBezTo>
                    <a:cubicBezTo>
                      <a:pt x="575" y="56"/>
                      <a:pt x="475" y="0"/>
                      <a:pt x="36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8" name="Google Shape;4688;p24"/>
              <p:cNvSpPr/>
              <p:nvPr/>
            </p:nvSpPr>
            <p:spPr>
              <a:xfrm>
                <a:off x="2015800" y="3544650"/>
                <a:ext cx="11300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2" extrusionOk="0">
                    <a:moveTo>
                      <a:pt x="214" y="0"/>
                    </a:moveTo>
                    <a:cubicBezTo>
                      <a:pt x="184" y="0"/>
                      <a:pt x="154" y="6"/>
                      <a:pt x="126" y="20"/>
                    </a:cubicBezTo>
                    <a:cubicBezTo>
                      <a:pt x="26" y="71"/>
                      <a:pt x="1" y="196"/>
                      <a:pt x="51" y="296"/>
                    </a:cubicBezTo>
                    <a:cubicBezTo>
                      <a:pt x="87" y="350"/>
                      <a:pt x="162" y="391"/>
                      <a:pt x="229" y="391"/>
                    </a:cubicBezTo>
                    <a:cubicBezTo>
                      <a:pt x="256" y="391"/>
                      <a:pt x="280" y="385"/>
                      <a:pt x="301" y="371"/>
                    </a:cubicBezTo>
                    <a:cubicBezTo>
                      <a:pt x="402" y="321"/>
                      <a:pt x="452" y="196"/>
                      <a:pt x="402" y="96"/>
                    </a:cubicBezTo>
                    <a:cubicBezTo>
                      <a:pt x="366" y="41"/>
                      <a:pt x="290" y="0"/>
                      <a:pt x="21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9" name="Google Shape;4689;p24"/>
              <p:cNvSpPr/>
              <p:nvPr/>
            </p:nvSpPr>
            <p:spPr>
              <a:xfrm>
                <a:off x="2082850" y="3414200"/>
                <a:ext cx="106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7" extrusionOk="0">
                    <a:moveTo>
                      <a:pt x="224" y="0"/>
                    </a:moveTo>
                    <a:cubicBezTo>
                      <a:pt x="193" y="0"/>
                      <a:pt x="159" y="9"/>
                      <a:pt x="126" y="25"/>
                    </a:cubicBezTo>
                    <a:cubicBezTo>
                      <a:pt x="25" y="75"/>
                      <a:pt x="0" y="176"/>
                      <a:pt x="51" y="276"/>
                    </a:cubicBezTo>
                    <a:cubicBezTo>
                      <a:pt x="84" y="343"/>
                      <a:pt x="140" y="376"/>
                      <a:pt x="203" y="376"/>
                    </a:cubicBezTo>
                    <a:cubicBezTo>
                      <a:pt x="234" y="376"/>
                      <a:pt x="268" y="368"/>
                      <a:pt x="301" y="351"/>
                    </a:cubicBezTo>
                    <a:cubicBezTo>
                      <a:pt x="401" y="301"/>
                      <a:pt x="426" y="201"/>
                      <a:pt x="376" y="101"/>
                    </a:cubicBezTo>
                    <a:cubicBezTo>
                      <a:pt x="343" y="34"/>
                      <a:pt x="287" y="0"/>
                      <a:pt x="22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0" name="Google Shape;4690;p24"/>
              <p:cNvSpPr/>
              <p:nvPr/>
            </p:nvSpPr>
            <p:spPr>
              <a:xfrm>
                <a:off x="2050900" y="3531475"/>
                <a:ext cx="11300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3" extrusionOk="0">
                    <a:moveTo>
                      <a:pt x="223" y="1"/>
                    </a:moveTo>
                    <a:cubicBezTo>
                      <a:pt x="196" y="1"/>
                      <a:pt x="172" y="7"/>
                      <a:pt x="151" y="21"/>
                    </a:cubicBezTo>
                    <a:cubicBezTo>
                      <a:pt x="50" y="71"/>
                      <a:pt x="0" y="197"/>
                      <a:pt x="50" y="297"/>
                    </a:cubicBezTo>
                    <a:cubicBezTo>
                      <a:pt x="86" y="351"/>
                      <a:pt x="162" y="392"/>
                      <a:pt x="238" y="392"/>
                    </a:cubicBezTo>
                    <a:cubicBezTo>
                      <a:pt x="268" y="392"/>
                      <a:pt x="298" y="386"/>
                      <a:pt x="326" y="372"/>
                    </a:cubicBezTo>
                    <a:cubicBezTo>
                      <a:pt x="426" y="322"/>
                      <a:pt x="451" y="197"/>
                      <a:pt x="401" y="96"/>
                    </a:cubicBezTo>
                    <a:cubicBezTo>
                      <a:pt x="365" y="42"/>
                      <a:pt x="290" y="1"/>
                      <a:pt x="22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1" name="Google Shape;4691;p24"/>
              <p:cNvSpPr/>
              <p:nvPr/>
            </p:nvSpPr>
            <p:spPr>
              <a:xfrm>
                <a:off x="2026450" y="345555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38" y="0"/>
                    </a:moveTo>
                    <a:cubicBezTo>
                      <a:pt x="207" y="0"/>
                      <a:pt x="176" y="9"/>
                      <a:pt x="151" y="26"/>
                    </a:cubicBezTo>
                    <a:cubicBezTo>
                      <a:pt x="51" y="76"/>
                      <a:pt x="1" y="176"/>
                      <a:pt x="51" y="276"/>
                    </a:cubicBezTo>
                    <a:cubicBezTo>
                      <a:pt x="84" y="343"/>
                      <a:pt x="151" y="376"/>
                      <a:pt x="222" y="376"/>
                    </a:cubicBezTo>
                    <a:cubicBezTo>
                      <a:pt x="257" y="376"/>
                      <a:pt x="293" y="368"/>
                      <a:pt x="327" y="351"/>
                    </a:cubicBezTo>
                    <a:cubicBezTo>
                      <a:pt x="427" y="301"/>
                      <a:pt x="452" y="201"/>
                      <a:pt x="402" y="101"/>
                    </a:cubicBezTo>
                    <a:cubicBezTo>
                      <a:pt x="368" y="34"/>
                      <a:pt x="302" y="0"/>
                      <a:pt x="23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2" name="Google Shape;4692;p24"/>
              <p:cNvSpPr/>
              <p:nvPr/>
            </p:nvSpPr>
            <p:spPr>
              <a:xfrm>
                <a:off x="1965675" y="3363575"/>
                <a:ext cx="11300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2" extrusionOk="0">
                    <a:moveTo>
                      <a:pt x="223" y="0"/>
                    </a:moveTo>
                    <a:cubicBezTo>
                      <a:pt x="197" y="0"/>
                      <a:pt x="172" y="6"/>
                      <a:pt x="151" y="20"/>
                    </a:cubicBezTo>
                    <a:cubicBezTo>
                      <a:pt x="51" y="70"/>
                      <a:pt x="1" y="196"/>
                      <a:pt x="51" y="296"/>
                    </a:cubicBezTo>
                    <a:cubicBezTo>
                      <a:pt x="87" y="350"/>
                      <a:pt x="162" y="391"/>
                      <a:pt x="239" y="391"/>
                    </a:cubicBezTo>
                    <a:cubicBezTo>
                      <a:pt x="269" y="391"/>
                      <a:pt x="298" y="385"/>
                      <a:pt x="326" y="371"/>
                    </a:cubicBezTo>
                    <a:cubicBezTo>
                      <a:pt x="427" y="321"/>
                      <a:pt x="452" y="196"/>
                      <a:pt x="402" y="95"/>
                    </a:cubicBezTo>
                    <a:cubicBezTo>
                      <a:pt x="366" y="41"/>
                      <a:pt x="290" y="0"/>
                      <a:pt x="22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3" name="Google Shape;4693;p24"/>
              <p:cNvSpPr/>
              <p:nvPr/>
            </p:nvSpPr>
            <p:spPr>
              <a:xfrm>
                <a:off x="1859800" y="3483850"/>
                <a:ext cx="18800" cy="16325"/>
              </a:xfrm>
              <a:custGeom>
                <a:avLst/>
                <a:gdLst/>
                <a:ahLst/>
                <a:cxnLst/>
                <a:rect l="l" t="t" r="r" b="b"/>
                <a:pathLst>
                  <a:path w="752" h="653" extrusionOk="0">
                    <a:moveTo>
                      <a:pt x="377" y="1"/>
                    </a:moveTo>
                    <a:cubicBezTo>
                      <a:pt x="325" y="1"/>
                      <a:pt x="273" y="15"/>
                      <a:pt x="226" y="46"/>
                    </a:cubicBezTo>
                    <a:cubicBezTo>
                      <a:pt x="50" y="122"/>
                      <a:pt x="0" y="322"/>
                      <a:pt x="75" y="472"/>
                    </a:cubicBezTo>
                    <a:cubicBezTo>
                      <a:pt x="149" y="583"/>
                      <a:pt x="276" y="652"/>
                      <a:pt x="398" y="652"/>
                    </a:cubicBezTo>
                    <a:cubicBezTo>
                      <a:pt x="442" y="652"/>
                      <a:pt x="486" y="643"/>
                      <a:pt x="526" y="623"/>
                    </a:cubicBezTo>
                    <a:cubicBezTo>
                      <a:pt x="677" y="523"/>
                      <a:pt x="752" y="322"/>
                      <a:pt x="652" y="172"/>
                    </a:cubicBezTo>
                    <a:cubicBezTo>
                      <a:pt x="600" y="69"/>
                      <a:pt x="490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4" name="Google Shape;4694;p24"/>
              <p:cNvSpPr/>
              <p:nvPr/>
            </p:nvSpPr>
            <p:spPr>
              <a:xfrm>
                <a:off x="1995750" y="3618850"/>
                <a:ext cx="1757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1" extrusionOk="0">
                    <a:moveTo>
                      <a:pt x="350" y="0"/>
                    </a:moveTo>
                    <a:cubicBezTo>
                      <a:pt x="299" y="0"/>
                      <a:pt x="248" y="12"/>
                      <a:pt x="201" y="35"/>
                    </a:cubicBezTo>
                    <a:cubicBezTo>
                      <a:pt x="51" y="110"/>
                      <a:pt x="1" y="311"/>
                      <a:pt x="76" y="461"/>
                    </a:cubicBezTo>
                    <a:cubicBezTo>
                      <a:pt x="128" y="565"/>
                      <a:pt x="239" y="621"/>
                      <a:pt x="353" y="621"/>
                    </a:cubicBezTo>
                    <a:cubicBezTo>
                      <a:pt x="404" y="621"/>
                      <a:pt x="455" y="610"/>
                      <a:pt x="502" y="586"/>
                    </a:cubicBezTo>
                    <a:cubicBezTo>
                      <a:pt x="652" y="511"/>
                      <a:pt x="702" y="311"/>
                      <a:pt x="627" y="160"/>
                    </a:cubicBezTo>
                    <a:cubicBezTo>
                      <a:pt x="575" y="56"/>
                      <a:pt x="464" y="0"/>
                      <a:pt x="35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5" name="Google Shape;4695;p24"/>
              <p:cNvSpPr/>
              <p:nvPr/>
            </p:nvSpPr>
            <p:spPr>
              <a:xfrm>
                <a:off x="1990125" y="3474350"/>
                <a:ext cx="6275" cy="582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233" extrusionOk="0">
                    <a:moveTo>
                      <a:pt x="125" y="0"/>
                    </a:moveTo>
                    <a:cubicBezTo>
                      <a:pt x="75" y="0"/>
                      <a:pt x="0" y="25"/>
                      <a:pt x="0" y="101"/>
                    </a:cubicBezTo>
                    <a:cubicBezTo>
                      <a:pt x="0" y="176"/>
                      <a:pt x="25" y="226"/>
                      <a:pt x="100" y="226"/>
                    </a:cubicBezTo>
                    <a:cubicBezTo>
                      <a:pt x="114" y="230"/>
                      <a:pt x="126" y="232"/>
                      <a:pt x="138" y="232"/>
                    </a:cubicBezTo>
                    <a:cubicBezTo>
                      <a:pt x="192" y="232"/>
                      <a:pt x="226" y="188"/>
                      <a:pt x="226" y="126"/>
                    </a:cubicBezTo>
                    <a:cubicBezTo>
                      <a:pt x="251" y="76"/>
                      <a:pt x="201" y="0"/>
                      <a:pt x="12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6" name="Google Shape;4696;p24"/>
              <p:cNvSpPr/>
              <p:nvPr/>
            </p:nvSpPr>
            <p:spPr>
              <a:xfrm>
                <a:off x="1886725" y="3555150"/>
                <a:ext cx="7550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79" extrusionOk="0">
                    <a:moveTo>
                      <a:pt x="161" y="0"/>
                    </a:moveTo>
                    <a:cubicBezTo>
                      <a:pt x="140" y="0"/>
                      <a:pt x="119" y="9"/>
                      <a:pt x="101" y="26"/>
                    </a:cubicBezTo>
                    <a:cubicBezTo>
                      <a:pt x="26" y="52"/>
                      <a:pt x="1" y="127"/>
                      <a:pt x="26" y="202"/>
                    </a:cubicBezTo>
                    <a:cubicBezTo>
                      <a:pt x="58" y="250"/>
                      <a:pt x="101" y="278"/>
                      <a:pt x="148" y="278"/>
                    </a:cubicBezTo>
                    <a:cubicBezTo>
                      <a:pt x="173" y="278"/>
                      <a:pt x="200" y="270"/>
                      <a:pt x="226" y="252"/>
                    </a:cubicBezTo>
                    <a:cubicBezTo>
                      <a:pt x="276" y="227"/>
                      <a:pt x="302" y="152"/>
                      <a:pt x="276" y="77"/>
                    </a:cubicBezTo>
                    <a:cubicBezTo>
                      <a:pt x="244" y="28"/>
                      <a:pt x="201" y="0"/>
                      <a:pt x="16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7" name="Google Shape;4697;p24"/>
              <p:cNvSpPr/>
              <p:nvPr/>
            </p:nvSpPr>
            <p:spPr>
              <a:xfrm>
                <a:off x="1905525" y="3595250"/>
                <a:ext cx="7550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79" extrusionOk="0">
                    <a:moveTo>
                      <a:pt x="155" y="0"/>
                    </a:moveTo>
                    <a:cubicBezTo>
                      <a:pt x="129" y="0"/>
                      <a:pt x="102" y="9"/>
                      <a:pt x="76" y="27"/>
                    </a:cubicBezTo>
                    <a:cubicBezTo>
                      <a:pt x="26" y="52"/>
                      <a:pt x="1" y="127"/>
                      <a:pt x="26" y="202"/>
                    </a:cubicBezTo>
                    <a:cubicBezTo>
                      <a:pt x="42" y="251"/>
                      <a:pt x="89" y="278"/>
                      <a:pt x="135" y="278"/>
                    </a:cubicBezTo>
                    <a:cubicBezTo>
                      <a:pt x="159" y="278"/>
                      <a:pt x="183" y="270"/>
                      <a:pt x="201" y="252"/>
                    </a:cubicBezTo>
                    <a:cubicBezTo>
                      <a:pt x="276" y="227"/>
                      <a:pt x="301" y="152"/>
                      <a:pt x="276" y="77"/>
                    </a:cubicBezTo>
                    <a:cubicBezTo>
                      <a:pt x="244" y="28"/>
                      <a:pt x="201" y="0"/>
                      <a:pt x="15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8" name="Google Shape;4698;p24"/>
              <p:cNvSpPr/>
              <p:nvPr/>
            </p:nvSpPr>
            <p:spPr>
              <a:xfrm>
                <a:off x="1936850" y="3507150"/>
                <a:ext cx="505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7" extrusionOk="0">
                    <a:moveTo>
                      <a:pt x="111" y="0"/>
                    </a:moveTo>
                    <a:cubicBezTo>
                      <a:pt x="92" y="0"/>
                      <a:pt x="72" y="6"/>
                      <a:pt x="51" y="17"/>
                    </a:cubicBezTo>
                    <a:cubicBezTo>
                      <a:pt x="26" y="42"/>
                      <a:pt x="1" y="92"/>
                      <a:pt x="26" y="117"/>
                    </a:cubicBezTo>
                    <a:cubicBezTo>
                      <a:pt x="44" y="154"/>
                      <a:pt x="76" y="177"/>
                      <a:pt x="111" y="177"/>
                    </a:cubicBezTo>
                    <a:cubicBezTo>
                      <a:pt x="124" y="177"/>
                      <a:pt x="138" y="174"/>
                      <a:pt x="151" y="167"/>
                    </a:cubicBezTo>
                    <a:cubicBezTo>
                      <a:pt x="176" y="142"/>
                      <a:pt x="201" y="92"/>
                      <a:pt x="176" y="42"/>
                    </a:cubicBezTo>
                    <a:cubicBezTo>
                      <a:pt x="162" y="12"/>
                      <a:pt x="138" y="0"/>
                      <a:pt x="11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9" name="Google Shape;4699;p24"/>
              <p:cNvSpPr/>
              <p:nvPr/>
            </p:nvSpPr>
            <p:spPr>
              <a:xfrm>
                <a:off x="1907400" y="3564325"/>
                <a:ext cx="50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2" extrusionOk="0">
                    <a:moveTo>
                      <a:pt x="91" y="1"/>
                    </a:moveTo>
                    <a:cubicBezTo>
                      <a:pt x="78" y="1"/>
                      <a:pt x="64" y="4"/>
                      <a:pt x="51" y="10"/>
                    </a:cubicBezTo>
                    <a:cubicBezTo>
                      <a:pt x="26" y="35"/>
                      <a:pt x="1" y="86"/>
                      <a:pt x="26" y="136"/>
                    </a:cubicBezTo>
                    <a:cubicBezTo>
                      <a:pt x="44" y="153"/>
                      <a:pt x="74" y="171"/>
                      <a:pt x="108" y="171"/>
                    </a:cubicBezTo>
                    <a:cubicBezTo>
                      <a:pt x="122" y="171"/>
                      <a:pt x="137" y="168"/>
                      <a:pt x="151" y="161"/>
                    </a:cubicBezTo>
                    <a:cubicBezTo>
                      <a:pt x="176" y="136"/>
                      <a:pt x="201" y="86"/>
                      <a:pt x="176" y="60"/>
                    </a:cubicBezTo>
                    <a:cubicBezTo>
                      <a:pt x="158" y="24"/>
                      <a:pt x="126" y="1"/>
                      <a:pt x="9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0" name="Google Shape;4700;p24"/>
              <p:cNvSpPr/>
              <p:nvPr/>
            </p:nvSpPr>
            <p:spPr>
              <a:xfrm>
                <a:off x="1921200" y="3512925"/>
                <a:ext cx="5025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2" extrusionOk="0">
                    <a:moveTo>
                      <a:pt x="103" y="1"/>
                    </a:moveTo>
                    <a:cubicBezTo>
                      <a:pt x="92" y="1"/>
                      <a:pt x="83" y="4"/>
                      <a:pt x="75" y="11"/>
                    </a:cubicBezTo>
                    <a:cubicBezTo>
                      <a:pt x="25" y="36"/>
                      <a:pt x="0" y="86"/>
                      <a:pt x="25" y="137"/>
                    </a:cubicBezTo>
                    <a:cubicBezTo>
                      <a:pt x="43" y="154"/>
                      <a:pt x="73" y="172"/>
                      <a:pt x="107" y="172"/>
                    </a:cubicBezTo>
                    <a:cubicBezTo>
                      <a:pt x="121" y="172"/>
                      <a:pt x="136" y="169"/>
                      <a:pt x="151" y="162"/>
                    </a:cubicBezTo>
                    <a:cubicBezTo>
                      <a:pt x="176" y="137"/>
                      <a:pt x="201" y="86"/>
                      <a:pt x="176" y="36"/>
                    </a:cubicBezTo>
                    <a:cubicBezTo>
                      <a:pt x="158" y="19"/>
                      <a:pt x="128" y="1"/>
                      <a:pt x="10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1" name="Google Shape;4701;p24"/>
              <p:cNvSpPr/>
              <p:nvPr/>
            </p:nvSpPr>
            <p:spPr>
              <a:xfrm>
                <a:off x="1931850" y="3546150"/>
                <a:ext cx="5025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2" extrusionOk="0">
                    <a:moveTo>
                      <a:pt x="100" y="1"/>
                    </a:moveTo>
                    <a:cubicBezTo>
                      <a:pt x="91" y="1"/>
                      <a:pt x="82" y="4"/>
                      <a:pt x="75" y="11"/>
                    </a:cubicBezTo>
                    <a:cubicBezTo>
                      <a:pt x="25" y="36"/>
                      <a:pt x="0" y="86"/>
                      <a:pt x="25" y="136"/>
                    </a:cubicBezTo>
                    <a:cubicBezTo>
                      <a:pt x="43" y="154"/>
                      <a:pt x="73" y="171"/>
                      <a:pt x="107" y="171"/>
                    </a:cubicBezTo>
                    <a:cubicBezTo>
                      <a:pt x="121" y="171"/>
                      <a:pt x="136" y="168"/>
                      <a:pt x="151" y="161"/>
                    </a:cubicBezTo>
                    <a:cubicBezTo>
                      <a:pt x="201" y="136"/>
                      <a:pt x="201" y="86"/>
                      <a:pt x="176" y="61"/>
                    </a:cubicBezTo>
                    <a:cubicBezTo>
                      <a:pt x="157" y="24"/>
                      <a:pt x="126" y="1"/>
                      <a:pt x="10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2" name="Google Shape;4702;p24"/>
              <p:cNvSpPr/>
              <p:nvPr/>
            </p:nvSpPr>
            <p:spPr>
              <a:xfrm>
                <a:off x="1958775" y="3586725"/>
                <a:ext cx="5050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67" extrusionOk="0">
                    <a:moveTo>
                      <a:pt x="112" y="0"/>
                    </a:moveTo>
                    <a:cubicBezTo>
                      <a:pt x="93" y="0"/>
                      <a:pt x="72" y="6"/>
                      <a:pt x="51" y="17"/>
                    </a:cubicBezTo>
                    <a:cubicBezTo>
                      <a:pt x="26" y="42"/>
                      <a:pt x="1" y="92"/>
                      <a:pt x="26" y="117"/>
                    </a:cubicBezTo>
                    <a:cubicBezTo>
                      <a:pt x="51" y="167"/>
                      <a:pt x="101" y="167"/>
                      <a:pt x="126" y="167"/>
                    </a:cubicBezTo>
                    <a:cubicBezTo>
                      <a:pt x="176" y="142"/>
                      <a:pt x="201" y="92"/>
                      <a:pt x="176" y="42"/>
                    </a:cubicBezTo>
                    <a:cubicBezTo>
                      <a:pt x="162" y="12"/>
                      <a:pt x="138" y="0"/>
                      <a:pt x="11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3" name="Google Shape;4703;p24"/>
              <p:cNvSpPr/>
              <p:nvPr/>
            </p:nvSpPr>
            <p:spPr>
              <a:xfrm>
                <a:off x="2002025" y="3531125"/>
                <a:ext cx="8175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27" h="287" extrusionOk="0">
                    <a:moveTo>
                      <a:pt x="161" y="0"/>
                    </a:moveTo>
                    <a:cubicBezTo>
                      <a:pt x="141" y="0"/>
                      <a:pt x="121" y="3"/>
                      <a:pt x="101" y="10"/>
                    </a:cubicBezTo>
                    <a:cubicBezTo>
                      <a:pt x="25" y="60"/>
                      <a:pt x="0" y="135"/>
                      <a:pt x="50" y="211"/>
                    </a:cubicBezTo>
                    <a:cubicBezTo>
                      <a:pt x="67" y="259"/>
                      <a:pt x="114" y="287"/>
                      <a:pt x="159" y="287"/>
                    </a:cubicBezTo>
                    <a:cubicBezTo>
                      <a:pt x="184" y="287"/>
                      <a:pt x="208" y="278"/>
                      <a:pt x="226" y="261"/>
                    </a:cubicBezTo>
                    <a:cubicBezTo>
                      <a:pt x="301" y="236"/>
                      <a:pt x="326" y="135"/>
                      <a:pt x="301" y="60"/>
                    </a:cubicBezTo>
                    <a:cubicBezTo>
                      <a:pt x="264" y="23"/>
                      <a:pt x="214" y="0"/>
                      <a:pt x="16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4" name="Google Shape;4704;p24"/>
              <p:cNvSpPr/>
              <p:nvPr/>
            </p:nvSpPr>
            <p:spPr>
              <a:xfrm>
                <a:off x="1943125" y="3472225"/>
                <a:ext cx="7550" cy="65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62" extrusionOk="0">
                    <a:moveTo>
                      <a:pt x="135" y="0"/>
                    </a:moveTo>
                    <a:cubicBezTo>
                      <a:pt x="116" y="0"/>
                      <a:pt x="96" y="3"/>
                      <a:pt x="76" y="10"/>
                    </a:cubicBezTo>
                    <a:cubicBezTo>
                      <a:pt x="25" y="35"/>
                      <a:pt x="0" y="135"/>
                      <a:pt x="25" y="186"/>
                    </a:cubicBezTo>
                    <a:cubicBezTo>
                      <a:pt x="42" y="234"/>
                      <a:pt x="89" y="262"/>
                      <a:pt x="134" y="262"/>
                    </a:cubicBezTo>
                    <a:cubicBezTo>
                      <a:pt x="159" y="262"/>
                      <a:pt x="183" y="253"/>
                      <a:pt x="201" y="236"/>
                    </a:cubicBezTo>
                    <a:cubicBezTo>
                      <a:pt x="276" y="211"/>
                      <a:pt x="301" y="135"/>
                      <a:pt x="251" y="60"/>
                    </a:cubicBezTo>
                    <a:cubicBezTo>
                      <a:pt x="233" y="24"/>
                      <a:pt x="187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5" name="Google Shape;4705;p24"/>
              <p:cNvSpPr/>
              <p:nvPr/>
            </p:nvSpPr>
            <p:spPr>
              <a:xfrm>
                <a:off x="2473200" y="2949425"/>
                <a:ext cx="1130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6" extrusionOk="0">
                    <a:moveTo>
                      <a:pt x="231" y="0"/>
                    </a:moveTo>
                    <a:cubicBezTo>
                      <a:pt x="205" y="0"/>
                      <a:pt x="178" y="6"/>
                      <a:pt x="151" y="20"/>
                    </a:cubicBezTo>
                    <a:cubicBezTo>
                      <a:pt x="51" y="70"/>
                      <a:pt x="1" y="195"/>
                      <a:pt x="76" y="295"/>
                    </a:cubicBezTo>
                    <a:cubicBezTo>
                      <a:pt x="109" y="362"/>
                      <a:pt x="165" y="396"/>
                      <a:pt x="228" y="396"/>
                    </a:cubicBezTo>
                    <a:cubicBezTo>
                      <a:pt x="260" y="396"/>
                      <a:pt x="293" y="387"/>
                      <a:pt x="326" y="371"/>
                    </a:cubicBezTo>
                    <a:cubicBezTo>
                      <a:pt x="427" y="321"/>
                      <a:pt x="452" y="195"/>
                      <a:pt x="402" y="120"/>
                    </a:cubicBezTo>
                    <a:cubicBezTo>
                      <a:pt x="365" y="47"/>
                      <a:pt x="301" y="0"/>
                      <a:pt x="23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6" name="Google Shape;4706;p24"/>
              <p:cNvSpPr/>
              <p:nvPr/>
            </p:nvSpPr>
            <p:spPr>
              <a:xfrm>
                <a:off x="2500775" y="3008175"/>
                <a:ext cx="11300" cy="97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88" extrusionOk="0">
                    <a:moveTo>
                      <a:pt x="231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25" y="76"/>
                      <a:pt x="0" y="176"/>
                      <a:pt x="50" y="276"/>
                    </a:cubicBezTo>
                    <a:cubicBezTo>
                      <a:pt x="84" y="343"/>
                      <a:pt x="151" y="388"/>
                      <a:pt x="221" y="388"/>
                    </a:cubicBezTo>
                    <a:cubicBezTo>
                      <a:pt x="256" y="388"/>
                      <a:pt x="293" y="377"/>
                      <a:pt x="326" y="351"/>
                    </a:cubicBezTo>
                    <a:cubicBezTo>
                      <a:pt x="401" y="301"/>
                      <a:pt x="451" y="201"/>
                      <a:pt x="401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7" name="Google Shape;4707;p24"/>
              <p:cNvSpPr/>
              <p:nvPr/>
            </p:nvSpPr>
            <p:spPr>
              <a:xfrm>
                <a:off x="2546500" y="2879475"/>
                <a:ext cx="75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7" extrusionOk="0">
                    <a:moveTo>
                      <a:pt x="145" y="1"/>
                    </a:moveTo>
                    <a:cubicBezTo>
                      <a:pt x="130" y="1"/>
                      <a:pt x="115" y="4"/>
                      <a:pt x="101" y="11"/>
                    </a:cubicBezTo>
                    <a:cubicBezTo>
                      <a:pt x="26" y="36"/>
                      <a:pt x="1" y="111"/>
                      <a:pt x="51" y="186"/>
                    </a:cubicBezTo>
                    <a:cubicBezTo>
                      <a:pt x="69" y="223"/>
                      <a:pt x="115" y="246"/>
                      <a:pt x="157" y="246"/>
                    </a:cubicBezTo>
                    <a:cubicBezTo>
                      <a:pt x="173" y="246"/>
                      <a:pt x="188" y="243"/>
                      <a:pt x="201" y="236"/>
                    </a:cubicBezTo>
                    <a:cubicBezTo>
                      <a:pt x="277" y="186"/>
                      <a:pt x="302" y="136"/>
                      <a:pt x="252" y="61"/>
                    </a:cubicBezTo>
                    <a:cubicBezTo>
                      <a:pt x="233" y="24"/>
                      <a:pt x="188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8" name="Google Shape;4708;p24"/>
              <p:cNvSpPr/>
              <p:nvPr/>
            </p:nvSpPr>
            <p:spPr>
              <a:xfrm>
                <a:off x="2503900" y="296305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53" y="0"/>
                    </a:moveTo>
                    <a:cubicBezTo>
                      <a:pt x="129" y="0"/>
                      <a:pt x="102" y="8"/>
                      <a:pt x="76" y="26"/>
                    </a:cubicBezTo>
                    <a:cubicBezTo>
                      <a:pt x="26" y="51"/>
                      <a:pt x="1" y="126"/>
                      <a:pt x="26" y="177"/>
                    </a:cubicBezTo>
                    <a:cubicBezTo>
                      <a:pt x="58" y="225"/>
                      <a:pt x="101" y="253"/>
                      <a:pt x="141" y="253"/>
                    </a:cubicBezTo>
                    <a:cubicBezTo>
                      <a:pt x="162" y="253"/>
                      <a:pt x="183" y="244"/>
                      <a:pt x="201" y="227"/>
                    </a:cubicBezTo>
                    <a:cubicBezTo>
                      <a:pt x="251" y="202"/>
                      <a:pt x="276" y="126"/>
                      <a:pt x="251" y="76"/>
                    </a:cubicBezTo>
                    <a:cubicBezTo>
                      <a:pt x="235" y="28"/>
                      <a:pt x="198" y="0"/>
                      <a:pt x="15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9" name="Google Shape;4709;p24"/>
              <p:cNvSpPr/>
              <p:nvPr/>
            </p:nvSpPr>
            <p:spPr>
              <a:xfrm>
                <a:off x="2523950" y="2887850"/>
                <a:ext cx="69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3" extrusionOk="0">
                    <a:moveTo>
                      <a:pt x="160" y="1"/>
                    </a:moveTo>
                    <a:cubicBezTo>
                      <a:pt x="140" y="1"/>
                      <a:pt x="119" y="9"/>
                      <a:pt x="101" y="27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5"/>
                      <a:pt x="103" y="242"/>
                      <a:pt x="140" y="242"/>
                    </a:cubicBezTo>
                    <a:cubicBezTo>
                      <a:pt x="161" y="242"/>
                      <a:pt x="183" y="236"/>
                      <a:pt x="201" y="227"/>
                    </a:cubicBezTo>
                    <a:cubicBezTo>
                      <a:pt x="276" y="202"/>
                      <a:pt x="276" y="127"/>
                      <a:pt x="251" y="77"/>
                    </a:cubicBezTo>
                    <a:cubicBezTo>
                      <a:pt x="235" y="28"/>
                      <a:pt x="198" y="1"/>
                      <a:pt x="16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0" name="Google Shape;4710;p24"/>
              <p:cNvSpPr/>
              <p:nvPr/>
            </p:nvSpPr>
            <p:spPr>
              <a:xfrm>
                <a:off x="2539625" y="2936500"/>
                <a:ext cx="6900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6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0" y="10"/>
                    </a:cubicBezTo>
                    <a:cubicBezTo>
                      <a:pt x="25" y="61"/>
                      <a:pt x="0" y="136"/>
                      <a:pt x="50" y="186"/>
                    </a:cubicBezTo>
                    <a:cubicBezTo>
                      <a:pt x="69" y="223"/>
                      <a:pt x="114" y="246"/>
                      <a:pt x="156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276" y="136"/>
                      <a:pt x="251" y="61"/>
                    </a:cubicBezTo>
                    <a:cubicBezTo>
                      <a:pt x="232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1" name="Google Shape;4711;p24"/>
              <p:cNvSpPr/>
              <p:nvPr/>
            </p:nvSpPr>
            <p:spPr>
              <a:xfrm>
                <a:off x="2578475" y="2995400"/>
                <a:ext cx="75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46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0" y="10"/>
                    </a:cubicBezTo>
                    <a:cubicBezTo>
                      <a:pt x="25" y="60"/>
                      <a:pt x="0" y="111"/>
                      <a:pt x="50" y="186"/>
                    </a:cubicBezTo>
                    <a:cubicBezTo>
                      <a:pt x="69" y="222"/>
                      <a:pt x="114" y="246"/>
                      <a:pt x="156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301" y="136"/>
                      <a:pt x="251" y="60"/>
                    </a:cubicBezTo>
                    <a:cubicBezTo>
                      <a:pt x="232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2" name="Google Shape;4712;p24"/>
              <p:cNvSpPr/>
              <p:nvPr/>
            </p:nvSpPr>
            <p:spPr>
              <a:xfrm>
                <a:off x="2555275" y="28283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59" y="9"/>
                      <a:pt x="126" y="26"/>
                    </a:cubicBezTo>
                    <a:cubicBezTo>
                      <a:pt x="51" y="76"/>
                      <a:pt x="1" y="201"/>
                      <a:pt x="51" y="276"/>
                    </a:cubicBezTo>
                    <a:cubicBezTo>
                      <a:pt x="88" y="350"/>
                      <a:pt x="165" y="396"/>
                      <a:pt x="243" y="396"/>
                    </a:cubicBezTo>
                    <a:cubicBezTo>
                      <a:pt x="271" y="396"/>
                      <a:pt x="300" y="390"/>
                      <a:pt x="327" y="377"/>
                    </a:cubicBezTo>
                    <a:cubicBezTo>
                      <a:pt x="427" y="326"/>
                      <a:pt x="452" y="201"/>
                      <a:pt x="402" y="101"/>
                    </a:cubicBezTo>
                    <a:cubicBezTo>
                      <a:pt x="368" y="34"/>
                      <a:pt x="302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3" name="Google Shape;4713;p24"/>
              <p:cNvSpPr/>
              <p:nvPr/>
            </p:nvSpPr>
            <p:spPr>
              <a:xfrm>
                <a:off x="2089750" y="3510675"/>
                <a:ext cx="9425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7" extrusionOk="0">
                    <a:moveTo>
                      <a:pt x="201" y="1"/>
                    </a:moveTo>
                    <a:cubicBezTo>
                      <a:pt x="100" y="1"/>
                      <a:pt x="25" y="76"/>
                      <a:pt x="0" y="151"/>
                    </a:cubicBezTo>
                    <a:cubicBezTo>
                      <a:pt x="0" y="252"/>
                      <a:pt x="50" y="352"/>
                      <a:pt x="150" y="352"/>
                    </a:cubicBezTo>
                    <a:cubicBezTo>
                      <a:pt x="164" y="355"/>
                      <a:pt x="176" y="357"/>
                      <a:pt x="189" y="357"/>
                    </a:cubicBezTo>
                    <a:cubicBezTo>
                      <a:pt x="270" y="357"/>
                      <a:pt x="329" y="289"/>
                      <a:pt x="351" y="201"/>
                    </a:cubicBezTo>
                    <a:cubicBezTo>
                      <a:pt x="376" y="126"/>
                      <a:pt x="301" y="26"/>
                      <a:pt x="20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4" name="Google Shape;4714;p24"/>
              <p:cNvSpPr/>
              <p:nvPr/>
            </p:nvSpPr>
            <p:spPr>
              <a:xfrm>
                <a:off x="1939375" y="362910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24" y="1"/>
                    </a:moveTo>
                    <a:cubicBezTo>
                      <a:pt x="192" y="1"/>
                      <a:pt x="159" y="9"/>
                      <a:pt x="125" y="26"/>
                    </a:cubicBezTo>
                    <a:cubicBezTo>
                      <a:pt x="25" y="76"/>
                      <a:pt x="0" y="176"/>
                      <a:pt x="50" y="277"/>
                    </a:cubicBezTo>
                    <a:cubicBezTo>
                      <a:pt x="84" y="343"/>
                      <a:pt x="139" y="377"/>
                      <a:pt x="202" y="377"/>
                    </a:cubicBezTo>
                    <a:cubicBezTo>
                      <a:pt x="234" y="377"/>
                      <a:pt x="267" y="368"/>
                      <a:pt x="301" y="352"/>
                    </a:cubicBezTo>
                    <a:cubicBezTo>
                      <a:pt x="401" y="302"/>
                      <a:pt x="451" y="201"/>
                      <a:pt x="376" y="101"/>
                    </a:cubicBezTo>
                    <a:cubicBezTo>
                      <a:pt x="343" y="34"/>
                      <a:pt x="287" y="1"/>
                      <a:pt x="22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5" name="Google Shape;4715;p24"/>
              <p:cNvSpPr/>
              <p:nvPr/>
            </p:nvSpPr>
            <p:spPr>
              <a:xfrm>
                <a:off x="1966300" y="3687375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59" y="9"/>
                      <a:pt x="126" y="26"/>
                    </a:cubicBezTo>
                    <a:cubicBezTo>
                      <a:pt x="26" y="76"/>
                      <a:pt x="1" y="201"/>
                      <a:pt x="51" y="276"/>
                    </a:cubicBezTo>
                    <a:cubicBezTo>
                      <a:pt x="88" y="350"/>
                      <a:pt x="165" y="396"/>
                      <a:pt x="242" y="396"/>
                    </a:cubicBezTo>
                    <a:cubicBezTo>
                      <a:pt x="271" y="396"/>
                      <a:pt x="300" y="390"/>
                      <a:pt x="327" y="377"/>
                    </a:cubicBezTo>
                    <a:cubicBezTo>
                      <a:pt x="402" y="326"/>
                      <a:pt x="452" y="201"/>
                      <a:pt x="402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6" name="Google Shape;4716;p24"/>
              <p:cNvSpPr/>
              <p:nvPr/>
            </p:nvSpPr>
            <p:spPr>
              <a:xfrm>
                <a:off x="2012050" y="3558675"/>
                <a:ext cx="75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7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1" y="11"/>
                    </a:cubicBezTo>
                    <a:cubicBezTo>
                      <a:pt x="25" y="61"/>
                      <a:pt x="0" y="136"/>
                      <a:pt x="50" y="186"/>
                    </a:cubicBezTo>
                    <a:cubicBezTo>
                      <a:pt x="69" y="223"/>
                      <a:pt x="114" y="246"/>
                      <a:pt x="157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301" y="136"/>
                      <a:pt x="251" y="61"/>
                    </a:cubicBezTo>
                    <a:cubicBezTo>
                      <a:pt x="233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7" name="Google Shape;4717;p24"/>
              <p:cNvSpPr/>
              <p:nvPr/>
            </p:nvSpPr>
            <p:spPr>
              <a:xfrm>
                <a:off x="1969450" y="3642525"/>
                <a:ext cx="690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2" extrusionOk="0">
                    <a:moveTo>
                      <a:pt x="155" y="0"/>
                    </a:moveTo>
                    <a:cubicBezTo>
                      <a:pt x="130" y="0"/>
                      <a:pt x="103" y="6"/>
                      <a:pt x="75" y="15"/>
                    </a:cubicBezTo>
                    <a:cubicBezTo>
                      <a:pt x="25" y="40"/>
                      <a:pt x="0" y="115"/>
                      <a:pt x="25" y="166"/>
                    </a:cubicBezTo>
                    <a:cubicBezTo>
                      <a:pt x="57" y="214"/>
                      <a:pt x="100" y="242"/>
                      <a:pt x="140" y="242"/>
                    </a:cubicBezTo>
                    <a:cubicBezTo>
                      <a:pt x="162" y="242"/>
                      <a:pt x="183" y="233"/>
                      <a:pt x="201" y="216"/>
                    </a:cubicBezTo>
                    <a:cubicBezTo>
                      <a:pt x="251" y="191"/>
                      <a:pt x="276" y="115"/>
                      <a:pt x="251" y="65"/>
                    </a:cubicBezTo>
                    <a:cubicBezTo>
                      <a:pt x="235" y="18"/>
                      <a:pt x="199" y="0"/>
                      <a:pt x="15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8" name="Google Shape;4718;p24"/>
              <p:cNvSpPr/>
              <p:nvPr/>
            </p:nvSpPr>
            <p:spPr>
              <a:xfrm>
                <a:off x="1989500" y="3567325"/>
                <a:ext cx="75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43" extrusionOk="0">
                    <a:moveTo>
                      <a:pt x="162" y="1"/>
                    </a:moveTo>
                    <a:cubicBezTo>
                      <a:pt x="140" y="1"/>
                      <a:pt x="119" y="7"/>
                      <a:pt x="100" y="16"/>
                    </a:cubicBezTo>
                    <a:cubicBezTo>
                      <a:pt x="25" y="41"/>
                      <a:pt x="0" y="116"/>
                      <a:pt x="50" y="166"/>
                    </a:cubicBezTo>
                    <a:cubicBezTo>
                      <a:pt x="66" y="215"/>
                      <a:pt x="103" y="242"/>
                      <a:pt x="141" y="242"/>
                    </a:cubicBezTo>
                    <a:cubicBezTo>
                      <a:pt x="162" y="242"/>
                      <a:pt x="183" y="234"/>
                      <a:pt x="201" y="216"/>
                    </a:cubicBezTo>
                    <a:cubicBezTo>
                      <a:pt x="276" y="191"/>
                      <a:pt x="301" y="116"/>
                      <a:pt x="251" y="66"/>
                    </a:cubicBezTo>
                    <a:cubicBezTo>
                      <a:pt x="235" y="18"/>
                      <a:pt x="199" y="1"/>
                      <a:pt x="162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9" name="Google Shape;4719;p24"/>
              <p:cNvSpPr/>
              <p:nvPr/>
            </p:nvSpPr>
            <p:spPr>
              <a:xfrm>
                <a:off x="2005150" y="3615925"/>
                <a:ext cx="7550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54" extrusionOk="0">
                    <a:moveTo>
                      <a:pt x="160" y="1"/>
                    </a:moveTo>
                    <a:cubicBezTo>
                      <a:pt x="140" y="1"/>
                      <a:pt x="119" y="9"/>
                      <a:pt x="101" y="27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6"/>
                      <a:pt x="104" y="253"/>
                      <a:pt x="142" y="253"/>
                    </a:cubicBezTo>
                    <a:cubicBezTo>
                      <a:pt x="162" y="253"/>
                      <a:pt x="183" y="245"/>
                      <a:pt x="201" y="227"/>
                    </a:cubicBezTo>
                    <a:cubicBezTo>
                      <a:pt x="276" y="202"/>
                      <a:pt x="301" y="127"/>
                      <a:pt x="251" y="77"/>
                    </a:cubicBezTo>
                    <a:cubicBezTo>
                      <a:pt x="235" y="28"/>
                      <a:pt x="198" y="1"/>
                      <a:pt x="16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0" name="Google Shape;4720;p24"/>
              <p:cNvSpPr/>
              <p:nvPr/>
            </p:nvSpPr>
            <p:spPr>
              <a:xfrm>
                <a:off x="2044000" y="3674825"/>
                <a:ext cx="755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2" extrusionOk="0">
                    <a:moveTo>
                      <a:pt x="160" y="0"/>
                    </a:moveTo>
                    <a:cubicBezTo>
                      <a:pt x="139" y="0"/>
                      <a:pt x="119" y="9"/>
                      <a:pt x="101" y="26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5"/>
                      <a:pt x="103" y="242"/>
                      <a:pt x="140" y="242"/>
                    </a:cubicBezTo>
                    <a:cubicBezTo>
                      <a:pt x="161" y="242"/>
                      <a:pt x="183" y="236"/>
                      <a:pt x="201" y="227"/>
                    </a:cubicBezTo>
                    <a:cubicBezTo>
                      <a:pt x="276" y="202"/>
                      <a:pt x="301" y="127"/>
                      <a:pt x="251" y="77"/>
                    </a:cubicBezTo>
                    <a:cubicBezTo>
                      <a:pt x="235" y="28"/>
                      <a:pt x="198" y="0"/>
                      <a:pt x="16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1" name="Google Shape;4721;p24"/>
              <p:cNvSpPr/>
              <p:nvPr/>
            </p:nvSpPr>
            <p:spPr>
              <a:xfrm>
                <a:off x="2107275" y="3593525"/>
                <a:ext cx="11950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21" extrusionOk="0">
                    <a:moveTo>
                      <a:pt x="235" y="1"/>
                    </a:moveTo>
                    <a:cubicBezTo>
                      <a:pt x="207" y="1"/>
                      <a:pt x="178" y="7"/>
                      <a:pt x="151" y="20"/>
                    </a:cubicBezTo>
                    <a:cubicBezTo>
                      <a:pt x="51" y="70"/>
                      <a:pt x="1" y="196"/>
                      <a:pt x="51" y="296"/>
                    </a:cubicBezTo>
                    <a:cubicBezTo>
                      <a:pt x="85" y="382"/>
                      <a:pt x="155" y="420"/>
                      <a:pt x="235" y="420"/>
                    </a:cubicBezTo>
                    <a:cubicBezTo>
                      <a:pt x="272" y="420"/>
                      <a:pt x="312" y="412"/>
                      <a:pt x="352" y="396"/>
                    </a:cubicBezTo>
                    <a:cubicBezTo>
                      <a:pt x="452" y="346"/>
                      <a:pt x="477" y="221"/>
                      <a:pt x="427" y="121"/>
                    </a:cubicBezTo>
                    <a:cubicBezTo>
                      <a:pt x="390" y="47"/>
                      <a:pt x="313" y="1"/>
                      <a:pt x="23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2" name="Google Shape;4722;p24"/>
              <p:cNvSpPr/>
              <p:nvPr/>
            </p:nvSpPr>
            <p:spPr>
              <a:xfrm>
                <a:off x="2020825" y="35075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0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50" y="76"/>
                      <a:pt x="0" y="201"/>
                      <a:pt x="50" y="301"/>
                    </a:cubicBezTo>
                    <a:cubicBezTo>
                      <a:pt x="86" y="356"/>
                      <a:pt x="162" y="397"/>
                      <a:pt x="238" y="397"/>
                    </a:cubicBezTo>
                    <a:cubicBezTo>
                      <a:pt x="268" y="397"/>
                      <a:pt x="298" y="391"/>
                      <a:pt x="326" y="377"/>
                    </a:cubicBezTo>
                    <a:cubicBezTo>
                      <a:pt x="426" y="326"/>
                      <a:pt x="451" y="201"/>
                      <a:pt x="401" y="101"/>
                    </a:cubicBezTo>
                    <a:cubicBezTo>
                      <a:pt x="368" y="34"/>
                      <a:pt x="301" y="1"/>
                      <a:pt x="2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3" name="Google Shape;4723;p24"/>
              <p:cNvSpPr/>
              <p:nvPr/>
            </p:nvSpPr>
            <p:spPr>
              <a:xfrm>
                <a:off x="2040250" y="3425350"/>
                <a:ext cx="9425" cy="84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37" extrusionOk="0">
                    <a:moveTo>
                      <a:pt x="186" y="1"/>
                    </a:moveTo>
                    <a:cubicBezTo>
                      <a:pt x="100" y="1"/>
                      <a:pt x="25" y="66"/>
                      <a:pt x="25" y="131"/>
                    </a:cubicBezTo>
                    <a:cubicBezTo>
                      <a:pt x="0" y="231"/>
                      <a:pt x="75" y="331"/>
                      <a:pt x="176" y="331"/>
                    </a:cubicBezTo>
                    <a:cubicBezTo>
                      <a:pt x="186" y="335"/>
                      <a:pt x="196" y="336"/>
                      <a:pt x="207" y="336"/>
                    </a:cubicBezTo>
                    <a:cubicBezTo>
                      <a:pt x="276" y="336"/>
                      <a:pt x="354" y="271"/>
                      <a:pt x="376" y="206"/>
                    </a:cubicBezTo>
                    <a:cubicBezTo>
                      <a:pt x="376" y="106"/>
                      <a:pt x="301" y="5"/>
                      <a:pt x="226" y="5"/>
                    </a:cubicBezTo>
                    <a:cubicBezTo>
                      <a:pt x="212" y="2"/>
                      <a:pt x="199" y="1"/>
                      <a:pt x="186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4" name="Google Shape;4724;p24"/>
              <p:cNvSpPr/>
              <p:nvPr/>
            </p:nvSpPr>
            <p:spPr>
              <a:xfrm>
                <a:off x="2188750" y="3305925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19" y="1"/>
                    </a:moveTo>
                    <a:cubicBezTo>
                      <a:pt x="194" y="1"/>
                      <a:pt x="171" y="7"/>
                      <a:pt x="150" y="20"/>
                    </a:cubicBezTo>
                    <a:cubicBezTo>
                      <a:pt x="50" y="71"/>
                      <a:pt x="0" y="196"/>
                      <a:pt x="50" y="296"/>
                    </a:cubicBezTo>
                    <a:cubicBezTo>
                      <a:pt x="84" y="363"/>
                      <a:pt x="150" y="396"/>
                      <a:pt x="221" y="396"/>
                    </a:cubicBezTo>
                    <a:cubicBezTo>
                      <a:pt x="256" y="396"/>
                      <a:pt x="292" y="388"/>
                      <a:pt x="326" y="371"/>
                    </a:cubicBezTo>
                    <a:cubicBezTo>
                      <a:pt x="426" y="321"/>
                      <a:pt x="451" y="221"/>
                      <a:pt x="401" y="121"/>
                    </a:cubicBezTo>
                    <a:cubicBezTo>
                      <a:pt x="364" y="47"/>
                      <a:pt x="287" y="1"/>
                      <a:pt x="21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5" name="Google Shape;4725;p24"/>
              <p:cNvSpPr/>
              <p:nvPr/>
            </p:nvSpPr>
            <p:spPr>
              <a:xfrm>
                <a:off x="2161800" y="32476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13" y="0"/>
                    </a:moveTo>
                    <a:cubicBezTo>
                      <a:pt x="184" y="0"/>
                      <a:pt x="154" y="7"/>
                      <a:pt x="126" y="21"/>
                    </a:cubicBezTo>
                    <a:cubicBezTo>
                      <a:pt x="25" y="71"/>
                      <a:pt x="0" y="196"/>
                      <a:pt x="50" y="296"/>
                    </a:cubicBezTo>
                    <a:cubicBezTo>
                      <a:pt x="84" y="363"/>
                      <a:pt x="151" y="397"/>
                      <a:pt x="221" y="397"/>
                    </a:cubicBezTo>
                    <a:cubicBezTo>
                      <a:pt x="257" y="397"/>
                      <a:pt x="293" y="388"/>
                      <a:pt x="326" y="372"/>
                    </a:cubicBezTo>
                    <a:cubicBezTo>
                      <a:pt x="401" y="321"/>
                      <a:pt x="451" y="196"/>
                      <a:pt x="401" y="96"/>
                    </a:cubicBezTo>
                    <a:cubicBezTo>
                      <a:pt x="365" y="42"/>
                      <a:pt x="290" y="0"/>
                      <a:pt x="21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6" name="Google Shape;4726;p24"/>
              <p:cNvSpPr/>
              <p:nvPr/>
            </p:nvSpPr>
            <p:spPr>
              <a:xfrm>
                <a:off x="2119825" y="3380125"/>
                <a:ext cx="6900" cy="6125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5" extrusionOk="0">
                    <a:moveTo>
                      <a:pt x="135" y="0"/>
                    </a:moveTo>
                    <a:cubicBezTo>
                      <a:pt x="116" y="0"/>
                      <a:pt x="95" y="3"/>
                      <a:pt x="75" y="10"/>
                    </a:cubicBezTo>
                    <a:cubicBezTo>
                      <a:pt x="25" y="35"/>
                      <a:pt x="0" y="110"/>
                      <a:pt x="25" y="160"/>
                    </a:cubicBezTo>
                    <a:cubicBezTo>
                      <a:pt x="63" y="217"/>
                      <a:pt x="114" y="245"/>
                      <a:pt x="159" y="245"/>
                    </a:cubicBezTo>
                    <a:cubicBezTo>
                      <a:pt x="174" y="245"/>
                      <a:pt x="188" y="242"/>
                      <a:pt x="201" y="235"/>
                    </a:cubicBezTo>
                    <a:cubicBezTo>
                      <a:pt x="251" y="185"/>
                      <a:pt x="276" y="110"/>
                      <a:pt x="251" y="60"/>
                    </a:cubicBezTo>
                    <a:cubicBezTo>
                      <a:pt x="232" y="23"/>
                      <a:pt x="187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7" name="Google Shape;4727;p24"/>
              <p:cNvSpPr/>
              <p:nvPr/>
            </p:nvSpPr>
            <p:spPr>
              <a:xfrm>
                <a:off x="2163050" y="3296150"/>
                <a:ext cx="69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6" extrusionOk="0">
                    <a:moveTo>
                      <a:pt x="120" y="1"/>
                    </a:moveTo>
                    <a:cubicBezTo>
                      <a:pt x="104" y="1"/>
                      <a:pt x="89" y="4"/>
                      <a:pt x="76" y="10"/>
                    </a:cubicBezTo>
                    <a:cubicBezTo>
                      <a:pt x="0" y="61"/>
                      <a:pt x="0" y="136"/>
                      <a:pt x="26" y="186"/>
                    </a:cubicBezTo>
                    <a:cubicBezTo>
                      <a:pt x="44" y="223"/>
                      <a:pt x="89" y="246"/>
                      <a:pt x="132" y="246"/>
                    </a:cubicBezTo>
                    <a:cubicBezTo>
                      <a:pt x="147" y="246"/>
                      <a:pt x="162" y="243"/>
                      <a:pt x="176" y="236"/>
                    </a:cubicBezTo>
                    <a:cubicBezTo>
                      <a:pt x="251" y="211"/>
                      <a:pt x="276" y="136"/>
                      <a:pt x="226" y="61"/>
                    </a:cubicBezTo>
                    <a:cubicBezTo>
                      <a:pt x="208" y="24"/>
                      <a:pt x="162" y="1"/>
                      <a:pt x="12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8" name="Google Shape;4728;p24"/>
              <p:cNvSpPr/>
              <p:nvPr/>
            </p:nvSpPr>
            <p:spPr>
              <a:xfrm>
                <a:off x="2142375" y="3371350"/>
                <a:ext cx="69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6" extrusionOk="0">
                    <a:moveTo>
                      <a:pt x="145" y="0"/>
                    </a:moveTo>
                    <a:cubicBezTo>
                      <a:pt x="129" y="0"/>
                      <a:pt x="114" y="3"/>
                      <a:pt x="101" y="10"/>
                    </a:cubicBezTo>
                    <a:cubicBezTo>
                      <a:pt x="25" y="60"/>
                      <a:pt x="0" y="135"/>
                      <a:pt x="51" y="185"/>
                    </a:cubicBezTo>
                    <a:cubicBezTo>
                      <a:pt x="69" y="222"/>
                      <a:pt x="114" y="245"/>
                      <a:pt x="157" y="245"/>
                    </a:cubicBezTo>
                    <a:cubicBezTo>
                      <a:pt x="172" y="245"/>
                      <a:pt x="187" y="242"/>
                      <a:pt x="201" y="236"/>
                    </a:cubicBezTo>
                    <a:cubicBezTo>
                      <a:pt x="276" y="211"/>
                      <a:pt x="276" y="135"/>
                      <a:pt x="251" y="60"/>
                    </a:cubicBezTo>
                    <a:cubicBezTo>
                      <a:pt x="233" y="23"/>
                      <a:pt x="187" y="0"/>
                      <a:pt x="14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9" name="Google Shape;4729;p24"/>
              <p:cNvSpPr/>
              <p:nvPr/>
            </p:nvSpPr>
            <p:spPr>
              <a:xfrm>
                <a:off x="2126700" y="332270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60" y="0"/>
                    </a:moveTo>
                    <a:cubicBezTo>
                      <a:pt x="140" y="0"/>
                      <a:pt x="119" y="8"/>
                      <a:pt x="101" y="26"/>
                    </a:cubicBezTo>
                    <a:cubicBezTo>
                      <a:pt x="26" y="51"/>
                      <a:pt x="1" y="126"/>
                      <a:pt x="51" y="177"/>
                    </a:cubicBezTo>
                    <a:cubicBezTo>
                      <a:pt x="67" y="225"/>
                      <a:pt x="104" y="253"/>
                      <a:pt x="142" y="253"/>
                    </a:cubicBezTo>
                    <a:cubicBezTo>
                      <a:pt x="163" y="253"/>
                      <a:pt x="184" y="244"/>
                      <a:pt x="201" y="227"/>
                    </a:cubicBezTo>
                    <a:cubicBezTo>
                      <a:pt x="277" y="202"/>
                      <a:pt x="277" y="126"/>
                      <a:pt x="251" y="76"/>
                    </a:cubicBezTo>
                    <a:cubicBezTo>
                      <a:pt x="235" y="28"/>
                      <a:pt x="198" y="0"/>
                      <a:pt x="16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0" name="Google Shape;4730;p24"/>
              <p:cNvSpPr/>
              <p:nvPr/>
            </p:nvSpPr>
            <p:spPr>
              <a:xfrm>
                <a:off x="2087850" y="326380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54" y="0"/>
                    </a:moveTo>
                    <a:cubicBezTo>
                      <a:pt x="129" y="0"/>
                      <a:pt x="103" y="9"/>
                      <a:pt x="76" y="26"/>
                    </a:cubicBezTo>
                    <a:cubicBezTo>
                      <a:pt x="26" y="51"/>
                      <a:pt x="1" y="127"/>
                      <a:pt x="26" y="177"/>
                    </a:cubicBezTo>
                    <a:cubicBezTo>
                      <a:pt x="58" y="225"/>
                      <a:pt x="101" y="253"/>
                      <a:pt x="141" y="253"/>
                    </a:cubicBezTo>
                    <a:cubicBezTo>
                      <a:pt x="163" y="253"/>
                      <a:pt x="184" y="245"/>
                      <a:pt x="201" y="227"/>
                    </a:cubicBezTo>
                    <a:cubicBezTo>
                      <a:pt x="252" y="202"/>
                      <a:pt x="277" y="127"/>
                      <a:pt x="252" y="76"/>
                    </a:cubicBezTo>
                    <a:cubicBezTo>
                      <a:pt x="235" y="28"/>
                      <a:pt x="198" y="0"/>
                      <a:pt x="15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1" name="Google Shape;4731;p24"/>
              <p:cNvSpPr/>
              <p:nvPr/>
            </p:nvSpPr>
            <p:spPr>
              <a:xfrm>
                <a:off x="2020200" y="3340875"/>
                <a:ext cx="11925" cy="10550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22" extrusionOk="0">
                    <a:moveTo>
                      <a:pt x="230" y="1"/>
                    </a:moveTo>
                    <a:cubicBezTo>
                      <a:pt x="195" y="1"/>
                      <a:pt x="159" y="9"/>
                      <a:pt x="125" y="26"/>
                    </a:cubicBezTo>
                    <a:cubicBezTo>
                      <a:pt x="25" y="76"/>
                      <a:pt x="0" y="201"/>
                      <a:pt x="50" y="302"/>
                    </a:cubicBezTo>
                    <a:cubicBezTo>
                      <a:pt x="87" y="375"/>
                      <a:pt x="164" y="422"/>
                      <a:pt x="242" y="422"/>
                    </a:cubicBezTo>
                    <a:cubicBezTo>
                      <a:pt x="270" y="422"/>
                      <a:pt x="299" y="415"/>
                      <a:pt x="326" y="402"/>
                    </a:cubicBezTo>
                    <a:cubicBezTo>
                      <a:pt x="426" y="327"/>
                      <a:pt x="476" y="201"/>
                      <a:pt x="401" y="101"/>
                    </a:cubicBezTo>
                    <a:cubicBezTo>
                      <a:pt x="368" y="34"/>
                      <a:pt x="301" y="1"/>
                      <a:pt x="2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2" name="Google Shape;4732;p24"/>
              <p:cNvSpPr/>
              <p:nvPr/>
            </p:nvSpPr>
            <p:spPr>
              <a:xfrm>
                <a:off x="2107275" y="34273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60" y="9"/>
                      <a:pt x="126" y="26"/>
                    </a:cubicBezTo>
                    <a:cubicBezTo>
                      <a:pt x="26" y="76"/>
                      <a:pt x="1" y="201"/>
                      <a:pt x="51" y="301"/>
                    </a:cubicBezTo>
                    <a:cubicBezTo>
                      <a:pt x="87" y="356"/>
                      <a:pt x="149" y="397"/>
                      <a:pt x="219" y="397"/>
                    </a:cubicBezTo>
                    <a:cubicBezTo>
                      <a:pt x="246" y="397"/>
                      <a:pt x="274" y="391"/>
                      <a:pt x="302" y="377"/>
                    </a:cubicBezTo>
                    <a:cubicBezTo>
                      <a:pt x="402" y="326"/>
                      <a:pt x="452" y="201"/>
                      <a:pt x="402" y="101"/>
                    </a:cubicBezTo>
                    <a:cubicBezTo>
                      <a:pt x="368" y="34"/>
                      <a:pt x="302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3" name="Google Shape;4733;p24"/>
              <p:cNvSpPr/>
              <p:nvPr/>
            </p:nvSpPr>
            <p:spPr>
              <a:xfrm>
                <a:off x="2584100" y="2831475"/>
                <a:ext cx="9425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7" extrusionOk="0">
                    <a:moveTo>
                      <a:pt x="151" y="1"/>
                    </a:moveTo>
                    <a:cubicBezTo>
                      <a:pt x="51" y="26"/>
                      <a:pt x="1" y="101"/>
                      <a:pt x="1" y="201"/>
                    </a:cubicBezTo>
                    <a:cubicBezTo>
                      <a:pt x="22" y="288"/>
                      <a:pt x="82" y="357"/>
                      <a:pt x="163" y="357"/>
                    </a:cubicBezTo>
                    <a:cubicBezTo>
                      <a:pt x="175" y="357"/>
                      <a:pt x="188" y="355"/>
                      <a:pt x="201" y="352"/>
                    </a:cubicBezTo>
                    <a:cubicBezTo>
                      <a:pt x="301" y="327"/>
                      <a:pt x="377" y="252"/>
                      <a:pt x="352" y="151"/>
                    </a:cubicBezTo>
                    <a:cubicBezTo>
                      <a:pt x="352" y="51"/>
                      <a:pt x="251" y="1"/>
                      <a:pt x="15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4" name="Google Shape;4734;p24"/>
              <p:cNvSpPr/>
              <p:nvPr/>
            </p:nvSpPr>
            <p:spPr>
              <a:xfrm>
                <a:off x="2563425" y="2914200"/>
                <a:ext cx="11925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21" extrusionOk="0">
                    <a:moveTo>
                      <a:pt x="240" y="0"/>
                    </a:moveTo>
                    <a:cubicBezTo>
                      <a:pt x="162" y="0"/>
                      <a:pt x="84" y="34"/>
                      <a:pt x="51" y="100"/>
                    </a:cubicBezTo>
                    <a:cubicBezTo>
                      <a:pt x="1" y="226"/>
                      <a:pt x="51" y="351"/>
                      <a:pt x="151" y="401"/>
                    </a:cubicBezTo>
                    <a:cubicBezTo>
                      <a:pt x="178" y="415"/>
                      <a:pt x="206" y="421"/>
                      <a:pt x="235" y="421"/>
                    </a:cubicBezTo>
                    <a:cubicBezTo>
                      <a:pt x="313" y="421"/>
                      <a:pt x="390" y="374"/>
                      <a:pt x="427" y="301"/>
                    </a:cubicBezTo>
                    <a:cubicBezTo>
                      <a:pt x="477" y="201"/>
                      <a:pt x="452" y="75"/>
                      <a:pt x="351" y="25"/>
                    </a:cubicBezTo>
                    <a:cubicBezTo>
                      <a:pt x="318" y="9"/>
                      <a:pt x="279" y="0"/>
                      <a:pt x="24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735" name="Google Shape;4735;p24"/>
            <p:cNvGrpSpPr/>
            <p:nvPr/>
          </p:nvGrpSpPr>
          <p:grpSpPr>
            <a:xfrm rot="-9878114">
              <a:off x="5576561" y="2894614"/>
              <a:ext cx="2276525" cy="2696087"/>
              <a:chOff x="1859800" y="2828350"/>
              <a:chExt cx="733725" cy="868950"/>
            </a:xfrm>
          </p:grpSpPr>
          <p:sp>
            <p:nvSpPr>
              <p:cNvPr id="4736" name="Google Shape;4736;p24"/>
              <p:cNvSpPr/>
              <p:nvPr/>
            </p:nvSpPr>
            <p:spPr>
              <a:xfrm>
                <a:off x="2271450" y="3280650"/>
                <a:ext cx="15050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0" extrusionOk="0">
                    <a:moveTo>
                      <a:pt x="305" y="0"/>
                    </a:moveTo>
                    <a:cubicBezTo>
                      <a:pt x="171" y="0"/>
                      <a:pt x="48" y="95"/>
                      <a:pt x="25" y="229"/>
                    </a:cubicBezTo>
                    <a:cubicBezTo>
                      <a:pt x="0" y="380"/>
                      <a:pt x="101" y="530"/>
                      <a:pt x="251" y="555"/>
                    </a:cubicBezTo>
                    <a:cubicBezTo>
                      <a:pt x="266" y="558"/>
                      <a:pt x="282" y="559"/>
                      <a:pt x="297" y="559"/>
                    </a:cubicBezTo>
                    <a:cubicBezTo>
                      <a:pt x="431" y="559"/>
                      <a:pt x="554" y="465"/>
                      <a:pt x="577" y="330"/>
                    </a:cubicBezTo>
                    <a:cubicBezTo>
                      <a:pt x="602" y="179"/>
                      <a:pt x="502" y="29"/>
                      <a:pt x="351" y="4"/>
                    </a:cubicBezTo>
                    <a:cubicBezTo>
                      <a:pt x="336" y="1"/>
                      <a:pt x="320" y="0"/>
                      <a:pt x="30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7" name="Google Shape;4737;p24"/>
              <p:cNvSpPr/>
              <p:nvPr/>
            </p:nvSpPr>
            <p:spPr>
              <a:xfrm>
                <a:off x="2503900" y="3095025"/>
                <a:ext cx="1757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17" extrusionOk="0">
                    <a:moveTo>
                      <a:pt x="344" y="1"/>
                    </a:moveTo>
                    <a:cubicBezTo>
                      <a:pt x="297" y="1"/>
                      <a:pt x="248" y="12"/>
                      <a:pt x="201" y="35"/>
                    </a:cubicBezTo>
                    <a:cubicBezTo>
                      <a:pt x="51" y="111"/>
                      <a:pt x="1" y="311"/>
                      <a:pt x="76" y="436"/>
                    </a:cubicBezTo>
                    <a:cubicBezTo>
                      <a:pt x="131" y="546"/>
                      <a:pt x="240" y="616"/>
                      <a:pt x="353" y="616"/>
                    </a:cubicBezTo>
                    <a:cubicBezTo>
                      <a:pt x="394" y="616"/>
                      <a:pt x="437" y="607"/>
                      <a:pt x="477" y="587"/>
                    </a:cubicBezTo>
                    <a:cubicBezTo>
                      <a:pt x="627" y="487"/>
                      <a:pt x="702" y="311"/>
                      <a:pt x="602" y="161"/>
                    </a:cubicBezTo>
                    <a:cubicBezTo>
                      <a:pt x="550" y="57"/>
                      <a:pt x="451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8" name="Google Shape;4738;p24"/>
              <p:cNvSpPr/>
              <p:nvPr/>
            </p:nvSpPr>
            <p:spPr>
              <a:xfrm>
                <a:off x="2461300" y="3003550"/>
                <a:ext cx="175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2" extrusionOk="0">
                    <a:moveTo>
                      <a:pt x="350" y="1"/>
                    </a:moveTo>
                    <a:cubicBezTo>
                      <a:pt x="299" y="1"/>
                      <a:pt x="247" y="12"/>
                      <a:pt x="201" y="35"/>
                    </a:cubicBezTo>
                    <a:cubicBezTo>
                      <a:pt x="50" y="110"/>
                      <a:pt x="0" y="311"/>
                      <a:pt x="76" y="461"/>
                    </a:cubicBezTo>
                    <a:cubicBezTo>
                      <a:pt x="127" y="565"/>
                      <a:pt x="239" y="621"/>
                      <a:pt x="353" y="621"/>
                    </a:cubicBezTo>
                    <a:cubicBezTo>
                      <a:pt x="404" y="621"/>
                      <a:pt x="455" y="610"/>
                      <a:pt x="502" y="587"/>
                    </a:cubicBezTo>
                    <a:cubicBezTo>
                      <a:pt x="652" y="511"/>
                      <a:pt x="702" y="311"/>
                      <a:pt x="627" y="161"/>
                    </a:cubicBezTo>
                    <a:cubicBezTo>
                      <a:pt x="575" y="57"/>
                      <a:pt x="463" y="1"/>
                      <a:pt x="35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9" name="Google Shape;4739;p24"/>
              <p:cNvSpPr/>
              <p:nvPr/>
            </p:nvSpPr>
            <p:spPr>
              <a:xfrm>
                <a:off x="2396125" y="3210050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198" y="1"/>
                    </a:moveTo>
                    <a:cubicBezTo>
                      <a:pt x="172" y="1"/>
                      <a:pt x="147" y="7"/>
                      <a:pt x="126" y="21"/>
                    </a:cubicBezTo>
                    <a:cubicBezTo>
                      <a:pt x="26" y="71"/>
                      <a:pt x="1" y="196"/>
                      <a:pt x="51" y="297"/>
                    </a:cubicBezTo>
                    <a:cubicBezTo>
                      <a:pt x="87" y="351"/>
                      <a:pt x="149" y="392"/>
                      <a:pt x="219" y="392"/>
                    </a:cubicBezTo>
                    <a:cubicBezTo>
                      <a:pt x="246" y="392"/>
                      <a:pt x="274" y="386"/>
                      <a:pt x="302" y="372"/>
                    </a:cubicBezTo>
                    <a:cubicBezTo>
                      <a:pt x="402" y="322"/>
                      <a:pt x="427" y="196"/>
                      <a:pt x="377" y="96"/>
                    </a:cubicBezTo>
                    <a:cubicBezTo>
                      <a:pt x="341" y="42"/>
                      <a:pt x="265" y="1"/>
                      <a:pt x="19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0" name="Google Shape;4740;p24"/>
              <p:cNvSpPr/>
              <p:nvPr/>
            </p:nvSpPr>
            <p:spPr>
              <a:xfrm>
                <a:off x="2462550" y="307960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31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51" y="76"/>
                      <a:pt x="0" y="176"/>
                      <a:pt x="51" y="276"/>
                    </a:cubicBezTo>
                    <a:cubicBezTo>
                      <a:pt x="84" y="343"/>
                      <a:pt x="151" y="377"/>
                      <a:pt x="221" y="377"/>
                    </a:cubicBezTo>
                    <a:cubicBezTo>
                      <a:pt x="257" y="377"/>
                      <a:pt x="293" y="368"/>
                      <a:pt x="326" y="352"/>
                    </a:cubicBezTo>
                    <a:cubicBezTo>
                      <a:pt x="401" y="302"/>
                      <a:pt x="452" y="201"/>
                      <a:pt x="401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1" name="Google Shape;4741;p24"/>
              <p:cNvSpPr/>
              <p:nvPr/>
            </p:nvSpPr>
            <p:spPr>
              <a:xfrm>
                <a:off x="2431225" y="3196900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209" y="0"/>
                    </a:moveTo>
                    <a:cubicBezTo>
                      <a:pt x="182" y="0"/>
                      <a:pt x="154" y="7"/>
                      <a:pt x="126" y="21"/>
                    </a:cubicBezTo>
                    <a:cubicBezTo>
                      <a:pt x="25" y="71"/>
                      <a:pt x="0" y="196"/>
                      <a:pt x="50" y="296"/>
                    </a:cubicBezTo>
                    <a:cubicBezTo>
                      <a:pt x="87" y="350"/>
                      <a:pt x="162" y="392"/>
                      <a:pt x="229" y="392"/>
                    </a:cubicBezTo>
                    <a:cubicBezTo>
                      <a:pt x="255" y="392"/>
                      <a:pt x="280" y="385"/>
                      <a:pt x="301" y="371"/>
                    </a:cubicBezTo>
                    <a:cubicBezTo>
                      <a:pt x="401" y="321"/>
                      <a:pt x="426" y="196"/>
                      <a:pt x="376" y="96"/>
                    </a:cubicBezTo>
                    <a:cubicBezTo>
                      <a:pt x="340" y="42"/>
                      <a:pt x="278" y="0"/>
                      <a:pt x="20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2" name="Google Shape;4742;p24"/>
              <p:cNvSpPr/>
              <p:nvPr/>
            </p:nvSpPr>
            <p:spPr>
              <a:xfrm>
                <a:off x="2406775" y="3120950"/>
                <a:ext cx="106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7" extrusionOk="0">
                    <a:moveTo>
                      <a:pt x="225" y="1"/>
                    </a:moveTo>
                    <a:cubicBezTo>
                      <a:pt x="193" y="1"/>
                      <a:pt x="160" y="9"/>
                      <a:pt x="126" y="26"/>
                    </a:cubicBezTo>
                    <a:cubicBezTo>
                      <a:pt x="26" y="76"/>
                      <a:pt x="1" y="176"/>
                      <a:pt x="51" y="277"/>
                    </a:cubicBezTo>
                    <a:cubicBezTo>
                      <a:pt x="84" y="343"/>
                      <a:pt x="151" y="377"/>
                      <a:pt x="214" y="377"/>
                    </a:cubicBezTo>
                    <a:cubicBezTo>
                      <a:pt x="246" y="377"/>
                      <a:pt x="277" y="368"/>
                      <a:pt x="302" y="352"/>
                    </a:cubicBezTo>
                    <a:cubicBezTo>
                      <a:pt x="402" y="302"/>
                      <a:pt x="427" y="201"/>
                      <a:pt x="377" y="101"/>
                    </a:cubicBezTo>
                    <a:cubicBezTo>
                      <a:pt x="343" y="34"/>
                      <a:pt x="288" y="1"/>
                      <a:pt x="22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3" name="Google Shape;4743;p24"/>
              <p:cNvSpPr/>
              <p:nvPr/>
            </p:nvSpPr>
            <p:spPr>
              <a:xfrm>
                <a:off x="2346000" y="3028975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209" y="1"/>
                    </a:moveTo>
                    <a:cubicBezTo>
                      <a:pt x="182" y="1"/>
                      <a:pt x="154" y="7"/>
                      <a:pt x="126" y="21"/>
                    </a:cubicBezTo>
                    <a:cubicBezTo>
                      <a:pt x="26" y="71"/>
                      <a:pt x="1" y="196"/>
                      <a:pt x="51" y="296"/>
                    </a:cubicBezTo>
                    <a:cubicBezTo>
                      <a:pt x="87" y="351"/>
                      <a:pt x="162" y="392"/>
                      <a:pt x="230" y="392"/>
                    </a:cubicBezTo>
                    <a:cubicBezTo>
                      <a:pt x="256" y="392"/>
                      <a:pt x="281" y="386"/>
                      <a:pt x="302" y="372"/>
                    </a:cubicBezTo>
                    <a:cubicBezTo>
                      <a:pt x="402" y="321"/>
                      <a:pt x="427" y="196"/>
                      <a:pt x="377" y="96"/>
                    </a:cubicBezTo>
                    <a:cubicBezTo>
                      <a:pt x="341" y="42"/>
                      <a:pt x="278" y="1"/>
                      <a:pt x="20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4" name="Google Shape;4744;p24"/>
              <p:cNvSpPr/>
              <p:nvPr/>
            </p:nvSpPr>
            <p:spPr>
              <a:xfrm>
                <a:off x="2240125" y="3149275"/>
                <a:ext cx="1817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652" extrusionOk="0">
                    <a:moveTo>
                      <a:pt x="364" y="0"/>
                    </a:moveTo>
                    <a:cubicBezTo>
                      <a:pt x="311" y="0"/>
                      <a:pt x="256" y="14"/>
                      <a:pt x="201" y="46"/>
                    </a:cubicBezTo>
                    <a:cubicBezTo>
                      <a:pt x="50" y="121"/>
                      <a:pt x="0" y="322"/>
                      <a:pt x="75" y="472"/>
                    </a:cubicBezTo>
                    <a:cubicBezTo>
                      <a:pt x="130" y="582"/>
                      <a:pt x="253" y="652"/>
                      <a:pt x="373" y="652"/>
                    </a:cubicBezTo>
                    <a:cubicBezTo>
                      <a:pt x="417" y="652"/>
                      <a:pt x="461" y="642"/>
                      <a:pt x="501" y="622"/>
                    </a:cubicBezTo>
                    <a:cubicBezTo>
                      <a:pt x="677" y="522"/>
                      <a:pt x="727" y="322"/>
                      <a:pt x="652" y="171"/>
                    </a:cubicBezTo>
                    <a:cubicBezTo>
                      <a:pt x="583" y="68"/>
                      <a:pt x="479" y="0"/>
                      <a:pt x="36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5" name="Google Shape;4745;p24"/>
              <p:cNvSpPr/>
              <p:nvPr/>
            </p:nvSpPr>
            <p:spPr>
              <a:xfrm>
                <a:off x="2376075" y="3284250"/>
                <a:ext cx="175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2" extrusionOk="0">
                    <a:moveTo>
                      <a:pt x="344" y="1"/>
                    </a:moveTo>
                    <a:cubicBezTo>
                      <a:pt x="297" y="1"/>
                      <a:pt x="248" y="12"/>
                      <a:pt x="201" y="35"/>
                    </a:cubicBezTo>
                    <a:cubicBezTo>
                      <a:pt x="51" y="111"/>
                      <a:pt x="1" y="311"/>
                      <a:pt x="76" y="461"/>
                    </a:cubicBezTo>
                    <a:cubicBezTo>
                      <a:pt x="128" y="565"/>
                      <a:pt x="228" y="621"/>
                      <a:pt x="334" y="621"/>
                    </a:cubicBezTo>
                    <a:cubicBezTo>
                      <a:pt x="381" y="621"/>
                      <a:pt x="430" y="610"/>
                      <a:pt x="477" y="587"/>
                    </a:cubicBezTo>
                    <a:cubicBezTo>
                      <a:pt x="627" y="512"/>
                      <a:pt x="703" y="311"/>
                      <a:pt x="602" y="161"/>
                    </a:cubicBezTo>
                    <a:cubicBezTo>
                      <a:pt x="550" y="57"/>
                      <a:pt x="451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6" name="Google Shape;4746;p24"/>
              <p:cNvSpPr/>
              <p:nvPr/>
            </p:nvSpPr>
            <p:spPr>
              <a:xfrm>
                <a:off x="1891750" y="3615225"/>
                <a:ext cx="1442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577" h="560" extrusionOk="0">
                    <a:moveTo>
                      <a:pt x="280" y="1"/>
                    </a:moveTo>
                    <a:cubicBezTo>
                      <a:pt x="151" y="1"/>
                      <a:pt x="48" y="95"/>
                      <a:pt x="25" y="230"/>
                    </a:cubicBezTo>
                    <a:cubicBezTo>
                      <a:pt x="0" y="380"/>
                      <a:pt x="101" y="531"/>
                      <a:pt x="251" y="556"/>
                    </a:cubicBezTo>
                    <a:cubicBezTo>
                      <a:pt x="266" y="558"/>
                      <a:pt x="282" y="560"/>
                      <a:pt x="297" y="560"/>
                    </a:cubicBezTo>
                    <a:cubicBezTo>
                      <a:pt x="426" y="560"/>
                      <a:pt x="529" y="465"/>
                      <a:pt x="552" y="330"/>
                    </a:cubicBezTo>
                    <a:cubicBezTo>
                      <a:pt x="577" y="180"/>
                      <a:pt x="476" y="30"/>
                      <a:pt x="326" y="4"/>
                    </a:cubicBezTo>
                    <a:cubicBezTo>
                      <a:pt x="311" y="2"/>
                      <a:pt x="295" y="1"/>
                      <a:pt x="28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7" name="Google Shape;4747;p24"/>
              <p:cNvSpPr/>
              <p:nvPr/>
            </p:nvSpPr>
            <p:spPr>
              <a:xfrm>
                <a:off x="2123575" y="3429625"/>
                <a:ext cx="17575" cy="1540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16" extrusionOk="0">
                    <a:moveTo>
                      <a:pt x="350" y="0"/>
                    </a:moveTo>
                    <a:cubicBezTo>
                      <a:pt x="299" y="0"/>
                      <a:pt x="248" y="12"/>
                      <a:pt x="201" y="35"/>
                    </a:cubicBezTo>
                    <a:cubicBezTo>
                      <a:pt x="51" y="110"/>
                      <a:pt x="1" y="311"/>
                      <a:pt x="76" y="436"/>
                    </a:cubicBezTo>
                    <a:cubicBezTo>
                      <a:pt x="131" y="546"/>
                      <a:pt x="253" y="616"/>
                      <a:pt x="373" y="616"/>
                    </a:cubicBezTo>
                    <a:cubicBezTo>
                      <a:pt x="418" y="616"/>
                      <a:pt x="461" y="606"/>
                      <a:pt x="502" y="586"/>
                    </a:cubicBezTo>
                    <a:cubicBezTo>
                      <a:pt x="652" y="486"/>
                      <a:pt x="702" y="311"/>
                      <a:pt x="627" y="160"/>
                    </a:cubicBezTo>
                    <a:cubicBezTo>
                      <a:pt x="575" y="56"/>
                      <a:pt x="464" y="0"/>
                      <a:pt x="35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8" name="Google Shape;4748;p24"/>
              <p:cNvSpPr/>
              <p:nvPr/>
            </p:nvSpPr>
            <p:spPr>
              <a:xfrm>
                <a:off x="2080975" y="3338150"/>
                <a:ext cx="17550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621" extrusionOk="0">
                    <a:moveTo>
                      <a:pt x="369" y="0"/>
                    </a:moveTo>
                    <a:cubicBezTo>
                      <a:pt x="321" y="0"/>
                      <a:pt x="272" y="11"/>
                      <a:pt x="226" y="35"/>
                    </a:cubicBezTo>
                    <a:cubicBezTo>
                      <a:pt x="75" y="110"/>
                      <a:pt x="0" y="310"/>
                      <a:pt x="75" y="461"/>
                    </a:cubicBezTo>
                    <a:cubicBezTo>
                      <a:pt x="145" y="565"/>
                      <a:pt x="250" y="621"/>
                      <a:pt x="358" y="621"/>
                    </a:cubicBezTo>
                    <a:cubicBezTo>
                      <a:pt x="406" y="621"/>
                      <a:pt x="455" y="609"/>
                      <a:pt x="501" y="586"/>
                    </a:cubicBezTo>
                    <a:cubicBezTo>
                      <a:pt x="652" y="511"/>
                      <a:pt x="702" y="310"/>
                      <a:pt x="627" y="160"/>
                    </a:cubicBezTo>
                    <a:cubicBezTo>
                      <a:pt x="575" y="56"/>
                      <a:pt x="475" y="0"/>
                      <a:pt x="36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9" name="Google Shape;4749;p24"/>
              <p:cNvSpPr/>
              <p:nvPr/>
            </p:nvSpPr>
            <p:spPr>
              <a:xfrm>
                <a:off x="2015800" y="3544650"/>
                <a:ext cx="11300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2" extrusionOk="0">
                    <a:moveTo>
                      <a:pt x="214" y="0"/>
                    </a:moveTo>
                    <a:cubicBezTo>
                      <a:pt x="184" y="0"/>
                      <a:pt x="154" y="6"/>
                      <a:pt x="126" y="20"/>
                    </a:cubicBezTo>
                    <a:cubicBezTo>
                      <a:pt x="26" y="71"/>
                      <a:pt x="1" y="196"/>
                      <a:pt x="51" y="296"/>
                    </a:cubicBezTo>
                    <a:cubicBezTo>
                      <a:pt x="87" y="350"/>
                      <a:pt x="162" y="391"/>
                      <a:pt x="229" y="391"/>
                    </a:cubicBezTo>
                    <a:cubicBezTo>
                      <a:pt x="256" y="391"/>
                      <a:pt x="280" y="385"/>
                      <a:pt x="301" y="371"/>
                    </a:cubicBezTo>
                    <a:cubicBezTo>
                      <a:pt x="402" y="321"/>
                      <a:pt x="452" y="196"/>
                      <a:pt x="402" y="96"/>
                    </a:cubicBezTo>
                    <a:cubicBezTo>
                      <a:pt x="366" y="41"/>
                      <a:pt x="290" y="0"/>
                      <a:pt x="21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0" name="Google Shape;4750;p24"/>
              <p:cNvSpPr/>
              <p:nvPr/>
            </p:nvSpPr>
            <p:spPr>
              <a:xfrm>
                <a:off x="2082850" y="3414200"/>
                <a:ext cx="106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7" extrusionOk="0">
                    <a:moveTo>
                      <a:pt x="224" y="0"/>
                    </a:moveTo>
                    <a:cubicBezTo>
                      <a:pt x="193" y="0"/>
                      <a:pt x="159" y="9"/>
                      <a:pt x="126" y="25"/>
                    </a:cubicBezTo>
                    <a:cubicBezTo>
                      <a:pt x="25" y="75"/>
                      <a:pt x="0" y="176"/>
                      <a:pt x="51" y="276"/>
                    </a:cubicBezTo>
                    <a:cubicBezTo>
                      <a:pt x="84" y="343"/>
                      <a:pt x="140" y="376"/>
                      <a:pt x="203" y="376"/>
                    </a:cubicBezTo>
                    <a:cubicBezTo>
                      <a:pt x="234" y="376"/>
                      <a:pt x="268" y="368"/>
                      <a:pt x="301" y="351"/>
                    </a:cubicBezTo>
                    <a:cubicBezTo>
                      <a:pt x="401" y="301"/>
                      <a:pt x="426" y="201"/>
                      <a:pt x="376" y="101"/>
                    </a:cubicBezTo>
                    <a:cubicBezTo>
                      <a:pt x="343" y="34"/>
                      <a:pt x="287" y="0"/>
                      <a:pt x="22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1" name="Google Shape;4751;p24"/>
              <p:cNvSpPr/>
              <p:nvPr/>
            </p:nvSpPr>
            <p:spPr>
              <a:xfrm>
                <a:off x="2050900" y="3531475"/>
                <a:ext cx="11300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3" extrusionOk="0">
                    <a:moveTo>
                      <a:pt x="223" y="1"/>
                    </a:moveTo>
                    <a:cubicBezTo>
                      <a:pt x="196" y="1"/>
                      <a:pt x="172" y="7"/>
                      <a:pt x="151" y="21"/>
                    </a:cubicBezTo>
                    <a:cubicBezTo>
                      <a:pt x="50" y="71"/>
                      <a:pt x="0" y="197"/>
                      <a:pt x="50" y="297"/>
                    </a:cubicBezTo>
                    <a:cubicBezTo>
                      <a:pt x="86" y="351"/>
                      <a:pt x="162" y="392"/>
                      <a:pt x="238" y="392"/>
                    </a:cubicBezTo>
                    <a:cubicBezTo>
                      <a:pt x="268" y="392"/>
                      <a:pt x="298" y="386"/>
                      <a:pt x="326" y="372"/>
                    </a:cubicBezTo>
                    <a:cubicBezTo>
                      <a:pt x="426" y="322"/>
                      <a:pt x="451" y="197"/>
                      <a:pt x="401" y="96"/>
                    </a:cubicBezTo>
                    <a:cubicBezTo>
                      <a:pt x="365" y="42"/>
                      <a:pt x="290" y="1"/>
                      <a:pt x="22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2" name="Google Shape;4752;p24"/>
              <p:cNvSpPr/>
              <p:nvPr/>
            </p:nvSpPr>
            <p:spPr>
              <a:xfrm>
                <a:off x="2026450" y="345555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38" y="0"/>
                    </a:moveTo>
                    <a:cubicBezTo>
                      <a:pt x="207" y="0"/>
                      <a:pt x="176" y="9"/>
                      <a:pt x="151" y="26"/>
                    </a:cubicBezTo>
                    <a:cubicBezTo>
                      <a:pt x="51" y="76"/>
                      <a:pt x="1" y="176"/>
                      <a:pt x="51" y="276"/>
                    </a:cubicBezTo>
                    <a:cubicBezTo>
                      <a:pt x="84" y="343"/>
                      <a:pt x="151" y="376"/>
                      <a:pt x="222" y="376"/>
                    </a:cubicBezTo>
                    <a:cubicBezTo>
                      <a:pt x="257" y="376"/>
                      <a:pt x="293" y="368"/>
                      <a:pt x="327" y="351"/>
                    </a:cubicBezTo>
                    <a:cubicBezTo>
                      <a:pt x="427" y="301"/>
                      <a:pt x="452" y="201"/>
                      <a:pt x="402" y="101"/>
                    </a:cubicBezTo>
                    <a:cubicBezTo>
                      <a:pt x="368" y="34"/>
                      <a:pt x="302" y="0"/>
                      <a:pt x="23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3" name="Google Shape;4753;p24"/>
              <p:cNvSpPr/>
              <p:nvPr/>
            </p:nvSpPr>
            <p:spPr>
              <a:xfrm>
                <a:off x="1965675" y="3363575"/>
                <a:ext cx="11300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2" extrusionOk="0">
                    <a:moveTo>
                      <a:pt x="223" y="0"/>
                    </a:moveTo>
                    <a:cubicBezTo>
                      <a:pt x="197" y="0"/>
                      <a:pt x="172" y="6"/>
                      <a:pt x="151" y="20"/>
                    </a:cubicBezTo>
                    <a:cubicBezTo>
                      <a:pt x="51" y="70"/>
                      <a:pt x="1" y="196"/>
                      <a:pt x="51" y="296"/>
                    </a:cubicBezTo>
                    <a:cubicBezTo>
                      <a:pt x="87" y="350"/>
                      <a:pt x="162" y="391"/>
                      <a:pt x="239" y="391"/>
                    </a:cubicBezTo>
                    <a:cubicBezTo>
                      <a:pt x="269" y="391"/>
                      <a:pt x="298" y="385"/>
                      <a:pt x="326" y="371"/>
                    </a:cubicBezTo>
                    <a:cubicBezTo>
                      <a:pt x="427" y="321"/>
                      <a:pt x="452" y="196"/>
                      <a:pt x="402" y="95"/>
                    </a:cubicBezTo>
                    <a:cubicBezTo>
                      <a:pt x="366" y="41"/>
                      <a:pt x="290" y="0"/>
                      <a:pt x="22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4" name="Google Shape;4754;p24"/>
              <p:cNvSpPr/>
              <p:nvPr/>
            </p:nvSpPr>
            <p:spPr>
              <a:xfrm>
                <a:off x="1859800" y="3483850"/>
                <a:ext cx="18800" cy="16325"/>
              </a:xfrm>
              <a:custGeom>
                <a:avLst/>
                <a:gdLst/>
                <a:ahLst/>
                <a:cxnLst/>
                <a:rect l="l" t="t" r="r" b="b"/>
                <a:pathLst>
                  <a:path w="752" h="653" extrusionOk="0">
                    <a:moveTo>
                      <a:pt x="377" y="1"/>
                    </a:moveTo>
                    <a:cubicBezTo>
                      <a:pt x="325" y="1"/>
                      <a:pt x="273" y="15"/>
                      <a:pt x="226" y="46"/>
                    </a:cubicBezTo>
                    <a:cubicBezTo>
                      <a:pt x="50" y="122"/>
                      <a:pt x="0" y="322"/>
                      <a:pt x="75" y="472"/>
                    </a:cubicBezTo>
                    <a:cubicBezTo>
                      <a:pt x="149" y="583"/>
                      <a:pt x="276" y="652"/>
                      <a:pt x="398" y="652"/>
                    </a:cubicBezTo>
                    <a:cubicBezTo>
                      <a:pt x="442" y="652"/>
                      <a:pt x="486" y="643"/>
                      <a:pt x="526" y="623"/>
                    </a:cubicBezTo>
                    <a:cubicBezTo>
                      <a:pt x="677" y="523"/>
                      <a:pt x="752" y="322"/>
                      <a:pt x="652" y="172"/>
                    </a:cubicBezTo>
                    <a:cubicBezTo>
                      <a:pt x="600" y="69"/>
                      <a:pt x="490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5" name="Google Shape;4755;p24"/>
              <p:cNvSpPr/>
              <p:nvPr/>
            </p:nvSpPr>
            <p:spPr>
              <a:xfrm>
                <a:off x="1995750" y="3618850"/>
                <a:ext cx="1757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1" extrusionOk="0">
                    <a:moveTo>
                      <a:pt x="350" y="0"/>
                    </a:moveTo>
                    <a:cubicBezTo>
                      <a:pt x="299" y="0"/>
                      <a:pt x="248" y="12"/>
                      <a:pt x="201" y="35"/>
                    </a:cubicBezTo>
                    <a:cubicBezTo>
                      <a:pt x="51" y="110"/>
                      <a:pt x="1" y="311"/>
                      <a:pt x="76" y="461"/>
                    </a:cubicBezTo>
                    <a:cubicBezTo>
                      <a:pt x="128" y="565"/>
                      <a:pt x="239" y="621"/>
                      <a:pt x="353" y="621"/>
                    </a:cubicBezTo>
                    <a:cubicBezTo>
                      <a:pt x="404" y="621"/>
                      <a:pt x="455" y="610"/>
                      <a:pt x="502" y="586"/>
                    </a:cubicBezTo>
                    <a:cubicBezTo>
                      <a:pt x="652" y="511"/>
                      <a:pt x="702" y="311"/>
                      <a:pt x="627" y="160"/>
                    </a:cubicBezTo>
                    <a:cubicBezTo>
                      <a:pt x="575" y="56"/>
                      <a:pt x="464" y="0"/>
                      <a:pt x="35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6" name="Google Shape;4756;p24"/>
              <p:cNvSpPr/>
              <p:nvPr/>
            </p:nvSpPr>
            <p:spPr>
              <a:xfrm>
                <a:off x="1990125" y="3474350"/>
                <a:ext cx="6275" cy="582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233" extrusionOk="0">
                    <a:moveTo>
                      <a:pt x="125" y="0"/>
                    </a:moveTo>
                    <a:cubicBezTo>
                      <a:pt x="75" y="0"/>
                      <a:pt x="0" y="25"/>
                      <a:pt x="0" y="101"/>
                    </a:cubicBezTo>
                    <a:cubicBezTo>
                      <a:pt x="0" y="176"/>
                      <a:pt x="25" y="226"/>
                      <a:pt x="100" y="226"/>
                    </a:cubicBezTo>
                    <a:cubicBezTo>
                      <a:pt x="114" y="230"/>
                      <a:pt x="126" y="232"/>
                      <a:pt x="138" y="232"/>
                    </a:cubicBezTo>
                    <a:cubicBezTo>
                      <a:pt x="192" y="232"/>
                      <a:pt x="226" y="188"/>
                      <a:pt x="226" y="126"/>
                    </a:cubicBezTo>
                    <a:cubicBezTo>
                      <a:pt x="251" y="76"/>
                      <a:pt x="201" y="0"/>
                      <a:pt x="12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7" name="Google Shape;4757;p24"/>
              <p:cNvSpPr/>
              <p:nvPr/>
            </p:nvSpPr>
            <p:spPr>
              <a:xfrm>
                <a:off x="1886725" y="3555150"/>
                <a:ext cx="7550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79" extrusionOk="0">
                    <a:moveTo>
                      <a:pt x="161" y="0"/>
                    </a:moveTo>
                    <a:cubicBezTo>
                      <a:pt x="140" y="0"/>
                      <a:pt x="119" y="9"/>
                      <a:pt x="101" y="26"/>
                    </a:cubicBezTo>
                    <a:cubicBezTo>
                      <a:pt x="26" y="52"/>
                      <a:pt x="1" y="127"/>
                      <a:pt x="26" y="202"/>
                    </a:cubicBezTo>
                    <a:cubicBezTo>
                      <a:pt x="58" y="250"/>
                      <a:pt x="101" y="278"/>
                      <a:pt x="148" y="278"/>
                    </a:cubicBezTo>
                    <a:cubicBezTo>
                      <a:pt x="173" y="278"/>
                      <a:pt x="200" y="270"/>
                      <a:pt x="226" y="252"/>
                    </a:cubicBezTo>
                    <a:cubicBezTo>
                      <a:pt x="276" y="227"/>
                      <a:pt x="302" y="152"/>
                      <a:pt x="276" y="77"/>
                    </a:cubicBezTo>
                    <a:cubicBezTo>
                      <a:pt x="244" y="28"/>
                      <a:pt x="201" y="0"/>
                      <a:pt x="16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8" name="Google Shape;4758;p24"/>
              <p:cNvSpPr/>
              <p:nvPr/>
            </p:nvSpPr>
            <p:spPr>
              <a:xfrm>
                <a:off x="1905525" y="3595250"/>
                <a:ext cx="7550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79" extrusionOk="0">
                    <a:moveTo>
                      <a:pt x="155" y="0"/>
                    </a:moveTo>
                    <a:cubicBezTo>
                      <a:pt x="129" y="0"/>
                      <a:pt x="102" y="9"/>
                      <a:pt x="76" y="27"/>
                    </a:cubicBezTo>
                    <a:cubicBezTo>
                      <a:pt x="26" y="52"/>
                      <a:pt x="1" y="127"/>
                      <a:pt x="26" y="202"/>
                    </a:cubicBezTo>
                    <a:cubicBezTo>
                      <a:pt x="42" y="251"/>
                      <a:pt x="89" y="278"/>
                      <a:pt x="135" y="278"/>
                    </a:cubicBezTo>
                    <a:cubicBezTo>
                      <a:pt x="159" y="278"/>
                      <a:pt x="183" y="270"/>
                      <a:pt x="201" y="252"/>
                    </a:cubicBezTo>
                    <a:cubicBezTo>
                      <a:pt x="276" y="227"/>
                      <a:pt x="301" y="152"/>
                      <a:pt x="276" y="77"/>
                    </a:cubicBezTo>
                    <a:cubicBezTo>
                      <a:pt x="244" y="28"/>
                      <a:pt x="201" y="0"/>
                      <a:pt x="15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9" name="Google Shape;4759;p24"/>
              <p:cNvSpPr/>
              <p:nvPr/>
            </p:nvSpPr>
            <p:spPr>
              <a:xfrm>
                <a:off x="1936850" y="3507150"/>
                <a:ext cx="505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7" extrusionOk="0">
                    <a:moveTo>
                      <a:pt x="111" y="0"/>
                    </a:moveTo>
                    <a:cubicBezTo>
                      <a:pt x="92" y="0"/>
                      <a:pt x="72" y="6"/>
                      <a:pt x="51" y="17"/>
                    </a:cubicBezTo>
                    <a:cubicBezTo>
                      <a:pt x="26" y="42"/>
                      <a:pt x="1" y="92"/>
                      <a:pt x="26" y="117"/>
                    </a:cubicBezTo>
                    <a:cubicBezTo>
                      <a:pt x="44" y="154"/>
                      <a:pt x="76" y="177"/>
                      <a:pt x="111" y="177"/>
                    </a:cubicBezTo>
                    <a:cubicBezTo>
                      <a:pt x="124" y="177"/>
                      <a:pt x="138" y="174"/>
                      <a:pt x="151" y="167"/>
                    </a:cubicBezTo>
                    <a:cubicBezTo>
                      <a:pt x="176" y="142"/>
                      <a:pt x="201" y="92"/>
                      <a:pt x="176" y="42"/>
                    </a:cubicBezTo>
                    <a:cubicBezTo>
                      <a:pt x="162" y="12"/>
                      <a:pt x="138" y="0"/>
                      <a:pt x="11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0" name="Google Shape;4760;p24"/>
              <p:cNvSpPr/>
              <p:nvPr/>
            </p:nvSpPr>
            <p:spPr>
              <a:xfrm>
                <a:off x="1907400" y="3564325"/>
                <a:ext cx="50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2" extrusionOk="0">
                    <a:moveTo>
                      <a:pt x="91" y="1"/>
                    </a:moveTo>
                    <a:cubicBezTo>
                      <a:pt x="78" y="1"/>
                      <a:pt x="64" y="4"/>
                      <a:pt x="51" y="10"/>
                    </a:cubicBezTo>
                    <a:cubicBezTo>
                      <a:pt x="26" y="35"/>
                      <a:pt x="1" y="86"/>
                      <a:pt x="26" y="136"/>
                    </a:cubicBezTo>
                    <a:cubicBezTo>
                      <a:pt x="44" y="153"/>
                      <a:pt x="74" y="171"/>
                      <a:pt x="108" y="171"/>
                    </a:cubicBezTo>
                    <a:cubicBezTo>
                      <a:pt x="122" y="171"/>
                      <a:pt x="137" y="168"/>
                      <a:pt x="151" y="161"/>
                    </a:cubicBezTo>
                    <a:cubicBezTo>
                      <a:pt x="176" y="136"/>
                      <a:pt x="201" y="86"/>
                      <a:pt x="176" y="60"/>
                    </a:cubicBezTo>
                    <a:cubicBezTo>
                      <a:pt x="158" y="24"/>
                      <a:pt x="126" y="1"/>
                      <a:pt x="9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1" name="Google Shape;4761;p24"/>
              <p:cNvSpPr/>
              <p:nvPr/>
            </p:nvSpPr>
            <p:spPr>
              <a:xfrm>
                <a:off x="1921200" y="3512925"/>
                <a:ext cx="5025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2" extrusionOk="0">
                    <a:moveTo>
                      <a:pt x="103" y="1"/>
                    </a:moveTo>
                    <a:cubicBezTo>
                      <a:pt x="92" y="1"/>
                      <a:pt x="83" y="4"/>
                      <a:pt x="75" y="11"/>
                    </a:cubicBezTo>
                    <a:cubicBezTo>
                      <a:pt x="25" y="36"/>
                      <a:pt x="0" y="86"/>
                      <a:pt x="25" y="137"/>
                    </a:cubicBezTo>
                    <a:cubicBezTo>
                      <a:pt x="43" y="154"/>
                      <a:pt x="73" y="172"/>
                      <a:pt x="107" y="172"/>
                    </a:cubicBezTo>
                    <a:cubicBezTo>
                      <a:pt x="121" y="172"/>
                      <a:pt x="136" y="169"/>
                      <a:pt x="151" y="162"/>
                    </a:cubicBezTo>
                    <a:cubicBezTo>
                      <a:pt x="176" y="137"/>
                      <a:pt x="201" y="86"/>
                      <a:pt x="176" y="36"/>
                    </a:cubicBezTo>
                    <a:cubicBezTo>
                      <a:pt x="158" y="19"/>
                      <a:pt x="128" y="1"/>
                      <a:pt x="10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2" name="Google Shape;4762;p24"/>
              <p:cNvSpPr/>
              <p:nvPr/>
            </p:nvSpPr>
            <p:spPr>
              <a:xfrm>
                <a:off x="1931850" y="3546150"/>
                <a:ext cx="5025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2" extrusionOk="0">
                    <a:moveTo>
                      <a:pt x="100" y="1"/>
                    </a:moveTo>
                    <a:cubicBezTo>
                      <a:pt x="91" y="1"/>
                      <a:pt x="82" y="4"/>
                      <a:pt x="75" y="11"/>
                    </a:cubicBezTo>
                    <a:cubicBezTo>
                      <a:pt x="25" y="36"/>
                      <a:pt x="0" y="86"/>
                      <a:pt x="25" y="136"/>
                    </a:cubicBezTo>
                    <a:cubicBezTo>
                      <a:pt x="43" y="154"/>
                      <a:pt x="73" y="171"/>
                      <a:pt x="107" y="171"/>
                    </a:cubicBezTo>
                    <a:cubicBezTo>
                      <a:pt x="121" y="171"/>
                      <a:pt x="136" y="168"/>
                      <a:pt x="151" y="161"/>
                    </a:cubicBezTo>
                    <a:cubicBezTo>
                      <a:pt x="201" y="136"/>
                      <a:pt x="201" y="86"/>
                      <a:pt x="176" y="61"/>
                    </a:cubicBezTo>
                    <a:cubicBezTo>
                      <a:pt x="157" y="24"/>
                      <a:pt x="126" y="1"/>
                      <a:pt x="10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3" name="Google Shape;4763;p24"/>
              <p:cNvSpPr/>
              <p:nvPr/>
            </p:nvSpPr>
            <p:spPr>
              <a:xfrm>
                <a:off x="1958775" y="3586725"/>
                <a:ext cx="5050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67" extrusionOk="0">
                    <a:moveTo>
                      <a:pt x="112" y="0"/>
                    </a:moveTo>
                    <a:cubicBezTo>
                      <a:pt x="93" y="0"/>
                      <a:pt x="72" y="6"/>
                      <a:pt x="51" y="17"/>
                    </a:cubicBezTo>
                    <a:cubicBezTo>
                      <a:pt x="26" y="42"/>
                      <a:pt x="1" y="92"/>
                      <a:pt x="26" y="117"/>
                    </a:cubicBezTo>
                    <a:cubicBezTo>
                      <a:pt x="51" y="167"/>
                      <a:pt x="101" y="167"/>
                      <a:pt x="126" y="167"/>
                    </a:cubicBezTo>
                    <a:cubicBezTo>
                      <a:pt x="176" y="142"/>
                      <a:pt x="201" y="92"/>
                      <a:pt x="176" y="42"/>
                    </a:cubicBezTo>
                    <a:cubicBezTo>
                      <a:pt x="162" y="12"/>
                      <a:pt x="138" y="0"/>
                      <a:pt x="11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4" name="Google Shape;4764;p24"/>
              <p:cNvSpPr/>
              <p:nvPr/>
            </p:nvSpPr>
            <p:spPr>
              <a:xfrm>
                <a:off x="2002025" y="3531125"/>
                <a:ext cx="8175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27" h="287" extrusionOk="0">
                    <a:moveTo>
                      <a:pt x="161" y="0"/>
                    </a:moveTo>
                    <a:cubicBezTo>
                      <a:pt x="141" y="0"/>
                      <a:pt x="121" y="3"/>
                      <a:pt x="101" y="10"/>
                    </a:cubicBezTo>
                    <a:cubicBezTo>
                      <a:pt x="25" y="60"/>
                      <a:pt x="0" y="135"/>
                      <a:pt x="50" y="211"/>
                    </a:cubicBezTo>
                    <a:cubicBezTo>
                      <a:pt x="67" y="259"/>
                      <a:pt x="114" y="287"/>
                      <a:pt x="159" y="287"/>
                    </a:cubicBezTo>
                    <a:cubicBezTo>
                      <a:pt x="184" y="287"/>
                      <a:pt x="208" y="278"/>
                      <a:pt x="226" y="261"/>
                    </a:cubicBezTo>
                    <a:cubicBezTo>
                      <a:pt x="301" y="236"/>
                      <a:pt x="326" y="135"/>
                      <a:pt x="301" y="60"/>
                    </a:cubicBezTo>
                    <a:cubicBezTo>
                      <a:pt x="264" y="23"/>
                      <a:pt x="214" y="0"/>
                      <a:pt x="16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5" name="Google Shape;4765;p24"/>
              <p:cNvSpPr/>
              <p:nvPr/>
            </p:nvSpPr>
            <p:spPr>
              <a:xfrm>
                <a:off x="1943125" y="3472225"/>
                <a:ext cx="7550" cy="65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62" extrusionOk="0">
                    <a:moveTo>
                      <a:pt x="135" y="0"/>
                    </a:moveTo>
                    <a:cubicBezTo>
                      <a:pt x="116" y="0"/>
                      <a:pt x="96" y="3"/>
                      <a:pt x="76" y="10"/>
                    </a:cubicBezTo>
                    <a:cubicBezTo>
                      <a:pt x="25" y="35"/>
                      <a:pt x="0" y="135"/>
                      <a:pt x="25" y="186"/>
                    </a:cubicBezTo>
                    <a:cubicBezTo>
                      <a:pt x="42" y="234"/>
                      <a:pt x="89" y="262"/>
                      <a:pt x="134" y="262"/>
                    </a:cubicBezTo>
                    <a:cubicBezTo>
                      <a:pt x="159" y="262"/>
                      <a:pt x="183" y="253"/>
                      <a:pt x="201" y="236"/>
                    </a:cubicBezTo>
                    <a:cubicBezTo>
                      <a:pt x="276" y="211"/>
                      <a:pt x="301" y="135"/>
                      <a:pt x="251" y="60"/>
                    </a:cubicBezTo>
                    <a:cubicBezTo>
                      <a:pt x="233" y="24"/>
                      <a:pt x="187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6" name="Google Shape;4766;p24"/>
              <p:cNvSpPr/>
              <p:nvPr/>
            </p:nvSpPr>
            <p:spPr>
              <a:xfrm>
                <a:off x="2473200" y="2949425"/>
                <a:ext cx="1130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6" extrusionOk="0">
                    <a:moveTo>
                      <a:pt x="231" y="0"/>
                    </a:moveTo>
                    <a:cubicBezTo>
                      <a:pt x="205" y="0"/>
                      <a:pt x="178" y="6"/>
                      <a:pt x="151" y="20"/>
                    </a:cubicBezTo>
                    <a:cubicBezTo>
                      <a:pt x="51" y="70"/>
                      <a:pt x="1" y="195"/>
                      <a:pt x="76" y="295"/>
                    </a:cubicBezTo>
                    <a:cubicBezTo>
                      <a:pt x="109" y="362"/>
                      <a:pt x="165" y="396"/>
                      <a:pt x="228" y="396"/>
                    </a:cubicBezTo>
                    <a:cubicBezTo>
                      <a:pt x="260" y="396"/>
                      <a:pt x="293" y="387"/>
                      <a:pt x="326" y="371"/>
                    </a:cubicBezTo>
                    <a:cubicBezTo>
                      <a:pt x="427" y="321"/>
                      <a:pt x="452" y="195"/>
                      <a:pt x="402" y="120"/>
                    </a:cubicBezTo>
                    <a:cubicBezTo>
                      <a:pt x="365" y="47"/>
                      <a:pt x="301" y="0"/>
                      <a:pt x="23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7" name="Google Shape;4767;p24"/>
              <p:cNvSpPr/>
              <p:nvPr/>
            </p:nvSpPr>
            <p:spPr>
              <a:xfrm>
                <a:off x="2500775" y="3008175"/>
                <a:ext cx="11300" cy="97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88" extrusionOk="0">
                    <a:moveTo>
                      <a:pt x="231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25" y="76"/>
                      <a:pt x="0" y="176"/>
                      <a:pt x="50" y="276"/>
                    </a:cubicBezTo>
                    <a:cubicBezTo>
                      <a:pt x="84" y="343"/>
                      <a:pt x="151" y="388"/>
                      <a:pt x="221" y="388"/>
                    </a:cubicBezTo>
                    <a:cubicBezTo>
                      <a:pt x="256" y="388"/>
                      <a:pt x="293" y="377"/>
                      <a:pt x="326" y="351"/>
                    </a:cubicBezTo>
                    <a:cubicBezTo>
                      <a:pt x="401" y="301"/>
                      <a:pt x="451" y="201"/>
                      <a:pt x="401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8" name="Google Shape;4768;p24"/>
              <p:cNvSpPr/>
              <p:nvPr/>
            </p:nvSpPr>
            <p:spPr>
              <a:xfrm>
                <a:off x="2546500" y="2879475"/>
                <a:ext cx="75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7" extrusionOk="0">
                    <a:moveTo>
                      <a:pt x="145" y="1"/>
                    </a:moveTo>
                    <a:cubicBezTo>
                      <a:pt x="130" y="1"/>
                      <a:pt x="115" y="4"/>
                      <a:pt x="101" y="11"/>
                    </a:cubicBezTo>
                    <a:cubicBezTo>
                      <a:pt x="26" y="36"/>
                      <a:pt x="1" y="111"/>
                      <a:pt x="51" y="186"/>
                    </a:cubicBezTo>
                    <a:cubicBezTo>
                      <a:pt x="69" y="223"/>
                      <a:pt x="115" y="246"/>
                      <a:pt x="157" y="246"/>
                    </a:cubicBezTo>
                    <a:cubicBezTo>
                      <a:pt x="173" y="246"/>
                      <a:pt x="188" y="243"/>
                      <a:pt x="201" y="236"/>
                    </a:cubicBezTo>
                    <a:cubicBezTo>
                      <a:pt x="277" y="186"/>
                      <a:pt x="302" y="136"/>
                      <a:pt x="252" y="61"/>
                    </a:cubicBezTo>
                    <a:cubicBezTo>
                      <a:pt x="233" y="24"/>
                      <a:pt x="188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9" name="Google Shape;4769;p24"/>
              <p:cNvSpPr/>
              <p:nvPr/>
            </p:nvSpPr>
            <p:spPr>
              <a:xfrm>
                <a:off x="2503900" y="296305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53" y="0"/>
                    </a:moveTo>
                    <a:cubicBezTo>
                      <a:pt x="129" y="0"/>
                      <a:pt x="102" y="8"/>
                      <a:pt x="76" y="26"/>
                    </a:cubicBezTo>
                    <a:cubicBezTo>
                      <a:pt x="26" y="51"/>
                      <a:pt x="1" y="126"/>
                      <a:pt x="26" y="177"/>
                    </a:cubicBezTo>
                    <a:cubicBezTo>
                      <a:pt x="58" y="225"/>
                      <a:pt x="101" y="253"/>
                      <a:pt x="141" y="253"/>
                    </a:cubicBezTo>
                    <a:cubicBezTo>
                      <a:pt x="162" y="253"/>
                      <a:pt x="183" y="244"/>
                      <a:pt x="201" y="227"/>
                    </a:cubicBezTo>
                    <a:cubicBezTo>
                      <a:pt x="251" y="202"/>
                      <a:pt x="276" y="126"/>
                      <a:pt x="251" y="76"/>
                    </a:cubicBezTo>
                    <a:cubicBezTo>
                      <a:pt x="235" y="28"/>
                      <a:pt x="198" y="0"/>
                      <a:pt x="15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0" name="Google Shape;4770;p24"/>
              <p:cNvSpPr/>
              <p:nvPr/>
            </p:nvSpPr>
            <p:spPr>
              <a:xfrm>
                <a:off x="2523950" y="2887850"/>
                <a:ext cx="69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3" extrusionOk="0">
                    <a:moveTo>
                      <a:pt x="160" y="1"/>
                    </a:moveTo>
                    <a:cubicBezTo>
                      <a:pt x="140" y="1"/>
                      <a:pt x="119" y="9"/>
                      <a:pt x="101" y="27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5"/>
                      <a:pt x="103" y="242"/>
                      <a:pt x="140" y="242"/>
                    </a:cubicBezTo>
                    <a:cubicBezTo>
                      <a:pt x="161" y="242"/>
                      <a:pt x="183" y="236"/>
                      <a:pt x="201" y="227"/>
                    </a:cubicBezTo>
                    <a:cubicBezTo>
                      <a:pt x="276" y="202"/>
                      <a:pt x="276" y="127"/>
                      <a:pt x="251" y="77"/>
                    </a:cubicBezTo>
                    <a:cubicBezTo>
                      <a:pt x="235" y="28"/>
                      <a:pt x="198" y="1"/>
                      <a:pt x="16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1" name="Google Shape;4771;p24"/>
              <p:cNvSpPr/>
              <p:nvPr/>
            </p:nvSpPr>
            <p:spPr>
              <a:xfrm>
                <a:off x="2539625" y="2936500"/>
                <a:ext cx="6900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6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0" y="10"/>
                    </a:cubicBezTo>
                    <a:cubicBezTo>
                      <a:pt x="25" y="61"/>
                      <a:pt x="0" y="136"/>
                      <a:pt x="50" y="186"/>
                    </a:cubicBezTo>
                    <a:cubicBezTo>
                      <a:pt x="69" y="223"/>
                      <a:pt x="114" y="246"/>
                      <a:pt x="156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276" y="136"/>
                      <a:pt x="251" y="61"/>
                    </a:cubicBezTo>
                    <a:cubicBezTo>
                      <a:pt x="232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2" name="Google Shape;4772;p24"/>
              <p:cNvSpPr/>
              <p:nvPr/>
            </p:nvSpPr>
            <p:spPr>
              <a:xfrm>
                <a:off x="2578475" y="2995400"/>
                <a:ext cx="75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46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0" y="10"/>
                    </a:cubicBezTo>
                    <a:cubicBezTo>
                      <a:pt x="25" y="60"/>
                      <a:pt x="0" y="111"/>
                      <a:pt x="50" y="186"/>
                    </a:cubicBezTo>
                    <a:cubicBezTo>
                      <a:pt x="69" y="222"/>
                      <a:pt x="114" y="246"/>
                      <a:pt x="156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301" y="136"/>
                      <a:pt x="251" y="60"/>
                    </a:cubicBezTo>
                    <a:cubicBezTo>
                      <a:pt x="232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3" name="Google Shape;4773;p24"/>
              <p:cNvSpPr/>
              <p:nvPr/>
            </p:nvSpPr>
            <p:spPr>
              <a:xfrm>
                <a:off x="2555275" y="28283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59" y="9"/>
                      <a:pt x="126" y="26"/>
                    </a:cubicBezTo>
                    <a:cubicBezTo>
                      <a:pt x="51" y="76"/>
                      <a:pt x="1" y="201"/>
                      <a:pt x="51" y="276"/>
                    </a:cubicBezTo>
                    <a:cubicBezTo>
                      <a:pt x="88" y="350"/>
                      <a:pt x="165" y="396"/>
                      <a:pt x="243" y="396"/>
                    </a:cubicBezTo>
                    <a:cubicBezTo>
                      <a:pt x="271" y="396"/>
                      <a:pt x="300" y="390"/>
                      <a:pt x="327" y="377"/>
                    </a:cubicBezTo>
                    <a:cubicBezTo>
                      <a:pt x="427" y="326"/>
                      <a:pt x="452" y="201"/>
                      <a:pt x="402" y="101"/>
                    </a:cubicBezTo>
                    <a:cubicBezTo>
                      <a:pt x="368" y="34"/>
                      <a:pt x="302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4" name="Google Shape;4774;p24"/>
              <p:cNvSpPr/>
              <p:nvPr/>
            </p:nvSpPr>
            <p:spPr>
              <a:xfrm>
                <a:off x="2089750" y="3510675"/>
                <a:ext cx="9425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7" extrusionOk="0">
                    <a:moveTo>
                      <a:pt x="201" y="1"/>
                    </a:moveTo>
                    <a:cubicBezTo>
                      <a:pt x="100" y="1"/>
                      <a:pt x="25" y="76"/>
                      <a:pt x="0" y="151"/>
                    </a:cubicBezTo>
                    <a:cubicBezTo>
                      <a:pt x="0" y="252"/>
                      <a:pt x="50" y="352"/>
                      <a:pt x="150" y="352"/>
                    </a:cubicBezTo>
                    <a:cubicBezTo>
                      <a:pt x="164" y="355"/>
                      <a:pt x="176" y="357"/>
                      <a:pt x="189" y="357"/>
                    </a:cubicBezTo>
                    <a:cubicBezTo>
                      <a:pt x="270" y="357"/>
                      <a:pt x="329" y="289"/>
                      <a:pt x="351" y="201"/>
                    </a:cubicBezTo>
                    <a:cubicBezTo>
                      <a:pt x="376" y="126"/>
                      <a:pt x="301" y="26"/>
                      <a:pt x="20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5" name="Google Shape;4775;p24"/>
              <p:cNvSpPr/>
              <p:nvPr/>
            </p:nvSpPr>
            <p:spPr>
              <a:xfrm>
                <a:off x="1939375" y="362910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24" y="1"/>
                    </a:moveTo>
                    <a:cubicBezTo>
                      <a:pt x="192" y="1"/>
                      <a:pt x="159" y="9"/>
                      <a:pt x="125" y="26"/>
                    </a:cubicBezTo>
                    <a:cubicBezTo>
                      <a:pt x="25" y="76"/>
                      <a:pt x="0" y="176"/>
                      <a:pt x="50" y="277"/>
                    </a:cubicBezTo>
                    <a:cubicBezTo>
                      <a:pt x="84" y="343"/>
                      <a:pt x="139" y="377"/>
                      <a:pt x="202" y="377"/>
                    </a:cubicBezTo>
                    <a:cubicBezTo>
                      <a:pt x="234" y="377"/>
                      <a:pt x="267" y="368"/>
                      <a:pt x="301" y="352"/>
                    </a:cubicBezTo>
                    <a:cubicBezTo>
                      <a:pt x="401" y="302"/>
                      <a:pt x="451" y="201"/>
                      <a:pt x="376" y="101"/>
                    </a:cubicBezTo>
                    <a:cubicBezTo>
                      <a:pt x="343" y="34"/>
                      <a:pt x="287" y="1"/>
                      <a:pt x="22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6" name="Google Shape;4776;p24"/>
              <p:cNvSpPr/>
              <p:nvPr/>
            </p:nvSpPr>
            <p:spPr>
              <a:xfrm>
                <a:off x="1966300" y="3687375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59" y="9"/>
                      <a:pt x="126" y="26"/>
                    </a:cubicBezTo>
                    <a:cubicBezTo>
                      <a:pt x="26" y="76"/>
                      <a:pt x="1" y="201"/>
                      <a:pt x="51" y="276"/>
                    </a:cubicBezTo>
                    <a:cubicBezTo>
                      <a:pt x="88" y="350"/>
                      <a:pt x="165" y="396"/>
                      <a:pt x="242" y="396"/>
                    </a:cubicBezTo>
                    <a:cubicBezTo>
                      <a:pt x="271" y="396"/>
                      <a:pt x="300" y="390"/>
                      <a:pt x="327" y="377"/>
                    </a:cubicBezTo>
                    <a:cubicBezTo>
                      <a:pt x="402" y="326"/>
                      <a:pt x="452" y="201"/>
                      <a:pt x="402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7" name="Google Shape;4777;p24"/>
              <p:cNvSpPr/>
              <p:nvPr/>
            </p:nvSpPr>
            <p:spPr>
              <a:xfrm>
                <a:off x="2012050" y="3558675"/>
                <a:ext cx="75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7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1" y="11"/>
                    </a:cubicBezTo>
                    <a:cubicBezTo>
                      <a:pt x="25" y="61"/>
                      <a:pt x="0" y="136"/>
                      <a:pt x="50" y="186"/>
                    </a:cubicBezTo>
                    <a:cubicBezTo>
                      <a:pt x="69" y="223"/>
                      <a:pt x="114" y="246"/>
                      <a:pt x="157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301" y="136"/>
                      <a:pt x="251" y="61"/>
                    </a:cubicBezTo>
                    <a:cubicBezTo>
                      <a:pt x="233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8" name="Google Shape;4778;p24"/>
              <p:cNvSpPr/>
              <p:nvPr/>
            </p:nvSpPr>
            <p:spPr>
              <a:xfrm>
                <a:off x="1969450" y="3642525"/>
                <a:ext cx="690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2" extrusionOk="0">
                    <a:moveTo>
                      <a:pt x="155" y="0"/>
                    </a:moveTo>
                    <a:cubicBezTo>
                      <a:pt x="130" y="0"/>
                      <a:pt x="103" y="6"/>
                      <a:pt x="75" y="15"/>
                    </a:cubicBezTo>
                    <a:cubicBezTo>
                      <a:pt x="25" y="40"/>
                      <a:pt x="0" y="115"/>
                      <a:pt x="25" y="166"/>
                    </a:cubicBezTo>
                    <a:cubicBezTo>
                      <a:pt x="57" y="214"/>
                      <a:pt x="100" y="242"/>
                      <a:pt x="140" y="242"/>
                    </a:cubicBezTo>
                    <a:cubicBezTo>
                      <a:pt x="162" y="242"/>
                      <a:pt x="183" y="233"/>
                      <a:pt x="201" y="216"/>
                    </a:cubicBezTo>
                    <a:cubicBezTo>
                      <a:pt x="251" y="191"/>
                      <a:pt x="276" y="115"/>
                      <a:pt x="251" y="65"/>
                    </a:cubicBezTo>
                    <a:cubicBezTo>
                      <a:pt x="235" y="18"/>
                      <a:pt x="199" y="0"/>
                      <a:pt x="15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9" name="Google Shape;4779;p24"/>
              <p:cNvSpPr/>
              <p:nvPr/>
            </p:nvSpPr>
            <p:spPr>
              <a:xfrm>
                <a:off x="1989500" y="3567325"/>
                <a:ext cx="75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43" extrusionOk="0">
                    <a:moveTo>
                      <a:pt x="162" y="1"/>
                    </a:moveTo>
                    <a:cubicBezTo>
                      <a:pt x="140" y="1"/>
                      <a:pt x="119" y="7"/>
                      <a:pt x="100" y="16"/>
                    </a:cubicBezTo>
                    <a:cubicBezTo>
                      <a:pt x="25" y="41"/>
                      <a:pt x="0" y="116"/>
                      <a:pt x="50" y="166"/>
                    </a:cubicBezTo>
                    <a:cubicBezTo>
                      <a:pt x="66" y="215"/>
                      <a:pt x="103" y="242"/>
                      <a:pt x="141" y="242"/>
                    </a:cubicBezTo>
                    <a:cubicBezTo>
                      <a:pt x="162" y="242"/>
                      <a:pt x="183" y="234"/>
                      <a:pt x="201" y="216"/>
                    </a:cubicBezTo>
                    <a:cubicBezTo>
                      <a:pt x="276" y="191"/>
                      <a:pt x="301" y="116"/>
                      <a:pt x="251" y="66"/>
                    </a:cubicBezTo>
                    <a:cubicBezTo>
                      <a:pt x="235" y="18"/>
                      <a:pt x="199" y="1"/>
                      <a:pt x="162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0" name="Google Shape;4780;p24"/>
              <p:cNvSpPr/>
              <p:nvPr/>
            </p:nvSpPr>
            <p:spPr>
              <a:xfrm>
                <a:off x="2005150" y="3615925"/>
                <a:ext cx="7550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54" extrusionOk="0">
                    <a:moveTo>
                      <a:pt x="160" y="1"/>
                    </a:moveTo>
                    <a:cubicBezTo>
                      <a:pt x="140" y="1"/>
                      <a:pt x="119" y="9"/>
                      <a:pt x="101" y="27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6"/>
                      <a:pt x="104" y="253"/>
                      <a:pt x="142" y="253"/>
                    </a:cubicBezTo>
                    <a:cubicBezTo>
                      <a:pt x="162" y="253"/>
                      <a:pt x="183" y="245"/>
                      <a:pt x="201" y="227"/>
                    </a:cubicBezTo>
                    <a:cubicBezTo>
                      <a:pt x="276" y="202"/>
                      <a:pt x="301" y="127"/>
                      <a:pt x="251" y="77"/>
                    </a:cubicBezTo>
                    <a:cubicBezTo>
                      <a:pt x="235" y="28"/>
                      <a:pt x="198" y="1"/>
                      <a:pt x="16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1" name="Google Shape;4781;p24"/>
              <p:cNvSpPr/>
              <p:nvPr/>
            </p:nvSpPr>
            <p:spPr>
              <a:xfrm>
                <a:off x="2044000" y="3674825"/>
                <a:ext cx="755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2" extrusionOk="0">
                    <a:moveTo>
                      <a:pt x="160" y="0"/>
                    </a:moveTo>
                    <a:cubicBezTo>
                      <a:pt x="139" y="0"/>
                      <a:pt x="119" y="9"/>
                      <a:pt x="101" y="26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5"/>
                      <a:pt x="103" y="242"/>
                      <a:pt x="140" y="242"/>
                    </a:cubicBezTo>
                    <a:cubicBezTo>
                      <a:pt x="161" y="242"/>
                      <a:pt x="183" y="236"/>
                      <a:pt x="201" y="227"/>
                    </a:cubicBezTo>
                    <a:cubicBezTo>
                      <a:pt x="276" y="202"/>
                      <a:pt x="301" y="127"/>
                      <a:pt x="251" y="77"/>
                    </a:cubicBezTo>
                    <a:cubicBezTo>
                      <a:pt x="235" y="28"/>
                      <a:pt x="198" y="0"/>
                      <a:pt x="16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2" name="Google Shape;4782;p24"/>
              <p:cNvSpPr/>
              <p:nvPr/>
            </p:nvSpPr>
            <p:spPr>
              <a:xfrm>
                <a:off x="2107275" y="3593525"/>
                <a:ext cx="11950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21" extrusionOk="0">
                    <a:moveTo>
                      <a:pt x="235" y="1"/>
                    </a:moveTo>
                    <a:cubicBezTo>
                      <a:pt x="207" y="1"/>
                      <a:pt x="178" y="7"/>
                      <a:pt x="151" y="20"/>
                    </a:cubicBezTo>
                    <a:cubicBezTo>
                      <a:pt x="51" y="70"/>
                      <a:pt x="1" y="196"/>
                      <a:pt x="51" y="296"/>
                    </a:cubicBezTo>
                    <a:cubicBezTo>
                      <a:pt x="85" y="382"/>
                      <a:pt x="155" y="420"/>
                      <a:pt x="235" y="420"/>
                    </a:cubicBezTo>
                    <a:cubicBezTo>
                      <a:pt x="272" y="420"/>
                      <a:pt x="312" y="412"/>
                      <a:pt x="352" y="396"/>
                    </a:cubicBezTo>
                    <a:cubicBezTo>
                      <a:pt x="452" y="346"/>
                      <a:pt x="477" y="221"/>
                      <a:pt x="427" y="121"/>
                    </a:cubicBezTo>
                    <a:cubicBezTo>
                      <a:pt x="390" y="47"/>
                      <a:pt x="313" y="1"/>
                      <a:pt x="23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3" name="Google Shape;4783;p24"/>
              <p:cNvSpPr/>
              <p:nvPr/>
            </p:nvSpPr>
            <p:spPr>
              <a:xfrm>
                <a:off x="2020825" y="35075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0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50" y="76"/>
                      <a:pt x="0" y="201"/>
                      <a:pt x="50" y="301"/>
                    </a:cubicBezTo>
                    <a:cubicBezTo>
                      <a:pt x="86" y="356"/>
                      <a:pt x="162" y="397"/>
                      <a:pt x="238" y="397"/>
                    </a:cubicBezTo>
                    <a:cubicBezTo>
                      <a:pt x="268" y="397"/>
                      <a:pt x="298" y="391"/>
                      <a:pt x="326" y="377"/>
                    </a:cubicBezTo>
                    <a:cubicBezTo>
                      <a:pt x="426" y="326"/>
                      <a:pt x="451" y="201"/>
                      <a:pt x="401" y="101"/>
                    </a:cubicBezTo>
                    <a:cubicBezTo>
                      <a:pt x="368" y="34"/>
                      <a:pt x="301" y="1"/>
                      <a:pt x="2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4" name="Google Shape;4784;p24"/>
              <p:cNvSpPr/>
              <p:nvPr/>
            </p:nvSpPr>
            <p:spPr>
              <a:xfrm>
                <a:off x="2040250" y="3425350"/>
                <a:ext cx="9425" cy="84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37" extrusionOk="0">
                    <a:moveTo>
                      <a:pt x="186" y="1"/>
                    </a:moveTo>
                    <a:cubicBezTo>
                      <a:pt x="100" y="1"/>
                      <a:pt x="25" y="66"/>
                      <a:pt x="25" y="131"/>
                    </a:cubicBezTo>
                    <a:cubicBezTo>
                      <a:pt x="0" y="231"/>
                      <a:pt x="75" y="331"/>
                      <a:pt x="176" y="331"/>
                    </a:cubicBezTo>
                    <a:cubicBezTo>
                      <a:pt x="186" y="335"/>
                      <a:pt x="196" y="336"/>
                      <a:pt x="207" y="336"/>
                    </a:cubicBezTo>
                    <a:cubicBezTo>
                      <a:pt x="276" y="336"/>
                      <a:pt x="354" y="271"/>
                      <a:pt x="376" y="206"/>
                    </a:cubicBezTo>
                    <a:cubicBezTo>
                      <a:pt x="376" y="106"/>
                      <a:pt x="301" y="5"/>
                      <a:pt x="226" y="5"/>
                    </a:cubicBezTo>
                    <a:cubicBezTo>
                      <a:pt x="212" y="2"/>
                      <a:pt x="199" y="1"/>
                      <a:pt x="186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5" name="Google Shape;4785;p24"/>
              <p:cNvSpPr/>
              <p:nvPr/>
            </p:nvSpPr>
            <p:spPr>
              <a:xfrm>
                <a:off x="2188750" y="3305925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19" y="1"/>
                    </a:moveTo>
                    <a:cubicBezTo>
                      <a:pt x="194" y="1"/>
                      <a:pt x="171" y="7"/>
                      <a:pt x="150" y="20"/>
                    </a:cubicBezTo>
                    <a:cubicBezTo>
                      <a:pt x="50" y="71"/>
                      <a:pt x="0" y="196"/>
                      <a:pt x="50" y="296"/>
                    </a:cubicBezTo>
                    <a:cubicBezTo>
                      <a:pt x="84" y="363"/>
                      <a:pt x="150" y="396"/>
                      <a:pt x="221" y="396"/>
                    </a:cubicBezTo>
                    <a:cubicBezTo>
                      <a:pt x="256" y="396"/>
                      <a:pt x="292" y="388"/>
                      <a:pt x="326" y="371"/>
                    </a:cubicBezTo>
                    <a:cubicBezTo>
                      <a:pt x="426" y="321"/>
                      <a:pt x="451" y="221"/>
                      <a:pt x="401" y="121"/>
                    </a:cubicBezTo>
                    <a:cubicBezTo>
                      <a:pt x="364" y="47"/>
                      <a:pt x="287" y="1"/>
                      <a:pt x="21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6" name="Google Shape;4786;p24"/>
              <p:cNvSpPr/>
              <p:nvPr/>
            </p:nvSpPr>
            <p:spPr>
              <a:xfrm>
                <a:off x="2161800" y="32476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13" y="0"/>
                    </a:moveTo>
                    <a:cubicBezTo>
                      <a:pt x="184" y="0"/>
                      <a:pt x="154" y="7"/>
                      <a:pt x="126" y="21"/>
                    </a:cubicBezTo>
                    <a:cubicBezTo>
                      <a:pt x="25" y="71"/>
                      <a:pt x="0" y="196"/>
                      <a:pt x="50" y="296"/>
                    </a:cubicBezTo>
                    <a:cubicBezTo>
                      <a:pt x="84" y="363"/>
                      <a:pt x="151" y="397"/>
                      <a:pt x="221" y="397"/>
                    </a:cubicBezTo>
                    <a:cubicBezTo>
                      <a:pt x="257" y="397"/>
                      <a:pt x="293" y="388"/>
                      <a:pt x="326" y="372"/>
                    </a:cubicBezTo>
                    <a:cubicBezTo>
                      <a:pt x="401" y="321"/>
                      <a:pt x="451" y="196"/>
                      <a:pt x="401" y="96"/>
                    </a:cubicBezTo>
                    <a:cubicBezTo>
                      <a:pt x="365" y="42"/>
                      <a:pt x="290" y="0"/>
                      <a:pt x="21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7" name="Google Shape;4787;p24"/>
              <p:cNvSpPr/>
              <p:nvPr/>
            </p:nvSpPr>
            <p:spPr>
              <a:xfrm>
                <a:off x="2119825" y="3380125"/>
                <a:ext cx="6900" cy="6125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5" extrusionOk="0">
                    <a:moveTo>
                      <a:pt x="135" y="0"/>
                    </a:moveTo>
                    <a:cubicBezTo>
                      <a:pt x="116" y="0"/>
                      <a:pt x="95" y="3"/>
                      <a:pt x="75" y="10"/>
                    </a:cubicBezTo>
                    <a:cubicBezTo>
                      <a:pt x="25" y="35"/>
                      <a:pt x="0" y="110"/>
                      <a:pt x="25" y="160"/>
                    </a:cubicBezTo>
                    <a:cubicBezTo>
                      <a:pt x="63" y="217"/>
                      <a:pt x="114" y="245"/>
                      <a:pt x="159" y="245"/>
                    </a:cubicBezTo>
                    <a:cubicBezTo>
                      <a:pt x="174" y="245"/>
                      <a:pt x="188" y="242"/>
                      <a:pt x="201" y="235"/>
                    </a:cubicBezTo>
                    <a:cubicBezTo>
                      <a:pt x="251" y="185"/>
                      <a:pt x="276" y="110"/>
                      <a:pt x="251" y="60"/>
                    </a:cubicBezTo>
                    <a:cubicBezTo>
                      <a:pt x="232" y="23"/>
                      <a:pt x="187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8" name="Google Shape;4788;p24"/>
              <p:cNvSpPr/>
              <p:nvPr/>
            </p:nvSpPr>
            <p:spPr>
              <a:xfrm>
                <a:off x="2163050" y="3296150"/>
                <a:ext cx="69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6" extrusionOk="0">
                    <a:moveTo>
                      <a:pt x="120" y="1"/>
                    </a:moveTo>
                    <a:cubicBezTo>
                      <a:pt x="104" y="1"/>
                      <a:pt x="89" y="4"/>
                      <a:pt x="76" y="10"/>
                    </a:cubicBezTo>
                    <a:cubicBezTo>
                      <a:pt x="0" y="61"/>
                      <a:pt x="0" y="136"/>
                      <a:pt x="26" y="186"/>
                    </a:cubicBezTo>
                    <a:cubicBezTo>
                      <a:pt x="44" y="223"/>
                      <a:pt x="89" y="246"/>
                      <a:pt x="132" y="246"/>
                    </a:cubicBezTo>
                    <a:cubicBezTo>
                      <a:pt x="147" y="246"/>
                      <a:pt x="162" y="243"/>
                      <a:pt x="176" y="236"/>
                    </a:cubicBezTo>
                    <a:cubicBezTo>
                      <a:pt x="251" y="211"/>
                      <a:pt x="276" y="136"/>
                      <a:pt x="226" y="61"/>
                    </a:cubicBezTo>
                    <a:cubicBezTo>
                      <a:pt x="208" y="24"/>
                      <a:pt x="162" y="1"/>
                      <a:pt x="12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9" name="Google Shape;4789;p24"/>
              <p:cNvSpPr/>
              <p:nvPr/>
            </p:nvSpPr>
            <p:spPr>
              <a:xfrm>
                <a:off x="2142375" y="3371350"/>
                <a:ext cx="69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6" extrusionOk="0">
                    <a:moveTo>
                      <a:pt x="145" y="0"/>
                    </a:moveTo>
                    <a:cubicBezTo>
                      <a:pt x="129" y="0"/>
                      <a:pt x="114" y="3"/>
                      <a:pt x="101" y="10"/>
                    </a:cubicBezTo>
                    <a:cubicBezTo>
                      <a:pt x="25" y="60"/>
                      <a:pt x="0" y="135"/>
                      <a:pt x="51" y="185"/>
                    </a:cubicBezTo>
                    <a:cubicBezTo>
                      <a:pt x="69" y="222"/>
                      <a:pt x="114" y="245"/>
                      <a:pt x="157" y="245"/>
                    </a:cubicBezTo>
                    <a:cubicBezTo>
                      <a:pt x="172" y="245"/>
                      <a:pt x="187" y="242"/>
                      <a:pt x="201" y="236"/>
                    </a:cubicBezTo>
                    <a:cubicBezTo>
                      <a:pt x="276" y="211"/>
                      <a:pt x="276" y="135"/>
                      <a:pt x="251" y="60"/>
                    </a:cubicBezTo>
                    <a:cubicBezTo>
                      <a:pt x="233" y="23"/>
                      <a:pt x="187" y="0"/>
                      <a:pt x="14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0" name="Google Shape;4790;p24"/>
              <p:cNvSpPr/>
              <p:nvPr/>
            </p:nvSpPr>
            <p:spPr>
              <a:xfrm>
                <a:off x="2126700" y="332270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60" y="0"/>
                    </a:moveTo>
                    <a:cubicBezTo>
                      <a:pt x="140" y="0"/>
                      <a:pt x="119" y="8"/>
                      <a:pt x="101" y="26"/>
                    </a:cubicBezTo>
                    <a:cubicBezTo>
                      <a:pt x="26" y="51"/>
                      <a:pt x="1" y="126"/>
                      <a:pt x="51" y="177"/>
                    </a:cubicBezTo>
                    <a:cubicBezTo>
                      <a:pt x="67" y="225"/>
                      <a:pt x="104" y="253"/>
                      <a:pt x="142" y="253"/>
                    </a:cubicBezTo>
                    <a:cubicBezTo>
                      <a:pt x="163" y="253"/>
                      <a:pt x="184" y="244"/>
                      <a:pt x="201" y="227"/>
                    </a:cubicBezTo>
                    <a:cubicBezTo>
                      <a:pt x="277" y="202"/>
                      <a:pt x="277" y="126"/>
                      <a:pt x="251" y="76"/>
                    </a:cubicBezTo>
                    <a:cubicBezTo>
                      <a:pt x="235" y="28"/>
                      <a:pt x="198" y="0"/>
                      <a:pt x="16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1" name="Google Shape;4791;p24"/>
              <p:cNvSpPr/>
              <p:nvPr/>
            </p:nvSpPr>
            <p:spPr>
              <a:xfrm>
                <a:off x="2087850" y="326380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54" y="0"/>
                    </a:moveTo>
                    <a:cubicBezTo>
                      <a:pt x="129" y="0"/>
                      <a:pt x="103" y="9"/>
                      <a:pt x="76" y="26"/>
                    </a:cubicBezTo>
                    <a:cubicBezTo>
                      <a:pt x="26" y="51"/>
                      <a:pt x="1" y="127"/>
                      <a:pt x="26" y="177"/>
                    </a:cubicBezTo>
                    <a:cubicBezTo>
                      <a:pt x="58" y="225"/>
                      <a:pt x="101" y="253"/>
                      <a:pt x="141" y="253"/>
                    </a:cubicBezTo>
                    <a:cubicBezTo>
                      <a:pt x="163" y="253"/>
                      <a:pt x="184" y="245"/>
                      <a:pt x="201" y="227"/>
                    </a:cubicBezTo>
                    <a:cubicBezTo>
                      <a:pt x="252" y="202"/>
                      <a:pt x="277" y="127"/>
                      <a:pt x="252" y="76"/>
                    </a:cubicBezTo>
                    <a:cubicBezTo>
                      <a:pt x="235" y="28"/>
                      <a:pt x="198" y="0"/>
                      <a:pt x="15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2" name="Google Shape;4792;p24"/>
              <p:cNvSpPr/>
              <p:nvPr/>
            </p:nvSpPr>
            <p:spPr>
              <a:xfrm>
                <a:off x="2020200" y="3340875"/>
                <a:ext cx="11925" cy="10550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22" extrusionOk="0">
                    <a:moveTo>
                      <a:pt x="230" y="1"/>
                    </a:moveTo>
                    <a:cubicBezTo>
                      <a:pt x="195" y="1"/>
                      <a:pt x="159" y="9"/>
                      <a:pt x="125" y="26"/>
                    </a:cubicBezTo>
                    <a:cubicBezTo>
                      <a:pt x="25" y="76"/>
                      <a:pt x="0" y="201"/>
                      <a:pt x="50" y="302"/>
                    </a:cubicBezTo>
                    <a:cubicBezTo>
                      <a:pt x="87" y="375"/>
                      <a:pt x="164" y="422"/>
                      <a:pt x="242" y="422"/>
                    </a:cubicBezTo>
                    <a:cubicBezTo>
                      <a:pt x="270" y="422"/>
                      <a:pt x="299" y="415"/>
                      <a:pt x="326" y="402"/>
                    </a:cubicBezTo>
                    <a:cubicBezTo>
                      <a:pt x="426" y="327"/>
                      <a:pt x="476" y="201"/>
                      <a:pt x="401" y="101"/>
                    </a:cubicBezTo>
                    <a:cubicBezTo>
                      <a:pt x="368" y="34"/>
                      <a:pt x="301" y="1"/>
                      <a:pt x="2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3" name="Google Shape;4793;p24"/>
              <p:cNvSpPr/>
              <p:nvPr/>
            </p:nvSpPr>
            <p:spPr>
              <a:xfrm>
                <a:off x="2107275" y="34273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60" y="9"/>
                      <a:pt x="126" y="26"/>
                    </a:cubicBezTo>
                    <a:cubicBezTo>
                      <a:pt x="26" y="76"/>
                      <a:pt x="1" y="201"/>
                      <a:pt x="51" y="301"/>
                    </a:cubicBezTo>
                    <a:cubicBezTo>
                      <a:pt x="87" y="356"/>
                      <a:pt x="149" y="397"/>
                      <a:pt x="219" y="397"/>
                    </a:cubicBezTo>
                    <a:cubicBezTo>
                      <a:pt x="246" y="397"/>
                      <a:pt x="274" y="391"/>
                      <a:pt x="302" y="377"/>
                    </a:cubicBezTo>
                    <a:cubicBezTo>
                      <a:pt x="402" y="326"/>
                      <a:pt x="452" y="201"/>
                      <a:pt x="402" y="101"/>
                    </a:cubicBezTo>
                    <a:cubicBezTo>
                      <a:pt x="368" y="34"/>
                      <a:pt x="302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4" name="Google Shape;4794;p24"/>
              <p:cNvSpPr/>
              <p:nvPr/>
            </p:nvSpPr>
            <p:spPr>
              <a:xfrm>
                <a:off x="2584100" y="2831475"/>
                <a:ext cx="9425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7" extrusionOk="0">
                    <a:moveTo>
                      <a:pt x="151" y="1"/>
                    </a:moveTo>
                    <a:cubicBezTo>
                      <a:pt x="51" y="26"/>
                      <a:pt x="1" y="101"/>
                      <a:pt x="1" y="201"/>
                    </a:cubicBezTo>
                    <a:cubicBezTo>
                      <a:pt x="22" y="288"/>
                      <a:pt x="82" y="357"/>
                      <a:pt x="163" y="357"/>
                    </a:cubicBezTo>
                    <a:cubicBezTo>
                      <a:pt x="175" y="357"/>
                      <a:pt x="188" y="355"/>
                      <a:pt x="201" y="352"/>
                    </a:cubicBezTo>
                    <a:cubicBezTo>
                      <a:pt x="301" y="327"/>
                      <a:pt x="377" y="252"/>
                      <a:pt x="352" y="151"/>
                    </a:cubicBezTo>
                    <a:cubicBezTo>
                      <a:pt x="352" y="51"/>
                      <a:pt x="251" y="1"/>
                      <a:pt x="15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5" name="Google Shape;4795;p24"/>
              <p:cNvSpPr/>
              <p:nvPr/>
            </p:nvSpPr>
            <p:spPr>
              <a:xfrm>
                <a:off x="2563425" y="2914200"/>
                <a:ext cx="11925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21" extrusionOk="0">
                    <a:moveTo>
                      <a:pt x="240" y="0"/>
                    </a:moveTo>
                    <a:cubicBezTo>
                      <a:pt x="162" y="0"/>
                      <a:pt x="84" y="34"/>
                      <a:pt x="51" y="100"/>
                    </a:cubicBezTo>
                    <a:cubicBezTo>
                      <a:pt x="1" y="226"/>
                      <a:pt x="51" y="351"/>
                      <a:pt x="151" y="401"/>
                    </a:cubicBezTo>
                    <a:cubicBezTo>
                      <a:pt x="178" y="415"/>
                      <a:pt x="206" y="421"/>
                      <a:pt x="235" y="421"/>
                    </a:cubicBezTo>
                    <a:cubicBezTo>
                      <a:pt x="313" y="421"/>
                      <a:pt x="390" y="374"/>
                      <a:pt x="427" y="301"/>
                    </a:cubicBezTo>
                    <a:cubicBezTo>
                      <a:pt x="477" y="201"/>
                      <a:pt x="452" y="75"/>
                      <a:pt x="351" y="25"/>
                    </a:cubicBezTo>
                    <a:cubicBezTo>
                      <a:pt x="318" y="9"/>
                      <a:pt x="279" y="0"/>
                      <a:pt x="24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796" name="Google Shape;4796;p24"/>
          <p:cNvSpPr/>
          <p:nvPr/>
        </p:nvSpPr>
        <p:spPr>
          <a:xfrm>
            <a:off x="894450" y="-48200"/>
            <a:ext cx="7401775" cy="5143500"/>
          </a:xfrm>
          <a:custGeom>
            <a:avLst/>
            <a:gdLst/>
            <a:ahLst/>
            <a:cxnLst/>
            <a:rect l="l" t="t" r="r" b="b"/>
            <a:pathLst>
              <a:path w="296071" h="205740" extrusionOk="0">
                <a:moveTo>
                  <a:pt x="0" y="140610"/>
                </a:moveTo>
                <a:lnTo>
                  <a:pt x="46261" y="59653"/>
                </a:lnTo>
                <a:lnTo>
                  <a:pt x="156131" y="0"/>
                </a:lnTo>
                <a:lnTo>
                  <a:pt x="198436" y="17957"/>
                </a:lnTo>
                <a:lnTo>
                  <a:pt x="296071" y="95637"/>
                </a:lnTo>
                <a:lnTo>
                  <a:pt x="275436" y="132088"/>
                </a:lnTo>
                <a:lnTo>
                  <a:pt x="178044" y="193262"/>
                </a:lnTo>
                <a:lnTo>
                  <a:pt x="138479" y="205740"/>
                </a:lnTo>
                <a:lnTo>
                  <a:pt x="2739" y="143958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grpSp>
        <p:nvGrpSpPr>
          <p:cNvPr id="4797" name="Google Shape;4797;p24"/>
          <p:cNvGrpSpPr/>
          <p:nvPr/>
        </p:nvGrpSpPr>
        <p:grpSpPr>
          <a:xfrm rot="5400000">
            <a:off x="1178895" y="-2582205"/>
            <a:ext cx="6785973" cy="10308211"/>
            <a:chOff x="3143625" y="2861550"/>
            <a:chExt cx="1315825" cy="1998800"/>
          </a:xfrm>
        </p:grpSpPr>
        <p:sp>
          <p:nvSpPr>
            <p:cNvPr id="4798" name="Google Shape;4798;p24"/>
            <p:cNvSpPr/>
            <p:nvPr/>
          </p:nvSpPr>
          <p:spPr>
            <a:xfrm>
              <a:off x="3143625" y="2874100"/>
              <a:ext cx="1245650" cy="1781975"/>
            </a:xfrm>
            <a:custGeom>
              <a:avLst/>
              <a:gdLst/>
              <a:ahLst/>
              <a:cxnLst/>
              <a:rect l="l" t="t" r="r" b="b"/>
              <a:pathLst>
                <a:path w="49826" h="71279" fill="none" extrusionOk="0">
                  <a:moveTo>
                    <a:pt x="29550" y="71279"/>
                  </a:moveTo>
                  <a:lnTo>
                    <a:pt x="1" y="41554"/>
                  </a:lnTo>
                  <a:lnTo>
                    <a:pt x="32908" y="0"/>
                  </a:lnTo>
                  <a:lnTo>
                    <a:pt x="49826" y="53609"/>
                  </a:lnTo>
                  <a:close/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9" name="Google Shape;4799;p24"/>
            <p:cNvSpPr/>
            <p:nvPr/>
          </p:nvSpPr>
          <p:spPr>
            <a:xfrm>
              <a:off x="3169325" y="2861550"/>
              <a:ext cx="1272575" cy="1757575"/>
            </a:xfrm>
            <a:custGeom>
              <a:avLst/>
              <a:gdLst/>
              <a:ahLst/>
              <a:cxnLst/>
              <a:rect l="l" t="t" r="r" b="b"/>
              <a:pathLst>
                <a:path w="50903" h="70303" fill="none" extrusionOk="0">
                  <a:moveTo>
                    <a:pt x="35389" y="70302"/>
                  </a:moveTo>
                  <a:lnTo>
                    <a:pt x="0" y="50152"/>
                  </a:lnTo>
                  <a:lnTo>
                    <a:pt x="21003" y="1"/>
                  </a:lnTo>
                  <a:lnTo>
                    <a:pt x="50903" y="47345"/>
                  </a:lnTo>
                  <a:close/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0" name="Google Shape;4800;p24"/>
            <p:cNvSpPr/>
            <p:nvPr/>
          </p:nvSpPr>
          <p:spPr>
            <a:xfrm>
              <a:off x="3182475" y="3057050"/>
              <a:ext cx="1272600" cy="1803300"/>
            </a:xfrm>
            <a:custGeom>
              <a:avLst/>
              <a:gdLst/>
              <a:ahLst/>
              <a:cxnLst/>
              <a:rect l="l" t="t" r="r" b="b"/>
              <a:pathLst>
                <a:path w="50904" h="72132" fill="none" extrusionOk="0">
                  <a:moveTo>
                    <a:pt x="17219" y="1"/>
                  </a:moveTo>
                  <a:lnTo>
                    <a:pt x="50903" y="19249"/>
                  </a:lnTo>
                  <a:lnTo>
                    <a:pt x="26918" y="72131"/>
                  </a:lnTo>
                  <a:lnTo>
                    <a:pt x="1" y="22056"/>
                  </a:lnTo>
                  <a:close/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1" name="Google Shape;4801;p24"/>
            <p:cNvSpPr/>
            <p:nvPr/>
          </p:nvSpPr>
          <p:spPr>
            <a:xfrm>
              <a:off x="3143625" y="2861550"/>
              <a:ext cx="1315825" cy="1998175"/>
            </a:xfrm>
            <a:custGeom>
              <a:avLst/>
              <a:gdLst/>
              <a:ahLst/>
              <a:cxnLst/>
              <a:rect l="l" t="t" r="r" b="b"/>
              <a:pathLst>
                <a:path w="52633" h="79927" fill="none" extrusionOk="0">
                  <a:moveTo>
                    <a:pt x="52633" y="79926"/>
                  </a:moveTo>
                  <a:lnTo>
                    <a:pt x="1" y="79926"/>
                  </a:lnTo>
                  <a:lnTo>
                    <a:pt x="1" y="1"/>
                  </a:lnTo>
                  <a:lnTo>
                    <a:pt x="52633" y="1"/>
                  </a:lnTo>
                  <a:close/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802" name="Google Shape;4802;p24"/>
          <p:cNvPicPr preferRelativeResize="0"/>
          <p:nvPr/>
        </p:nvPicPr>
        <p:blipFill rotWithShape="1">
          <a:blip r:embed="rId3">
            <a:alphaModFix/>
          </a:blip>
          <a:srcRect l="12961" t="9062" r="37508" b="28948"/>
          <a:stretch/>
        </p:blipFill>
        <p:spPr>
          <a:xfrm>
            <a:off x="402150" y="3424450"/>
            <a:ext cx="1135950" cy="94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3" name="Google Shape;4803;p24"/>
          <p:cNvPicPr preferRelativeResize="0"/>
          <p:nvPr/>
        </p:nvPicPr>
        <p:blipFill rotWithShape="1">
          <a:blip r:embed="rId4">
            <a:alphaModFix/>
          </a:blip>
          <a:srcRect l="6532" r="65742" b="47243"/>
          <a:stretch/>
        </p:blipFill>
        <p:spPr>
          <a:xfrm flipH="1">
            <a:off x="7175440" y="1972751"/>
            <a:ext cx="2497121" cy="2673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4" name="Google Shape;4804;p24"/>
          <p:cNvPicPr preferRelativeResize="0"/>
          <p:nvPr/>
        </p:nvPicPr>
        <p:blipFill rotWithShape="1">
          <a:blip r:embed="rId4">
            <a:alphaModFix/>
          </a:blip>
          <a:srcRect l="61858" t="6889" r="10416" b="52222"/>
          <a:stretch/>
        </p:blipFill>
        <p:spPr>
          <a:xfrm flipH="1">
            <a:off x="1277974" y="-845462"/>
            <a:ext cx="2347700" cy="1947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5" name="Google Shape;4805;p24"/>
          <p:cNvPicPr preferRelativeResize="0"/>
          <p:nvPr/>
        </p:nvPicPr>
        <p:blipFill rotWithShape="1">
          <a:blip r:embed="rId5">
            <a:alphaModFix/>
          </a:blip>
          <a:srcRect l="31365" t="27174" r="39875" b="46788"/>
          <a:stretch/>
        </p:blipFill>
        <p:spPr>
          <a:xfrm>
            <a:off x="2138563" y="481300"/>
            <a:ext cx="626525" cy="567200"/>
          </a:xfrm>
          <a:prstGeom prst="rect">
            <a:avLst/>
          </a:prstGeom>
          <a:noFill/>
          <a:ln>
            <a:noFill/>
          </a:ln>
        </p:spPr>
      </p:pic>
      <p:sp>
        <p:nvSpPr>
          <p:cNvPr id="4806" name="Google Shape;4806;p24"/>
          <p:cNvSpPr txBox="1">
            <a:spLocks noGrp="1"/>
          </p:cNvSpPr>
          <p:nvPr>
            <p:ph type="title"/>
          </p:nvPr>
        </p:nvSpPr>
        <p:spPr>
          <a:xfrm>
            <a:off x="2189725" y="1666075"/>
            <a:ext cx="4764600" cy="1239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ssistant"/>
              <a:buNone/>
              <a:defRPr sz="2400">
                <a:solidFill>
                  <a:schemeClr val="dk2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ssistant"/>
              <a:buNone/>
              <a:defRPr sz="2400">
                <a:solidFill>
                  <a:schemeClr val="dk2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ssistant"/>
              <a:buNone/>
              <a:defRPr sz="2400">
                <a:solidFill>
                  <a:schemeClr val="dk2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ssistant"/>
              <a:buNone/>
              <a:defRPr sz="2400">
                <a:solidFill>
                  <a:schemeClr val="dk2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ssistant"/>
              <a:buNone/>
              <a:defRPr sz="2400">
                <a:solidFill>
                  <a:schemeClr val="dk2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ssistant"/>
              <a:buNone/>
              <a:defRPr sz="2400">
                <a:solidFill>
                  <a:schemeClr val="dk2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ssistant"/>
              <a:buNone/>
              <a:defRPr sz="2400">
                <a:solidFill>
                  <a:schemeClr val="dk2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ssistant"/>
              <a:buNone/>
              <a:defRPr sz="2400">
                <a:solidFill>
                  <a:schemeClr val="dk2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ssistant"/>
              <a:buNone/>
              <a:defRPr sz="2400">
                <a:solidFill>
                  <a:schemeClr val="dk2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endParaRPr/>
          </a:p>
        </p:txBody>
      </p:sp>
      <p:sp>
        <p:nvSpPr>
          <p:cNvPr id="4807" name="Google Shape;4807;p24"/>
          <p:cNvSpPr txBox="1">
            <a:spLocks noGrp="1"/>
          </p:cNvSpPr>
          <p:nvPr>
            <p:ph type="subTitle" idx="1"/>
          </p:nvPr>
        </p:nvSpPr>
        <p:spPr>
          <a:xfrm>
            <a:off x="2189675" y="2904925"/>
            <a:ext cx="4764600" cy="598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ora Regular"/>
              <a:buNone/>
              <a:defRPr>
                <a:solidFill>
                  <a:schemeClr val="dk1"/>
                </a:solidFill>
                <a:latin typeface="Lora Regular"/>
                <a:ea typeface="Lora Regular"/>
                <a:cs typeface="Lora Regular"/>
                <a:sym typeface="Lora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ora Regular"/>
              <a:buNone/>
              <a:defRPr>
                <a:solidFill>
                  <a:schemeClr val="dk1"/>
                </a:solidFill>
                <a:latin typeface="Lora Regular"/>
                <a:ea typeface="Lora Regular"/>
                <a:cs typeface="Lora Regular"/>
                <a:sym typeface="Lora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ora Regular"/>
              <a:buNone/>
              <a:defRPr>
                <a:solidFill>
                  <a:schemeClr val="dk1"/>
                </a:solidFill>
                <a:latin typeface="Lora Regular"/>
                <a:ea typeface="Lora Regular"/>
                <a:cs typeface="Lora Regular"/>
                <a:sym typeface="Lora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ora Regular"/>
              <a:buNone/>
              <a:defRPr>
                <a:solidFill>
                  <a:schemeClr val="dk1"/>
                </a:solidFill>
                <a:latin typeface="Lora Regular"/>
                <a:ea typeface="Lora Regular"/>
                <a:cs typeface="Lora Regular"/>
                <a:sym typeface="Lora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ora Regular"/>
              <a:buNone/>
              <a:defRPr>
                <a:solidFill>
                  <a:schemeClr val="dk1"/>
                </a:solidFill>
                <a:latin typeface="Lora Regular"/>
                <a:ea typeface="Lora Regular"/>
                <a:cs typeface="Lora Regular"/>
                <a:sym typeface="Lora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ora Regular"/>
              <a:buNone/>
              <a:defRPr>
                <a:solidFill>
                  <a:schemeClr val="dk1"/>
                </a:solidFill>
                <a:latin typeface="Lora Regular"/>
                <a:ea typeface="Lora Regular"/>
                <a:cs typeface="Lora Regular"/>
                <a:sym typeface="Lora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ora Regular"/>
              <a:buNone/>
              <a:defRPr>
                <a:solidFill>
                  <a:schemeClr val="dk1"/>
                </a:solidFill>
                <a:latin typeface="Lora Regular"/>
                <a:ea typeface="Lora Regular"/>
                <a:cs typeface="Lora Regular"/>
                <a:sym typeface="Lora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ora Regular"/>
              <a:buNone/>
              <a:defRPr>
                <a:solidFill>
                  <a:schemeClr val="dk1"/>
                </a:solidFill>
                <a:latin typeface="Lora Regular"/>
                <a:ea typeface="Lora Regular"/>
                <a:cs typeface="Lora Regular"/>
                <a:sym typeface="Lora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ora Regular"/>
              <a:buNone/>
              <a:defRPr>
                <a:solidFill>
                  <a:schemeClr val="dk1"/>
                </a:solidFill>
                <a:latin typeface="Lora Regular"/>
                <a:ea typeface="Lora Regular"/>
                <a:cs typeface="Lora Regular"/>
                <a:sym typeface="Lora Regula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1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09" name="Google Shape;4809;p25"/>
          <p:cNvGrpSpPr/>
          <p:nvPr/>
        </p:nvGrpSpPr>
        <p:grpSpPr>
          <a:xfrm>
            <a:off x="-82548" y="-839767"/>
            <a:ext cx="9309350" cy="6813760"/>
            <a:chOff x="88159" y="-714797"/>
            <a:chExt cx="8967681" cy="6563684"/>
          </a:xfrm>
        </p:grpSpPr>
        <p:grpSp>
          <p:nvGrpSpPr>
            <p:cNvPr id="4810" name="Google Shape;4810;p25"/>
            <p:cNvGrpSpPr/>
            <p:nvPr/>
          </p:nvGrpSpPr>
          <p:grpSpPr>
            <a:xfrm rot="1486637">
              <a:off x="531444" y="-374807"/>
              <a:ext cx="2192988" cy="2597154"/>
              <a:chOff x="1859800" y="2828350"/>
              <a:chExt cx="733725" cy="868950"/>
            </a:xfrm>
          </p:grpSpPr>
          <p:sp>
            <p:nvSpPr>
              <p:cNvPr id="4811" name="Google Shape;4811;p25"/>
              <p:cNvSpPr/>
              <p:nvPr/>
            </p:nvSpPr>
            <p:spPr>
              <a:xfrm>
                <a:off x="2271450" y="3280650"/>
                <a:ext cx="15050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0" extrusionOk="0">
                    <a:moveTo>
                      <a:pt x="305" y="0"/>
                    </a:moveTo>
                    <a:cubicBezTo>
                      <a:pt x="171" y="0"/>
                      <a:pt x="48" y="95"/>
                      <a:pt x="25" y="229"/>
                    </a:cubicBezTo>
                    <a:cubicBezTo>
                      <a:pt x="0" y="380"/>
                      <a:pt x="101" y="530"/>
                      <a:pt x="251" y="555"/>
                    </a:cubicBezTo>
                    <a:cubicBezTo>
                      <a:pt x="266" y="558"/>
                      <a:pt x="282" y="559"/>
                      <a:pt x="297" y="559"/>
                    </a:cubicBezTo>
                    <a:cubicBezTo>
                      <a:pt x="431" y="559"/>
                      <a:pt x="554" y="465"/>
                      <a:pt x="577" y="330"/>
                    </a:cubicBezTo>
                    <a:cubicBezTo>
                      <a:pt x="602" y="179"/>
                      <a:pt x="502" y="29"/>
                      <a:pt x="351" y="4"/>
                    </a:cubicBezTo>
                    <a:cubicBezTo>
                      <a:pt x="336" y="1"/>
                      <a:pt x="320" y="0"/>
                      <a:pt x="30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2" name="Google Shape;4812;p25"/>
              <p:cNvSpPr/>
              <p:nvPr/>
            </p:nvSpPr>
            <p:spPr>
              <a:xfrm>
                <a:off x="2503900" y="3095025"/>
                <a:ext cx="1757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17" extrusionOk="0">
                    <a:moveTo>
                      <a:pt x="344" y="1"/>
                    </a:moveTo>
                    <a:cubicBezTo>
                      <a:pt x="297" y="1"/>
                      <a:pt x="248" y="12"/>
                      <a:pt x="201" y="35"/>
                    </a:cubicBezTo>
                    <a:cubicBezTo>
                      <a:pt x="51" y="111"/>
                      <a:pt x="1" y="311"/>
                      <a:pt x="76" y="436"/>
                    </a:cubicBezTo>
                    <a:cubicBezTo>
                      <a:pt x="131" y="546"/>
                      <a:pt x="240" y="616"/>
                      <a:pt x="353" y="616"/>
                    </a:cubicBezTo>
                    <a:cubicBezTo>
                      <a:pt x="394" y="616"/>
                      <a:pt x="437" y="607"/>
                      <a:pt x="477" y="587"/>
                    </a:cubicBezTo>
                    <a:cubicBezTo>
                      <a:pt x="627" y="487"/>
                      <a:pt x="702" y="311"/>
                      <a:pt x="602" y="161"/>
                    </a:cubicBezTo>
                    <a:cubicBezTo>
                      <a:pt x="550" y="57"/>
                      <a:pt x="451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3" name="Google Shape;4813;p25"/>
              <p:cNvSpPr/>
              <p:nvPr/>
            </p:nvSpPr>
            <p:spPr>
              <a:xfrm>
                <a:off x="2461300" y="3003550"/>
                <a:ext cx="175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2" extrusionOk="0">
                    <a:moveTo>
                      <a:pt x="350" y="1"/>
                    </a:moveTo>
                    <a:cubicBezTo>
                      <a:pt x="299" y="1"/>
                      <a:pt x="247" y="12"/>
                      <a:pt x="201" y="35"/>
                    </a:cubicBezTo>
                    <a:cubicBezTo>
                      <a:pt x="50" y="110"/>
                      <a:pt x="0" y="311"/>
                      <a:pt x="76" y="461"/>
                    </a:cubicBezTo>
                    <a:cubicBezTo>
                      <a:pt x="127" y="565"/>
                      <a:pt x="239" y="621"/>
                      <a:pt x="353" y="621"/>
                    </a:cubicBezTo>
                    <a:cubicBezTo>
                      <a:pt x="404" y="621"/>
                      <a:pt x="455" y="610"/>
                      <a:pt x="502" y="587"/>
                    </a:cubicBezTo>
                    <a:cubicBezTo>
                      <a:pt x="652" y="511"/>
                      <a:pt x="702" y="311"/>
                      <a:pt x="627" y="161"/>
                    </a:cubicBezTo>
                    <a:cubicBezTo>
                      <a:pt x="575" y="57"/>
                      <a:pt x="463" y="1"/>
                      <a:pt x="35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4" name="Google Shape;4814;p25"/>
              <p:cNvSpPr/>
              <p:nvPr/>
            </p:nvSpPr>
            <p:spPr>
              <a:xfrm>
                <a:off x="2396125" y="3210050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198" y="1"/>
                    </a:moveTo>
                    <a:cubicBezTo>
                      <a:pt x="172" y="1"/>
                      <a:pt x="147" y="7"/>
                      <a:pt x="126" y="21"/>
                    </a:cubicBezTo>
                    <a:cubicBezTo>
                      <a:pt x="26" y="71"/>
                      <a:pt x="1" y="196"/>
                      <a:pt x="51" y="297"/>
                    </a:cubicBezTo>
                    <a:cubicBezTo>
                      <a:pt x="87" y="351"/>
                      <a:pt x="149" y="392"/>
                      <a:pt x="219" y="392"/>
                    </a:cubicBezTo>
                    <a:cubicBezTo>
                      <a:pt x="246" y="392"/>
                      <a:pt x="274" y="386"/>
                      <a:pt x="302" y="372"/>
                    </a:cubicBezTo>
                    <a:cubicBezTo>
                      <a:pt x="402" y="322"/>
                      <a:pt x="427" y="196"/>
                      <a:pt x="377" y="96"/>
                    </a:cubicBezTo>
                    <a:cubicBezTo>
                      <a:pt x="341" y="42"/>
                      <a:pt x="265" y="1"/>
                      <a:pt x="19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5" name="Google Shape;4815;p25"/>
              <p:cNvSpPr/>
              <p:nvPr/>
            </p:nvSpPr>
            <p:spPr>
              <a:xfrm>
                <a:off x="2462550" y="307960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31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51" y="76"/>
                      <a:pt x="0" y="176"/>
                      <a:pt x="51" y="276"/>
                    </a:cubicBezTo>
                    <a:cubicBezTo>
                      <a:pt x="84" y="343"/>
                      <a:pt x="151" y="377"/>
                      <a:pt x="221" y="377"/>
                    </a:cubicBezTo>
                    <a:cubicBezTo>
                      <a:pt x="257" y="377"/>
                      <a:pt x="293" y="368"/>
                      <a:pt x="326" y="352"/>
                    </a:cubicBezTo>
                    <a:cubicBezTo>
                      <a:pt x="401" y="302"/>
                      <a:pt x="452" y="201"/>
                      <a:pt x="401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6" name="Google Shape;4816;p25"/>
              <p:cNvSpPr/>
              <p:nvPr/>
            </p:nvSpPr>
            <p:spPr>
              <a:xfrm>
                <a:off x="2431225" y="3196900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209" y="0"/>
                    </a:moveTo>
                    <a:cubicBezTo>
                      <a:pt x="182" y="0"/>
                      <a:pt x="154" y="7"/>
                      <a:pt x="126" y="21"/>
                    </a:cubicBezTo>
                    <a:cubicBezTo>
                      <a:pt x="25" y="71"/>
                      <a:pt x="0" y="196"/>
                      <a:pt x="50" y="296"/>
                    </a:cubicBezTo>
                    <a:cubicBezTo>
                      <a:pt x="87" y="350"/>
                      <a:pt x="162" y="392"/>
                      <a:pt x="229" y="392"/>
                    </a:cubicBezTo>
                    <a:cubicBezTo>
                      <a:pt x="255" y="392"/>
                      <a:pt x="280" y="385"/>
                      <a:pt x="301" y="371"/>
                    </a:cubicBezTo>
                    <a:cubicBezTo>
                      <a:pt x="401" y="321"/>
                      <a:pt x="426" y="196"/>
                      <a:pt x="376" y="96"/>
                    </a:cubicBezTo>
                    <a:cubicBezTo>
                      <a:pt x="340" y="42"/>
                      <a:pt x="278" y="0"/>
                      <a:pt x="20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7" name="Google Shape;4817;p25"/>
              <p:cNvSpPr/>
              <p:nvPr/>
            </p:nvSpPr>
            <p:spPr>
              <a:xfrm>
                <a:off x="2406775" y="3120950"/>
                <a:ext cx="106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7" extrusionOk="0">
                    <a:moveTo>
                      <a:pt x="225" y="1"/>
                    </a:moveTo>
                    <a:cubicBezTo>
                      <a:pt x="193" y="1"/>
                      <a:pt x="160" y="9"/>
                      <a:pt x="126" y="26"/>
                    </a:cubicBezTo>
                    <a:cubicBezTo>
                      <a:pt x="26" y="76"/>
                      <a:pt x="1" y="176"/>
                      <a:pt x="51" y="277"/>
                    </a:cubicBezTo>
                    <a:cubicBezTo>
                      <a:pt x="84" y="343"/>
                      <a:pt x="151" y="377"/>
                      <a:pt x="214" y="377"/>
                    </a:cubicBezTo>
                    <a:cubicBezTo>
                      <a:pt x="246" y="377"/>
                      <a:pt x="277" y="368"/>
                      <a:pt x="302" y="352"/>
                    </a:cubicBezTo>
                    <a:cubicBezTo>
                      <a:pt x="402" y="302"/>
                      <a:pt x="427" y="201"/>
                      <a:pt x="377" y="101"/>
                    </a:cubicBezTo>
                    <a:cubicBezTo>
                      <a:pt x="343" y="34"/>
                      <a:pt x="288" y="1"/>
                      <a:pt x="22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8" name="Google Shape;4818;p25"/>
              <p:cNvSpPr/>
              <p:nvPr/>
            </p:nvSpPr>
            <p:spPr>
              <a:xfrm>
                <a:off x="2346000" y="3028975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209" y="1"/>
                    </a:moveTo>
                    <a:cubicBezTo>
                      <a:pt x="182" y="1"/>
                      <a:pt x="154" y="7"/>
                      <a:pt x="126" y="21"/>
                    </a:cubicBezTo>
                    <a:cubicBezTo>
                      <a:pt x="26" y="71"/>
                      <a:pt x="1" y="196"/>
                      <a:pt x="51" y="296"/>
                    </a:cubicBezTo>
                    <a:cubicBezTo>
                      <a:pt x="87" y="351"/>
                      <a:pt x="162" y="392"/>
                      <a:pt x="230" y="392"/>
                    </a:cubicBezTo>
                    <a:cubicBezTo>
                      <a:pt x="256" y="392"/>
                      <a:pt x="281" y="386"/>
                      <a:pt x="302" y="372"/>
                    </a:cubicBezTo>
                    <a:cubicBezTo>
                      <a:pt x="402" y="321"/>
                      <a:pt x="427" y="196"/>
                      <a:pt x="377" y="96"/>
                    </a:cubicBezTo>
                    <a:cubicBezTo>
                      <a:pt x="341" y="42"/>
                      <a:pt x="278" y="1"/>
                      <a:pt x="20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9" name="Google Shape;4819;p25"/>
              <p:cNvSpPr/>
              <p:nvPr/>
            </p:nvSpPr>
            <p:spPr>
              <a:xfrm>
                <a:off x="2240125" y="3149275"/>
                <a:ext cx="1817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652" extrusionOk="0">
                    <a:moveTo>
                      <a:pt x="364" y="0"/>
                    </a:moveTo>
                    <a:cubicBezTo>
                      <a:pt x="311" y="0"/>
                      <a:pt x="256" y="14"/>
                      <a:pt x="201" y="46"/>
                    </a:cubicBezTo>
                    <a:cubicBezTo>
                      <a:pt x="50" y="121"/>
                      <a:pt x="0" y="322"/>
                      <a:pt x="75" y="472"/>
                    </a:cubicBezTo>
                    <a:cubicBezTo>
                      <a:pt x="130" y="582"/>
                      <a:pt x="253" y="652"/>
                      <a:pt x="373" y="652"/>
                    </a:cubicBezTo>
                    <a:cubicBezTo>
                      <a:pt x="417" y="652"/>
                      <a:pt x="461" y="642"/>
                      <a:pt x="501" y="622"/>
                    </a:cubicBezTo>
                    <a:cubicBezTo>
                      <a:pt x="677" y="522"/>
                      <a:pt x="727" y="322"/>
                      <a:pt x="652" y="171"/>
                    </a:cubicBezTo>
                    <a:cubicBezTo>
                      <a:pt x="583" y="68"/>
                      <a:pt x="479" y="0"/>
                      <a:pt x="36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0" name="Google Shape;4820;p25"/>
              <p:cNvSpPr/>
              <p:nvPr/>
            </p:nvSpPr>
            <p:spPr>
              <a:xfrm>
                <a:off x="2376075" y="3284250"/>
                <a:ext cx="175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2" extrusionOk="0">
                    <a:moveTo>
                      <a:pt x="344" y="1"/>
                    </a:moveTo>
                    <a:cubicBezTo>
                      <a:pt x="297" y="1"/>
                      <a:pt x="248" y="12"/>
                      <a:pt x="201" y="35"/>
                    </a:cubicBezTo>
                    <a:cubicBezTo>
                      <a:pt x="51" y="111"/>
                      <a:pt x="1" y="311"/>
                      <a:pt x="76" y="461"/>
                    </a:cubicBezTo>
                    <a:cubicBezTo>
                      <a:pt x="128" y="565"/>
                      <a:pt x="228" y="621"/>
                      <a:pt x="334" y="621"/>
                    </a:cubicBezTo>
                    <a:cubicBezTo>
                      <a:pt x="381" y="621"/>
                      <a:pt x="430" y="610"/>
                      <a:pt x="477" y="587"/>
                    </a:cubicBezTo>
                    <a:cubicBezTo>
                      <a:pt x="627" y="512"/>
                      <a:pt x="703" y="311"/>
                      <a:pt x="602" y="161"/>
                    </a:cubicBezTo>
                    <a:cubicBezTo>
                      <a:pt x="550" y="57"/>
                      <a:pt x="451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1" name="Google Shape;4821;p25"/>
              <p:cNvSpPr/>
              <p:nvPr/>
            </p:nvSpPr>
            <p:spPr>
              <a:xfrm>
                <a:off x="1891750" y="3615225"/>
                <a:ext cx="1442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577" h="560" extrusionOk="0">
                    <a:moveTo>
                      <a:pt x="280" y="1"/>
                    </a:moveTo>
                    <a:cubicBezTo>
                      <a:pt x="151" y="1"/>
                      <a:pt x="48" y="95"/>
                      <a:pt x="25" y="230"/>
                    </a:cubicBezTo>
                    <a:cubicBezTo>
                      <a:pt x="0" y="380"/>
                      <a:pt x="101" y="531"/>
                      <a:pt x="251" y="556"/>
                    </a:cubicBezTo>
                    <a:cubicBezTo>
                      <a:pt x="266" y="558"/>
                      <a:pt x="282" y="560"/>
                      <a:pt x="297" y="560"/>
                    </a:cubicBezTo>
                    <a:cubicBezTo>
                      <a:pt x="426" y="560"/>
                      <a:pt x="529" y="465"/>
                      <a:pt x="552" y="330"/>
                    </a:cubicBezTo>
                    <a:cubicBezTo>
                      <a:pt x="577" y="180"/>
                      <a:pt x="476" y="30"/>
                      <a:pt x="326" y="4"/>
                    </a:cubicBezTo>
                    <a:cubicBezTo>
                      <a:pt x="311" y="2"/>
                      <a:pt x="295" y="1"/>
                      <a:pt x="28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2" name="Google Shape;4822;p25"/>
              <p:cNvSpPr/>
              <p:nvPr/>
            </p:nvSpPr>
            <p:spPr>
              <a:xfrm>
                <a:off x="2123575" y="3429625"/>
                <a:ext cx="17575" cy="1540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16" extrusionOk="0">
                    <a:moveTo>
                      <a:pt x="350" y="0"/>
                    </a:moveTo>
                    <a:cubicBezTo>
                      <a:pt x="299" y="0"/>
                      <a:pt x="248" y="12"/>
                      <a:pt x="201" y="35"/>
                    </a:cubicBezTo>
                    <a:cubicBezTo>
                      <a:pt x="51" y="110"/>
                      <a:pt x="1" y="311"/>
                      <a:pt x="76" y="436"/>
                    </a:cubicBezTo>
                    <a:cubicBezTo>
                      <a:pt x="131" y="546"/>
                      <a:pt x="253" y="616"/>
                      <a:pt x="373" y="616"/>
                    </a:cubicBezTo>
                    <a:cubicBezTo>
                      <a:pt x="418" y="616"/>
                      <a:pt x="461" y="606"/>
                      <a:pt x="502" y="586"/>
                    </a:cubicBezTo>
                    <a:cubicBezTo>
                      <a:pt x="652" y="486"/>
                      <a:pt x="702" y="311"/>
                      <a:pt x="627" y="160"/>
                    </a:cubicBezTo>
                    <a:cubicBezTo>
                      <a:pt x="575" y="56"/>
                      <a:pt x="464" y="0"/>
                      <a:pt x="35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3" name="Google Shape;4823;p25"/>
              <p:cNvSpPr/>
              <p:nvPr/>
            </p:nvSpPr>
            <p:spPr>
              <a:xfrm>
                <a:off x="2080975" y="3338150"/>
                <a:ext cx="17550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621" extrusionOk="0">
                    <a:moveTo>
                      <a:pt x="369" y="0"/>
                    </a:moveTo>
                    <a:cubicBezTo>
                      <a:pt x="321" y="0"/>
                      <a:pt x="272" y="11"/>
                      <a:pt x="226" y="35"/>
                    </a:cubicBezTo>
                    <a:cubicBezTo>
                      <a:pt x="75" y="110"/>
                      <a:pt x="0" y="310"/>
                      <a:pt x="75" y="461"/>
                    </a:cubicBezTo>
                    <a:cubicBezTo>
                      <a:pt x="145" y="565"/>
                      <a:pt x="250" y="621"/>
                      <a:pt x="358" y="621"/>
                    </a:cubicBezTo>
                    <a:cubicBezTo>
                      <a:pt x="406" y="621"/>
                      <a:pt x="455" y="609"/>
                      <a:pt x="501" y="586"/>
                    </a:cubicBezTo>
                    <a:cubicBezTo>
                      <a:pt x="652" y="511"/>
                      <a:pt x="702" y="310"/>
                      <a:pt x="627" y="160"/>
                    </a:cubicBezTo>
                    <a:cubicBezTo>
                      <a:pt x="575" y="56"/>
                      <a:pt x="475" y="0"/>
                      <a:pt x="36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4" name="Google Shape;4824;p25"/>
              <p:cNvSpPr/>
              <p:nvPr/>
            </p:nvSpPr>
            <p:spPr>
              <a:xfrm>
                <a:off x="2015800" y="3544650"/>
                <a:ext cx="11300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2" extrusionOk="0">
                    <a:moveTo>
                      <a:pt x="214" y="0"/>
                    </a:moveTo>
                    <a:cubicBezTo>
                      <a:pt x="184" y="0"/>
                      <a:pt x="154" y="6"/>
                      <a:pt x="126" y="20"/>
                    </a:cubicBezTo>
                    <a:cubicBezTo>
                      <a:pt x="26" y="71"/>
                      <a:pt x="1" y="196"/>
                      <a:pt x="51" y="296"/>
                    </a:cubicBezTo>
                    <a:cubicBezTo>
                      <a:pt x="87" y="350"/>
                      <a:pt x="162" y="391"/>
                      <a:pt x="229" y="391"/>
                    </a:cubicBezTo>
                    <a:cubicBezTo>
                      <a:pt x="256" y="391"/>
                      <a:pt x="280" y="385"/>
                      <a:pt x="301" y="371"/>
                    </a:cubicBezTo>
                    <a:cubicBezTo>
                      <a:pt x="402" y="321"/>
                      <a:pt x="452" y="196"/>
                      <a:pt x="402" y="96"/>
                    </a:cubicBezTo>
                    <a:cubicBezTo>
                      <a:pt x="366" y="41"/>
                      <a:pt x="290" y="0"/>
                      <a:pt x="21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5" name="Google Shape;4825;p25"/>
              <p:cNvSpPr/>
              <p:nvPr/>
            </p:nvSpPr>
            <p:spPr>
              <a:xfrm>
                <a:off x="2082850" y="3414200"/>
                <a:ext cx="106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7" extrusionOk="0">
                    <a:moveTo>
                      <a:pt x="224" y="0"/>
                    </a:moveTo>
                    <a:cubicBezTo>
                      <a:pt x="193" y="0"/>
                      <a:pt x="159" y="9"/>
                      <a:pt x="126" y="25"/>
                    </a:cubicBezTo>
                    <a:cubicBezTo>
                      <a:pt x="25" y="75"/>
                      <a:pt x="0" y="176"/>
                      <a:pt x="51" y="276"/>
                    </a:cubicBezTo>
                    <a:cubicBezTo>
                      <a:pt x="84" y="343"/>
                      <a:pt x="140" y="376"/>
                      <a:pt x="203" y="376"/>
                    </a:cubicBezTo>
                    <a:cubicBezTo>
                      <a:pt x="234" y="376"/>
                      <a:pt x="268" y="368"/>
                      <a:pt x="301" y="351"/>
                    </a:cubicBezTo>
                    <a:cubicBezTo>
                      <a:pt x="401" y="301"/>
                      <a:pt x="426" y="201"/>
                      <a:pt x="376" y="101"/>
                    </a:cubicBezTo>
                    <a:cubicBezTo>
                      <a:pt x="343" y="34"/>
                      <a:pt x="287" y="0"/>
                      <a:pt x="22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6" name="Google Shape;4826;p25"/>
              <p:cNvSpPr/>
              <p:nvPr/>
            </p:nvSpPr>
            <p:spPr>
              <a:xfrm>
                <a:off x="2050900" y="3531475"/>
                <a:ext cx="11300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3" extrusionOk="0">
                    <a:moveTo>
                      <a:pt x="223" y="1"/>
                    </a:moveTo>
                    <a:cubicBezTo>
                      <a:pt x="196" y="1"/>
                      <a:pt x="172" y="7"/>
                      <a:pt x="151" y="21"/>
                    </a:cubicBezTo>
                    <a:cubicBezTo>
                      <a:pt x="50" y="71"/>
                      <a:pt x="0" y="197"/>
                      <a:pt x="50" y="297"/>
                    </a:cubicBezTo>
                    <a:cubicBezTo>
                      <a:pt x="86" y="351"/>
                      <a:pt x="162" y="392"/>
                      <a:pt x="238" y="392"/>
                    </a:cubicBezTo>
                    <a:cubicBezTo>
                      <a:pt x="268" y="392"/>
                      <a:pt x="298" y="386"/>
                      <a:pt x="326" y="372"/>
                    </a:cubicBezTo>
                    <a:cubicBezTo>
                      <a:pt x="426" y="322"/>
                      <a:pt x="451" y="197"/>
                      <a:pt x="401" y="96"/>
                    </a:cubicBezTo>
                    <a:cubicBezTo>
                      <a:pt x="365" y="42"/>
                      <a:pt x="290" y="1"/>
                      <a:pt x="22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7" name="Google Shape;4827;p25"/>
              <p:cNvSpPr/>
              <p:nvPr/>
            </p:nvSpPr>
            <p:spPr>
              <a:xfrm>
                <a:off x="2026450" y="345555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38" y="0"/>
                    </a:moveTo>
                    <a:cubicBezTo>
                      <a:pt x="207" y="0"/>
                      <a:pt x="176" y="9"/>
                      <a:pt x="151" y="26"/>
                    </a:cubicBezTo>
                    <a:cubicBezTo>
                      <a:pt x="51" y="76"/>
                      <a:pt x="1" y="176"/>
                      <a:pt x="51" y="276"/>
                    </a:cubicBezTo>
                    <a:cubicBezTo>
                      <a:pt x="84" y="343"/>
                      <a:pt x="151" y="376"/>
                      <a:pt x="222" y="376"/>
                    </a:cubicBezTo>
                    <a:cubicBezTo>
                      <a:pt x="257" y="376"/>
                      <a:pt x="293" y="368"/>
                      <a:pt x="327" y="351"/>
                    </a:cubicBezTo>
                    <a:cubicBezTo>
                      <a:pt x="427" y="301"/>
                      <a:pt x="452" y="201"/>
                      <a:pt x="402" y="101"/>
                    </a:cubicBezTo>
                    <a:cubicBezTo>
                      <a:pt x="368" y="34"/>
                      <a:pt x="302" y="0"/>
                      <a:pt x="23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8" name="Google Shape;4828;p25"/>
              <p:cNvSpPr/>
              <p:nvPr/>
            </p:nvSpPr>
            <p:spPr>
              <a:xfrm>
                <a:off x="1965675" y="3363575"/>
                <a:ext cx="11300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2" extrusionOk="0">
                    <a:moveTo>
                      <a:pt x="223" y="0"/>
                    </a:moveTo>
                    <a:cubicBezTo>
                      <a:pt x="197" y="0"/>
                      <a:pt x="172" y="6"/>
                      <a:pt x="151" y="20"/>
                    </a:cubicBezTo>
                    <a:cubicBezTo>
                      <a:pt x="51" y="70"/>
                      <a:pt x="1" y="196"/>
                      <a:pt x="51" y="296"/>
                    </a:cubicBezTo>
                    <a:cubicBezTo>
                      <a:pt x="87" y="350"/>
                      <a:pt x="162" y="391"/>
                      <a:pt x="239" y="391"/>
                    </a:cubicBezTo>
                    <a:cubicBezTo>
                      <a:pt x="269" y="391"/>
                      <a:pt x="298" y="385"/>
                      <a:pt x="326" y="371"/>
                    </a:cubicBezTo>
                    <a:cubicBezTo>
                      <a:pt x="427" y="321"/>
                      <a:pt x="452" y="196"/>
                      <a:pt x="402" y="95"/>
                    </a:cubicBezTo>
                    <a:cubicBezTo>
                      <a:pt x="366" y="41"/>
                      <a:pt x="290" y="0"/>
                      <a:pt x="22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9" name="Google Shape;4829;p25"/>
              <p:cNvSpPr/>
              <p:nvPr/>
            </p:nvSpPr>
            <p:spPr>
              <a:xfrm>
                <a:off x="1859800" y="3483850"/>
                <a:ext cx="18800" cy="16325"/>
              </a:xfrm>
              <a:custGeom>
                <a:avLst/>
                <a:gdLst/>
                <a:ahLst/>
                <a:cxnLst/>
                <a:rect l="l" t="t" r="r" b="b"/>
                <a:pathLst>
                  <a:path w="752" h="653" extrusionOk="0">
                    <a:moveTo>
                      <a:pt x="377" y="1"/>
                    </a:moveTo>
                    <a:cubicBezTo>
                      <a:pt x="325" y="1"/>
                      <a:pt x="273" y="15"/>
                      <a:pt x="226" y="46"/>
                    </a:cubicBezTo>
                    <a:cubicBezTo>
                      <a:pt x="50" y="122"/>
                      <a:pt x="0" y="322"/>
                      <a:pt x="75" y="472"/>
                    </a:cubicBezTo>
                    <a:cubicBezTo>
                      <a:pt x="149" y="583"/>
                      <a:pt x="276" y="652"/>
                      <a:pt x="398" y="652"/>
                    </a:cubicBezTo>
                    <a:cubicBezTo>
                      <a:pt x="442" y="652"/>
                      <a:pt x="486" y="643"/>
                      <a:pt x="526" y="623"/>
                    </a:cubicBezTo>
                    <a:cubicBezTo>
                      <a:pt x="677" y="523"/>
                      <a:pt x="752" y="322"/>
                      <a:pt x="652" y="172"/>
                    </a:cubicBezTo>
                    <a:cubicBezTo>
                      <a:pt x="600" y="69"/>
                      <a:pt x="490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0" name="Google Shape;4830;p25"/>
              <p:cNvSpPr/>
              <p:nvPr/>
            </p:nvSpPr>
            <p:spPr>
              <a:xfrm>
                <a:off x="1995750" y="3618850"/>
                <a:ext cx="1757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1" extrusionOk="0">
                    <a:moveTo>
                      <a:pt x="350" y="0"/>
                    </a:moveTo>
                    <a:cubicBezTo>
                      <a:pt x="299" y="0"/>
                      <a:pt x="248" y="12"/>
                      <a:pt x="201" y="35"/>
                    </a:cubicBezTo>
                    <a:cubicBezTo>
                      <a:pt x="51" y="110"/>
                      <a:pt x="1" y="311"/>
                      <a:pt x="76" y="461"/>
                    </a:cubicBezTo>
                    <a:cubicBezTo>
                      <a:pt x="128" y="565"/>
                      <a:pt x="239" y="621"/>
                      <a:pt x="353" y="621"/>
                    </a:cubicBezTo>
                    <a:cubicBezTo>
                      <a:pt x="404" y="621"/>
                      <a:pt x="455" y="610"/>
                      <a:pt x="502" y="586"/>
                    </a:cubicBezTo>
                    <a:cubicBezTo>
                      <a:pt x="652" y="511"/>
                      <a:pt x="702" y="311"/>
                      <a:pt x="627" y="160"/>
                    </a:cubicBezTo>
                    <a:cubicBezTo>
                      <a:pt x="575" y="56"/>
                      <a:pt x="464" y="0"/>
                      <a:pt x="35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1" name="Google Shape;4831;p25"/>
              <p:cNvSpPr/>
              <p:nvPr/>
            </p:nvSpPr>
            <p:spPr>
              <a:xfrm>
                <a:off x="1990125" y="3474350"/>
                <a:ext cx="6275" cy="582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233" extrusionOk="0">
                    <a:moveTo>
                      <a:pt x="125" y="0"/>
                    </a:moveTo>
                    <a:cubicBezTo>
                      <a:pt x="75" y="0"/>
                      <a:pt x="0" y="25"/>
                      <a:pt x="0" y="101"/>
                    </a:cubicBezTo>
                    <a:cubicBezTo>
                      <a:pt x="0" y="176"/>
                      <a:pt x="25" y="226"/>
                      <a:pt x="100" y="226"/>
                    </a:cubicBezTo>
                    <a:cubicBezTo>
                      <a:pt x="114" y="230"/>
                      <a:pt x="126" y="232"/>
                      <a:pt x="138" y="232"/>
                    </a:cubicBezTo>
                    <a:cubicBezTo>
                      <a:pt x="192" y="232"/>
                      <a:pt x="226" y="188"/>
                      <a:pt x="226" y="126"/>
                    </a:cubicBezTo>
                    <a:cubicBezTo>
                      <a:pt x="251" y="76"/>
                      <a:pt x="201" y="0"/>
                      <a:pt x="12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2" name="Google Shape;4832;p25"/>
              <p:cNvSpPr/>
              <p:nvPr/>
            </p:nvSpPr>
            <p:spPr>
              <a:xfrm>
                <a:off x="1886725" y="3555150"/>
                <a:ext cx="7550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79" extrusionOk="0">
                    <a:moveTo>
                      <a:pt x="161" y="0"/>
                    </a:moveTo>
                    <a:cubicBezTo>
                      <a:pt x="140" y="0"/>
                      <a:pt x="119" y="9"/>
                      <a:pt x="101" y="26"/>
                    </a:cubicBezTo>
                    <a:cubicBezTo>
                      <a:pt x="26" y="52"/>
                      <a:pt x="1" y="127"/>
                      <a:pt x="26" y="202"/>
                    </a:cubicBezTo>
                    <a:cubicBezTo>
                      <a:pt x="58" y="250"/>
                      <a:pt x="101" y="278"/>
                      <a:pt x="148" y="278"/>
                    </a:cubicBezTo>
                    <a:cubicBezTo>
                      <a:pt x="173" y="278"/>
                      <a:pt x="200" y="270"/>
                      <a:pt x="226" y="252"/>
                    </a:cubicBezTo>
                    <a:cubicBezTo>
                      <a:pt x="276" y="227"/>
                      <a:pt x="302" y="152"/>
                      <a:pt x="276" y="77"/>
                    </a:cubicBezTo>
                    <a:cubicBezTo>
                      <a:pt x="244" y="28"/>
                      <a:pt x="201" y="0"/>
                      <a:pt x="16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3" name="Google Shape;4833;p25"/>
              <p:cNvSpPr/>
              <p:nvPr/>
            </p:nvSpPr>
            <p:spPr>
              <a:xfrm>
                <a:off x="1905525" y="3595250"/>
                <a:ext cx="7550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79" extrusionOk="0">
                    <a:moveTo>
                      <a:pt x="155" y="0"/>
                    </a:moveTo>
                    <a:cubicBezTo>
                      <a:pt x="129" y="0"/>
                      <a:pt x="102" y="9"/>
                      <a:pt x="76" y="27"/>
                    </a:cubicBezTo>
                    <a:cubicBezTo>
                      <a:pt x="26" y="52"/>
                      <a:pt x="1" y="127"/>
                      <a:pt x="26" y="202"/>
                    </a:cubicBezTo>
                    <a:cubicBezTo>
                      <a:pt x="42" y="251"/>
                      <a:pt x="89" y="278"/>
                      <a:pt x="135" y="278"/>
                    </a:cubicBezTo>
                    <a:cubicBezTo>
                      <a:pt x="159" y="278"/>
                      <a:pt x="183" y="270"/>
                      <a:pt x="201" y="252"/>
                    </a:cubicBezTo>
                    <a:cubicBezTo>
                      <a:pt x="276" y="227"/>
                      <a:pt x="301" y="152"/>
                      <a:pt x="276" y="77"/>
                    </a:cubicBezTo>
                    <a:cubicBezTo>
                      <a:pt x="244" y="28"/>
                      <a:pt x="201" y="0"/>
                      <a:pt x="15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4" name="Google Shape;4834;p25"/>
              <p:cNvSpPr/>
              <p:nvPr/>
            </p:nvSpPr>
            <p:spPr>
              <a:xfrm>
                <a:off x="1936850" y="3507150"/>
                <a:ext cx="505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7" extrusionOk="0">
                    <a:moveTo>
                      <a:pt x="111" y="0"/>
                    </a:moveTo>
                    <a:cubicBezTo>
                      <a:pt x="92" y="0"/>
                      <a:pt x="72" y="6"/>
                      <a:pt x="51" y="17"/>
                    </a:cubicBezTo>
                    <a:cubicBezTo>
                      <a:pt x="26" y="42"/>
                      <a:pt x="1" y="92"/>
                      <a:pt x="26" y="117"/>
                    </a:cubicBezTo>
                    <a:cubicBezTo>
                      <a:pt x="44" y="154"/>
                      <a:pt x="76" y="177"/>
                      <a:pt x="111" y="177"/>
                    </a:cubicBezTo>
                    <a:cubicBezTo>
                      <a:pt x="124" y="177"/>
                      <a:pt x="138" y="174"/>
                      <a:pt x="151" y="167"/>
                    </a:cubicBezTo>
                    <a:cubicBezTo>
                      <a:pt x="176" y="142"/>
                      <a:pt x="201" y="92"/>
                      <a:pt x="176" y="42"/>
                    </a:cubicBezTo>
                    <a:cubicBezTo>
                      <a:pt x="162" y="12"/>
                      <a:pt x="138" y="0"/>
                      <a:pt x="11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5" name="Google Shape;4835;p25"/>
              <p:cNvSpPr/>
              <p:nvPr/>
            </p:nvSpPr>
            <p:spPr>
              <a:xfrm>
                <a:off x="1907400" y="3564325"/>
                <a:ext cx="50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2" extrusionOk="0">
                    <a:moveTo>
                      <a:pt x="91" y="1"/>
                    </a:moveTo>
                    <a:cubicBezTo>
                      <a:pt x="78" y="1"/>
                      <a:pt x="64" y="4"/>
                      <a:pt x="51" y="10"/>
                    </a:cubicBezTo>
                    <a:cubicBezTo>
                      <a:pt x="26" y="35"/>
                      <a:pt x="1" y="86"/>
                      <a:pt x="26" y="136"/>
                    </a:cubicBezTo>
                    <a:cubicBezTo>
                      <a:pt x="44" y="153"/>
                      <a:pt x="74" y="171"/>
                      <a:pt x="108" y="171"/>
                    </a:cubicBezTo>
                    <a:cubicBezTo>
                      <a:pt x="122" y="171"/>
                      <a:pt x="137" y="168"/>
                      <a:pt x="151" y="161"/>
                    </a:cubicBezTo>
                    <a:cubicBezTo>
                      <a:pt x="176" y="136"/>
                      <a:pt x="201" y="86"/>
                      <a:pt x="176" y="60"/>
                    </a:cubicBezTo>
                    <a:cubicBezTo>
                      <a:pt x="158" y="24"/>
                      <a:pt x="126" y="1"/>
                      <a:pt x="9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6" name="Google Shape;4836;p25"/>
              <p:cNvSpPr/>
              <p:nvPr/>
            </p:nvSpPr>
            <p:spPr>
              <a:xfrm>
                <a:off x="1921200" y="3512925"/>
                <a:ext cx="5025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2" extrusionOk="0">
                    <a:moveTo>
                      <a:pt x="103" y="1"/>
                    </a:moveTo>
                    <a:cubicBezTo>
                      <a:pt x="92" y="1"/>
                      <a:pt x="83" y="4"/>
                      <a:pt x="75" y="11"/>
                    </a:cubicBezTo>
                    <a:cubicBezTo>
                      <a:pt x="25" y="36"/>
                      <a:pt x="0" y="86"/>
                      <a:pt x="25" y="137"/>
                    </a:cubicBezTo>
                    <a:cubicBezTo>
                      <a:pt x="43" y="154"/>
                      <a:pt x="73" y="172"/>
                      <a:pt x="107" y="172"/>
                    </a:cubicBezTo>
                    <a:cubicBezTo>
                      <a:pt x="121" y="172"/>
                      <a:pt x="136" y="169"/>
                      <a:pt x="151" y="162"/>
                    </a:cubicBezTo>
                    <a:cubicBezTo>
                      <a:pt x="176" y="137"/>
                      <a:pt x="201" y="86"/>
                      <a:pt x="176" y="36"/>
                    </a:cubicBezTo>
                    <a:cubicBezTo>
                      <a:pt x="158" y="19"/>
                      <a:pt x="128" y="1"/>
                      <a:pt x="10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7" name="Google Shape;4837;p25"/>
              <p:cNvSpPr/>
              <p:nvPr/>
            </p:nvSpPr>
            <p:spPr>
              <a:xfrm>
                <a:off x="1931850" y="3546150"/>
                <a:ext cx="5025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2" extrusionOk="0">
                    <a:moveTo>
                      <a:pt x="100" y="1"/>
                    </a:moveTo>
                    <a:cubicBezTo>
                      <a:pt x="91" y="1"/>
                      <a:pt x="82" y="4"/>
                      <a:pt x="75" y="11"/>
                    </a:cubicBezTo>
                    <a:cubicBezTo>
                      <a:pt x="25" y="36"/>
                      <a:pt x="0" y="86"/>
                      <a:pt x="25" y="136"/>
                    </a:cubicBezTo>
                    <a:cubicBezTo>
                      <a:pt x="43" y="154"/>
                      <a:pt x="73" y="171"/>
                      <a:pt x="107" y="171"/>
                    </a:cubicBezTo>
                    <a:cubicBezTo>
                      <a:pt x="121" y="171"/>
                      <a:pt x="136" y="168"/>
                      <a:pt x="151" y="161"/>
                    </a:cubicBezTo>
                    <a:cubicBezTo>
                      <a:pt x="201" y="136"/>
                      <a:pt x="201" y="86"/>
                      <a:pt x="176" y="61"/>
                    </a:cubicBezTo>
                    <a:cubicBezTo>
                      <a:pt x="157" y="24"/>
                      <a:pt x="126" y="1"/>
                      <a:pt x="10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8" name="Google Shape;4838;p25"/>
              <p:cNvSpPr/>
              <p:nvPr/>
            </p:nvSpPr>
            <p:spPr>
              <a:xfrm>
                <a:off x="1958775" y="3586725"/>
                <a:ext cx="5050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67" extrusionOk="0">
                    <a:moveTo>
                      <a:pt x="112" y="0"/>
                    </a:moveTo>
                    <a:cubicBezTo>
                      <a:pt x="93" y="0"/>
                      <a:pt x="72" y="6"/>
                      <a:pt x="51" y="17"/>
                    </a:cubicBezTo>
                    <a:cubicBezTo>
                      <a:pt x="26" y="42"/>
                      <a:pt x="1" y="92"/>
                      <a:pt x="26" y="117"/>
                    </a:cubicBezTo>
                    <a:cubicBezTo>
                      <a:pt x="51" y="167"/>
                      <a:pt x="101" y="167"/>
                      <a:pt x="126" y="167"/>
                    </a:cubicBezTo>
                    <a:cubicBezTo>
                      <a:pt x="176" y="142"/>
                      <a:pt x="201" y="92"/>
                      <a:pt x="176" y="42"/>
                    </a:cubicBezTo>
                    <a:cubicBezTo>
                      <a:pt x="162" y="12"/>
                      <a:pt x="138" y="0"/>
                      <a:pt x="11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9" name="Google Shape;4839;p25"/>
              <p:cNvSpPr/>
              <p:nvPr/>
            </p:nvSpPr>
            <p:spPr>
              <a:xfrm>
                <a:off x="2002025" y="3531125"/>
                <a:ext cx="8175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27" h="287" extrusionOk="0">
                    <a:moveTo>
                      <a:pt x="161" y="0"/>
                    </a:moveTo>
                    <a:cubicBezTo>
                      <a:pt x="141" y="0"/>
                      <a:pt x="121" y="3"/>
                      <a:pt x="101" y="10"/>
                    </a:cubicBezTo>
                    <a:cubicBezTo>
                      <a:pt x="25" y="60"/>
                      <a:pt x="0" y="135"/>
                      <a:pt x="50" y="211"/>
                    </a:cubicBezTo>
                    <a:cubicBezTo>
                      <a:pt x="67" y="259"/>
                      <a:pt x="114" y="287"/>
                      <a:pt x="159" y="287"/>
                    </a:cubicBezTo>
                    <a:cubicBezTo>
                      <a:pt x="184" y="287"/>
                      <a:pt x="208" y="278"/>
                      <a:pt x="226" y="261"/>
                    </a:cubicBezTo>
                    <a:cubicBezTo>
                      <a:pt x="301" y="236"/>
                      <a:pt x="326" y="135"/>
                      <a:pt x="301" y="60"/>
                    </a:cubicBezTo>
                    <a:cubicBezTo>
                      <a:pt x="264" y="23"/>
                      <a:pt x="214" y="0"/>
                      <a:pt x="16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0" name="Google Shape;4840;p25"/>
              <p:cNvSpPr/>
              <p:nvPr/>
            </p:nvSpPr>
            <p:spPr>
              <a:xfrm>
                <a:off x="1943125" y="3472225"/>
                <a:ext cx="7550" cy="65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62" extrusionOk="0">
                    <a:moveTo>
                      <a:pt x="135" y="0"/>
                    </a:moveTo>
                    <a:cubicBezTo>
                      <a:pt x="116" y="0"/>
                      <a:pt x="96" y="3"/>
                      <a:pt x="76" y="10"/>
                    </a:cubicBezTo>
                    <a:cubicBezTo>
                      <a:pt x="25" y="35"/>
                      <a:pt x="0" y="135"/>
                      <a:pt x="25" y="186"/>
                    </a:cubicBezTo>
                    <a:cubicBezTo>
                      <a:pt x="42" y="234"/>
                      <a:pt x="89" y="262"/>
                      <a:pt x="134" y="262"/>
                    </a:cubicBezTo>
                    <a:cubicBezTo>
                      <a:pt x="159" y="262"/>
                      <a:pt x="183" y="253"/>
                      <a:pt x="201" y="236"/>
                    </a:cubicBezTo>
                    <a:cubicBezTo>
                      <a:pt x="276" y="211"/>
                      <a:pt x="301" y="135"/>
                      <a:pt x="251" y="60"/>
                    </a:cubicBezTo>
                    <a:cubicBezTo>
                      <a:pt x="233" y="24"/>
                      <a:pt x="187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1" name="Google Shape;4841;p25"/>
              <p:cNvSpPr/>
              <p:nvPr/>
            </p:nvSpPr>
            <p:spPr>
              <a:xfrm>
                <a:off x="2473200" y="2949425"/>
                <a:ext cx="1130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6" extrusionOk="0">
                    <a:moveTo>
                      <a:pt x="231" y="0"/>
                    </a:moveTo>
                    <a:cubicBezTo>
                      <a:pt x="205" y="0"/>
                      <a:pt x="178" y="6"/>
                      <a:pt x="151" y="20"/>
                    </a:cubicBezTo>
                    <a:cubicBezTo>
                      <a:pt x="51" y="70"/>
                      <a:pt x="1" y="195"/>
                      <a:pt x="76" y="295"/>
                    </a:cubicBezTo>
                    <a:cubicBezTo>
                      <a:pt x="109" y="362"/>
                      <a:pt x="165" y="396"/>
                      <a:pt x="228" y="396"/>
                    </a:cubicBezTo>
                    <a:cubicBezTo>
                      <a:pt x="260" y="396"/>
                      <a:pt x="293" y="387"/>
                      <a:pt x="326" y="371"/>
                    </a:cubicBezTo>
                    <a:cubicBezTo>
                      <a:pt x="427" y="321"/>
                      <a:pt x="452" y="195"/>
                      <a:pt x="402" y="120"/>
                    </a:cubicBezTo>
                    <a:cubicBezTo>
                      <a:pt x="365" y="47"/>
                      <a:pt x="301" y="0"/>
                      <a:pt x="23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2" name="Google Shape;4842;p25"/>
              <p:cNvSpPr/>
              <p:nvPr/>
            </p:nvSpPr>
            <p:spPr>
              <a:xfrm>
                <a:off x="2500775" y="3008175"/>
                <a:ext cx="11300" cy="97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88" extrusionOk="0">
                    <a:moveTo>
                      <a:pt x="231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25" y="76"/>
                      <a:pt x="0" y="176"/>
                      <a:pt x="50" y="276"/>
                    </a:cubicBezTo>
                    <a:cubicBezTo>
                      <a:pt x="84" y="343"/>
                      <a:pt x="151" y="388"/>
                      <a:pt x="221" y="388"/>
                    </a:cubicBezTo>
                    <a:cubicBezTo>
                      <a:pt x="256" y="388"/>
                      <a:pt x="293" y="377"/>
                      <a:pt x="326" y="351"/>
                    </a:cubicBezTo>
                    <a:cubicBezTo>
                      <a:pt x="401" y="301"/>
                      <a:pt x="451" y="201"/>
                      <a:pt x="401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3" name="Google Shape;4843;p25"/>
              <p:cNvSpPr/>
              <p:nvPr/>
            </p:nvSpPr>
            <p:spPr>
              <a:xfrm>
                <a:off x="2546500" y="2879475"/>
                <a:ext cx="75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7" extrusionOk="0">
                    <a:moveTo>
                      <a:pt x="145" y="1"/>
                    </a:moveTo>
                    <a:cubicBezTo>
                      <a:pt x="130" y="1"/>
                      <a:pt x="115" y="4"/>
                      <a:pt x="101" y="11"/>
                    </a:cubicBezTo>
                    <a:cubicBezTo>
                      <a:pt x="26" y="36"/>
                      <a:pt x="1" y="111"/>
                      <a:pt x="51" y="186"/>
                    </a:cubicBezTo>
                    <a:cubicBezTo>
                      <a:pt x="69" y="223"/>
                      <a:pt x="115" y="246"/>
                      <a:pt x="157" y="246"/>
                    </a:cubicBezTo>
                    <a:cubicBezTo>
                      <a:pt x="173" y="246"/>
                      <a:pt x="188" y="243"/>
                      <a:pt x="201" y="236"/>
                    </a:cubicBezTo>
                    <a:cubicBezTo>
                      <a:pt x="277" y="186"/>
                      <a:pt x="302" y="136"/>
                      <a:pt x="252" y="61"/>
                    </a:cubicBezTo>
                    <a:cubicBezTo>
                      <a:pt x="233" y="24"/>
                      <a:pt x="188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4" name="Google Shape;4844;p25"/>
              <p:cNvSpPr/>
              <p:nvPr/>
            </p:nvSpPr>
            <p:spPr>
              <a:xfrm>
                <a:off x="2503900" y="296305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53" y="0"/>
                    </a:moveTo>
                    <a:cubicBezTo>
                      <a:pt x="129" y="0"/>
                      <a:pt x="102" y="8"/>
                      <a:pt x="76" y="26"/>
                    </a:cubicBezTo>
                    <a:cubicBezTo>
                      <a:pt x="26" y="51"/>
                      <a:pt x="1" y="126"/>
                      <a:pt x="26" y="177"/>
                    </a:cubicBezTo>
                    <a:cubicBezTo>
                      <a:pt x="58" y="225"/>
                      <a:pt x="101" y="253"/>
                      <a:pt x="141" y="253"/>
                    </a:cubicBezTo>
                    <a:cubicBezTo>
                      <a:pt x="162" y="253"/>
                      <a:pt x="183" y="244"/>
                      <a:pt x="201" y="227"/>
                    </a:cubicBezTo>
                    <a:cubicBezTo>
                      <a:pt x="251" y="202"/>
                      <a:pt x="276" y="126"/>
                      <a:pt x="251" y="76"/>
                    </a:cubicBezTo>
                    <a:cubicBezTo>
                      <a:pt x="235" y="28"/>
                      <a:pt x="198" y="0"/>
                      <a:pt x="15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5" name="Google Shape;4845;p25"/>
              <p:cNvSpPr/>
              <p:nvPr/>
            </p:nvSpPr>
            <p:spPr>
              <a:xfrm>
                <a:off x="2523950" y="2887850"/>
                <a:ext cx="69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3" extrusionOk="0">
                    <a:moveTo>
                      <a:pt x="160" y="1"/>
                    </a:moveTo>
                    <a:cubicBezTo>
                      <a:pt x="140" y="1"/>
                      <a:pt x="119" y="9"/>
                      <a:pt x="101" y="27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5"/>
                      <a:pt x="103" y="242"/>
                      <a:pt x="140" y="242"/>
                    </a:cubicBezTo>
                    <a:cubicBezTo>
                      <a:pt x="161" y="242"/>
                      <a:pt x="183" y="236"/>
                      <a:pt x="201" y="227"/>
                    </a:cubicBezTo>
                    <a:cubicBezTo>
                      <a:pt x="276" y="202"/>
                      <a:pt x="276" y="127"/>
                      <a:pt x="251" y="77"/>
                    </a:cubicBezTo>
                    <a:cubicBezTo>
                      <a:pt x="235" y="28"/>
                      <a:pt x="198" y="1"/>
                      <a:pt x="16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6" name="Google Shape;4846;p25"/>
              <p:cNvSpPr/>
              <p:nvPr/>
            </p:nvSpPr>
            <p:spPr>
              <a:xfrm>
                <a:off x="2539625" y="2936500"/>
                <a:ext cx="6900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6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0" y="10"/>
                    </a:cubicBezTo>
                    <a:cubicBezTo>
                      <a:pt x="25" y="61"/>
                      <a:pt x="0" y="136"/>
                      <a:pt x="50" y="186"/>
                    </a:cubicBezTo>
                    <a:cubicBezTo>
                      <a:pt x="69" y="223"/>
                      <a:pt x="114" y="246"/>
                      <a:pt x="156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276" y="136"/>
                      <a:pt x="251" y="61"/>
                    </a:cubicBezTo>
                    <a:cubicBezTo>
                      <a:pt x="232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7" name="Google Shape;4847;p25"/>
              <p:cNvSpPr/>
              <p:nvPr/>
            </p:nvSpPr>
            <p:spPr>
              <a:xfrm>
                <a:off x="2578475" y="2995400"/>
                <a:ext cx="75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46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0" y="10"/>
                    </a:cubicBezTo>
                    <a:cubicBezTo>
                      <a:pt x="25" y="60"/>
                      <a:pt x="0" y="111"/>
                      <a:pt x="50" y="186"/>
                    </a:cubicBezTo>
                    <a:cubicBezTo>
                      <a:pt x="69" y="222"/>
                      <a:pt x="114" y="246"/>
                      <a:pt x="156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301" y="136"/>
                      <a:pt x="251" y="60"/>
                    </a:cubicBezTo>
                    <a:cubicBezTo>
                      <a:pt x="232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8" name="Google Shape;4848;p25"/>
              <p:cNvSpPr/>
              <p:nvPr/>
            </p:nvSpPr>
            <p:spPr>
              <a:xfrm>
                <a:off x="2555275" y="28283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59" y="9"/>
                      <a:pt x="126" y="26"/>
                    </a:cubicBezTo>
                    <a:cubicBezTo>
                      <a:pt x="51" y="76"/>
                      <a:pt x="1" y="201"/>
                      <a:pt x="51" y="276"/>
                    </a:cubicBezTo>
                    <a:cubicBezTo>
                      <a:pt x="88" y="350"/>
                      <a:pt x="165" y="396"/>
                      <a:pt x="243" y="396"/>
                    </a:cubicBezTo>
                    <a:cubicBezTo>
                      <a:pt x="271" y="396"/>
                      <a:pt x="300" y="390"/>
                      <a:pt x="327" y="377"/>
                    </a:cubicBezTo>
                    <a:cubicBezTo>
                      <a:pt x="427" y="326"/>
                      <a:pt x="452" y="201"/>
                      <a:pt x="402" y="101"/>
                    </a:cubicBezTo>
                    <a:cubicBezTo>
                      <a:pt x="368" y="34"/>
                      <a:pt x="302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9" name="Google Shape;4849;p25"/>
              <p:cNvSpPr/>
              <p:nvPr/>
            </p:nvSpPr>
            <p:spPr>
              <a:xfrm>
                <a:off x="2089750" y="3510675"/>
                <a:ext cx="9425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7" extrusionOk="0">
                    <a:moveTo>
                      <a:pt x="201" y="1"/>
                    </a:moveTo>
                    <a:cubicBezTo>
                      <a:pt x="100" y="1"/>
                      <a:pt x="25" y="76"/>
                      <a:pt x="0" y="151"/>
                    </a:cubicBezTo>
                    <a:cubicBezTo>
                      <a:pt x="0" y="252"/>
                      <a:pt x="50" y="352"/>
                      <a:pt x="150" y="352"/>
                    </a:cubicBezTo>
                    <a:cubicBezTo>
                      <a:pt x="164" y="355"/>
                      <a:pt x="176" y="357"/>
                      <a:pt x="189" y="357"/>
                    </a:cubicBezTo>
                    <a:cubicBezTo>
                      <a:pt x="270" y="357"/>
                      <a:pt x="329" y="289"/>
                      <a:pt x="351" y="201"/>
                    </a:cubicBezTo>
                    <a:cubicBezTo>
                      <a:pt x="376" y="126"/>
                      <a:pt x="301" y="26"/>
                      <a:pt x="20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0" name="Google Shape;4850;p25"/>
              <p:cNvSpPr/>
              <p:nvPr/>
            </p:nvSpPr>
            <p:spPr>
              <a:xfrm>
                <a:off x="1939375" y="362910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24" y="1"/>
                    </a:moveTo>
                    <a:cubicBezTo>
                      <a:pt x="192" y="1"/>
                      <a:pt x="159" y="9"/>
                      <a:pt x="125" y="26"/>
                    </a:cubicBezTo>
                    <a:cubicBezTo>
                      <a:pt x="25" y="76"/>
                      <a:pt x="0" y="176"/>
                      <a:pt x="50" y="277"/>
                    </a:cubicBezTo>
                    <a:cubicBezTo>
                      <a:pt x="84" y="343"/>
                      <a:pt x="139" y="377"/>
                      <a:pt x="202" y="377"/>
                    </a:cubicBezTo>
                    <a:cubicBezTo>
                      <a:pt x="234" y="377"/>
                      <a:pt x="267" y="368"/>
                      <a:pt x="301" y="352"/>
                    </a:cubicBezTo>
                    <a:cubicBezTo>
                      <a:pt x="401" y="302"/>
                      <a:pt x="451" y="201"/>
                      <a:pt x="376" y="101"/>
                    </a:cubicBezTo>
                    <a:cubicBezTo>
                      <a:pt x="343" y="34"/>
                      <a:pt x="287" y="1"/>
                      <a:pt x="22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1" name="Google Shape;4851;p25"/>
              <p:cNvSpPr/>
              <p:nvPr/>
            </p:nvSpPr>
            <p:spPr>
              <a:xfrm>
                <a:off x="1966300" y="3687375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59" y="9"/>
                      <a:pt x="126" y="26"/>
                    </a:cubicBezTo>
                    <a:cubicBezTo>
                      <a:pt x="26" y="76"/>
                      <a:pt x="1" y="201"/>
                      <a:pt x="51" y="276"/>
                    </a:cubicBezTo>
                    <a:cubicBezTo>
                      <a:pt x="88" y="350"/>
                      <a:pt x="165" y="396"/>
                      <a:pt x="242" y="396"/>
                    </a:cubicBezTo>
                    <a:cubicBezTo>
                      <a:pt x="271" y="396"/>
                      <a:pt x="300" y="390"/>
                      <a:pt x="327" y="377"/>
                    </a:cubicBezTo>
                    <a:cubicBezTo>
                      <a:pt x="402" y="326"/>
                      <a:pt x="452" y="201"/>
                      <a:pt x="402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2" name="Google Shape;4852;p25"/>
              <p:cNvSpPr/>
              <p:nvPr/>
            </p:nvSpPr>
            <p:spPr>
              <a:xfrm>
                <a:off x="2012050" y="3558675"/>
                <a:ext cx="75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7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1" y="11"/>
                    </a:cubicBezTo>
                    <a:cubicBezTo>
                      <a:pt x="25" y="61"/>
                      <a:pt x="0" y="136"/>
                      <a:pt x="50" y="186"/>
                    </a:cubicBezTo>
                    <a:cubicBezTo>
                      <a:pt x="69" y="223"/>
                      <a:pt x="114" y="246"/>
                      <a:pt x="157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301" y="136"/>
                      <a:pt x="251" y="61"/>
                    </a:cubicBezTo>
                    <a:cubicBezTo>
                      <a:pt x="233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3" name="Google Shape;4853;p25"/>
              <p:cNvSpPr/>
              <p:nvPr/>
            </p:nvSpPr>
            <p:spPr>
              <a:xfrm>
                <a:off x="1969450" y="3642525"/>
                <a:ext cx="690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2" extrusionOk="0">
                    <a:moveTo>
                      <a:pt x="155" y="0"/>
                    </a:moveTo>
                    <a:cubicBezTo>
                      <a:pt x="130" y="0"/>
                      <a:pt x="103" y="6"/>
                      <a:pt x="75" y="15"/>
                    </a:cubicBezTo>
                    <a:cubicBezTo>
                      <a:pt x="25" y="40"/>
                      <a:pt x="0" y="115"/>
                      <a:pt x="25" y="166"/>
                    </a:cubicBezTo>
                    <a:cubicBezTo>
                      <a:pt x="57" y="214"/>
                      <a:pt x="100" y="242"/>
                      <a:pt x="140" y="242"/>
                    </a:cubicBezTo>
                    <a:cubicBezTo>
                      <a:pt x="162" y="242"/>
                      <a:pt x="183" y="233"/>
                      <a:pt x="201" y="216"/>
                    </a:cubicBezTo>
                    <a:cubicBezTo>
                      <a:pt x="251" y="191"/>
                      <a:pt x="276" y="115"/>
                      <a:pt x="251" y="65"/>
                    </a:cubicBezTo>
                    <a:cubicBezTo>
                      <a:pt x="235" y="18"/>
                      <a:pt x="199" y="0"/>
                      <a:pt x="15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4" name="Google Shape;4854;p25"/>
              <p:cNvSpPr/>
              <p:nvPr/>
            </p:nvSpPr>
            <p:spPr>
              <a:xfrm>
                <a:off x="1989500" y="3567325"/>
                <a:ext cx="75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43" extrusionOk="0">
                    <a:moveTo>
                      <a:pt x="162" y="1"/>
                    </a:moveTo>
                    <a:cubicBezTo>
                      <a:pt x="140" y="1"/>
                      <a:pt x="119" y="7"/>
                      <a:pt x="100" y="16"/>
                    </a:cubicBezTo>
                    <a:cubicBezTo>
                      <a:pt x="25" y="41"/>
                      <a:pt x="0" y="116"/>
                      <a:pt x="50" y="166"/>
                    </a:cubicBezTo>
                    <a:cubicBezTo>
                      <a:pt x="66" y="215"/>
                      <a:pt x="103" y="242"/>
                      <a:pt x="141" y="242"/>
                    </a:cubicBezTo>
                    <a:cubicBezTo>
                      <a:pt x="162" y="242"/>
                      <a:pt x="183" y="234"/>
                      <a:pt x="201" y="216"/>
                    </a:cubicBezTo>
                    <a:cubicBezTo>
                      <a:pt x="276" y="191"/>
                      <a:pt x="301" y="116"/>
                      <a:pt x="251" y="66"/>
                    </a:cubicBezTo>
                    <a:cubicBezTo>
                      <a:pt x="235" y="18"/>
                      <a:pt x="199" y="1"/>
                      <a:pt x="162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5" name="Google Shape;4855;p25"/>
              <p:cNvSpPr/>
              <p:nvPr/>
            </p:nvSpPr>
            <p:spPr>
              <a:xfrm>
                <a:off x="2005150" y="3615925"/>
                <a:ext cx="7550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54" extrusionOk="0">
                    <a:moveTo>
                      <a:pt x="160" y="1"/>
                    </a:moveTo>
                    <a:cubicBezTo>
                      <a:pt x="140" y="1"/>
                      <a:pt x="119" y="9"/>
                      <a:pt x="101" y="27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6"/>
                      <a:pt x="104" y="253"/>
                      <a:pt x="142" y="253"/>
                    </a:cubicBezTo>
                    <a:cubicBezTo>
                      <a:pt x="162" y="253"/>
                      <a:pt x="183" y="245"/>
                      <a:pt x="201" y="227"/>
                    </a:cubicBezTo>
                    <a:cubicBezTo>
                      <a:pt x="276" y="202"/>
                      <a:pt x="301" y="127"/>
                      <a:pt x="251" y="77"/>
                    </a:cubicBezTo>
                    <a:cubicBezTo>
                      <a:pt x="235" y="28"/>
                      <a:pt x="198" y="1"/>
                      <a:pt x="16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6" name="Google Shape;4856;p25"/>
              <p:cNvSpPr/>
              <p:nvPr/>
            </p:nvSpPr>
            <p:spPr>
              <a:xfrm>
                <a:off x="2044000" y="3674825"/>
                <a:ext cx="755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2" extrusionOk="0">
                    <a:moveTo>
                      <a:pt x="160" y="0"/>
                    </a:moveTo>
                    <a:cubicBezTo>
                      <a:pt x="139" y="0"/>
                      <a:pt x="119" y="9"/>
                      <a:pt x="101" y="26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5"/>
                      <a:pt x="103" y="242"/>
                      <a:pt x="140" y="242"/>
                    </a:cubicBezTo>
                    <a:cubicBezTo>
                      <a:pt x="161" y="242"/>
                      <a:pt x="183" y="236"/>
                      <a:pt x="201" y="227"/>
                    </a:cubicBezTo>
                    <a:cubicBezTo>
                      <a:pt x="276" y="202"/>
                      <a:pt x="301" y="127"/>
                      <a:pt x="251" y="77"/>
                    </a:cubicBezTo>
                    <a:cubicBezTo>
                      <a:pt x="235" y="28"/>
                      <a:pt x="198" y="0"/>
                      <a:pt x="16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7" name="Google Shape;4857;p25"/>
              <p:cNvSpPr/>
              <p:nvPr/>
            </p:nvSpPr>
            <p:spPr>
              <a:xfrm>
                <a:off x="2107275" y="3593525"/>
                <a:ext cx="11950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21" extrusionOk="0">
                    <a:moveTo>
                      <a:pt x="235" y="1"/>
                    </a:moveTo>
                    <a:cubicBezTo>
                      <a:pt x="207" y="1"/>
                      <a:pt x="178" y="7"/>
                      <a:pt x="151" y="20"/>
                    </a:cubicBezTo>
                    <a:cubicBezTo>
                      <a:pt x="51" y="70"/>
                      <a:pt x="1" y="196"/>
                      <a:pt x="51" y="296"/>
                    </a:cubicBezTo>
                    <a:cubicBezTo>
                      <a:pt x="85" y="382"/>
                      <a:pt x="155" y="420"/>
                      <a:pt x="235" y="420"/>
                    </a:cubicBezTo>
                    <a:cubicBezTo>
                      <a:pt x="272" y="420"/>
                      <a:pt x="312" y="412"/>
                      <a:pt x="352" y="396"/>
                    </a:cubicBezTo>
                    <a:cubicBezTo>
                      <a:pt x="452" y="346"/>
                      <a:pt x="477" y="221"/>
                      <a:pt x="427" y="121"/>
                    </a:cubicBezTo>
                    <a:cubicBezTo>
                      <a:pt x="390" y="47"/>
                      <a:pt x="313" y="1"/>
                      <a:pt x="23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8" name="Google Shape;4858;p25"/>
              <p:cNvSpPr/>
              <p:nvPr/>
            </p:nvSpPr>
            <p:spPr>
              <a:xfrm>
                <a:off x="2020825" y="35075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0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50" y="76"/>
                      <a:pt x="0" y="201"/>
                      <a:pt x="50" y="301"/>
                    </a:cubicBezTo>
                    <a:cubicBezTo>
                      <a:pt x="86" y="356"/>
                      <a:pt x="162" y="397"/>
                      <a:pt x="238" y="397"/>
                    </a:cubicBezTo>
                    <a:cubicBezTo>
                      <a:pt x="268" y="397"/>
                      <a:pt x="298" y="391"/>
                      <a:pt x="326" y="377"/>
                    </a:cubicBezTo>
                    <a:cubicBezTo>
                      <a:pt x="426" y="326"/>
                      <a:pt x="451" y="201"/>
                      <a:pt x="401" y="101"/>
                    </a:cubicBezTo>
                    <a:cubicBezTo>
                      <a:pt x="368" y="34"/>
                      <a:pt x="301" y="1"/>
                      <a:pt x="2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9" name="Google Shape;4859;p25"/>
              <p:cNvSpPr/>
              <p:nvPr/>
            </p:nvSpPr>
            <p:spPr>
              <a:xfrm>
                <a:off x="2040250" y="3425350"/>
                <a:ext cx="9425" cy="84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37" extrusionOk="0">
                    <a:moveTo>
                      <a:pt x="186" y="1"/>
                    </a:moveTo>
                    <a:cubicBezTo>
                      <a:pt x="100" y="1"/>
                      <a:pt x="25" y="66"/>
                      <a:pt x="25" y="131"/>
                    </a:cubicBezTo>
                    <a:cubicBezTo>
                      <a:pt x="0" y="231"/>
                      <a:pt x="75" y="331"/>
                      <a:pt x="176" y="331"/>
                    </a:cubicBezTo>
                    <a:cubicBezTo>
                      <a:pt x="186" y="335"/>
                      <a:pt x="196" y="336"/>
                      <a:pt x="207" y="336"/>
                    </a:cubicBezTo>
                    <a:cubicBezTo>
                      <a:pt x="276" y="336"/>
                      <a:pt x="354" y="271"/>
                      <a:pt x="376" y="206"/>
                    </a:cubicBezTo>
                    <a:cubicBezTo>
                      <a:pt x="376" y="106"/>
                      <a:pt x="301" y="5"/>
                      <a:pt x="226" y="5"/>
                    </a:cubicBezTo>
                    <a:cubicBezTo>
                      <a:pt x="212" y="2"/>
                      <a:pt x="199" y="1"/>
                      <a:pt x="186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0" name="Google Shape;4860;p25"/>
              <p:cNvSpPr/>
              <p:nvPr/>
            </p:nvSpPr>
            <p:spPr>
              <a:xfrm>
                <a:off x="2188750" y="3305925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19" y="1"/>
                    </a:moveTo>
                    <a:cubicBezTo>
                      <a:pt x="194" y="1"/>
                      <a:pt x="171" y="7"/>
                      <a:pt x="150" y="20"/>
                    </a:cubicBezTo>
                    <a:cubicBezTo>
                      <a:pt x="50" y="71"/>
                      <a:pt x="0" y="196"/>
                      <a:pt x="50" y="296"/>
                    </a:cubicBezTo>
                    <a:cubicBezTo>
                      <a:pt x="84" y="363"/>
                      <a:pt x="150" y="396"/>
                      <a:pt x="221" y="396"/>
                    </a:cubicBezTo>
                    <a:cubicBezTo>
                      <a:pt x="256" y="396"/>
                      <a:pt x="292" y="388"/>
                      <a:pt x="326" y="371"/>
                    </a:cubicBezTo>
                    <a:cubicBezTo>
                      <a:pt x="426" y="321"/>
                      <a:pt x="451" y="221"/>
                      <a:pt x="401" y="121"/>
                    </a:cubicBezTo>
                    <a:cubicBezTo>
                      <a:pt x="364" y="47"/>
                      <a:pt x="287" y="1"/>
                      <a:pt x="21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1" name="Google Shape;4861;p25"/>
              <p:cNvSpPr/>
              <p:nvPr/>
            </p:nvSpPr>
            <p:spPr>
              <a:xfrm>
                <a:off x="2161800" y="32476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13" y="0"/>
                    </a:moveTo>
                    <a:cubicBezTo>
                      <a:pt x="184" y="0"/>
                      <a:pt x="154" y="7"/>
                      <a:pt x="126" y="21"/>
                    </a:cubicBezTo>
                    <a:cubicBezTo>
                      <a:pt x="25" y="71"/>
                      <a:pt x="0" y="196"/>
                      <a:pt x="50" y="296"/>
                    </a:cubicBezTo>
                    <a:cubicBezTo>
                      <a:pt x="84" y="363"/>
                      <a:pt x="151" y="397"/>
                      <a:pt x="221" y="397"/>
                    </a:cubicBezTo>
                    <a:cubicBezTo>
                      <a:pt x="257" y="397"/>
                      <a:pt x="293" y="388"/>
                      <a:pt x="326" y="372"/>
                    </a:cubicBezTo>
                    <a:cubicBezTo>
                      <a:pt x="401" y="321"/>
                      <a:pt x="451" y="196"/>
                      <a:pt x="401" y="96"/>
                    </a:cubicBezTo>
                    <a:cubicBezTo>
                      <a:pt x="365" y="42"/>
                      <a:pt x="290" y="0"/>
                      <a:pt x="21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2" name="Google Shape;4862;p25"/>
              <p:cNvSpPr/>
              <p:nvPr/>
            </p:nvSpPr>
            <p:spPr>
              <a:xfrm>
                <a:off x="2119825" y="3380125"/>
                <a:ext cx="6900" cy="6125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5" extrusionOk="0">
                    <a:moveTo>
                      <a:pt x="135" y="0"/>
                    </a:moveTo>
                    <a:cubicBezTo>
                      <a:pt x="116" y="0"/>
                      <a:pt x="95" y="3"/>
                      <a:pt x="75" y="10"/>
                    </a:cubicBezTo>
                    <a:cubicBezTo>
                      <a:pt x="25" y="35"/>
                      <a:pt x="0" y="110"/>
                      <a:pt x="25" y="160"/>
                    </a:cubicBezTo>
                    <a:cubicBezTo>
                      <a:pt x="63" y="217"/>
                      <a:pt x="114" y="245"/>
                      <a:pt x="159" y="245"/>
                    </a:cubicBezTo>
                    <a:cubicBezTo>
                      <a:pt x="174" y="245"/>
                      <a:pt x="188" y="242"/>
                      <a:pt x="201" y="235"/>
                    </a:cubicBezTo>
                    <a:cubicBezTo>
                      <a:pt x="251" y="185"/>
                      <a:pt x="276" y="110"/>
                      <a:pt x="251" y="60"/>
                    </a:cubicBezTo>
                    <a:cubicBezTo>
                      <a:pt x="232" y="23"/>
                      <a:pt x="187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3" name="Google Shape;4863;p25"/>
              <p:cNvSpPr/>
              <p:nvPr/>
            </p:nvSpPr>
            <p:spPr>
              <a:xfrm>
                <a:off x="2163050" y="3296150"/>
                <a:ext cx="69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6" extrusionOk="0">
                    <a:moveTo>
                      <a:pt x="120" y="1"/>
                    </a:moveTo>
                    <a:cubicBezTo>
                      <a:pt x="104" y="1"/>
                      <a:pt x="89" y="4"/>
                      <a:pt x="76" y="10"/>
                    </a:cubicBezTo>
                    <a:cubicBezTo>
                      <a:pt x="0" y="61"/>
                      <a:pt x="0" y="136"/>
                      <a:pt x="26" y="186"/>
                    </a:cubicBezTo>
                    <a:cubicBezTo>
                      <a:pt x="44" y="223"/>
                      <a:pt x="89" y="246"/>
                      <a:pt x="132" y="246"/>
                    </a:cubicBezTo>
                    <a:cubicBezTo>
                      <a:pt x="147" y="246"/>
                      <a:pt x="162" y="243"/>
                      <a:pt x="176" y="236"/>
                    </a:cubicBezTo>
                    <a:cubicBezTo>
                      <a:pt x="251" y="211"/>
                      <a:pt x="276" y="136"/>
                      <a:pt x="226" y="61"/>
                    </a:cubicBezTo>
                    <a:cubicBezTo>
                      <a:pt x="208" y="24"/>
                      <a:pt x="162" y="1"/>
                      <a:pt x="12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4" name="Google Shape;4864;p25"/>
              <p:cNvSpPr/>
              <p:nvPr/>
            </p:nvSpPr>
            <p:spPr>
              <a:xfrm>
                <a:off x="2142375" y="3371350"/>
                <a:ext cx="69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6" extrusionOk="0">
                    <a:moveTo>
                      <a:pt x="145" y="0"/>
                    </a:moveTo>
                    <a:cubicBezTo>
                      <a:pt x="129" y="0"/>
                      <a:pt x="114" y="3"/>
                      <a:pt x="101" y="10"/>
                    </a:cubicBezTo>
                    <a:cubicBezTo>
                      <a:pt x="25" y="60"/>
                      <a:pt x="0" y="135"/>
                      <a:pt x="51" y="185"/>
                    </a:cubicBezTo>
                    <a:cubicBezTo>
                      <a:pt x="69" y="222"/>
                      <a:pt x="114" y="245"/>
                      <a:pt x="157" y="245"/>
                    </a:cubicBezTo>
                    <a:cubicBezTo>
                      <a:pt x="172" y="245"/>
                      <a:pt x="187" y="242"/>
                      <a:pt x="201" y="236"/>
                    </a:cubicBezTo>
                    <a:cubicBezTo>
                      <a:pt x="276" y="211"/>
                      <a:pt x="276" y="135"/>
                      <a:pt x="251" y="60"/>
                    </a:cubicBezTo>
                    <a:cubicBezTo>
                      <a:pt x="233" y="23"/>
                      <a:pt x="187" y="0"/>
                      <a:pt x="14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5" name="Google Shape;4865;p25"/>
              <p:cNvSpPr/>
              <p:nvPr/>
            </p:nvSpPr>
            <p:spPr>
              <a:xfrm>
                <a:off x="2126700" y="332270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60" y="0"/>
                    </a:moveTo>
                    <a:cubicBezTo>
                      <a:pt x="140" y="0"/>
                      <a:pt x="119" y="8"/>
                      <a:pt x="101" y="26"/>
                    </a:cubicBezTo>
                    <a:cubicBezTo>
                      <a:pt x="26" y="51"/>
                      <a:pt x="1" y="126"/>
                      <a:pt x="51" y="177"/>
                    </a:cubicBezTo>
                    <a:cubicBezTo>
                      <a:pt x="67" y="225"/>
                      <a:pt x="104" y="253"/>
                      <a:pt x="142" y="253"/>
                    </a:cubicBezTo>
                    <a:cubicBezTo>
                      <a:pt x="163" y="253"/>
                      <a:pt x="184" y="244"/>
                      <a:pt x="201" y="227"/>
                    </a:cubicBezTo>
                    <a:cubicBezTo>
                      <a:pt x="277" y="202"/>
                      <a:pt x="277" y="126"/>
                      <a:pt x="251" y="76"/>
                    </a:cubicBezTo>
                    <a:cubicBezTo>
                      <a:pt x="235" y="28"/>
                      <a:pt x="198" y="0"/>
                      <a:pt x="16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6" name="Google Shape;4866;p25"/>
              <p:cNvSpPr/>
              <p:nvPr/>
            </p:nvSpPr>
            <p:spPr>
              <a:xfrm>
                <a:off x="2087850" y="326380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54" y="0"/>
                    </a:moveTo>
                    <a:cubicBezTo>
                      <a:pt x="129" y="0"/>
                      <a:pt x="103" y="9"/>
                      <a:pt x="76" y="26"/>
                    </a:cubicBezTo>
                    <a:cubicBezTo>
                      <a:pt x="26" y="51"/>
                      <a:pt x="1" y="127"/>
                      <a:pt x="26" y="177"/>
                    </a:cubicBezTo>
                    <a:cubicBezTo>
                      <a:pt x="58" y="225"/>
                      <a:pt x="101" y="253"/>
                      <a:pt x="141" y="253"/>
                    </a:cubicBezTo>
                    <a:cubicBezTo>
                      <a:pt x="163" y="253"/>
                      <a:pt x="184" y="245"/>
                      <a:pt x="201" y="227"/>
                    </a:cubicBezTo>
                    <a:cubicBezTo>
                      <a:pt x="252" y="202"/>
                      <a:pt x="277" y="127"/>
                      <a:pt x="252" y="76"/>
                    </a:cubicBezTo>
                    <a:cubicBezTo>
                      <a:pt x="235" y="28"/>
                      <a:pt x="198" y="0"/>
                      <a:pt x="15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7" name="Google Shape;4867;p25"/>
              <p:cNvSpPr/>
              <p:nvPr/>
            </p:nvSpPr>
            <p:spPr>
              <a:xfrm>
                <a:off x="2020200" y="3340875"/>
                <a:ext cx="11925" cy="10550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22" extrusionOk="0">
                    <a:moveTo>
                      <a:pt x="230" y="1"/>
                    </a:moveTo>
                    <a:cubicBezTo>
                      <a:pt x="195" y="1"/>
                      <a:pt x="159" y="9"/>
                      <a:pt x="125" y="26"/>
                    </a:cubicBezTo>
                    <a:cubicBezTo>
                      <a:pt x="25" y="76"/>
                      <a:pt x="0" y="201"/>
                      <a:pt x="50" y="302"/>
                    </a:cubicBezTo>
                    <a:cubicBezTo>
                      <a:pt x="87" y="375"/>
                      <a:pt x="164" y="422"/>
                      <a:pt x="242" y="422"/>
                    </a:cubicBezTo>
                    <a:cubicBezTo>
                      <a:pt x="270" y="422"/>
                      <a:pt x="299" y="415"/>
                      <a:pt x="326" y="402"/>
                    </a:cubicBezTo>
                    <a:cubicBezTo>
                      <a:pt x="426" y="327"/>
                      <a:pt x="476" y="201"/>
                      <a:pt x="401" y="101"/>
                    </a:cubicBezTo>
                    <a:cubicBezTo>
                      <a:pt x="368" y="34"/>
                      <a:pt x="301" y="1"/>
                      <a:pt x="2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8" name="Google Shape;4868;p25"/>
              <p:cNvSpPr/>
              <p:nvPr/>
            </p:nvSpPr>
            <p:spPr>
              <a:xfrm>
                <a:off x="2107275" y="34273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60" y="9"/>
                      <a:pt x="126" y="26"/>
                    </a:cubicBezTo>
                    <a:cubicBezTo>
                      <a:pt x="26" y="76"/>
                      <a:pt x="1" y="201"/>
                      <a:pt x="51" y="301"/>
                    </a:cubicBezTo>
                    <a:cubicBezTo>
                      <a:pt x="87" y="356"/>
                      <a:pt x="149" y="397"/>
                      <a:pt x="219" y="397"/>
                    </a:cubicBezTo>
                    <a:cubicBezTo>
                      <a:pt x="246" y="397"/>
                      <a:pt x="274" y="391"/>
                      <a:pt x="302" y="377"/>
                    </a:cubicBezTo>
                    <a:cubicBezTo>
                      <a:pt x="402" y="326"/>
                      <a:pt x="452" y="201"/>
                      <a:pt x="402" y="101"/>
                    </a:cubicBezTo>
                    <a:cubicBezTo>
                      <a:pt x="368" y="34"/>
                      <a:pt x="302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9" name="Google Shape;4869;p25"/>
              <p:cNvSpPr/>
              <p:nvPr/>
            </p:nvSpPr>
            <p:spPr>
              <a:xfrm>
                <a:off x="2584100" y="2831475"/>
                <a:ext cx="9425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7" extrusionOk="0">
                    <a:moveTo>
                      <a:pt x="151" y="1"/>
                    </a:moveTo>
                    <a:cubicBezTo>
                      <a:pt x="51" y="26"/>
                      <a:pt x="1" y="101"/>
                      <a:pt x="1" y="201"/>
                    </a:cubicBezTo>
                    <a:cubicBezTo>
                      <a:pt x="22" y="288"/>
                      <a:pt x="82" y="357"/>
                      <a:pt x="163" y="357"/>
                    </a:cubicBezTo>
                    <a:cubicBezTo>
                      <a:pt x="175" y="357"/>
                      <a:pt x="188" y="355"/>
                      <a:pt x="201" y="352"/>
                    </a:cubicBezTo>
                    <a:cubicBezTo>
                      <a:pt x="301" y="327"/>
                      <a:pt x="377" y="252"/>
                      <a:pt x="352" y="151"/>
                    </a:cubicBezTo>
                    <a:cubicBezTo>
                      <a:pt x="352" y="51"/>
                      <a:pt x="251" y="1"/>
                      <a:pt x="15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0" name="Google Shape;4870;p25"/>
              <p:cNvSpPr/>
              <p:nvPr/>
            </p:nvSpPr>
            <p:spPr>
              <a:xfrm>
                <a:off x="2563425" y="2914200"/>
                <a:ext cx="11925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21" extrusionOk="0">
                    <a:moveTo>
                      <a:pt x="240" y="0"/>
                    </a:moveTo>
                    <a:cubicBezTo>
                      <a:pt x="162" y="0"/>
                      <a:pt x="84" y="34"/>
                      <a:pt x="51" y="100"/>
                    </a:cubicBezTo>
                    <a:cubicBezTo>
                      <a:pt x="1" y="226"/>
                      <a:pt x="51" y="351"/>
                      <a:pt x="151" y="401"/>
                    </a:cubicBezTo>
                    <a:cubicBezTo>
                      <a:pt x="178" y="415"/>
                      <a:pt x="206" y="421"/>
                      <a:pt x="235" y="421"/>
                    </a:cubicBezTo>
                    <a:cubicBezTo>
                      <a:pt x="313" y="421"/>
                      <a:pt x="390" y="374"/>
                      <a:pt x="427" y="301"/>
                    </a:cubicBezTo>
                    <a:cubicBezTo>
                      <a:pt x="477" y="201"/>
                      <a:pt x="452" y="75"/>
                      <a:pt x="351" y="25"/>
                    </a:cubicBezTo>
                    <a:cubicBezTo>
                      <a:pt x="318" y="9"/>
                      <a:pt x="279" y="0"/>
                      <a:pt x="24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871" name="Google Shape;4871;p25"/>
            <p:cNvGrpSpPr/>
            <p:nvPr/>
          </p:nvGrpSpPr>
          <p:grpSpPr>
            <a:xfrm rot="-1486637" flipH="1">
              <a:off x="6419569" y="-374807"/>
              <a:ext cx="2192988" cy="2597154"/>
              <a:chOff x="1859800" y="2828350"/>
              <a:chExt cx="733725" cy="868950"/>
            </a:xfrm>
          </p:grpSpPr>
          <p:sp>
            <p:nvSpPr>
              <p:cNvPr id="4872" name="Google Shape;4872;p25"/>
              <p:cNvSpPr/>
              <p:nvPr/>
            </p:nvSpPr>
            <p:spPr>
              <a:xfrm>
                <a:off x="2271450" y="3280650"/>
                <a:ext cx="15050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0" extrusionOk="0">
                    <a:moveTo>
                      <a:pt x="305" y="0"/>
                    </a:moveTo>
                    <a:cubicBezTo>
                      <a:pt x="171" y="0"/>
                      <a:pt x="48" y="95"/>
                      <a:pt x="25" y="229"/>
                    </a:cubicBezTo>
                    <a:cubicBezTo>
                      <a:pt x="0" y="380"/>
                      <a:pt x="101" y="530"/>
                      <a:pt x="251" y="555"/>
                    </a:cubicBezTo>
                    <a:cubicBezTo>
                      <a:pt x="266" y="558"/>
                      <a:pt x="282" y="559"/>
                      <a:pt x="297" y="559"/>
                    </a:cubicBezTo>
                    <a:cubicBezTo>
                      <a:pt x="431" y="559"/>
                      <a:pt x="554" y="465"/>
                      <a:pt x="577" y="330"/>
                    </a:cubicBezTo>
                    <a:cubicBezTo>
                      <a:pt x="602" y="179"/>
                      <a:pt x="502" y="29"/>
                      <a:pt x="351" y="4"/>
                    </a:cubicBezTo>
                    <a:cubicBezTo>
                      <a:pt x="336" y="1"/>
                      <a:pt x="320" y="0"/>
                      <a:pt x="30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3" name="Google Shape;4873;p25"/>
              <p:cNvSpPr/>
              <p:nvPr/>
            </p:nvSpPr>
            <p:spPr>
              <a:xfrm>
                <a:off x="2503900" y="3095025"/>
                <a:ext cx="1757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17" extrusionOk="0">
                    <a:moveTo>
                      <a:pt x="344" y="1"/>
                    </a:moveTo>
                    <a:cubicBezTo>
                      <a:pt x="297" y="1"/>
                      <a:pt x="248" y="12"/>
                      <a:pt x="201" y="35"/>
                    </a:cubicBezTo>
                    <a:cubicBezTo>
                      <a:pt x="51" y="111"/>
                      <a:pt x="1" y="311"/>
                      <a:pt x="76" y="436"/>
                    </a:cubicBezTo>
                    <a:cubicBezTo>
                      <a:pt x="131" y="546"/>
                      <a:pt x="240" y="616"/>
                      <a:pt x="353" y="616"/>
                    </a:cubicBezTo>
                    <a:cubicBezTo>
                      <a:pt x="394" y="616"/>
                      <a:pt x="437" y="607"/>
                      <a:pt x="477" y="587"/>
                    </a:cubicBezTo>
                    <a:cubicBezTo>
                      <a:pt x="627" y="487"/>
                      <a:pt x="702" y="311"/>
                      <a:pt x="602" y="161"/>
                    </a:cubicBezTo>
                    <a:cubicBezTo>
                      <a:pt x="550" y="57"/>
                      <a:pt x="451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4" name="Google Shape;4874;p25"/>
              <p:cNvSpPr/>
              <p:nvPr/>
            </p:nvSpPr>
            <p:spPr>
              <a:xfrm>
                <a:off x="2461300" y="3003550"/>
                <a:ext cx="175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2" extrusionOk="0">
                    <a:moveTo>
                      <a:pt x="350" y="1"/>
                    </a:moveTo>
                    <a:cubicBezTo>
                      <a:pt x="299" y="1"/>
                      <a:pt x="247" y="12"/>
                      <a:pt x="201" y="35"/>
                    </a:cubicBezTo>
                    <a:cubicBezTo>
                      <a:pt x="50" y="110"/>
                      <a:pt x="0" y="311"/>
                      <a:pt x="76" y="461"/>
                    </a:cubicBezTo>
                    <a:cubicBezTo>
                      <a:pt x="127" y="565"/>
                      <a:pt x="239" y="621"/>
                      <a:pt x="353" y="621"/>
                    </a:cubicBezTo>
                    <a:cubicBezTo>
                      <a:pt x="404" y="621"/>
                      <a:pt x="455" y="610"/>
                      <a:pt x="502" y="587"/>
                    </a:cubicBezTo>
                    <a:cubicBezTo>
                      <a:pt x="652" y="511"/>
                      <a:pt x="702" y="311"/>
                      <a:pt x="627" y="161"/>
                    </a:cubicBezTo>
                    <a:cubicBezTo>
                      <a:pt x="575" y="57"/>
                      <a:pt x="463" y="1"/>
                      <a:pt x="35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5" name="Google Shape;4875;p25"/>
              <p:cNvSpPr/>
              <p:nvPr/>
            </p:nvSpPr>
            <p:spPr>
              <a:xfrm>
                <a:off x="2396125" y="3210050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198" y="1"/>
                    </a:moveTo>
                    <a:cubicBezTo>
                      <a:pt x="172" y="1"/>
                      <a:pt x="147" y="7"/>
                      <a:pt x="126" y="21"/>
                    </a:cubicBezTo>
                    <a:cubicBezTo>
                      <a:pt x="26" y="71"/>
                      <a:pt x="1" y="196"/>
                      <a:pt x="51" y="297"/>
                    </a:cubicBezTo>
                    <a:cubicBezTo>
                      <a:pt x="87" y="351"/>
                      <a:pt x="149" y="392"/>
                      <a:pt x="219" y="392"/>
                    </a:cubicBezTo>
                    <a:cubicBezTo>
                      <a:pt x="246" y="392"/>
                      <a:pt x="274" y="386"/>
                      <a:pt x="302" y="372"/>
                    </a:cubicBezTo>
                    <a:cubicBezTo>
                      <a:pt x="402" y="322"/>
                      <a:pt x="427" y="196"/>
                      <a:pt x="377" y="96"/>
                    </a:cubicBezTo>
                    <a:cubicBezTo>
                      <a:pt x="341" y="42"/>
                      <a:pt x="265" y="1"/>
                      <a:pt x="19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6" name="Google Shape;4876;p25"/>
              <p:cNvSpPr/>
              <p:nvPr/>
            </p:nvSpPr>
            <p:spPr>
              <a:xfrm>
                <a:off x="2462550" y="307960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31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51" y="76"/>
                      <a:pt x="0" y="176"/>
                      <a:pt x="51" y="276"/>
                    </a:cubicBezTo>
                    <a:cubicBezTo>
                      <a:pt x="84" y="343"/>
                      <a:pt x="151" y="377"/>
                      <a:pt x="221" y="377"/>
                    </a:cubicBezTo>
                    <a:cubicBezTo>
                      <a:pt x="257" y="377"/>
                      <a:pt x="293" y="368"/>
                      <a:pt x="326" y="352"/>
                    </a:cubicBezTo>
                    <a:cubicBezTo>
                      <a:pt x="401" y="302"/>
                      <a:pt x="452" y="201"/>
                      <a:pt x="401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7" name="Google Shape;4877;p25"/>
              <p:cNvSpPr/>
              <p:nvPr/>
            </p:nvSpPr>
            <p:spPr>
              <a:xfrm>
                <a:off x="2431225" y="3196900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209" y="0"/>
                    </a:moveTo>
                    <a:cubicBezTo>
                      <a:pt x="182" y="0"/>
                      <a:pt x="154" y="7"/>
                      <a:pt x="126" y="21"/>
                    </a:cubicBezTo>
                    <a:cubicBezTo>
                      <a:pt x="25" y="71"/>
                      <a:pt x="0" y="196"/>
                      <a:pt x="50" y="296"/>
                    </a:cubicBezTo>
                    <a:cubicBezTo>
                      <a:pt x="87" y="350"/>
                      <a:pt x="162" y="392"/>
                      <a:pt x="229" y="392"/>
                    </a:cubicBezTo>
                    <a:cubicBezTo>
                      <a:pt x="255" y="392"/>
                      <a:pt x="280" y="385"/>
                      <a:pt x="301" y="371"/>
                    </a:cubicBezTo>
                    <a:cubicBezTo>
                      <a:pt x="401" y="321"/>
                      <a:pt x="426" y="196"/>
                      <a:pt x="376" y="96"/>
                    </a:cubicBezTo>
                    <a:cubicBezTo>
                      <a:pt x="340" y="42"/>
                      <a:pt x="278" y="0"/>
                      <a:pt x="20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8" name="Google Shape;4878;p25"/>
              <p:cNvSpPr/>
              <p:nvPr/>
            </p:nvSpPr>
            <p:spPr>
              <a:xfrm>
                <a:off x="2406775" y="3120950"/>
                <a:ext cx="106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7" extrusionOk="0">
                    <a:moveTo>
                      <a:pt x="225" y="1"/>
                    </a:moveTo>
                    <a:cubicBezTo>
                      <a:pt x="193" y="1"/>
                      <a:pt x="160" y="9"/>
                      <a:pt x="126" y="26"/>
                    </a:cubicBezTo>
                    <a:cubicBezTo>
                      <a:pt x="26" y="76"/>
                      <a:pt x="1" y="176"/>
                      <a:pt x="51" y="277"/>
                    </a:cubicBezTo>
                    <a:cubicBezTo>
                      <a:pt x="84" y="343"/>
                      <a:pt x="151" y="377"/>
                      <a:pt x="214" y="377"/>
                    </a:cubicBezTo>
                    <a:cubicBezTo>
                      <a:pt x="246" y="377"/>
                      <a:pt x="277" y="368"/>
                      <a:pt x="302" y="352"/>
                    </a:cubicBezTo>
                    <a:cubicBezTo>
                      <a:pt x="402" y="302"/>
                      <a:pt x="427" y="201"/>
                      <a:pt x="377" y="101"/>
                    </a:cubicBezTo>
                    <a:cubicBezTo>
                      <a:pt x="343" y="34"/>
                      <a:pt x="288" y="1"/>
                      <a:pt x="22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9" name="Google Shape;4879;p25"/>
              <p:cNvSpPr/>
              <p:nvPr/>
            </p:nvSpPr>
            <p:spPr>
              <a:xfrm>
                <a:off x="2346000" y="3028975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209" y="1"/>
                    </a:moveTo>
                    <a:cubicBezTo>
                      <a:pt x="182" y="1"/>
                      <a:pt x="154" y="7"/>
                      <a:pt x="126" y="21"/>
                    </a:cubicBezTo>
                    <a:cubicBezTo>
                      <a:pt x="26" y="71"/>
                      <a:pt x="1" y="196"/>
                      <a:pt x="51" y="296"/>
                    </a:cubicBezTo>
                    <a:cubicBezTo>
                      <a:pt x="87" y="351"/>
                      <a:pt x="162" y="392"/>
                      <a:pt x="230" y="392"/>
                    </a:cubicBezTo>
                    <a:cubicBezTo>
                      <a:pt x="256" y="392"/>
                      <a:pt x="281" y="386"/>
                      <a:pt x="302" y="372"/>
                    </a:cubicBezTo>
                    <a:cubicBezTo>
                      <a:pt x="402" y="321"/>
                      <a:pt x="427" y="196"/>
                      <a:pt x="377" y="96"/>
                    </a:cubicBezTo>
                    <a:cubicBezTo>
                      <a:pt x="341" y="42"/>
                      <a:pt x="278" y="1"/>
                      <a:pt x="20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0" name="Google Shape;4880;p25"/>
              <p:cNvSpPr/>
              <p:nvPr/>
            </p:nvSpPr>
            <p:spPr>
              <a:xfrm>
                <a:off x="2240125" y="3149275"/>
                <a:ext cx="1817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652" extrusionOk="0">
                    <a:moveTo>
                      <a:pt x="364" y="0"/>
                    </a:moveTo>
                    <a:cubicBezTo>
                      <a:pt x="311" y="0"/>
                      <a:pt x="256" y="14"/>
                      <a:pt x="201" y="46"/>
                    </a:cubicBezTo>
                    <a:cubicBezTo>
                      <a:pt x="50" y="121"/>
                      <a:pt x="0" y="322"/>
                      <a:pt x="75" y="472"/>
                    </a:cubicBezTo>
                    <a:cubicBezTo>
                      <a:pt x="130" y="582"/>
                      <a:pt x="253" y="652"/>
                      <a:pt x="373" y="652"/>
                    </a:cubicBezTo>
                    <a:cubicBezTo>
                      <a:pt x="417" y="652"/>
                      <a:pt x="461" y="642"/>
                      <a:pt x="501" y="622"/>
                    </a:cubicBezTo>
                    <a:cubicBezTo>
                      <a:pt x="677" y="522"/>
                      <a:pt x="727" y="322"/>
                      <a:pt x="652" y="171"/>
                    </a:cubicBezTo>
                    <a:cubicBezTo>
                      <a:pt x="583" y="68"/>
                      <a:pt x="479" y="0"/>
                      <a:pt x="36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1" name="Google Shape;4881;p25"/>
              <p:cNvSpPr/>
              <p:nvPr/>
            </p:nvSpPr>
            <p:spPr>
              <a:xfrm>
                <a:off x="2376075" y="3284250"/>
                <a:ext cx="175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2" extrusionOk="0">
                    <a:moveTo>
                      <a:pt x="344" y="1"/>
                    </a:moveTo>
                    <a:cubicBezTo>
                      <a:pt x="297" y="1"/>
                      <a:pt x="248" y="12"/>
                      <a:pt x="201" y="35"/>
                    </a:cubicBezTo>
                    <a:cubicBezTo>
                      <a:pt x="51" y="111"/>
                      <a:pt x="1" y="311"/>
                      <a:pt x="76" y="461"/>
                    </a:cubicBezTo>
                    <a:cubicBezTo>
                      <a:pt x="128" y="565"/>
                      <a:pt x="228" y="621"/>
                      <a:pt x="334" y="621"/>
                    </a:cubicBezTo>
                    <a:cubicBezTo>
                      <a:pt x="381" y="621"/>
                      <a:pt x="430" y="610"/>
                      <a:pt x="477" y="587"/>
                    </a:cubicBezTo>
                    <a:cubicBezTo>
                      <a:pt x="627" y="512"/>
                      <a:pt x="703" y="311"/>
                      <a:pt x="602" y="161"/>
                    </a:cubicBezTo>
                    <a:cubicBezTo>
                      <a:pt x="550" y="57"/>
                      <a:pt x="451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2" name="Google Shape;4882;p25"/>
              <p:cNvSpPr/>
              <p:nvPr/>
            </p:nvSpPr>
            <p:spPr>
              <a:xfrm>
                <a:off x="1891750" y="3615225"/>
                <a:ext cx="1442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577" h="560" extrusionOk="0">
                    <a:moveTo>
                      <a:pt x="280" y="1"/>
                    </a:moveTo>
                    <a:cubicBezTo>
                      <a:pt x="151" y="1"/>
                      <a:pt x="48" y="95"/>
                      <a:pt x="25" y="230"/>
                    </a:cubicBezTo>
                    <a:cubicBezTo>
                      <a:pt x="0" y="380"/>
                      <a:pt x="101" y="531"/>
                      <a:pt x="251" y="556"/>
                    </a:cubicBezTo>
                    <a:cubicBezTo>
                      <a:pt x="266" y="558"/>
                      <a:pt x="282" y="560"/>
                      <a:pt x="297" y="560"/>
                    </a:cubicBezTo>
                    <a:cubicBezTo>
                      <a:pt x="426" y="560"/>
                      <a:pt x="529" y="465"/>
                      <a:pt x="552" y="330"/>
                    </a:cubicBezTo>
                    <a:cubicBezTo>
                      <a:pt x="577" y="180"/>
                      <a:pt x="476" y="30"/>
                      <a:pt x="326" y="4"/>
                    </a:cubicBezTo>
                    <a:cubicBezTo>
                      <a:pt x="311" y="2"/>
                      <a:pt x="295" y="1"/>
                      <a:pt x="28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3" name="Google Shape;4883;p25"/>
              <p:cNvSpPr/>
              <p:nvPr/>
            </p:nvSpPr>
            <p:spPr>
              <a:xfrm>
                <a:off x="2123575" y="3429625"/>
                <a:ext cx="17575" cy="1540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16" extrusionOk="0">
                    <a:moveTo>
                      <a:pt x="350" y="0"/>
                    </a:moveTo>
                    <a:cubicBezTo>
                      <a:pt x="299" y="0"/>
                      <a:pt x="248" y="12"/>
                      <a:pt x="201" y="35"/>
                    </a:cubicBezTo>
                    <a:cubicBezTo>
                      <a:pt x="51" y="110"/>
                      <a:pt x="1" y="311"/>
                      <a:pt x="76" y="436"/>
                    </a:cubicBezTo>
                    <a:cubicBezTo>
                      <a:pt x="131" y="546"/>
                      <a:pt x="253" y="616"/>
                      <a:pt x="373" y="616"/>
                    </a:cubicBezTo>
                    <a:cubicBezTo>
                      <a:pt x="418" y="616"/>
                      <a:pt x="461" y="606"/>
                      <a:pt x="502" y="586"/>
                    </a:cubicBezTo>
                    <a:cubicBezTo>
                      <a:pt x="652" y="486"/>
                      <a:pt x="702" y="311"/>
                      <a:pt x="627" y="160"/>
                    </a:cubicBezTo>
                    <a:cubicBezTo>
                      <a:pt x="575" y="56"/>
                      <a:pt x="464" y="0"/>
                      <a:pt x="35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4" name="Google Shape;4884;p25"/>
              <p:cNvSpPr/>
              <p:nvPr/>
            </p:nvSpPr>
            <p:spPr>
              <a:xfrm>
                <a:off x="2080975" y="3338150"/>
                <a:ext cx="17550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621" extrusionOk="0">
                    <a:moveTo>
                      <a:pt x="369" y="0"/>
                    </a:moveTo>
                    <a:cubicBezTo>
                      <a:pt x="321" y="0"/>
                      <a:pt x="272" y="11"/>
                      <a:pt x="226" y="35"/>
                    </a:cubicBezTo>
                    <a:cubicBezTo>
                      <a:pt x="75" y="110"/>
                      <a:pt x="0" y="310"/>
                      <a:pt x="75" y="461"/>
                    </a:cubicBezTo>
                    <a:cubicBezTo>
                      <a:pt x="145" y="565"/>
                      <a:pt x="250" y="621"/>
                      <a:pt x="358" y="621"/>
                    </a:cubicBezTo>
                    <a:cubicBezTo>
                      <a:pt x="406" y="621"/>
                      <a:pt x="455" y="609"/>
                      <a:pt x="501" y="586"/>
                    </a:cubicBezTo>
                    <a:cubicBezTo>
                      <a:pt x="652" y="511"/>
                      <a:pt x="702" y="310"/>
                      <a:pt x="627" y="160"/>
                    </a:cubicBezTo>
                    <a:cubicBezTo>
                      <a:pt x="575" y="56"/>
                      <a:pt x="475" y="0"/>
                      <a:pt x="36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5" name="Google Shape;4885;p25"/>
              <p:cNvSpPr/>
              <p:nvPr/>
            </p:nvSpPr>
            <p:spPr>
              <a:xfrm>
                <a:off x="2015800" y="3544650"/>
                <a:ext cx="11300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2" extrusionOk="0">
                    <a:moveTo>
                      <a:pt x="214" y="0"/>
                    </a:moveTo>
                    <a:cubicBezTo>
                      <a:pt x="184" y="0"/>
                      <a:pt x="154" y="6"/>
                      <a:pt x="126" y="20"/>
                    </a:cubicBezTo>
                    <a:cubicBezTo>
                      <a:pt x="26" y="71"/>
                      <a:pt x="1" y="196"/>
                      <a:pt x="51" y="296"/>
                    </a:cubicBezTo>
                    <a:cubicBezTo>
                      <a:pt x="87" y="350"/>
                      <a:pt x="162" y="391"/>
                      <a:pt x="229" y="391"/>
                    </a:cubicBezTo>
                    <a:cubicBezTo>
                      <a:pt x="256" y="391"/>
                      <a:pt x="280" y="385"/>
                      <a:pt x="301" y="371"/>
                    </a:cubicBezTo>
                    <a:cubicBezTo>
                      <a:pt x="402" y="321"/>
                      <a:pt x="452" y="196"/>
                      <a:pt x="402" y="96"/>
                    </a:cubicBezTo>
                    <a:cubicBezTo>
                      <a:pt x="366" y="41"/>
                      <a:pt x="290" y="0"/>
                      <a:pt x="21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6" name="Google Shape;4886;p25"/>
              <p:cNvSpPr/>
              <p:nvPr/>
            </p:nvSpPr>
            <p:spPr>
              <a:xfrm>
                <a:off x="2082850" y="3414200"/>
                <a:ext cx="106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7" extrusionOk="0">
                    <a:moveTo>
                      <a:pt x="224" y="0"/>
                    </a:moveTo>
                    <a:cubicBezTo>
                      <a:pt x="193" y="0"/>
                      <a:pt x="159" y="9"/>
                      <a:pt x="126" y="25"/>
                    </a:cubicBezTo>
                    <a:cubicBezTo>
                      <a:pt x="25" y="75"/>
                      <a:pt x="0" y="176"/>
                      <a:pt x="51" y="276"/>
                    </a:cubicBezTo>
                    <a:cubicBezTo>
                      <a:pt x="84" y="343"/>
                      <a:pt x="140" y="376"/>
                      <a:pt x="203" y="376"/>
                    </a:cubicBezTo>
                    <a:cubicBezTo>
                      <a:pt x="234" y="376"/>
                      <a:pt x="268" y="368"/>
                      <a:pt x="301" y="351"/>
                    </a:cubicBezTo>
                    <a:cubicBezTo>
                      <a:pt x="401" y="301"/>
                      <a:pt x="426" y="201"/>
                      <a:pt x="376" y="101"/>
                    </a:cubicBezTo>
                    <a:cubicBezTo>
                      <a:pt x="343" y="34"/>
                      <a:pt x="287" y="0"/>
                      <a:pt x="22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7" name="Google Shape;4887;p25"/>
              <p:cNvSpPr/>
              <p:nvPr/>
            </p:nvSpPr>
            <p:spPr>
              <a:xfrm>
                <a:off x="2050900" y="3531475"/>
                <a:ext cx="11300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3" extrusionOk="0">
                    <a:moveTo>
                      <a:pt x="223" y="1"/>
                    </a:moveTo>
                    <a:cubicBezTo>
                      <a:pt x="196" y="1"/>
                      <a:pt x="172" y="7"/>
                      <a:pt x="151" y="21"/>
                    </a:cubicBezTo>
                    <a:cubicBezTo>
                      <a:pt x="50" y="71"/>
                      <a:pt x="0" y="197"/>
                      <a:pt x="50" y="297"/>
                    </a:cubicBezTo>
                    <a:cubicBezTo>
                      <a:pt x="86" y="351"/>
                      <a:pt x="162" y="392"/>
                      <a:pt x="238" y="392"/>
                    </a:cubicBezTo>
                    <a:cubicBezTo>
                      <a:pt x="268" y="392"/>
                      <a:pt x="298" y="386"/>
                      <a:pt x="326" y="372"/>
                    </a:cubicBezTo>
                    <a:cubicBezTo>
                      <a:pt x="426" y="322"/>
                      <a:pt x="451" y="197"/>
                      <a:pt x="401" y="96"/>
                    </a:cubicBezTo>
                    <a:cubicBezTo>
                      <a:pt x="365" y="42"/>
                      <a:pt x="290" y="1"/>
                      <a:pt x="22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8" name="Google Shape;4888;p25"/>
              <p:cNvSpPr/>
              <p:nvPr/>
            </p:nvSpPr>
            <p:spPr>
              <a:xfrm>
                <a:off x="2026450" y="345555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38" y="0"/>
                    </a:moveTo>
                    <a:cubicBezTo>
                      <a:pt x="207" y="0"/>
                      <a:pt x="176" y="9"/>
                      <a:pt x="151" y="26"/>
                    </a:cubicBezTo>
                    <a:cubicBezTo>
                      <a:pt x="51" y="76"/>
                      <a:pt x="1" y="176"/>
                      <a:pt x="51" y="276"/>
                    </a:cubicBezTo>
                    <a:cubicBezTo>
                      <a:pt x="84" y="343"/>
                      <a:pt x="151" y="376"/>
                      <a:pt x="222" y="376"/>
                    </a:cubicBezTo>
                    <a:cubicBezTo>
                      <a:pt x="257" y="376"/>
                      <a:pt x="293" y="368"/>
                      <a:pt x="327" y="351"/>
                    </a:cubicBezTo>
                    <a:cubicBezTo>
                      <a:pt x="427" y="301"/>
                      <a:pt x="452" y="201"/>
                      <a:pt x="402" y="101"/>
                    </a:cubicBezTo>
                    <a:cubicBezTo>
                      <a:pt x="368" y="34"/>
                      <a:pt x="302" y="0"/>
                      <a:pt x="23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9" name="Google Shape;4889;p25"/>
              <p:cNvSpPr/>
              <p:nvPr/>
            </p:nvSpPr>
            <p:spPr>
              <a:xfrm>
                <a:off x="1965675" y="3363575"/>
                <a:ext cx="11300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2" extrusionOk="0">
                    <a:moveTo>
                      <a:pt x="223" y="0"/>
                    </a:moveTo>
                    <a:cubicBezTo>
                      <a:pt x="197" y="0"/>
                      <a:pt x="172" y="6"/>
                      <a:pt x="151" y="20"/>
                    </a:cubicBezTo>
                    <a:cubicBezTo>
                      <a:pt x="51" y="70"/>
                      <a:pt x="1" y="196"/>
                      <a:pt x="51" y="296"/>
                    </a:cubicBezTo>
                    <a:cubicBezTo>
                      <a:pt x="87" y="350"/>
                      <a:pt x="162" y="391"/>
                      <a:pt x="239" y="391"/>
                    </a:cubicBezTo>
                    <a:cubicBezTo>
                      <a:pt x="269" y="391"/>
                      <a:pt x="298" y="385"/>
                      <a:pt x="326" y="371"/>
                    </a:cubicBezTo>
                    <a:cubicBezTo>
                      <a:pt x="427" y="321"/>
                      <a:pt x="452" y="196"/>
                      <a:pt x="402" y="95"/>
                    </a:cubicBezTo>
                    <a:cubicBezTo>
                      <a:pt x="366" y="41"/>
                      <a:pt x="290" y="0"/>
                      <a:pt x="22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0" name="Google Shape;4890;p25"/>
              <p:cNvSpPr/>
              <p:nvPr/>
            </p:nvSpPr>
            <p:spPr>
              <a:xfrm>
                <a:off x="1859800" y="3483850"/>
                <a:ext cx="18800" cy="16325"/>
              </a:xfrm>
              <a:custGeom>
                <a:avLst/>
                <a:gdLst/>
                <a:ahLst/>
                <a:cxnLst/>
                <a:rect l="l" t="t" r="r" b="b"/>
                <a:pathLst>
                  <a:path w="752" h="653" extrusionOk="0">
                    <a:moveTo>
                      <a:pt x="377" y="1"/>
                    </a:moveTo>
                    <a:cubicBezTo>
                      <a:pt x="325" y="1"/>
                      <a:pt x="273" y="15"/>
                      <a:pt x="226" y="46"/>
                    </a:cubicBezTo>
                    <a:cubicBezTo>
                      <a:pt x="50" y="122"/>
                      <a:pt x="0" y="322"/>
                      <a:pt x="75" y="472"/>
                    </a:cubicBezTo>
                    <a:cubicBezTo>
                      <a:pt x="149" y="583"/>
                      <a:pt x="276" y="652"/>
                      <a:pt x="398" y="652"/>
                    </a:cubicBezTo>
                    <a:cubicBezTo>
                      <a:pt x="442" y="652"/>
                      <a:pt x="486" y="643"/>
                      <a:pt x="526" y="623"/>
                    </a:cubicBezTo>
                    <a:cubicBezTo>
                      <a:pt x="677" y="523"/>
                      <a:pt x="752" y="322"/>
                      <a:pt x="652" y="172"/>
                    </a:cubicBezTo>
                    <a:cubicBezTo>
                      <a:pt x="600" y="69"/>
                      <a:pt x="490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1" name="Google Shape;4891;p25"/>
              <p:cNvSpPr/>
              <p:nvPr/>
            </p:nvSpPr>
            <p:spPr>
              <a:xfrm>
                <a:off x="1995750" y="3618850"/>
                <a:ext cx="1757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1" extrusionOk="0">
                    <a:moveTo>
                      <a:pt x="350" y="0"/>
                    </a:moveTo>
                    <a:cubicBezTo>
                      <a:pt x="299" y="0"/>
                      <a:pt x="248" y="12"/>
                      <a:pt x="201" y="35"/>
                    </a:cubicBezTo>
                    <a:cubicBezTo>
                      <a:pt x="51" y="110"/>
                      <a:pt x="1" y="311"/>
                      <a:pt x="76" y="461"/>
                    </a:cubicBezTo>
                    <a:cubicBezTo>
                      <a:pt x="128" y="565"/>
                      <a:pt x="239" y="621"/>
                      <a:pt x="353" y="621"/>
                    </a:cubicBezTo>
                    <a:cubicBezTo>
                      <a:pt x="404" y="621"/>
                      <a:pt x="455" y="610"/>
                      <a:pt x="502" y="586"/>
                    </a:cubicBezTo>
                    <a:cubicBezTo>
                      <a:pt x="652" y="511"/>
                      <a:pt x="702" y="311"/>
                      <a:pt x="627" y="160"/>
                    </a:cubicBezTo>
                    <a:cubicBezTo>
                      <a:pt x="575" y="56"/>
                      <a:pt x="464" y="0"/>
                      <a:pt x="35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2" name="Google Shape;4892;p25"/>
              <p:cNvSpPr/>
              <p:nvPr/>
            </p:nvSpPr>
            <p:spPr>
              <a:xfrm>
                <a:off x="1990125" y="3474350"/>
                <a:ext cx="6275" cy="582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233" extrusionOk="0">
                    <a:moveTo>
                      <a:pt x="125" y="0"/>
                    </a:moveTo>
                    <a:cubicBezTo>
                      <a:pt x="75" y="0"/>
                      <a:pt x="0" y="25"/>
                      <a:pt x="0" y="101"/>
                    </a:cubicBezTo>
                    <a:cubicBezTo>
                      <a:pt x="0" y="176"/>
                      <a:pt x="25" y="226"/>
                      <a:pt x="100" y="226"/>
                    </a:cubicBezTo>
                    <a:cubicBezTo>
                      <a:pt x="114" y="230"/>
                      <a:pt x="126" y="232"/>
                      <a:pt x="138" y="232"/>
                    </a:cubicBezTo>
                    <a:cubicBezTo>
                      <a:pt x="192" y="232"/>
                      <a:pt x="226" y="188"/>
                      <a:pt x="226" y="126"/>
                    </a:cubicBezTo>
                    <a:cubicBezTo>
                      <a:pt x="251" y="76"/>
                      <a:pt x="201" y="0"/>
                      <a:pt x="12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3" name="Google Shape;4893;p25"/>
              <p:cNvSpPr/>
              <p:nvPr/>
            </p:nvSpPr>
            <p:spPr>
              <a:xfrm>
                <a:off x="1886725" y="3555150"/>
                <a:ext cx="7550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79" extrusionOk="0">
                    <a:moveTo>
                      <a:pt x="161" y="0"/>
                    </a:moveTo>
                    <a:cubicBezTo>
                      <a:pt x="140" y="0"/>
                      <a:pt x="119" y="9"/>
                      <a:pt x="101" y="26"/>
                    </a:cubicBezTo>
                    <a:cubicBezTo>
                      <a:pt x="26" y="52"/>
                      <a:pt x="1" y="127"/>
                      <a:pt x="26" y="202"/>
                    </a:cubicBezTo>
                    <a:cubicBezTo>
                      <a:pt x="58" y="250"/>
                      <a:pt x="101" y="278"/>
                      <a:pt x="148" y="278"/>
                    </a:cubicBezTo>
                    <a:cubicBezTo>
                      <a:pt x="173" y="278"/>
                      <a:pt x="200" y="270"/>
                      <a:pt x="226" y="252"/>
                    </a:cubicBezTo>
                    <a:cubicBezTo>
                      <a:pt x="276" y="227"/>
                      <a:pt x="302" y="152"/>
                      <a:pt x="276" y="77"/>
                    </a:cubicBezTo>
                    <a:cubicBezTo>
                      <a:pt x="244" y="28"/>
                      <a:pt x="201" y="0"/>
                      <a:pt x="16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4" name="Google Shape;4894;p25"/>
              <p:cNvSpPr/>
              <p:nvPr/>
            </p:nvSpPr>
            <p:spPr>
              <a:xfrm>
                <a:off x="1905525" y="3595250"/>
                <a:ext cx="7550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79" extrusionOk="0">
                    <a:moveTo>
                      <a:pt x="155" y="0"/>
                    </a:moveTo>
                    <a:cubicBezTo>
                      <a:pt x="129" y="0"/>
                      <a:pt x="102" y="9"/>
                      <a:pt x="76" y="27"/>
                    </a:cubicBezTo>
                    <a:cubicBezTo>
                      <a:pt x="26" y="52"/>
                      <a:pt x="1" y="127"/>
                      <a:pt x="26" y="202"/>
                    </a:cubicBezTo>
                    <a:cubicBezTo>
                      <a:pt x="42" y="251"/>
                      <a:pt x="89" y="278"/>
                      <a:pt x="135" y="278"/>
                    </a:cubicBezTo>
                    <a:cubicBezTo>
                      <a:pt x="159" y="278"/>
                      <a:pt x="183" y="270"/>
                      <a:pt x="201" y="252"/>
                    </a:cubicBezTo>
                    <a:cubicBezTo>
                      <a:pt x="276" y="227"/>
                      <a:pt x="301" y="152"/>
                      <a:pt x="276" y="77"/>
                    </a:cubicBezTo>
                    <a:cubicBezTo>
                      <a:pt x="244" y="28"/>
                      <a:pt x="201" y="0"/>
                      <a:pt x="15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5" name="Google Shape;4895;p25"/>
              <p:cNvSpPr/>
              <p:nvPr/>
            </p:nvSpPr>
            <p:spPr>
              <a:xfrm>
                <a:off x="1936850" y="3507150"/>
                <a:ext cx="505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7" extrusionOk="0">
                    <a:moveTo>
                      <a:pt x="111" y="0"/>
                    </a:moveTo>
                    <a:cubicBezTo>
                      <a:pt x="92" y="0"/>
                      <a:pt x="72" y="6"/>
                      <a:pt x="51" y="17"/>
                    </a:cubicBezTo>
                    <a:cubicBezTo>
                      <a:pt x="26" y="42"/>
                      <a:pt x="1" y="92"/>
                      <a:pt x="26" y="117"/>
                    </a:cubicBezTo>
                    <a:cubicBezTo>
                      <a:pt x="44" y="154"/>
                      <a:pt x="76" y="177"/>
                      <a:pt x="111" y="177"/>
                    </a:cubicBezTo>
                    <a:cubicBezTo>
                      <a:pt x="124" y="177"/>
                      <a:pt x="138" y="174"/>
                      <a:pt x="151" y="167"/>
                    </a:cubicBezTo>
                    <a:cubicBezTo>
                      <a:pt x="176" y="142"/>
                      <a:pt x="201" y="92"/>
                      <a:pt x="176" y="42"/>
                    </a:cubicBezTo>
                    <a:cubicBezTo>
                      <a:pt x="162" y="12"/>
                      <a:pt x="138" y="0"/>
                      <a:pt x="11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6" name="Google Shape;4896;p25"/>
              <p:cNvSpPr/>
              <p:nvPr/>
            </p:nvSpPr>
            <p:spPr>
              <a:xfrm>
                <a:off x="1907400" y="3564325"/>
                <a:ext cx="50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2" extrusionOk="0">
                    <a:moveTo>
                      <a:pt x="91" y="1"/>
                    </a:moveTo>
                    <a:cubicBezTo>
                      <a:pt x="78" y="1"/>
                      <a:pt x="64" y="4"/>
                      <a:pt x="51" y="10"/>
                    </a:cubicBezTo>
                    <a:cubicBezTo>
                      <a:pt x="26" y="35"/>
                      <a:pt x="1" y="86"/>
                      <a:pt x="26" y="136"/>
                    </a:cubicBezTo>
                    <a:cubicBezTo>
                      <a:pt x="44" y="153"/>
                      <a:pt x="74" y="171"/>
                      <a:pt x="108" y="171"/>
                    </a:cubicBezTo>
                    <a:cubicBezTo>
                      <a:pt x="122" y="171"/>
                      <a:pt x="137" y="168"/>
                      <a:pt x="151" y="161"/>
                    </a:cubicBezTo>
                    <a:cubicBezTo>
                      <a:pt x="176" y="136"/>
                      <a:pt x="201" y="86"/>
                      <a:pt x="176" y="60"/>
                    </a:cubicBezTo>
                    <a:cubicBezTo>
                      <a:pt x="158" y="24"/>
                      <a:pt x="126" y="1"/>
                      <a:pt x="9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7" name="Google Shape;4897;p25"/>
              <p:cNvSpPr/>
              <p:nvPr/>
            </p:nvSpPr>
            <p:spPr>
              <a:xfrm>
                <a:off x="1921200" y="3512925"/>
                <a:ext cx="5025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2" extrusionOk="0">
                    <a:moveTo>
                      <a:pt x="103" y="1"/>
                    </a:moveTo>
                    <a:cubicBezTo>
                      <a:pt x="92" y="1"/>
                      <a:pt x="83" y="4"/>
                      <a:pt x="75" y="11"/>
                    </a:cubicBezTo>
                    <a:cubicBezTo>
                      <a:pt x="25" y="36"/>
                      <a:pt x="0" y="86"/>
                      <a:pt x="25" y="137"/>
                    </a:cubicBezTo>
                    <a:cubicBezTo>
                      <a:pt x="43" y="154"/>
                      <a:pt x="73" y="172"/>
                      <a:pt x="107" y="172"/>
                    </a:cubicBezTo>
                    <a:cubicBezTo>
                      <a:pt x="121" y="172"/>
                      <a:pt x="136" y="169"/>
                      <a:pt x="151" y="162"/>
                    </a:cubicBezTo>
                    <a:cubicBezTo>
                      <a:pt x="176" y="137"/>
                      <a:pt x="201" y="86"/>
                      <a:pt x="176" y="36"/>
                    </a:cubicBezTo>
                    <a:cubicBezTo>
                      <a:pt x="158" y="19"/>
                      <a:pt x="128" y="1"/>
                      <a:pt x="10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8" name="Google Shape;4898;p25"/>
              <p:cNvSpPr/>
              <p:nvPr/>
            </p:nvSpPr>
            <p:spPr>
              <a:xfrm>
                <a:off x="1931850" y="3546150"/>
                <a:ext cx="5025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2" extrusionOk="0">
                    <a:moveTo>
                      <a:pt x="100" y="1"/>
                    </a:moveTo>
                    <a:cubicBezTo>
                      <a:pt x="91" y="1"/>
                      <a:pt x="82" y="4"/>
                      <a:pt x="75" y="11"/>
                    </a:cubicBezTo>
                    <a:cubicBezTo>
                      <a:pt x="25" y="36"/>
                      <a:pt x="0" y="86"/>
                      <a:pt x="25" y="136"/>
                    </a:cubicBezTo>
                    <a:cubicBezTo>
                      <a:pt x="43" y="154"/>
                      <a:pt x="73" y="171"/>
                      <a:pt x="107" y="171"/>
                    </a:cubicBezTo>
                    <a:cubicBezTo>
                      <a:pt x="121" y="171"/>
                      <a:pt x="136" y="168"/>
                      <a:pt x="151" y="161"/>
                    </a:cubicBezTo>
                    <a:cubicBezTo>
                      <a:pt x="201" y="136"/>
                      <a:pt x="201" y="86"/>
                      <a:pt x="176" y="61"/>
                    </a:cubicBezTo>
                    <a:cubicBezTo>
                      <a:pt x="157" y="24"/>
                      <a:pt x="126" y="1"/>
                      <a:pt x="10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9" name="Google Shape;4899;p25"/>
              <p:cNvSpPr/>
              <p:nvPr/>
            </p:nvSpPr>
            <p:spPr>
              <a:xfrm>
                <a:off x="1958775" y="3586725"/>
                <a:ext cx="5050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67" extrusionOk="0">
                    <a:moveTo>
                      <a:pt x="112" y="0"/>
                    </a:moveTo>
                    <a:cubicBezTo>
                      <a:pt x="93" y="0"/>
                      <a:pt x="72" y="6"/>
                      <a:pt x="51" y="17"/>
                    </a:cubicBezTo>
                    <a:cubicBezTo>
                      <a:pt x="26" y="42"/>
                      <a:pt x="1" y="92"/>
                      <a:pt x="26" y="117"/>
                    </a:cubicBezTo>
                    <a:cubicBezTo>
                      <a:pt x="51" y="167"/>
                      <a:pt x="101" y="167"/>
                      <a:pt x="126" y="167"/>
                    </a:cubicBezTo>
                    <a:cubicBezTo>
                      <a:pt x="176" y="142"/>
                      <a:pt x="201" y="92"/>
                      <a:pt x="176" y="42"/>
                    </a:cubicBezTo>
                    <a:cubicBezTo>
                      <a:pt x="162" y="12"/>
                      <a:pt x="138" y="0"/>
                      <a:pt x="11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0" name="Google Shape;4900;p25"/>
              <p:cNvSpPr/>
              <p:nvPr/>
            </p:nvSpPr>
            <p:spPr>
              <a:xfrm>
                <a:off x="2002025" y="3531125"/>
                <a:ext cx="8175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27" h="287" extrusionOk="0">
                    <a:moveTo>
                      <a:pt x="161" y="0"/>
                    </a:moveTo>
                    <a:cubicBezTo>
                      <a:pt x="141" y="0"/>
                      <a:pt x="121" y="3"/>
                      <a:pt x="101" y="10"/>
                    </a:cubicBezTo>
                    <a:cubicBezTo>
                      <a:pt x="25" y="60"/>
                      <a:pt x="0" y="135"/>
                      <a:pt x="50" y="211"/>
                    </a:cubicBezTo>
                    <a:cubicBezTo>
                      <a:pt x="67" y="259"/>
                      <a:pt x="114" y="287"/>
                      <a:pt x="159" y="287"/>
                    </a:cubicBezTo>
                    <a:cubicBezTo>
                      <a:pt x="184" y="287"/>
                      <a:pt x="208" y="278"/>
                      <a:pt x="226" y="261"/>
                    </a:cubicBezTo>
                    <a:cubicBezTo>
                      <a:pt x="301" y="236"/>
                      <a:pt x="326" y="135"/>
                      <a:pt x="301" y="60"/>
                    </a:cubicBezTo>
                    <a:cubicBezTo>
                      <a:pt x="264" y="23"/>
                      <a:pt x="214" y="0"/>
                      <a:pt x="16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1" name="Google Shape;4901;p25"/>
              <p:cNvSpPr/>
              <p:nvPr/>
            </p:nvSpPr>
            <p:spPr>
              <a:xfrm>
                <a:off x="1943125" y="3472225"/>
                <a:ext cx="7550" cy="65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62" extrusionOk="0">
                    <a:moveTo>
                      <a:pt x="135" y="0"/>
                    </a:moveTo>
                    <a:cubicBezTo>
                      <a:pt x="116" y="0"/>
                      <a:pt x="96" y="3"/>
                      <a:pt x="76" y="10"/>
                    </a:cubicBezTo>
                    <a:cubicBezTo>
                      <a:pt x="25" y="35"/>
                      <a:pt x="0" y="135"/>
                      <a:pt x="25" y="186"/>
                    </a:cubicBezTo>
                    <a:cubicBezTo>
                      <a:pt x="42" y="234"/>
                      <a:pt x="89" y="262"/>
                      <a:pt x="134" y="262"/>
                    </a:cubicBezTo>
                    <a:cubicBezTo>
                      <a:pt x="159" y="262"/>
                      <a:pt x="183" y="253"/>
                      <a:pt x="201" y="236"/>
                    </a:cubicBezTo>
                    <a:cubicBezTo>
                      <a:pt x="276" y="211"/>
                      <a:pt x="301" y="135"/>
                      <a:pt x="251" y="60"/>
                    </a:cubicBezTo>
                    <a:cubicBezTo>
                      <a:pt x="233" y="24"/>
                      <a:pt x="187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2" name="Google Shape;4902;p25"/>
              <p:cNvSpPr/>
              <p:nvPr/>
            </p:nvSpPr>
            <p:spPr>
              <a:xfrm>
                <a:off x="2473200" y="2949425"/>
                <a:ext cx="1130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6" extrusionOk="0">
                    <a:moveTo>
                      <a:pt x="231" y="0"/>
                    </a:moveTo>
                    <a:cubicBezTo>
                      <a:pt x="205" y="0"/>
                      <a:pt x="178" y="6"/>
                      <a:pt x="151" y="20"/>
                    </a:cubicBezTo>
                    <a:cubicBezTo>
                      <a:pt x="51" y="70"/>
                      <a:pt x="1" y="195"/>
                      <a:pt x="76" y="295"/>
                    </a:cubicBezTo>
                    <a:cubicBezTo>
                      <a:pt x="109" y="362"/>
                      <a:pt x="165" y="396"/>
                      <a:pt x="228" y="396"/>
                    </a:cubicBezTo>
                    <a:cubicBezTo>
                      <a:pt x="260" y="396"/>
                      <a:pt x="293" y="387"/>
                      <a:pt x="326" y="371"/>
                    </a:cubicBezTo>
                    <a:cubicBezTo>
                      <a:pt x="427" y="321"/>
                      <a:pt x="452" y="195"/>
                      <a:pt x="402" y="120"/>
                    </a:cubicBezTo>
                    <a:cubicBezTo>
                      <a:pt x="365" y="47"/>
                      <a:pt x="301" y="0"/>
                      <a:pt x="23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3" name="Google Shape;4903;p25"/>
              <p:cNvSpPr/>
              <p:nvPr/>
            </p:nvSpPr>
            <p:spPr>
              <a:xfrm>
                <a:off x="2500775" y="3008175"/>
                <a:ext cx="11300" cy="97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88" extrusionOk="0">
                    <a:moveTo>
                      <a:pt x="231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25" y="76"/>
                      <a:pt x="0" y="176"/>
                      <a:pt x="50" y="276"/>
                    </a:cubicBezTo>
                    <a:cubicBezTo>
                      <a:pt x="84" y="343"/>
                      <a:pt x="151" y="388"/>
                      <a:pt x="221" y="388"/>
                    </a:cubicBezTo>
                    <a:cubicBezTo>
                      <a:pt x="256" y="388"/>
                      <a:pt x="293" y="377"/>
                      <a:pt x="326" y="351"/>
                    </a:cubicBezTo>
                    <a:cubicBezTo>
                      <a:pt x="401" y="301"/>
                      <a:pt x="451" y="201"/>
                      <a:pt x="401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4" name="Google Shape;4904;p25"/>
              <p:cNvSpPr/>
              <p:nvPr/>
            </p:nvSpPr>
            <p:spPr>
              <a:xfrm>
                <a:off x="2546500" y="2879475"/>
                <a:ext cx="75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7" extrusionOk="0">
                    <a:moveTo>
                      <a:pt x="145" y="1"/>
                    </a:moveTo>
                    <a:cubicBezTo>
                      <a:pt x="130" y="1"/>
                      <a:pt x="115" y="4"/>
                      <a:pt x="101" y="11"/>
                    </a:cubicBezTo>
                    <a:cubicBezTo>
                      <a:pt x="26" y="36"/>
                      <a:pt x="1" y="111"/>
                      <a:pt x="51" y="186"/>
                    </a:cubicBezTo>
                    <a:cubicBezTo>
                      <a:pt x="69" y="223"/>
                      <a:pt x="115" y="246"/>
                      <a:pt x="157" y="246"/>
                    </a:cubicBezTo>
                    <a:cubicBezTo>
                      <a:pt x="173" y="246"/>
                      <a:pt x="188" y="243"/>
                      <a:pt x="201" y="236"/>
                    </a:cubicBezTo>
                    <a:cubicBezTo>
                      <a:pt x="277" y="186"/>
                      <a:pt x="302" y="136"/>
                      <a:pt x="252" y="61"/>
                    </a:cubicBezTo>
                    <a:cubicBezTo>
                      <a:pt x="233" y="24"/>
                      <a:pt x="188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5" name="Google Shape;4905;p25"/>
              <p:cNvSpPr/>
              <p:nvPr/>
            </p:nvSpPr>
            <p:spPr>
              <a:xfrm>
                <a:off x="2503900" y="296305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53" y="0"/>
                    </a:moveTo>
                    <a:cubicBezTo>
                      <a:pt x="129" y="0"/>
                      <a:pt x="102" y="8"/>
                      <a:pt x="76" y="26"/>
                    </a:cubicBezTo>
                    <a:cubicBezTo>
                      <a:pt x="26" y="51"/>
                      <a:pt x="1" y="126"/>
                      <a:pt x="26" y="177"/>
                    </a:cubicBezTo>
                    <a:cubicBezTo>
                      <a:pt x="58" y="225"/>
                      <a:pt x="101" y="253"/>
                      <a:pt x="141" y="253"/>
                    </a:cubicBezTo>
                    <a:cubicBezTo>
                      <a:pt x="162" y="253"/>
                      <a:pt x="183" y="244"/>
                      <a:pt x="201" y="227"/>
                    </a:cubicBezTo>
                    <a:cubicBezTo>
                      <a:pt x="251" y="202"/>
                      <a:pt x="276" y="126"/>
                      <a:pt x="251" y="76"/>
                    </a:cubicBezTo>
                    <a:cubicBezTo>
                      <a:pt x="235" y="28"/>
                      <a:pt x="198" y="0"/>
                      <a:pt x="15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6" name="Google Shape;4906;p25"/>
              <p:cNvSpPr/>
              <p:nvPr/>
            </p:nvSpPr>
            <p:spPr>
              <a:xfrm>
                <a:off x="2523950" y="2887850"/>
                <a:ext cx="69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3" extrusionOk="0">
                    <a:moveTo>
                      <a:pt x="160" y="1"/>
                    </a:moveTo>
                    <a:cubicBezTo>
                      <a:pt x="140" y="1"/>
                      <a:pt x="119" y="9"/>
                      <a:pt x="101" y="27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5"/>
                      <a:pt x="103" y="242"/>
                      <a:pt x="140" y="242"/>
                    </a:cubicBezTo>
                    <a:cubicBezTo>
                      <a:pt x="161" y="242"/>
                      <a:pt x="183" y="236"/>
                      <a:pt x="201" y="227"/>
                    </a:cubicBezTo>
                    <a:cubicBezTo>
                      <a:pt x="276" y="202"/>
                      <a:pt x="276" y="127"/>
                      <a:pt x="251" y="77"/>
                    </a:cubicBezTo>
                    <a:cubicBezTo>
                      <a:pt x="235" y="28"/>
                      <a:pt x="198" y="1"/>
                      <a:pt x="16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7" name="Google Shape;4907;p25"/>
              <p:cNvSpPr/>
              <p:nvPr/>
            </p:nvSpPr>
            <p:spPr>
              <a:xfrm>
                <a:off x="2539625" y="2936500"/>
                <a:ext cx="6900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6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0" y="10"/>
                    </a:cubicBezTo>
                    <a:cubicBezTo>
                      <a:pt x="25" y="61"/>
                      <a:pt x="0" y="136"/>
                      <a:pt x="50" y="186"/>
                    </a:cubicBezTo>
                    <a:cubicBezTo>
                      <a:pt x="69" y="223"/>
                      <a:pt x="114" y="246"/>
                      <a:pt x="156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276" y="136"/>
                      <a:pt x="251" y="61"/>
                    </a:cubicBezTo>
                    <a:cubicBezTo>
                      <a:pt x="232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8" name="Google Shape;4908;p25"/>
              <p:cNvSpPr/>
              <p:nvPr/>
            </p:nvSpPr>
            <p:spPr>
              <a:xfrm>
                <a:off x="2578475" y="2995400"/>
                <a:ext cx="75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46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0" y="10"/>
                    </a:cubicBezTo>
                    <a:cubicBezTo>
                      <a:pt x="25" y="60"/>
                      <a:pt x="0" y="111"/>
                      <a:pt x="50" y="186"/>
                    </a:cubicBezTo>
                    <a:cubicBezTo>
                      <a:pt x="69" y="222"/>
                      <a:pt x="114" y="246"/>
                      <a:pt x="156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301" y="136"/>
                      <a:pt x="251" y="60"/>
                    </a:cubicBezTo>
                    <a:cubicBezTo>
                      <a:pt x="232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9" name="Google Shape;4909;p25"/>
              <p:cNvSpPr/>
              <p:nvPr/>
            </p:nvSpPr>
            <p:spPr>
              <a:xfrm>
                <a:off x="2555275" y="28283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59" y="9"/>
                      <a:pt x="126" y="26"/>
                    </a:cubicBezTo>
                    <a:cubicBezTo>
                      <a:pt x="51" y="76"/>
                      <a:pt x="1" y="201"/>
                      <a:pt x="51" y="276"/>
                    </a:cubicBezTo>
                    <a:cubicBezTo>
                      <a:pt x="88" y="350"/>
                      <a:pt x="165" y="396"/>
                      <a:pt x="243" y="396"/>
                    </a:cubicBezTo>
                    <a:cubicBezTo>
                      <a:pt x="271" y="396"/>
                      <a:pt x="300" y="390"/>
                      <a:pt x="327" y="377"/>
                    </a:cubicBezTo>
                    <a:cubicBezTo>
                      <a:pt x="427" y="326"/>
                      <a:pt x="452" y="201"/>
                      <a:pt x="402" y="101"/>
                    </a:cubicBezTo>
                    <a:cubicBezTo>
                      <a:pt x="368" y="34"/>
                      <a:pt x="302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0" name="Google Shape;4910;p25"/>
              <p:cNvSpPr/>
              <p:nvPr/>
            </p:nvSpPr>
            <p:spPr>
              <a:xfrm>
                <a:off x="2089750" y="3510675"/>
                <a:ext cx="9425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7" extrusionOk="0">
                    <a:moveTo>
                      <a:pt x="201" y="1"/>
                    </a:moveTo>
                    <a:cubicBezTo>
                      <a:pt x="100" y="1"/>
                      <a:pt x="25" y="76"/>
                      <a:pt x="0" y="151"/>
                    </a:cubicBezTo>
                    <a:cubicBezTo>
                      <a:pt x="0" y="252"/>
                      <a:pt x="50" y="352"/>
                      <a:pt x="150" y="352"/>
                    </a:cubicBezTo>
                    <a:cubicBezTo>
                      <a:pt x="164" y="355"/>
                      <a:pt x="176" y="357"/>
                      <a:pt x="189" y="357"/>
                    </a:cubicBezTo>
                    <a:cubicBezTo>
                      <a:pt x="270" y="357"/>
                      <a:pt x="329" y="289"/>
                      <a:pt x="351" y="201"/>
                    </a:cubicBezTo>
                    <a:cubicBezTo>
                      <a:pt x="376" y="126"/>
                      <a:pt x="301" y="26"/>
                      <a:pt x="20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1" name="Google Shape;4911;p25"/>
              <p:cNvSpPr/>
              <p:nvPr/>
            </p:nvSpPr>
            <p:spPr>
              <a:xfrm>
                <a:off x="1939375" y="362910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24" y="1"/>
                    </a:moveTo>
                    <a:cubicBezTo>
                      <a:pt x="192" y="1"/>
                      <a:pt x="159" y="9"/>
                      <a:pt x="125" y="26"/>
                    </a:cubicBezTo>
                    <a:cubicBezTo>
                      <a:pt x="25" y="76"/>
                      <a:pt x="0" y="176"/>
                      <a:pt x="50" y="277"/>
                    </a:cubicBezTo>
                    <a:cubicBezTo>
                      <a:pt x="84" y="343"/>
                      <a:pt x="139" y="377"/>
                      <a:pt x="202" y="377"/>
                    </a:cubicBezTo>
                    <a:cubicBezTo>
                      <a:pt x="234" y="377"/>
                      <a:pt x="267" y="368"/>
                      <a:pt x="301" y="352"/>
                    </a:cubicBezTo>
                    <a:cubicBezTo>
                      <a:pt x="401" y="302"/>
                      <a:pt x="451" y="201"/>
                      <a:pt x="376" y="101"/>
                    </a:cubicBezTo>
                    <a:cubicBezTo>
                      <a:pt x="343" y="34"/>
                      <a:pt x="287" y="1"/>
                      <a:pt x="22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2" name="Google Shape;4912;p25"/>
              <p:cNvSpPr/>
              <p:nvPr/>
            </p:nvSpPr>
            <p:spPr>
              <a:xfrm>
                <a:off x="1966300" y="3687375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59" y="9"/>
                      <a:pt x="126" y="26"/>
                    </a:cubicBezTo>
                    <a:cubicBezTo>
                      <a:pt x="26" y="76"/>
                      <a:pt x="1" y="201"/>
                      <a:pt x="51" y="276"/>
                    </a:cubicBezTo>
                    <a:cubicBezTo>
                      <a:pt x="88" y="350"/>
                      <a:pt x="165" y="396"/>
                      <a:pt x="242" y="396"/>
                    </a:cubicBezTo>
                    <a:cubicBezTo>
                      <a:pt x="271" y="396"/>
                      <a:pt x="300" y="390"/>
                      <a:pt x="327" y="377"/>
                    </a:cubicBezTo>
                    <a:cubicBezTo>
                      <a:pt x="402" y="326"/>
                      <a:pt x="452" y="201"/>
                      <a:pt x="402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3" name="Google Shape;4913;p25"/>
              <p:cNvSpPr/>
              <p:nvPr/>
            </p:nvSpPr>
            <p:spPr>
              <a:xfrm>
                <a:off x="2012050" y="3558675"/>
                <a:ext cx="75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7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1" y="11"/>
                    </a:cubicBezTo>
                    <a:cubicBezTo>
                      <a:pt x="25" y="61"/>
                      <a:pt x="0" y="136"/>
                      <a:pt x="50" y="186"/>
                    </a:cubicBezTo>
                    <a:cubicBezTo>
                      <a:pt x="69" y="223"/>
                      <a:pt x="114" y="246"/>
                      <a:pt x="157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301" y="136"/>
                      <a:pt x="251" y="61"/>
                    </a:cubicBezTo>
                    <a:cubicBezTo>
                      <a:pt x="233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4" name="Google Shape;4914;p25"/>
              <p:cNvSpPr/>
              <p:nvPr/>
            </p:nvSpPr>
            <p:spPr>
              <a:xfrm>
                <a:off x="1969450" y="3642525"/>
                <a:ext cx="690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2" extrusionOk="0">
                    <a:moveTo>
                      <a:pt x="155" y="0"/>
                    </a:moveTo>
                    <a:cubicBezTo>
                      <a:pt x="130" y="0"/>
                      <a:pt x="103" y="6"/>
                      <a:pt x="75" y="15"/>
                    </a:cubicBezTo>
                    <a:cubicBezTo>
                      <a:pt x="25" y="40"/>
                      <a:pt x="0" y="115"/>
                      <a:pt x="25" y="166"/>
                    </a:cubicBezTo>
                    <a:cubicBezTo>
                      <a:pt x="57" y="214"/>
                      <a:pt x="100" y="242"/>
                      <a:pt x="140" y="242"/>
                    </a:cubicBezTo>
                    <a:cubicBezTo>
                      <a:pt x="162" y="242"/>
                      <a:pt x="183" y="233"/>
                      <a:pt x="201" y="216"/>
                    </a:cubicBezTo>
                    <a:cubicBezTo>
                      <a:pt x="251" y="191"/>
                      <a:pt x="276" y="115"/>
                      <a:pt x="251" y="65"/>
                    </a:cubicBezTo>
                    <a:cubicBezTo>
                      <a:pt x="235" y="18"/>
                      <a:pt x="199" y="0"/>
                      <a:pt x="15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5" name="Google Shape;4915;p25"/>
              <p:cNvSpPr/>
              <p:nvPr/>
            </p:nvSpPr>
            <p:spPr>
              <a:xfrm>
                <a:off x="1989500" y="3567325"/>
                <a:ext cx="75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43" extrusionOk="0">
                    <a:moveTo>
                      <a:pt x="162" y="1"/>
                    </a:moveTo>
                    <a:cubicBezTo>
                      <a:pt x="140" y="1"/>
                      <a:pt x="119" y="7"/>
                      <a:pt x="100" y="16"/>
                    </a:cubicBezTo>
                    <a:cubicBezTo>
                      <a:pt x="25" y="41"/>
                      <a:pt x="0" y="116"/>
                      <a:pt x="50" y="166"/>
                    </a:cubicBezTo>
                    <a:cubicBezTo>
                      <a:pt x="66" y="215"/>
                      <a:pt x="103" y="242"/>
                      <a:pt x="141" y="242"/>
                    </a:cubicBezTo>
                    <a:cubicBezTo>
                      <a:pt x="162" y="242"/>
                      <a:pt x="183" y="234"/>
                      <a:pt x="201" y="216"/>
                    </a:cubicBezTo>
                    <a:cubicBezTo>
                      <a:pt x="276" y="191"/>
                      <a:pt x="301" y="116"/>
                      <a:pt x="251" y="66"/>
                    </a:cubicBezTo>
                    <a:cubicBezTo>
                      <a:pt x="235" y="18"/>
                      <a:pt x="199" y="1"/>
                      <a:pt x="162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6" name="Google Shape;4916;p25"/>
              <p:cNvSpPr/>
              <p:nvPr/>
            </p:nvSpPr>
            <p:spPr>
              <a:xfrm>
                <a:off x="2005150" y="3615925"/>
                <a:ext cx="7550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54" extrusionOk="0">
                    <a:moveTo>
                      <a:pt x="160" y="1"/>
                    </a:moveTo>
                    <a:cubicBezTo>
                      <a:pt x="140" y="1"/>
                      <a:pt x="119" y="9"/>
                      <a:pt x="101" y="27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6"/>
                      <a:pt x="104" y="253"/>
                      <a:pt x="142" y="253"/>
                    </a:cubicBezTo>
                    <a:cubicBezTo>
                      <a:pt x="162" y="253"/>
                      <a:pt x="183" y="245"/>
                      <a:pt x="201" y="227"/>
                    </a:cubicBezTo>
                    <a:cubicBezTo>
                      <a:pt x="276" y="202"/>
                      <a:pt x="301" y="127"/>
                      <a:pt x="251" y="77"/>
                    </a:cubicBezTo>
                    <a:cubicBezTo>
                      <a:pt x="235" y="28"/>
                      <a:pt x="198" y="1"/>
                      <a:pt x="16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7" name="Google Shape;4917;p25"/>
              <p:cNvSpPr/>
              <p:nvPr/>
            </p:nvSpPr>
            <p:spPr>
              <a:xfrm>
                <a:off x="2044000" y="3674825"/>
                <a:ext cx="755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2" extrusionOk="0">
                    <a:moveTo>
                      <a:pt x="160" y="0"/>
                    </a:moveTo>
                    <a:cubicBezTo>
                      <a:pt x="139" y="0"/>
                      <a:pt x="119" y="9"/>
                      <a:pt x="101" y="26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5"/>
                      <a:pt x="103" y="242"/>
                      <a:pt x="140" y="242"/>
                    </a:cubicBezTo>
                    <a:cubicBezTo>
                      <a:pt x="161" y="242"/>
                      <a:pt x="183" y="236"/>
                      <a:pt x="201" y="227"/>
                    </a:cubicBezTo>
                    <a:cubicBezTo>
                      <a:pt x="276" y="202"/>
                      <a:pt x="301" y="127"/>
                      <a:pt x="251" y="77"/>
                    </a:cubicBezTo>
                    <a:cubicBezTo>
                      <a:pt x="235" y="28"/>
                      <a:pt x="198" y="0"/>
                      <a:pt x="16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8" name="Google Shape;4918;p25"/>
              <p:cNvSpPr/>
              <p:nvPr/>
            </p:nvSpPr>
            <p:spPr>
              <a:xfrm>
                <a:off x="2107275" y="3593525"/>
                <a:ext cx="11950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21" extrusionOk="0">
                    <a:moveTo>
                      <a:pt x="235" y="1"/>
                    </a:moveTo>
                    <a:cubicBezTo>
                      <a:pt x="207" y="1"/>
                      <a:pt x="178" y="7"/>
                      <a:pt x="151" y="20"/>
                    </a:cubicBezTo>
                    <a:cubicBezTo>
                      <a:pt x="51" y="70"/>
                      <a:pt x="1" y="196"/>
                      <a:pt x="51" y="296"/>
                    </a:cubicBezTo>
                    <a:cubicBezTo>
                      <a:pt x="85" y="382"/>
                      <a:pt x="155" y="420"/>
                      <a:pt x="235" y="420"/>
                    </a:cubicBezTo>
                    <a:cubicBezTo>
                      <a:pt x="272" y="420"/>
                      <a:pt x="312" y="412"/>
                      <a:pt x="352" y="396"/>
                    </a:cubicBezTo>
                    <a:cubicBezTo>
                      <a:pt x="452" y="346"/>
                      <a:pt x="477" y="221"/>
                      <a:pt x="427" y="121"/>
                    </a:cubicBezTo>
                    <a:cubicBezTo>
                      <a:pt x="390" y="47"/>
                      <a:pt x="313" y="1"/>
                      <a:pt x="23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9" name="Google Shape;4919;p25"/>
              <p:cNvSpPr/>
              <p:nvPr/>
            </p:nvSpPr>
            <p:spPr>
              <a:xfrm>
                <a:off x="2020825" y="35075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0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50" y="76"/>
                      <a:pt x="0" y="201"/>
                      <a:pt x="50" y="301"/>
                    </a:cubicBezTo>
                    <a:cubicBezTo>
                      <a:pt x="86" y="356"/>
                      <a:pt x="162" y="397"/>
                      <a:pt x="238" y="397"/>
                    </a:cubicBezTo>
                    <a:cubicBezTo>
                      <a:pt x="268" y="397"/>
                      <a:pt x="298" y="391"/>
                      <a:pt x="326" y="377"/>
                    </a:cubicBezTo>
                    <a:cubicBezTo>
                      <a:pt x="426" y="326"/>
                      <a:pt x="451" y="201"/>
                      <a:pt x="401" y="101"/>
                    </a:cubicBezTo>
                    <a:cubicBezTo>
                      <a:pt x="368" y="34"/>
                      <a:pt x="301" y="1"/>
                      <a:pt x="2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0" name="Google Shape;4920;p25"/>
              <p:cNvSpPr/>
              <p:nvPr/>
            </p:nvSpPr>
            <p:spPr>
              <a:xfrm>
                <a:off x="2040250" y="3425350"/>
                <a:ext cx="9425" cy="84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37" extrusionOk="0">
                    <a:moveTo>
                      <a:pt x="186" y="1"/>
                    </a:moveTo>
                    <a:cubicBezTo>
                      <a:pt x="100" y="1"/>
                      <a:pt x="25" y="66"/>
                      <a:pt x="25" y="131"/>
                    </a:cubicBezTo>
                    <a:cubicBezTo>
                      <a:pt x="0" y="231"/>
                      <a:pt x="75" y="331"/>
                      <a:pt x="176" y="331"/>
                    </a:cubicBezTo>
                    <a:cubicBezTo>
                      <a:pt x="186" y="335"/>
                      <a:pt x="196" y="336"/>
                      <a:pt x="207" y="336"/>
                    </a:cubicBezTo>
                    <a:cubicBezTo>
                      <a:pt x="276" y="336"/>
                      <a:pt x="354" y="271"/>
                      <a:pt x="376" y="206"/>
                    </a:cubicBezTo>
                    <a:cubicBezTo>
                      <a:pt x="376" y="106"/>
                      <a:pt x="301" y="5"/>
                      <a:pt x="226" y="5"/>
                    </a:cubicBezTo>
                    <a:cubicBezTo>
                      <a:pt x="212" y="2"/>
                      <a:pt x="199" y="1"/>
                      <a:pt x="186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1" name="Google Shape;4921;p25"/>
              <p:cNvSpPr/>
              <p:nvPr/>
            </p:nvSpPr>
            <p:spPr>
              <a:xfrm>
                <a:off x="2188750" y="3305925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19" y="1"/>
                    </a:moveTo>
                    <a:cubicBezTo>
                      <a:pt x="194" y="1"/>
                      <a:pt x="171" y="7"/>
                      <a:pt x="150" y="20"/>
                    </a:cubicBezTo>
                    <a:cubicBezTo>
                      <a:pt x="50" y="71"/>
                      <a:pt x="0" y="196"/>
                      <a:pt x="50" y="296"/>
                    </a:cubicBezTo>
                    <a:cubicBezTo>
                      <a:pt x="84" y="363"/>
                      <a:pt x="150" y="396"/>
                      <a:pt x="221" y="396"/>
                    </a:cubicBezTo>
                    <a:cubicBezTo>
                      <a:pt x="256" y="396"/>
                      <a:pt x="292" y="388"/>
                      <a:pt x="326" y="371"/>
                    </a:cubicBezTo>
                    <a:cubicBezTo>
                      <a:pt x="426" y="321"/>
                      <a:pt x="451" y="221"/>
                      <a:pt x="401" y="121"/>
                    </a:cubicBezTo>
                    <a:cubicBezTo>
                      <a:pt x="364" y="47"/>
                      <a:pt x="287" y="1"/>
                      <a:pt x="21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2" name="Google Shape;4922;p25"/>
              <p:cNvSpPr/>
              <p:nvPr/>
            </p:nvSpPr>
            <p:spPr>
              <a:xfrm>
                <a:off x="2161800" y="32476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13" y="0"/>
                    </a:moveTo>
                    <a:cubicBezTo>
                      <a:pt x="184" y="0"/>
                      <a:pt x="154" y="7"/>
                      <a:pt x="126" y="21"/>
                    </a:cubicBezTo>
                    <a:cubicBezTo>
                      <a:pt x="25" y="71"/>
                      <a:pt x="0" y="196"/>
                      <a:pt x="50" y="296"/>
                    </a:cubicBezTo>
                    <a:cubicBezTo>
                      <a:pt x="84" y="363"/>
                      <a:pt x="151" y="397"/>
                      <a:pt x="221" y="397"/>
                    </a:cubicBezTo>
                    <a:cubicBezTo>
                      <a:pt x="257" y="397"/>
                      <a:pt x="293" y="388"/>
                      <a:pt x="326" y="372"/>
                    </a:cubicBezTo>
                    <a:cubicBezTo>
                      <a:pt x="401" y="321"/>
                      <a:pt x="451" y="196"/>
                      <a:pt x="401" y="96"/>
                    </a:cubicBezTo>
                    <a:cubicBezTo>
                      <a:pt x="365" y="42"/>
                      <a:pt x="290" y="0"/>
                      <a:pt x="21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3" name="Google Shape;4923;p25"/>
              <p:cNvSpPr/>
              <p:nvPr/>
            </p:nvSpPr>
            <p:spPr>
              <a:xfrm>
                <a:off x="2119825" y="3380125"/>
                <a:ext cx="6900" cy="6125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5" extrusionOk="0">
                    <a:moveTo>
                      <a:pt x="135" y="0"/>
                    </a:moveTo>
                    <a:cubicBezTo>
                      <a:pt x="116" y="0"/>
                      <a:pt x="95" y="3"/>
                      <a:pt x="75" y="10"/>
                    </a:cubicBezTo>
                    <a:cubicBezTo>
                      <a:pt x="25" y="35"/>
                      <a:pt x="0" y="110"/>
                      <a:pt x="25" y="160"/>
                    </a:cubicBezTo>
                    <a:cubicBezTo>
                      <a:pt x="63" y="217"/>
                      <a:pt x="114" y="245"/>
                      <a:pt x="159" y="245"/>
                    </a:cubicBezTo>
                    <a:cubicBezTo>
                      <a:pt x="174" y="245"/>
                      <a:pt x="188" y="242"/>
                      <a:pt x="201" y="235"/>
                    </a:cubicBezTo>
                    <a:cubicBezTo>
                      <a:pt x="251" y="185"/>
                      <a:pt x="276" y="110"/>
                      <a:pt x="251" y="60"/>
                    </a:cubicBezTo>
                    <a:cubicBezTo>
                      <a:pt x="232" y="23"/>
                      <a:pt x="187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4" name="Google Shape;4924;p25"/>
              <p:cNvSpPr/>
              <p:nvPr/>
            </p:nvSpPr>
            <p:spPr>
              <a:xfrm>
                <a:off x="2163050" y="3296150"/>
                <a:ext cx="69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6" extrusionOk="0">
                    <a:moveTo>
                      <a:pt x="120" y="1"/>
                    </a:moveTo>
                    <a:cubicBezTo>
                      <a:pt x="104" y="1"/>
                      <a:pt x="89" y="4"/>
                      <a:pt x="76" y="10"/>
                    </a:cubicBezTo>
                    <a:cubicBezTo>
                      <a:pt x="0" y="61"/>
                      <a:pt x="0" y="136"/>
                      <a:pt x="26" y="186"/>
                    </a:cubicBezTo>
                    <a:cubicBezTo>
                      <a:pt x="44" y="223"/>
                      <a:pt x="89" y="246"/>
                      <a:pt x="132" y="246"/>
                    </a:cubicBezTo>
                    <a:cubicBezTo>
                      <a:pt x="147" y="246"/>
                      <a:pt x="162" y="243"/>
                      <a:pt x="176" y="236"/>
                    </a:cubicBezTo>
                    <a:cubicBezTo>
                      <a:pt x="251" y="211"/>
                      <a:pt x="276" y="136"/>
                      <a:pt x="226" y="61"/>
                    </a:cubicBezTo>
                    <a:cubicBezTo>
                      <a:pt x="208" y="24"/>
                      <a:pt x="162" y="1"/>
                      <a:pt x="12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5" name="Google Shape;4925;p25"/>
              <p:cNvSpPr/>
              <p:nvPr/>
            </p:nvSpPr>
            <p:spPr>
              <a:xfrm>
                <a:off x="2142375" y="3371350"/>
                <a:ext cx="69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6" extrusionOk="0">
                    <a:moveTo>
                      <a:pt x="145" y="0"/>
                    </a:moveTo>
                    <a:cubicBezTo>
                      <a:pt x="129" y="0"/>
                      <a:pt x="114" y="3"/>
                      <a:pt x="101" y="10"/>
                    </a:cubicBezTo>
                    <a:cubicBezTo>
                      <a:pt x="25" y="60"/>
                      <a:pt x="0" y="135"/>
                      <a:pt x="51" y="185"/>
                    </a:cubicBezTo>
                    <a:cubicBezTo>
                      <a:pt x="69" y="222"/>
                      <a:pt x="114" y="245"/>
                      <a:pt x="157" y="245"/>
                    </a:cubicBezTo>
                    <a:cubicBezTo>
                      <a:pt x="172" y="245"/>
                      <a:pt x="187" y="242"/>
                      <a:pt x="201" y="236"/>
                    </a:cubicBezTo>
                    <a:cubicBezTo>
                      <a:pt x="276" y="211"/>
                      <a:pt x="276" y="135"/>
                      <a:pt x="251" y="60"/>
                    </a:cubicBezTo>
                    <a:cubicBezTo>
                      <a:pt x="233" y="23"/>
                      <a:pt x="187" y="0"/>
                      <a:pt x="14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6" name="Google Shape;4926;p25"/>
              <p:cNvSpPr/>
              <p:nvPr/>
            </p:nvSpPr>
            <p:spPr>
              <a:xfrm>
                <a:off x="2126700" y="332270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60" y="0"/>
                    </a:moveTo>
                    <a:cubicBezTo>
                      <a:pt x="140" y="0"/>
                      <a:pt x="119" y="8"/>
                      <a:pt x="101" y="26"/>
                    </a:cubicBezTo>
                    <a:cubicBezTo>
                      <a:pt x="26" y="51"/>
                      <a:pt x="1" y="126"/>
                      <a:pt x="51" y="177"/>
                    </a:cubicBezTo>
                    <a:cubicBezTo>
                      <a:pt x="67" y="225"/>
                      <a:pt x="104" y="253"/>
                      <a:pt x="142" y="253"/>
                    </a:cubicBezTo>
                    <a:cubicBezTo>
                      <a:pt x="163" y="253"/>
                      <a:pt x="184" y="244"/>
                      <a:pt x="201" y="227"/>
                    </a:cubicBezTo>
                    <a:cubicBezTo>
                      <a:pt x="277" y="202"/>
                      <a:pt x="277" y="126"/>
                      <a:pt x="251" y="76"/>
                    </a:cubicBezTo>
                    <a:cubicBezTo>
                      <a:pt x="235" y="28"/>
                      <a:pt x="198" y="0"/>
                      <a:pt x="16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7" name="Google Shape;4927;p25"/>
              <p:cNvSpPr/>
              <p:nvPr/>
            </p:nvSpPr>
            <p:spPr>
              <a:xfrm>
                <a:off x="2087850" y="326380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54" y="0"/>
                    </a:moveTo>
                    <a:cubicBezTo>
                      <a:pt x="129" y="0"/>
                      <a:pt x="103" y="9"/>
                      <a:pt x="76" y="26"/>
                    </a:cubicBezTo>
                    <a:cubicBezTo>
                      <a:pt x="26" y="51"/>
                      <a:pt x="1" y="127"/>
                      <a:pt x="26" y="177"/>
                    </a:cubicBezTo>
                    <a:cubicBezTo>
                      <a:pt x="58" y="225"/>
                      <a:pt x="101" y="253"/>
                      <a:pt x="141" y="253"/>
                    </a:cubicBezTo>
                    <a:cubicBezTo>
                      <a:pt x="163" y="253"/>
                      <a:pt x="184" y="245"/>
                      <a:pt x="201" y="227"/>
                    </a:cubicBezTo>
                    <a:cubicBezTo>
                      <a:pt x="252" y="202"/>
                      <a:pt x="277" y="127"/>
                      <a:pt x="252" y="76"/>
                    </a:cubicBezTo>
                    <a:cubicBezTo>
                      <a:pt x="235" y="28"/>
                      <a:pt x="198" y="0"/>
                      <a:pt x="15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8" name="Google Shape;4928;p25"/>
              <p:cNvSpPr/>
              <p:nvPr/>
            </p:nvSpPr>
            <p:spPr>
              <a:xfrm>
                <a:off x="2020200" y="3340875"/>
                <a:ext cx="11925" cy="10550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22" extrusionOk="0">
                    <a:moveTo>
                      <a:pt x="230" y="1"/>
                    </a:moveTo>
                    <a:cubicBezTo>
                      <a:pt x="195" y="1"/>
                      <a:pt x="159" y="9"/>
                      <a:pt x="125" y="26"/>
                    </a:cubicBezTo>
                    <a:cubicBezTo>
                      <a:pt x="25" y="76"/>
                      <a:pt x="0" y="201"/>
                      <a:pt x="50" y="302"/>
                    </a:cubicBezTo>
                    <a:cubicBezTo>
                      <a:pt x="87" y="375"/>
                      <a:pt x="164" y="422"/>
                      <a:pt x="242" y="422"/>
                    </a:cubicBezTo>
                    <a:cubicBezTo>
                      <a:pt x="270" y="422"/>
                      <a:pt x="299" y="415"/>
                      <a:pt x="326" y="402"/>
                    </a:cubicBezTo>
                    <a:cubicBezTo>
                      <a:pt x="426" y="327"/>
                      <a:pt x="476" y="201"/>
                      <a:pt x="401" y="101"/>
                    </a:cubicBezTo>
                    <a:cubicBezTo>
                      <a:pt x="368" y="34"/>
                      <a:pt x="301" y="1"/>
                      <a:pt x="2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9" name="Google Shape;4929;p25"/>
              <p:cNvSpPr/>
              <p:nvPr/>
            </p:nvSpPr>
            <p:spPr>
              <a:xfrm>
                <a:off x="2107275" y="34273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60" y="9"/>
                      <a:pt x="126" y="26"/>
                    </a:cubicBezTo>
                    <a:cubicBezTo>
                      <a:pt x="26" y="76"/>
                      <a:pt x="1" y="201"/>
                      <a:pt x="51" y="301"/>
                    </a:cubicBezTo>
                    <a:cubicBezTo>
                      <a:pt x="87" y="356"/>
                      <a:pt x="149" y="397"/>
                      <a:pt x="219" y="397"/>
                    </a:cubicBezTo>
                    <a:cubicBezTo>
                      <a:pt x="246" y="397"/>
                      <a:pt x="274" y="391"/>
                      <a:pt x="302" y="377"/>
                    </a:cubicBezTo>
                    <a:cubicBezTo>
                      <a:pt x="402" y="326"/>
                      <a:pt x="452" y="201"/>
                      <a:pt x="402" y="101"/>
                    </a:cubicBezTo>
                    <a:cubicBezTo>
                      <a:pt x="368" y="34"/>
                      <a:pt x="302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0" name="Google Shape;4930;p25"/>
              <p:cNvSpPr/>
              <p:nvPr/>
            </p:nvSpPr>
            <p:spPr>
              <a:xfrm>
                <a:off x="2584100" y="2831475"/>
                <a:ext cx="9425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7" extrusionOk="0">
                    <a:moveTo>
                      <a:pt x="151" y="1"/>
                    </a:moveTo>
                    <a:cubicBezTo>
                      <a:pt x="51" y="26"/>
                      <a:pt x="1" y="101"/>
                      <a:pt x="1" y="201"/>
                    </a:cubicBezTo>
                    <a:cubicBezTo>
                      <a:pt x="22" y="288"/>
                      <a:pt x="82" y="357"/>
                      <a:pt x="163" y="357"/>
                    </a:cubicBezTo>
                    <a:cubicBezTo>
                      <a:pt x="175" y="357"/>
                      <a:pt x="188" y="355"/>
                      <a:pt x="201" y="352"/>
                    </a:cubicBezTo>
                    <a:cubicBezTo>
                      <a:pt x="301" y="327"/>
                      <a:pt x="377" y="252"/>
                      <a:pt x="352" y="151"/>
                    </a:cubicBezTo>
                    <a:cubicBezTo>
                      <a:pt x="352" y="51"/>
                      <a:pt x="251" y="1"/>
                      <a:pt x="15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1" name="Google Shape;4931;p25"/>
              <p:cNvSpPr/>
              <p:nvPr/>
            </p:nvSpPr>
            <p:spPr>
              <a:xfrm>
                <a:off x="2563425" y="2914200"/>
                <a:ext cx="11925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21" extrusionOk="0">
                    <a:moveTo>
                      <a:pt x="240" y="0"/>
                    </a:moveTo>
                    <a:cubicBezTo>
                      <a:pt x="162" y="0"/>
                      <a:pt x="84" y="34"/>
                      <a:pt x="51" y="100"/>
                    </a:cubicBezTo>
                    <a:cubicBezTo>
                      <a:pt x="1" y="226"/>
                      <a:pt x="51" y="351"/>
                      <a:pt x="151" y="401"/>
                    </a:cubicBezTo>
                    <a:cubicBezTo>
                      <a:pt x="178" y="415"/>
                      <a:pt x="206" y="421"/>
                      <a:pt x="235" y="421"/>
                    </a:cubicBezTo>
                    <a:cubicBezTo>
                      <a:pt x="313" y="421"/>
                      <a:pt x="390" y="374"/>
                      <a:pt x="427" y="301"/>
                    </a:cubicBezTo>
                    <a:cubicBezTo>
                      <a:pt x="477" y="201"/>
                      <a:pt x="452" y="75"/>
                      <a:pt x="351" y="25"/>
                    </a:cubicBezTo>
                    <a:cubicBezTo>
                      <a:pt x="318" y="9"/>
                      <a:pt x="279" y="0"/>
                      <a:pt x="24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932" name="Google Shape;4932;p25"/>
            <p:cNvGrpSpPr/>
            <p:nvPr/>
          </p:nvGrpSpPr>
          <p:grpSpPr>
            <a:xfrm rot="9313363" flipH="1">
              <a:off x="531444" y="2911743"/>
              <a:ext cx="2192988" cy="2597154"/>
              <a:chOff x="1859800" y="2828350"/>
              <a:chExt cx="733725" cy="868950"/>
            </a:xfrm>
          </p:grpSpPr>
          <p:sp>
            <p:nvSpPr>
              <p:cNvPr id="4933" name="Google Shape;4933;p25"/>
              <p:cNvSpPr/>
              <p:nvPr/>
            </p:nvSpPr>
            <p:spPr>
              <a:xfrm>
                <a:off x="2271450" y="3280650"/>
                <a:ext cx="15050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0" extrusionOk="0">
                    <a:moveTo>
                      <a:pt x="305" y="0"/>
                    </a:moveTo>
                    <a:cubicBezTo>
                      <a:pt x="171" y="0"/>
                      <a:pt x="48" y="95"/>
                      <a:pt x="25" y="229"/>
                    </a:cubicBezTo>
                    <a:cubicBezTo>
                      <a:pt x="0" y="380"/>
                      <a:pt x="101" y="530"/>
                      <a:pt x="251" y="555"/>
                    </a:cubicBezTo>
                    <a:cubicBezTo>
                      <a:pt x="266" y="558"/>
                      <a:pt x="282" y="559"/>
                      <a:pt x="297" y="559"/>
                    </a:cubicBezTo>
                    <a:cubicBezTo>
                      <a:pt x="431" y="559"/>
                      <a:pt x="554" y="465"/>
                      <a:pt x="577" y="330"/>
                    </a:cubicBezTo>
                    <a:cubicBezTo>
                      <a:pt x="602" y="179"/>
                      <a:pt x="502" y="29"/>
                      <a:pt x="351" y="4"/>
                    </a:cubicBezTo>
                    <a:cubicBezTo>
                      <a:pt x="336" y="1"/>
                      <a:pt x="320" y="0"/>
                      <a:pt x="30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4" name="Google Shape;4934;p25"/>
              <p:cNvSpPr/>
              <p:nvPr/>
            </p:nvSpPr>
            <p:spPr>
              <a:xfrm>
                <a:off x="2503900" y="3095025"/>
                <a:ext cx="1757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17" extrusionOk="0">
                    <a:moveTo>
                      <a:pt x="344" y="1"/>
                    </a:moveTo>
                    <a:cubicBezTo>
                      <a:pt x="297" y="1"/>
                      <a:pt x="248" y="12"/>
                      <a:pt x="201" y="35"/>
                    </a:cubicBezTo>
                    <a:cubicBezTo>
                      <a:pt x="51" y="111"/>
                      <a:pt x="1" y="311"/>
                      <a:pt x="76" y="436"/>
                    </a:cubicBezTo>
                    <a:cubicBezTo>
                      <a:pt x="131" y="546"/>
                      <a:pt x="240" y="616"/>
                      <a:pt x="353" y="616"/>
                    </a:cubicBezTo>
                    <a:cubicBezTo>
                      <a:pt x="394" y="616"/>
                      <a:pt x="437" y="607"/>
                      <a:pt x="477" y="587"/>
                    </a:cubicBezTo>
                    <a:cubicBezTo>
                      <a:pt x="627" y="487"/>
                      <a:pt x="702" y="311"/>
                      <a:pt x="602" y="161"/>
                    </a:cubicBezTo>
                    <a:cubicBezTo>
                      <a:pt x="550" y="57"/>
                      <a:pt x="451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5" name="Google Shape;4935;p25"/>
              <p:cNvSpPr/>
              <p:nvPr/>
            </p:nvSpPr>
            <p:spPr>
              <a:xfrm>
                <a:off x="2461300" y="3003550"/>
                <a:ext cx="175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2" extrusionOk="0">
                    <a:moveTo>
                      <a:pt x="350" y="1"/>
                    </a:moveTo>
                    <a:cubicBezTo>
                      <a:pt x="299" y="1"/>
                      <a:pt x="247" y="12"/>
                      <a:pt x="201" y="35"/>
                    </a:cubicBezTo>
                    <a:cubicBezTo>
                      <a:pt x="50" y="110"/>
                      <a:pt x="0" y="311"/>
                      <a:pt x="76" y="461"/>
                    </a:cubicBezTo>
                    <a:cubicBezTo>
                      <a:pt x="127" y="565"/>
                      <a:pt x="239" y="621"/>
                      <a:pt x="353" y="621"/>
                    </a:cubicBezTo>
                    <a:cubicBezTo>
                      <a:pt x="404" y="621"/>
                      <a:pt x="455" y="610"/>
                      <a:pt x="502" y="587"/>
                    </a:cubicBezTo>
                    <a:cubicBezTo>
                      <a:pt x="652" y="511"/>
                      <a:pt x="702" y="311"/>
                      <a:pt x="627" y="161"/>
                    </a:cubicBezTo>
                    <a:cubicBezTo>
                      <a:pt x="575" y="57"/>
                      <a:pt x="463" y="1"/>
                      <a:pt x="35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6" name="Google Shape;4936;p25"/>
              <p:cNvSpPr/>
              <p:nvPr/>
            </p:nvSpPr>
            <p:spPr>
              <a:xfrm>
                <a:off x="2396125" y="3210050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198" y="1"/>
                    </a:moveTo>
                    <a:cubicBezTo>
                      <a:pt x="172" y="1"/>
                      <a:pt x="147" y="7"/>
                      <a:pt x="126" y="21"/>
                    </a:cubicBezTo>
                    <a:cubicBezTo>
                      <a:pt x="26" y="71"/>
                      <a:pt x="1" y="196"/>
                      <a:pt x="51" y="297"/>
                    </a:cubicBezTo>
                    <a:cubicBezTo>
                      <a:pt x="87" y="351"/>
                      <a:pt x="149" y="392"/>
                      <a:pt x="219" y="392"/>
                    </a:cubicBezTo>
                    <a:cubicBezTo>
                      <a:pt x="246" y="392"/>
                      <a:pt x="274" y="386"/>
                      <a:pt x="302" y="372"/>
                    </a:cubicBezTo>
                    <a:cubicBezTo>
                      <a:pt x="402" y="322"/>
                      <a:pt x="427" y="196"/>
                      <a:pt x="377" y="96"/>
                    </a:cubicBezTo>
                    <a:cubicBezTo>
                      <a:pt x="341" y="42"/>
                      <a:pt x="265" y="1"/>
                      <a:pt x="19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7" name="Google Shape;4937;p25"/>
              <p:cNvSpPr/>
              <p:nvPr/>
            </p:nvSpPr>
            <p:spPr>
              <a:xfrm>
                <a:off x="2462550" y="307960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31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51" y="76"/>
                      <a:pt x="0" y="176"/>
                      <a:pt x="51" y="276"/>
                    </a:cubicBezTo>
                    <a:cubicBezTo>
                      <a:pt x="84" y="343"/>
                      <a:pt x="151" y="377"/>
                      <a:pt x="221" y="377"/>
                    </a:cubicBezTo>
                    <a:cubicBezTo>
                      <a:pt x="257" y="377"/>
                      <a:pt x="293" y="368"/>
                      <a:pt x="326" y="352"/>
                    </a:cubicBezTo>
                    <a:cubicBezTo>
                      <a:pt x="401" y="302"/>
                      <a:pt x="452" y="201"/>
                      <a:pt x="401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8" name="Google Shape;4938;p25"/>
              <p:cNvSpPr/>
              <p:nvPr/>
            </p:nvSpPr>
            <p:spPr>
              <a:xfrm>
                <a:off x="2431225" y="3196900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209" y="0"/>
                    </a:moveTo>
                    <a:cubicBezTo>
                      <a:pt x="182" y="0"/>
                      <a:pt x="154" y="7"/>
                      <a:pt x="126" y="21"/>
                    </a:cubicBezTo>
                    <a:cubicBezTo>
                      <a:pt x="25" y="71"/>
                      <a:pt x="0" y="196"/>
                      <a:pt x="50" y="296"/>
                    </a:cubicBezTo>
                    <a:cubicBezTo>
                      <a:pt x="87" y="350"/>
                      <a:pt x="162" y="392"/>
                      <a:pt x="229" y="392"/>
                    </a:cubicBezTo>
                    <a:cubicBezTo>
                      <a:pt x="255" y="392"/>
                      <a:pt x="280" y="385"/>
                      <a:pt x="301" y="371"/>
                    </a:cubicBezTo>
                    <a:cubicBezTo>
                      <a:pt x="401" y="321"/>
                      <a:pt x="426" y="196"/>
                      <a:pt x="376" y="96"/>
                    </a:cubicBezTo>
                    <a:cubicBezTo>
                      <a:pt x="340" y="42"/>
                      <a:pt x="278" y="0"/>
                      <a:pt x="20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9" name="Google Shape;4939;p25"/>
              <p:cNvSpPr/>
              <p:nvPr/>
            </p:nvSpPr>
            <p:spPr>
              <a:xfrm>
                <a:off x="2406775" y="3120950"/>
                <a:ext cx="106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7" extrusionOk="0">
                    <a:moveTo>
                      <a:pt x="225" y="1"/>
                    </a:moveTo>
                    <a:cubicBezTo>
                      <a:pt x="193" y="1"/>
                      <a:pt x="160" y="9"/>
                      <a:pt x="126" y="26"/>
                    </a:cubicBezTo>
                    <a:cubicBezTo>
                      <a:pt x="26" y="76"/>
                      <a:pt x="1" y="176"/>
                      <a:pt x="51" y="277"/>
                    </a:cubicBezTo>
                    <a:cubicBezTo>
                      <a:pt x="84" y="343"/>
                      <a:pt x="151" y="377"/>
                      <a:pt x="214" y="377"/>
                    </a:cubicBezTo>
                    <a:cubicBezTo>
                      <a:pt x="246" y="377"/>
                      <a:pt x="277" y="368"/>
                      <a:pt x="302" y="352"/>
                    </a:cubicBezTo>
                    <a:cubicBezTo>
                      <a:pt x="402" y="302"/>
                      <a:pt x="427" y="201"/>
                      <a:pt x="377" y="101"/>
                    </a:cubicBezTo>
                    <a:cubicBezTo>
                      <a:pt x="343" y="34"/>
                      <a:pt x="288" y="1"/>
                      <a:pt x="22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0" name="Google Shape;4940;p25"/>
              <p:cNvSpPr/>
              <p:nvPr/>
            </p:nvSpPr>
            <p:spPr>
              <a:xfrm>
                <a:off x="2346000" y="3028975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209" y="1"/>
                    </a:moveTo>
                    <a:cubicBezTo>
                      <a:pt x="182" y="1"/>
                      <a:pt x="154" y="7"/>
                      <a:pt x="126" y="21"/>
                    </a:cubicBezTo>
                    <a:cubicBezTo>
                      <a:pt x="26" y="71"/>
                      <a:pt x="1" y="196"/>
                      <a:pt x="51" y="296"/>
                    </a:cubicBezTo>
                    <a:cubicBezTo>
                      <a:pt x="87" y="351"/>
                      <a:pt x="162" y="392"/>
                      <a:pt x="230" y="392"/>
                    </a:cubicBezTo>
                    <a:cubicBezTo>
                      <a:pt x="256" y="392"/>
                      <a:pt x="281" y="386"/>
                      <a:pt x="302" y="372"/>
                    </a:cubicBezTo>
                    <a:cubicBezTo>
                      <a:pt x="402" y="321"/>
                      <a:pt x="427" y="196"/>
                      <a:pt x="377" y="96"/>
                    </a:cubicBezTo>
                    <a:cubicBezTo>
                      <a:pt x="341" y="42"/>
                      <a:pt x="278" y="1"/>
                      <a:pt x="20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1" name="Google Shape;4941;p25"/>
              <p:cNvSpPr/>
              <p:nvPr/>
            </p:nvSpPr>
            <p:spPr>
              <a:xfrm>
                <a:off x="2240125" y="3149275"/>
                <a:ext cx="1817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652" extrusionOk="0">
                    <a:moveTo>
                      <a:pt x="364" y="0"/>
                    </a:moveTo>
                    <a:cubicBezTo>
                      <a:pt x="311" y="0"/>
                      <a:pt x="256" y="14"/>
                      <a:pt x="201" y="46"/>
                    </a:cubicBezTo>
                    <a:cubicBezTo>
                      <a:pt x="50" y="121"/>
                      <a:pt x="0" y="322"/>
                      <a:pt x="75" y="472"/>
                    </a:cubicBezTo>
                    <a:cubicBezTo>
                      <a:pt x="130" y="582"/>
                      <a:pt x="253" y="652"/>
                      <a:pt x="373" y="652"/>
                    </a:cubicBezTo>
                    <a:cubicBezTo>
                      <a:pt x="417" y="652"/>
                      <a:pt x="461" y="642"/>
                      <a:pt x="501" y="622"/>
                    </a:cubicBezTo>
                    <a:cubicBezTo>
                      <a:pt x="677" y="522"/>
                      <a:pt x="727" y="322"/>
                      <a:pt x="652" y="171"/>
                    </a:cubicBezTo>
                    <a:cubicBezTo>
                      <a:pt x="583" y="68"/>
                      <a:pt x="479" y="0"/>
                      <a:pt x="36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2" name="Google Shape;4942;p25"/>
              <p:cNvSpPr/>
              <p:nvPr/>
            </p:nvSpPr>
            <p:spPr>
              <a:xfrm>
                <a:off x="2376075" y="3284250"/>
                <a:ext cx="175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2" extrusionOk="0">
                    <a:moveTo>
                      <a:pt x="344" y="1"/>
                    </a:moveTo>
                    <a:cubicBezTo>
                      <a:pt x="297" y="1"/>
                      <a:pt x="248" y="12"/>
                      <a:pt x="201" y="35"/>
                    </a:cubicBezTo>
                    <a:cubicBezTo>
                      <a:pt x="51" y="111"/>
                      <a:pt x="1" y="311"/>
                      <a:pt x="76" y="461"/>
                    </a:cubicBezTo>
                    <a:cubicBezTo>
                      <a:pt x="128" y="565"/>
                      <a:pt x="228" y="621"/>
                      <a:pt x="334" y="621"/>
                    </a:cubicBezTo>
                    <a:cubicBezTo>
                      <a:pt x="381" y="621"/>
                      <a:pt x="430" y="610"/>
                      <a:pt x="477" y="587"/>
                    </a:cubicBezTo>
                    <a:cubicBezTo>
                      <a:pt x="627" y="512"/>
                      <a:pt x="703" y="311"/>
                      <a:pt x="602" y="161"/>
                    </a:cubicBezTo>
                    <a:cubicBezTo>
                      <a:pt x="550" y="57"/>
                      <a:pt x="451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3" name="Google Shape;4943;p25"/>
              <p:cNvSpPr/>
              <p:nvPr/>
            </p:nvSpPr>
            <p:spPr>
              <a:xfrm>
                <a:off x="1891750" y="3615225"/>
                <a:ext cx="1442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577" h="560" extrusionOk="0">
                    <a:moveTo>
                      <a:pt x="280" y="1"/>
                    </a:moveTo>
                    <a:cubicBezTo>
                      <a:pt x="151" y="1"/>
                      <a:pt x="48" y="95"/>
                      <a:pt x="25" y="230"/>
                    </a:cubicBezTo>
                    <a:cubicBezTo>
                      <a:pt x="0" y="380"/>
                      <a:pt x="101" y="531"/>
                      <a:pt x="251" y="556"/>
                    </a:cubicBezTo>
                    <a:cubicBezTo>
                      <a:pt x="266" y="558"/>
                      <a:pt x="282" y="560"/>
                      <a:pt x="297" y="560"/>
                    </a:cubicBezTo>
                    <a:cubicBezTo>
                      <a:pt x="426" y="560"/>
                      <a:pt x="529" y="465"/>
                      <a:pt x="552" y="330"/>
                    </a:cubicBezTo>
                    <a:cubicBezTo>
                      <a:pt x="577" y="180"/>
                      <a:pt x="476" y="30"/>
                      <a:pt x="326" y="4"/>
                    </a:cubicBezTo>
                    <a:cubicBezTo>
                      <a:pt x="311" y="2"/>
                      <a:pt x="295" y="1"/>
                      <a:pt x="28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4" name="Google Shape;4944;p25"/>
              <p:cNvSpPr/>
              <p:nvPr/>
            </p:nvSpPr>
            <p:spPr>
              <a:xfrm>
                <a:off x="2123575" y="3429625"/>
                <a:ext cx="17575" cy="1540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16" extrusionOk="0">
                    <a:moveTo>
                      <a:pt x="350" y="0"/>
                    </a:moveTo>
                    <a:cubicBezTo>
                      <a:pt x="299" y="0"/>
                      <a:pt x="248" y="12"/>
                      <a:pt x="201" y="35"/>
                    </a:cubicBezTo>
                    <a:cubicBezTo>
                      <a:pt x="51" y="110"/>
                      <a:pt x="1" y="311"/>
                      <a:pt x="76" y="436"/>
                    </a:cubicBezTo>
                    <a:cubicBezTo>
                      <a:pt x="131" y="546"/>
                      <a:pt x="253" y="616"/>
                      <a:pt x="373" y="616"/>
                    </a:cubicBezTo>
                    <a:cubicBezTo>
                      <a:pt x="418" y="616"/>
                      <a:pt x="461" y="606"/>
                      <a:pt x="502" y="586"/>
                    </a:cubicBezTo>
                    <a:cubicBezTo>
                      <a:pt x="652" y="486"/>
                      <a:pt x="702" y="311"/>
                      <a:pt x="627" y="160"/>
                    </a:cubicBezTo>
                    <a:cubicBezTo>
                      <a:pt x="575" y="56"/>
                      <a:pt x="464" y="0"/>
                      <a:pt x="35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5" name="Google Shape;4945;p25"/>
              <p:cNvSpPr/>
              <p:nvPr/>
            </p:nvSpPr>
            <p:spPr>
              <a:xfrm>
                <a:off x="2080975" y="3338150"/>
                <a:ext cx="17550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621" extrusionOk="0">
                    <a:moveTo>
                      <a:pt x="369" y="0"/>
                    </a:moveTo>
                    <a:cubicBezTo>
                      <a:pt x="321" y="0"/>
                      <a:pt x="272" y="11"/>
                      <a:pt x="226" y="35"/>
                    </a:cubicBezTo>
                    <a:cubicBezTo>
                      <a:pt x="75" y="110"/>
                      <a:pt x="0" y="310"/>
                      <a:pt x="75" y="461"/>
                    </a:cubicBezTo>
                    <a:cubicBezTo>
                      <a:pt x="145" y="565"/>
                      <a:pt x="250" y="621"/>
                      <a:pt x="358" y="621"/>
                    </a:cubicBezTo>
                    <a:cubicBezTo>
                      <a:pt x="406" y="621"/>
                      <a:pt x="455" y="609"/>
                      <a:pt x="501" y="586"/>
                    </a:cubicBezTo>
                    <a:cubicBezTo>
                      <a:pt x="652" y="511"/>
                      <a:pt x="702" y="310"/>
                      <a:pt x="627" y="160"/>
                    </a:cubicBezTo>
                    <a:cubicBezTo>
                      <a:pt x="575" y="56"/>
                      <a:pt x="475" y="0"/>
                      <a:pt x="36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6" name="Google Shape;4946;p25"/>
              <p:cNvSpPr/>
              <p:nvPr/>
            </p:nvSpPr>
            <p:spPr>
              <a:xfrm>
                <a:off x="2015800" y="3544650"/>
                <a:ext cx="11300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2" extrusionOk="0">
                    <a:moveTo>
                      <a:pt x="214" y="0"/>
                    </a:moveTo>
                    <a:cubicBezTo>
                      <a:pt x="184" y="0"/>
                      <a:pt x="154" y="6"/>
                      <a:pt x="126" y="20"/>
                    </a:cubicBezTo>
                    <a:cubicBezTo>
                      <a:pt x="26" y="71"/>
                      <a:pt x="1" y="196"/>
                      <a:pt x="51" y="296"/>
                    </a:cubicBezTo>
                    <a:cubicBezTo>
                      <a:pt x="87" y="350"/>
                      <a:pt x="162" y="391"/>
                      <a:pt x="229" y="391"/>
                    </a:cubicBezTo>
                    <a:cubicBezTo>
                      <a:pt x="256" y="391"/>
                      <a:pt x="280" y="385"/>
                      <a:pt x="301" y="371"/>
                    </a:cubicBezTo>
                    <a:cubicBezTo>
                      <a:pt x="402" y="321"/>
                      <a:pt x="452" y="196"/>
                      <a:pt x="402" y="96"/>
                    </a:cubicBezTo>
                    <a:cubicBezTo>
                      <a:pt x="366" y="41"/>
                      <a:pt x="290" y="0"/>
                      <a:pt x="21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7" name="Google Shape;4947;p25"/>
              <p:cNvSpPr/>
              <p:nvPr/>
            </p:nvSpPr>
            <p:spPr>
              <a:xfrm>
                <a:off x="2082850" y="3414200"/>
                <a:ext cx="106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7" extrusionOk="0">
                    <a:moveTo>
                      <a:pt x="224" y="0"/>
                    </a:moveTo>
                    <a:cubicBezTo>
                      <a:pt x="193" y="0"/>
                      <a:pt x="159" y="9"/>
                      <a:pt x="126" y="25"/>
                    </a:cubicBezTo>
                    <a:cubicBezTo>
                      <a:pt x="25" y="75"/>
                      <a:pt x="0" y="176"/>
                      <a:pt x="51" y="276"/>
                    </a:cubicBezTo>
                    <a:cubicBezTo>
                      <a:pt x="84" y="343"/>
                      <a:pt x="140" y="376"/>
                      <a:pt x="203" y="376"/>
                    </a:cubicBezTo>
                    <a:cubicBezTo>
                      <a:pt x="234" y="376"/>
                      <a:pt x="268" y="368"/>
                      <a:pt x="301" y="351"/>
                    </a:cubicBezTo>
                    <a:cubicBezTo>
                      <a:pt x="401" y="301"/>
                      <a:pt x="426" y="201"/>
                      <a:pt x="376" y="101"/>
                    </a:cubicBezTo>
                    <a:cubicBezTo>
                      <a:pt x="343" y="34"/>
                      <a:pt x="287" y="0"/>
                      <a:pt x="22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8" name="Google Shape;4948;p25"/>
              <p:cNvSpPr/>
              <p:nvPr/>
            </p:nvSpPr>
            <p:spPr>
              <a:xfrm>
                <a:off x="2050900" y="3531475"/>
                <a:ext cx="11300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3" extrusionOk="0">
                    <a:moveTo>
                      <a:pt x="223" y="1"/>
                    </a:moveTo>
                    <a:cubicBezTo>
                      <a:pt x="196" y="1"/>
                      <a:pt x="172" y="7"/>
                      <a:pt x="151" y="21"/>
                    </a:cubicBezTo>
                    <a:cubicBezTo>
                      <a:pt x="50" y="71"/>
                      <a:pt x="0" y="197"/>
                      <a:pt x="50" y="297"/>
                    </a:cubicBezTo>
                    <a:cubicBezTo>
                      <a:pt x="86" y="351"/>
                      <a:pt x="162" y="392"/>
                      <a:pt x="238" y="392"/>
                    </a:cubicBezTo>
                    <a:cubicBezTo>
                      <a:pt x="268" y="392"/>
                      <a:pt x="298" y="386"/>
                      <a:pt x="326" y="372"/>
                    </a:cubicBezTo>
                    <a:cubicBezTo>
                      <a:pt x="426" y="322"/>
                      <a:pt x="451" y="197"/>
                      <a:pt x="401" y="96"/>
                    </a:cubicBezTo>
                    <a:cubicBezTo>
                      <a:pt x="365" y="42"/>
                      <a:pt x="290" y="1"/>
                      <a:pt x="22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9" name="Google Shape;4949;p25"/>
              <p:cNvSpPr/>
              <p:nvPr/>
            </p:nvSpPr>
            <p:spPr>
              <a:xfrm>
                <a:off x="2026450" y="345555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38" y="0"/>
                    </a:moveTo>
                    <a:cubicBezTo>
                      <a:pt x="207" y="0"/>
                      <a:pt x="176" y="9"/>
                      <a:pt x="151" y="26"/>
                    </a:cubicBezTo>
                    <a:cubicBezTo>
                      <a:pt x="51" y="76"/>
                      <a:pt x="1" y="176"/>
                      <a:pt x="51" y="276"/>
                    </a:cubicBezTo>
                    <a:cubicBezTo>
                      <a:pt x="84" y="343"/>
                      <a:pt x="151" y="376"/>
                      <a:pt x="222" y="376"/>
                    </a:cubicBezTo>
                    <a:cubicBezTo>
                      <a:pt x="257" y="376"/>
                      <a:pt x="293" y="368"/>
                      <a:pt x="327" y="351"/>
                    </a:cubicBezTo>
                    <a:cubicBezTo>
                      <a:pt x="427" y="301"/>
                      <a:pt x="452" y="201"/>
                      <a:pt x="402" y="101"/>
                    </a:cubicBezTo>
                    <a:cubicBezTo>
                      <a:pt x="368" y="34"/>
                      <a:pt x="302" y="0"/>
                      <a:pt x="23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0" name="Google Shape;4950;p25"/>
              <p:cNvSpPr/>
              <p:nvPr/>
            </p:nvSpPr>
            <p:spPr>
              <a:xfrm>
                <a:off x="1965675" y="3363575"/>
                <a:ext cx="11300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2" extrusionOk="0">
                    <a:moveTo>
                      <a:pt x="223" y="0"/>
                    </a:moveTo>
                    <a:cubicBezTo>
                      <a:pt x="197" y="0"/>
                      <a:pt x="172" y="6"/>
                      <a:pt x="151" y="20"/>
                    </a:cubicBezTo>
                    <a:cubicBezTo>
                      <a:pt x="51" y="70"/>
                      <a:pt x="1" y="196"/>
                      <a:pt x="51" y="296"/>
                    </a:cubicBezTo>
                    <a:cubicBezTo>
                      <a:pt x="87" y="350"/>
                      <a:pt x="162" y="391"/>
                      <a:pt x="239" y="391"/>
                    </a:cubicBezTo>
                    <a:cubicBezTo>
                      <a:pt x="269" y="391"/>
                      <a:pt x="298" y="385"/>
                      <a:pt x="326" y="371"/>
                    </a:cubicBezTo>
                    <a:cubicBezTo>
                      <a:pt x="427" y="321"/>
                      <a:pt x="452" y="196"/>
                      <a:pt x="402" y="95"/>
                    </a:cubicBezTo>
                    <a:cubicBezTo>
                      <a:pt x="366" y="41"/>
                      <a:pt x="290" y="0"/>
                      <a:pt x="22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1" name="Google Shape;4951;p25"/>
              <p:cNvSpPr/>
              <p:nvPr/>
            </p:nvSpPr>
            <p:spPr>
              <a:xfrm>
                <a:off x="1859800" y="3483850"/>
                <a:ext cx="18800" cy="16325"/>
              </a:xfrm>
              <a:custGeom>
                <a:avLst/>
                <a:gdLst/>
                <a:ahLst/>
                <a:cxnLst/>
                <a:rect l="l" t="t" r="r" b="b"/>
                <a:pathLst>
                  <a:path w="752" h="653" extrusionOk="0">
                    <a:moveTo>
                      <a:pt x="377" y="1"/>
                    </a:moveTo>
                    <a:cubicBezTo>
                      <a:pt x="325" y="1"/>
                      <a:pt x="273" y="15"/>
                      <a:pt x="226" y="46"/>
                    </a:cubicBezTo>
                    <a:cubicBezTo>
                      <a:pt x="50" y="122"/>
                      <a:pt x="0" y="322"/>
                      <a:pt x="75" y="472"/>
                    </a:cubicBezTo>
                    <a:cubicBezTo>
                      <a:pt x="149" y="583"/>
                      <a:pt x="276" y="652"/>
                      <a:pt x="398" y="652"/>
                    </a:cubicBezTo>
                    <a:cubicBezTo>
                      <a:pt x="442" y="652"/>
                      <a:pt x="486" y="643"/>
                      <a:pt x="526" y="623"/>
                    </a:cubicBezTo>
                    <a:cubicBezTo>
                      <a:pt x="677" y="523"/>
                      <a:pt x="752" y="322"/>
                      <a:pt x="652" y="172"/>
                    </a:cubicBezTo>
                    <a:cubicBezTo>
                      <a:pt x="600" y="69"/>
                      <a:pt x="490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2" name="Google Shape;4952;p25"/>
              <p:cNvSpPr/>
              <p:nvPr/>
            </p:nvSpPr>
            <p:spPr>
              <a:xfrm>
                <a:off x="1995750" y="3618850"/>
                <a:ext cx="1757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1" extrusionOk="0">
                    <a:moveTo>
                      <a:pt x="350" y="0"/>
                    </a:moveTo>
                    <a:cubicBezTo>
                      <a:pt x="299" y="0"/>
                      <a:pt x="248" y="12"/>
                      <a:pt x="201" y="35"/>
                    </a:cubicBezTo>
                    <a:cubicBezTo>
                      <a:pt x="51" y="110"/>
                      <a:pt x="1" y="311"/>
                      <a:pt x="76" y="461"/>
                    </a:cubicBezTo>
                    <a:cubicBezTo>
                      <a:pt x="128" y="565"/>
                      <a:pt x="239" y="621"/>
                      <a:pt x="353" y="621"/>
                    </a:cubicBezTo>
                    <a:cubicBezTo>
                      <a:pt x="404" y="621"/>
                      <a:pt x="455" y="610"/>
                      <a:pt x="502" y="586"/>
                    </a:cubicBezTo>
                    <a:cubicBezTo>
                      <a:pt x="652" y="511"/>
                      <a:pt x="702" y="311"/>
                      <a:pt x="627" y="160"/>
                    </a:cubicBezTo>
                    <a:cubicBezTo>
                      <a:pt x="575" y="56"/>
                      <a:pt x="464" y="0"/>
                      <a:pt x="35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3" name="Google Shape;4953;p25"/>
              <p:cNvSpPr/>
              <p:nvPr/>
            </p:nvSpPr>
            <p:spPr>
              <a:xfrm>
                <a:off x="1990125" y="3474350"/>
                <a:ext cx="6275" cy="582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233" extrusionOk="0">
                    <a:moveTo>
                      <a:pt x="125" y="0"/>
                    </a:moveTo>
                    <a:cubicBezTo>
                      <a:pt x="75" y="0"/>
                      <a:pt x="0" y="25"/>
                      <a:pt x="0" y="101"/>
                    </a:cubicBezTo>
                    <a:cubicBezTo>
                      <a:pt x="0" y="176"/>
                      <a:pt x="25" y="226"/>
                      <a:pt x="100" y="226"/>
                    </a:cubicBezTo>
                    <a:cubicBezTo>
                      <a:pt x="114" y="230"/>
                      <a:pt x="126" y="232"/>
                      <a:pt x="138" y="232"/>
                    </a:cubicBezTo>
                    <a:cubicBezTo>
                      <a:pt x="192" y="232"/>
                      <a:pt x="226" y="188"/>
                      <a:pt x="226" y="126"/>
                    </a:cubicBezTo>
                    <a:cubicBezTo>
                      <a:pt x="251" y="76"/>
                      <a:pt x="201" y="0"/>
                      <a:pt x="12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4" name="Google Shape;4954;p25"/>
              <p:cNvSpPr/>
              <p:nvPr/>
            </p:nvSpPr>
            <p:spPr>
              <a:xfrm>
                <a:off x="1886725" y="3555150"/>
                <a:ext cx="7550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79" extrusionOk="0">
                    <a:moveTo>
                      <a:pt x="161" y="0"/>
                    </a:moveTo>
                    <a:cubicBezTo>
                      <a:pt x="140" y="0"/>
                      <a:pt x="119" y="9"/>
                      <a:pt x="101" y="26"/>
                    </a:cubicBezTo>
                    <a:cubicBezTo>
                      <a:pt x="26" y="52"/>
                      <a:pt x="1" y="127"/>
                      <a:pt x="26" y="202"/>
                    </a:cubicBezTo>
                    <a:cubicBezTo>
                      <a:pt x="58" y="250"/>
                      <a:pt x="101" y="278"/>
                      <a:pt x="148" y="278"/>
                    </a:cubicBezTo>
                    <a:cubicBezTo>
                      <a:pt x="173" y="278"/>
                      <a:pt x="200" y="270"/>
                      <a:pt x="226" y="252"/>
                    </a:cubicBezTo>
                    <a:cubicBezTo>
                      <a:pt x="276" y="227"/>
                      <a:pt x="302" y="152"/>
                      <a:pt x="276" y="77"/>
                    </a:cubicBezTo>
                    <a:cubicBezTo>
                      <a:pt x="244" y="28"/>
                      <a:pt x="201" y="0"/>
                      <a:pt x="16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5" name="Google Shape;4955;p25"/>
              <p:cNvSpPr/>
              <p:nvPr/>
            </p:nvSpPr>
            <p:spPr>
              <a:xfrm>
                <a:off x="1905525" y="3595250"/>
                <a:ext cx="7550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79" extrusionOk="0">
                    <a:moveTo>
                      <a:pt x="155" y="0"/>
                    </a:moveTo>
                    <a:cubicBezTo>
                      <a:pt x="129" y="0"/>
                      <a:pt x="102" y="9"/>
                      <a:pt x="76" y="27"/>
                    </a:cubicBezTo>
                    <a:cubicBezTo>
                      <a:pt x="26" y="52"/>
                      <a:pt x="1" y="127"/>
                      <a:pt x="26" y="202"/>
                    </a:cubicBezTo>
                    <a:cubicBezTo>
                      <a:pt x="42" y="251"/>
                      <a:pt x="89" y="278"/>
                      <a:pt x="135" y="278"/>
                    </a:cubicBezTo>
                    <a:cubicBezTo>
                      <a:pt x="159" y="278"/>
                      <a:pt x="183" y="270"/>
                      <a:pt x="201" y="252"/>
                    </a:cubicBezTo>
                    <a:cubicBezTo>
                      <a:pt x="276" y="227"/>
                      <a:pt x="301" y="152"/>
                      <a:pt x="276" y="77"/>
                    </a:cubicBezTo>
                    <a:cubicBezTo>
                      <a:pt x="244" y="28"/>
                      <a:pt x="201" y="0"/>
                      <a:pt x="15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6" name="Google Shape;4956;p25"/>
              <p:cNvSpPr/>
              <p:nvPr/>
            </p:nvSpPr>
            <p:spPr>
              <a:xfrm>
                <a:off x="1936850" y="3507150"/>
                <a:ext cx="505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7" extrusionOk="0">
                    <a:moveTo>
                      <a:pt x="111" y="0"/>
                    </a:moveTo>
                    <a:cubicBezTo>
                      <a:pt x="92" y="0"/>
                      <a:pt x="72" y="6"/>
                      <a:pt x="51" y="17"/>
                    </a:cubicBezTo>
                    <a:cubicBezTo>
                      <a:pt x="26" y="42"/>
                      <a:pt x="1" y="92"/>
                      <a:pt x="26" y="117"/>
                    </a:cubicBezTo>
                    <a:cubicBezTo>
                      <a:pt x="44" y="154"/>
                      <a:pt x="76" y="177"/>
                      <a:pt x="111" y="177"/>
                    </a:cubicBezTo>
                    <a:cubicBezTo>
                      <a:pt x="124" y="177"/>
                      <a:pt x="138" y="174"/>
                      <a:pt x="151" y="167"/>
                    </a:cubicBezTo>
                    <a:cubicBezTo>
                      <a:pt x="176" y="142"/>
                      <a:pt x="201" y="92"/>
                      <a:pt x="176" y="42"/>
                    </a:cubicBezTo>
                    <a:cubicBezTo>
                      <a:pt x="162" y="12"/>
                      <a:pt x="138" y="0"/>
                      <a:pt x="11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7" name="Google Shape;4957;p25"/>
              <p:cNvSpPr/>
              <p:nvPr/>
            </p:nvSpPr>
            <p:spPr>
              <a:xfrm>
                <a:off x="1907400" y="3564325"/>
                <a:ext cx="50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2" extrusionOk="0">
                    <a:moveTo>
                      <a:pt x="91" y="1"/>
                    </a:moveTo>
                    <a:cubicBezTo>
                      <a:pt x="78" y="1"/>
                      <a:pt x="64" y="4"/>
                      <a:pt x="51" y="10"/>
                    </a:cubicBezTo>
                    <a:cubicBezTo>
                      <a:pt x="26" y="35"/>
                      <a:pt x="1" y="86"/>
                      <a:pt x="26" y="136"/>
                    </a:cubicBezTo>
                    <a:cubicBezTo>
                      <a:pt x="44" y="153"/>
                      <a:pt x="74" y="171"/>
                      <a:pt x="108" y="171"/>
                    </a:cubicBezTo>
                    <a:cubicBezTo>
                      <a:pt x="122" y="171"/>
                      <a:pt x="137" y="168"/>
                      <a:pt x="151" y="161"/>
                    </a:cubicBezTo>
                    <a:cubicBezTo>
                      <a:pt x="176" y="136"/>
                      <a:pt x="201" y="86"/>
                      <a:pt x="176" y="60"/>
                    </a:cubicBezTo>
                    <a:cubicBezTo>
                      <a:pt x="158" y="24"/>
                      <a:pt x="126" y="1"/>
                      <a:pt x="9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8" name="Google Shape;4958;p25"/>
              <p:cNvSpPr/>
              <p:nvPr/>
            </p:nvSpPr>
            <p:spPr>
              <a:xfrm>
                <a:off x="1921200" y="3512925"/>
                <a:ext cx="5025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2" extrusionOk="0">
                    <a:moveTo>
                      <a:pt x="103" y="1"/>
                    </a:moveTo>
                    <a:cubicBezTo>
                      <a:pt x="92" y="1"/>
                      <a:pt x="83" y="4"/>
                      <a:pt x="75" y="11"/>
                    </a:cubicBezTo>
                    <a:cubicBezTo>
                      <a:pt x="25" y="36"/>
                      <a:pt x="0" y="86"/>
                      <a:pt x="25" y="137"/>
                    </a:cubicBezTo>
                    <a:cubicBezTo>
                      <a:pt x="43" y="154"/>
                      <a:pt x="73" y="172"/>
                      <a:pt x="107" y="172"/>
                    </a:cubicBezTo>
                    <a:cubicBezTo>
                      <a:pt x="121" y="172"/>
                      <a:pt x="136" y="169"/>
                      <a:pt x="151" y="162"/>
                    </a:cubicBezTo>
                    <a:cubicBezTo>
                      <a:pt x="176" y="137"/>
                      <a:pt x="201" y="86"/>
                      <a:pt x="176" y="36"/>
                    </a:cubicBezTo>
                    <a:cubicBezTo>
                      <a:pt x="158" y="19"/>
                      <a:pt x="128" y="1"/>
                      <a:pt x="10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9" name="Google Shape;4959;p25"/>
              <p:cNvSpPr/>
              <p:nvPr/>
            </p:nvSpPr>
            <p:spPr>
              <a:xfrm>
                <a:off x="1931850" y="3546150"/>
                <a:ext cx="5025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2" extrusionOk="0">
                    <a:moveTo>
                      <a:pt x="100" y="1"/>
                    </a:moveTo>
                    <a:cubicBezTo>
                      <a:pt x="91" y="1"/>
                      <a:pt x="82" y="4"/>
                      <a:pt x="75" y="11"/>
                    </a:cubicBezTo>
                    <a:cubicBezTo>
                      <a:pt x="25" y="36"/>
                      <a:pt x="0" y="86"/>
                      <a:pt x="25" y="136"/>
                    </a:cubicBezTo>
                    <a:cubicBezTo>
                      <a:pt x="43" y="154"/>
                      <a:pt x="73" y="171"/>
                      <a:pt x="107" y="171"/>
                    </a:cubicBezTo>
                    <a:cubicBezTo>
                      <a:pt x="121" y="171"/>
                      <a:pt x="136" y="168"/>
                      <a:pt x="151" y="161"/>
                    </a:cubicBezTo>
                    <a:cubicBezTo>
                      <a:pt x="201" y="136"/>
                      <a:pt x="201" y="86"/>
                      <a:pt x="176" y="61"/>
                    </a:cubicBezTo>
                    <a:cubicBezTo>
                      <a:pt x="157" y="24"/>
                      <a:pt x="126" y="1"/>
                      <a:pt x="10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0" name="Google Shape;4960;p25"/>
              <p:cNvSpPr/>
              <p:nvPr/>
            </p:nvSpPr>
            <p:spPr>
              <a:xfrm>
                <a:off x="1958775" y="3586725"/>
                <a:ext cx="5050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67" extrusionOk="0">
                    <a:moveTo>
                      <a:pt x="112" y="0"/>
                    </a:moveTo>
                    <a:cubicBezTo>
                      <a:pt x="93" y="0"/>
                      <a:pt x="72" y="6"/>
                      <a:pt x="51" y="17"/>
                    </a:cubicBezTo>
                    <a:cubicBezTo>
                      <a:pt x="26" y="42"/>
                      <a:pt x="1" y="92"/>
                      <a:pt x="26" y="117"/>
                    </a:cubicBezTo>
                    <a:cubicBezTo>
                      <a:pt x="51" y="167"/>
                      <a:pt x="101" y="167"/>
                      <a:pt x="126" y="167"/>
                    </a:cubicBezTo>
                    <a:cubicBezTo>
                      <a:pt x="176" y="142"/>
                      <a:pt x="201" y="92"/>
                      <a:pt x="176" y="42"/>
                    </a:cubicBezTo>
                    <a:cubicBezTo>
                      <a:pt x="162" y="12"/>
                      <a:pt x="138" y="0"/>
                      <a:pt x="11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1" name="Google Shape;4961;p25"/>
              <p:cNvSpPr/>
              <p:nvPr/>
            </p:nvSpPr>
            <p:spPr>
              <a:xfrm>
                <a:off x="2002025" y="3531125"/>
                <a:ext cx="8175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27" h="287" extrusionOk="0">
                    <a:moveTo>
                      <a:pt x="161" y="0"/>
                    </a:moveTo>
                    <a:cubicBezTo>
                      <a:pt x="141" y="0"/>
                      <a:pt x="121" y="3"/>
                      <a:pt x="101" y="10"/>
                    </a:cubicBezTo>
                    <a:cubicBezTo>
                      <a:pt x="25" y="60"/>
                      <a:pt x="0" y="135"/>
                      <a:pt x="50" y="211"/>
                    </a:cubicBezTo>
                    <a:cubicBezTo>
                      <a:pt x="67" y="259"/>
                      <a:pt x="114" y="287"/>
                      <a:pt x="159" y="287"/>
                    </a:cubicBezTo>
                    <a:cubicBezTo>
                      <a:pt x="184" y="287"/>
                      <a:pt x="208" y="278"/>
                      <a:pt x="226" y="261"/>
                    </a:cubicBezTo>
                    <a:cubicBezTo>
                      <a:pt x="301" y="236"/>
                      <a:pt x="326" y="135"/>
                      <a:pt x="301" y="60"/>
                    </a:cubicBezTo>
                    <a:cubicBezTo>
                      <a:pt x="264" y="23"/>
                      <a:pt x="214" y="0"/>
                      <a:pt x="16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2" name="Google Shape;4962;p25"/>
              <p:cNvSpPr/>
              <p:nvPr/>
            </p:nvSpPr>
            <p:spPr>
              <a:xfrm>
                <a:off x="1943125" y="3472225"/>
                <a:ext cx="7550" cy="65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62" extrusionOk="0">
                    <a:moveTo>
                      <a:pt x="135" y="0"/>
                    </a:moveTo>
                    <a:cubicBezTo>
                      <a:pt x="116" y="0"/>
                      <a:pt x="96" y="3"/>
                      <a:pt x="76" y="10"/>
                    </a:cubicBezTo>
                    <a:cubicBezTo>
                      <a:pt x="25" y="35"/>
                      <a:pt x="0" y="135"/>
                      <a:pt x="25" y="186"/>
                    </a:cubicBezTo>
                    <a:cubicBezTo>
                      <a:pt x="42" y="234"/>
                      <a:pt x="89" y="262"/>
                      <a:pt x="134" y="262"/>
                    </a:cubicBezTo>
                    <a:cubicBezTo>
                      <a:pt x="159" y="262"/>
                      <a:pt x="183" y="253"/>
                      <a:pt x="201" y="236"/>
                    </a:cubicBezTo>
                    <a:cubicBezTo>
                      <a:pt x="276" y="211"/>
                      <a:pt x="301" y="135"/>
                      <a:pt x="251" y="60"/>
                    </a:cubicBezTo>
                    <a:cubicBezTo>
                      <a:pt x="233" y="24"/>
                      <a:pt x="187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3" name="Google Shape;4963;p25"/>
              <p:cNvSpPr/>
              <p:nvPr/>
            </p:nvSpPr>
            <p:spPr>
              <a:xfrm>
                <a:off x="2473200" y="2949425"/>
                <a:ext cx="1130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6" extrusionOk="0">
                    <a:moveTo>
                      <a:pt x="231" y="0"/>
                    </a:moveTo>
                    <a:cubicBezTo>
                      <a:pt x="205" y="0"/>
                      <a:pt x="178" y="6"/>
                      <a:pt x="151" y="20"/>
                    </a:cubicBezTo>
                    <a:cubicBezTo>
                      <a:pt x="51" y="70"/>
                      <a:pt x="1" y="195"/>
                      <a:pt x="76" y="295"/>
                    </a:cubicBezTo>
                    <a:cubicBezTo>
                      <a:pt x="109" y="362"/>
                      <a:pt x="165" y="396"/>
                      <a:pt x="228" y="396"/>
                    </a:cubicBezTo>
                    <a:cubicBezTo>
                      <a:pt x="260" y="396"/>
                      <a:pt x="293" y="387"/>
                      <a:pt x="326" y="371"/>
                    </a:cubicBezTo>
                    <a:cubicBezTo>
                      <a:pt x="427" y="321"/>
                      <a:pt x="452" y="195"/>
                      <a:pt x="402" y="120"/>
                    </a:cubicBezTo>
                    <a:cubicBezTo>
                      <a:pt x="365" y="47"/>
                      <a:pt x="301" y="0"/>
                      <a:pt x="23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4" name="Google Shape;4964;p25"/>
              <p:cNvSpPr/>
              <p:nvPr/>
            </p:nvSpPr>
            <p:spPr>
              <a:xfrm>
                <a:off x="2500775" y="3008175"/>
                <a:ext cx="11300" cy="97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88" extrusionOk="0">
                    <a:moveTo>
                      <a:pt x="231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25" y="76"/>
                      <a:pt x="0" y="176"/>
                      <a:pt x="50" y="276"/>
                    </a:cubicBezTo>
                    <a:cubicBezTo>
                      <a:pt x="84" y="343"/>
                      <a:pt x="151" y="388"/>
                      <a:pt x="221" y="388"/>
                    </a:cubicBezTo>
                    <a:cubicBezTo>
                      <a:pt x="256" y="388"/>
                      <a:pt x="293" y="377"/>
                      <a:pt x="326" y="351"/>
                    </a:cubicBezTo>
                    <a:cubicBezTo>
                      <a:pt x="401" y="301"/>
                      <a:pt x="451" y="201"/>
                      <a:pt x="401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5" name="Google Shape;4965;p25"/>
              <p:cNvSpPr/>
              <p:nvPr/>
            </p:nvSpPr>
            <p:spPr>
              <a:xfrm>
                <a:off x="2546500" y="2879475"/>
                <a:ext cx="75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7" extrusionOk="0">
                    <a:moveTo>
                      <a:pt x="145" y="1"/>
                    </a:moveTo>
                    <a:cubicBezTo>
                      <a:pt x="130" y="1"/>
                      <a:pt x="115" y="4"/>
                      <a:pt x="101" y="11"/>
                    </a:cubicBezTo>
                    <a:cubicBezTo>
                      <a:pt x="26" y="36"/>
                      <a:pt x="1" y="111"/>
                      <a:pt x="51" y="186"/>
                    </a:cubicBezTo>
                    <a:cubicBezTo>
                      <a:pt x="69" y="223"/>
                      <a:pt x="115" y="246"/>
                      <a:pt x="157" y="246"/>
                    </a:cubicBezTo>
                    <a:cubicBezTo>
                      <a:pt x="173" y="246"/>
                      <a:pt x="188" y="243"/>
                      <a:pt x="201" y="236"/>
                    </a:cubicBezTo>
                    <a:cubicBezTo>
                      <a:pt x="277" y="186"/>
                      <a:pt x="302" y="136"/>
                      <a:pt x="252" y="61"/>
                    </a:cubicBezTo>
                    <a:cubicBezTo>
                      <a:pt x="233" y="24"/>
                      <a:pt x="188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6" name="Google Shape;4966;p25"/>
              <p:cNvSpPr/>
              <p:nvPr/>
            </p:nvSpPr>
            <p:spPr>
              <a:xfrm>
                <a:off x="2503900" y="296305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53" y="0"/>
                    </a:moveTo>
                    <a:cubicBezTo>
                      <a:pt x="129" y="0"/>
                      <a:pt x="102" y="8"/>
                      <a:pt x="76" y="26"/>
                    </a:cubicBezTo>
                    <a:cubicBezTo>
                      <a:pt x="26" y="51"/>
                      <a:pt x="1" y="126"/>
                      <a:pt x="26" y="177"/>
                    </a:cubicBezTo>
                    <a:cubicBezTo>
                      <a:pt x="58" y="225"/>
                      <a:pt x="101" y="253"/>
                      <a:pt x="141" y="253"/>
                    </a:cubicBezTo>
                    <a:cubicBezTo>
                      <a:pt x="162" y="253"/>
                      <a:pt x="183" y="244"/>
                      <a:pt x="201" y="227"/>
                    </a:cubicBezTo>
                    <a:cubicBezTo>
                      <a:pt x="251" y="202"/>
                      <a:pt x="276" y="126"/>
                      <a:pt x="251" y="76"/>
                    </a:cubicBezTo>
                    <a:cubicBezTo>
                      <a:pt x="235" y="28"/>
                      <a:pt x="198" y="0"/>
                      <a:pt x="15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7" name="Google Shape;4967;p25"/>
              <p:cNvSpPr/>
              <p:nvPr/>
            </p:nvSpPr>
            <p:spPr>
              <a:xfrm>
                <a:off x="2523950" y="2887850"/>
                <a:ext cx="69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3" extrusionOk="0">
                    <a:moveTo>
                      <a:pt x="160" y="1"/>
                    </a:moveTo>
                    <a:cubicBezTo>
                      <a:pt x="140" y="1"/>
                      <a:pt x="119" y="9"/>
                      <a:pt x="101" y="27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5"/>
                      <a:pt x="103" y="242"/>
                      <a:pt x="140" y="242"/>
                    </a:cubicBezTo>
                    <a:cubicBezTo>
                      <a:pt x="161" y="242"/>
                      <a:pt x="183" y="236"/>
                      <a:pt x="201" y="227"/>
                    </a:cubicBezTo>
                    <a:cubicBezTo>
                      <a:pt x="276" y="202"/>
                      <a:pt x="276" y="127"/>
                      <a:pt x="251" y="77"/>
                    </a:cubicBezTo>
                    <a:cubicBezTo>
                      <a:pt x="235" y="28"/>
                      <a:pt x="198" y="1"/>
                      <a:pt x="16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8" name="Google Shape;4968;p25"/>
              <p:cNvSpPr/>
              <p:nvPr/>
            </p:nvSpPr>
            <p:spPr>
              <a:xfrm>
                <a:off x="2539625" y="2936500"/>
                <a:ext cx="6900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6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0" y="10"/>
                    </a:cubicBezTo>
                    <a:cubicBezTo>
                      <a:pt x="25" y="61"/>
                      <a:pt x="0" y="136"/>
                      <a:pt x="50" y="186"/>
                    </a:cubicBezTo>
                    <a:cubicBezTo>
                      <a:pt x="69" y="223"/>
                      <a:pt x="114" y="246"/>
                      <a:pt x="156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276" y="136"/>
                      <a:pt x="251" y="61"/>
                    </a:cubicBezTo>
                    <a:cubicBezTo>
                      <a:pt x="232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9" name="Google Shape;4969;p25"/>
              <p:cNvSpPr/>
              <p:nvPr/>
            </p:nvSpPr>
            <p:spPr>
              <a:xfrm>
                <a:off x="2578475" y="2995400"/>
                <a:ext cx="75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46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0" y="10"/>
                    </a:cubicBezTo>
                    <a:cubicBezTo>
                      <a:pt x="25" y="60"/>
                      <a:pt x="0" y="111"/>
                      <a:pt x="50" y="186"/>
                    </a:cubicBezTo>
                    <a:cubicBezTo>
                      <a:pt x="69" y="222"/>
                      <a:pt x="114" y="246"/>
                      <a:pt x="156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301" y="136"/>
                      <a:pt x="251" y="60"/>
                    </a:cubicBezTo>
                    <a:cubicBezTo>
                      <a:pt x="232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0" name="Google Shape;4970;p25"/>
              <p:cNvSpPr/>
              <p:nvPr/>
            </p:nvSpPr>
            <p:spPr>
              <a:xfrm>
                <a:off x="2555275" y="28283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59" y="9"/>
                      <a:pt x="126" y="26"/>
                    </a:cubicBezTo>
                    <a:cubicBezTo>
                      <a:pt x="51" y="76"/>
                      <a:pt x="1" y="201"/>
                      <a:pt x="51" y="276"/>
                    </a:cubicBezTo>
                    <a:cubicBezTo>
                      <a:pt x="88" y="350"/>
                      <a:pt x="165" y="396"/>
                      <a:pt x="243" y="396"/>
                    </a:cubicBezTo>
                    <a:cubicBezTo>
                      <a:pt x="271" y="396"/>
                      <a:pt x="300" y="390"/>
                      <a:pt x="327" y="377"/>
                    </a:cubicBezTo>
                    <a:cubicBezTo>
                      <a:pt x="427" y="326"/>
                      <a:pt x="452" y="201"/>
                      <a:pt x="402" y="101"/>
                    </a:cubicBezTo>
                    <a:cubicBezTo>
                      <a:pt x="368" y="34"/>
                      <a:pt x="302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1" name="Google Shape;4971;p25"/>
              <p:cNvSpPr/>
              <p:nvPr/>
            </p:nvSpPr>
            <p:spPr>
              <a:xfrm>
                <a:off x="2089750" y="3510675"/>
                <a:ext cx="9425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7" extrusionOk="0">
                    <a:moveTo>
                      <a:pt x="201" y="1"/>
                    </a:moveTo>
                    <a:cubicBezTo>
                      <a:pt x="100" y="1"/>
                      <a:pt x="25" y="76"/>
                      <a:pt x="0" y="151"/>
                    </a:cubicBezTo>
                    <a:cubicBezTo>
                      <a:pt x="0" y="252"/>
                      <a:pt x="50" y="352"/>
                      <a:pt x="150" y="352"/>
                    </a:cubicBezTo>
                    <a:cubicBezTo>
                      <a:pt x="164" y="355"/>
                      <a:pt x="176" y="357"/>
                      <a:pt x="189" y="357"/>
                    </a:cubicBezTo>
                    <a:cubicBezTo>
                      <a:pt x="270" y="357"/>
                      <a:pt x="329" y="289"/>
                      <a:pt x="351" y="201"/>
                    </a:cubicBezTo>
                    <a:cubicBezTo>
                      <a:pt x="376" y="126"/>
                      <a:pt x="301" y="26"/>
                      <a:pt x="20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2" name="Google Shape;4972;p25"/>
              <p:cNvSpPr/>
              <p:nvPr/>
            </p:nvSpPr>
            <p:spPr>
              <a:xfrm>
                <a:off x="1939375" y="362910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24" y="1"/>
                    </a:moveTo>
                    <a:cubicBezTo>
                      <a:pt x="192" y="1"/>
                      <a:pt x="159" y="9"/>
                      <a:pt x="125" y="26"/>
                    </a:cubicBezTo>
                    <a:cubicBezTo>
                      <a:pt x="25" y="76"/>
                      <a:pt x="0" y="176"/>
                      <a:pt x="50" y="277"/>
                    </a:cubicBezTo>
                    <a:cubicBezTo>
                      <a:pt x="84" y="343"/>
                      <a:pt x="139" y="377"/>
                      <a:pt x="202" y="377"/>
                    </a:cubicBezTo>
                    <a:cubicBezTo>
                      <a:pt x="234" y="377"/>
                      <a:pt x="267" y="368"/>
                      <a:pt x="301" y="352"/>
                    </a:cubicBezTo>
                    <a:cubicBezTo>
                      <a:pt x="401" y="302"/>
                      <a:pt x="451" y="201"/>
                      <a:pt x="376" y="101"/>
                    </a:cubicBezTo>
                    <a:cubicBezTo>
                      <a:pt x="343" y="34"/>
                      <a:pt x="287" y="1"/>
                      <a:pt x="22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3" name="Google Shape;4973;p25"/>
              <p:cNvSpPr/>
              <p:nvPr/>
            </p:nvSpPr>
            <p:spPr>
              <a:xfrm>
                <a:off x="1966300" y="3687375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59" y="9"/>
                      <a:pt x="126" y="26"/>
                    </a:cubicBezTo>
                    <a:cubicBezTo>
                      <a:pt x="26" y="76"/>
                      <a:pt x="1" y="201"/>
                      <a:pt x="51" y="276"/>
                    </a:cubicBezTo>
                    <a:cubicBezTo>
                      <a:pt x="88" y="350"/>
                      <a:pt x="165" y="396"/>
                      <a:pt x="242" y="396"/>
                    </a:cubicBezTo>
                    <a:cubicBezTo>
                      <a:pt x="271" y="396"/>
                      <a:pt x="300" y="390"/>
                      <a:pt x="327" y="377"/>
                    </a:cubicBezTo>
                    <a:cubicBezTo>
                      <a:pt x="402" y="326"/>
                      <a:pt x="452" y="201"/>
                      <a:pt x="402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4" name="Google Shape;4974;p25"/>
              <p:cNvSpPr/>
              <p:nvPr/>
            </p:nvSpPr>
            <p:spPr>
              <a:xfrm>
                <a:off x="2012050" y="3558675"/>
                <a:ext cx="75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7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1" y="11"/>
                    </a:cubicBezTo>
                    <a:cubicBezTo>
                      <a:pt x="25" y="61"/>
                      <a:pt x="0" y="136"/>
                      <a:pt x="50" y="186"/>
                    </a:cubicBezTo>
                    <a:cubicBezTo>
                      <a:pt x="69" y="223"/>
                      <a:pt x="114" y="246"/>
                      <a:pt x="157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301" y="136"/>
                      <a:pt x="251" y="61"/>
                    </a:cubicBezTo>
                    <a:cubicBezTo>
                      <a:pt x="233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5" name="Google Shape;4975;p25"/>
              <p:cNvSpPr/>
              <p:nvPr/>
            </p:nvSpPr>
            <p:spPr>
              <a:xfrm>
                <a:off x="1969450" y="3642525"/>
                <a:ext cx="690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2" extrusionOk="0">
                    <a:moveTo>
                      <a:pt x="155" y="0"/>
                    </a:moveTo>
                    <a:cubicBezTo>
                      <a:pt x="130" y="0"/>
                      <a:pt x="103" y="6"/>
                      <a:pt x="75" y="15"/>
                    </a:cubicBezTo>
                    <a:cubicBezTo>
                      <a:pt x="25" y="40"/>
                      <a:pt x="0" y="115"/>
                      <a:pt x="25" y="166"/>
                    </a:cubicBezTo>
                    <a:cubicBezTo>
                      <a:pt x="57" y="214"/>
                      <a:pt x="100" y="242"/>
                      <a:pt x="140" y="242"/>
                    </a:cubicBezTo>
                    <a:cubicBezTo>
                      <a:pt x="162" y="242"/>
                      <a:pt x="183" y="233"/>
                      <a:pt x="201" y="216"/>
                    </a:cubicBezTo>
                    <a:cubicBezTo>
                      <a:pt x="251" y="191"/>
                      <a:pt x="276" y="115"/>
                      <a:pt x="251" y="65"/>
                    </a:cubicBezTo>
                    <a:cubicBezTo>
                      <a:pt x="235" y="18"/>
                      <a:pt x="199" y="0"/>
                      <a:pt x="15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6" name="Google Shape;4976;p25"/>
              <p:cNvSpPr/>
              <p:nvPr/>
            </p:nvSpPr>
            <p:spPr>
              <a:xfrm>
                <a:off x="1989500" y="3567325"/>
                <a:ext cx="75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43" extrusionOk="0">
                    <a:moveTo>
                      <a:pt x="162" y="1"/>
                    </a:moveTo>
                    <a:cubicBezTo>
                      <a:pt x="140" y="1"/>
                      <a:pt x="119" y="7"/>
                      <a:pt x="100" y="16"/>
                    </a:cubicBezTo>
                    <a:cubicBezTo>
                      <a:pt x="25" y="41"/>
                      <a:pt x="0" y="116"/>
                      <a:pt x="50" y="166"/>
                    </a:cubicBezTo>
                    <a:cubicBezTo>
                      <a:pt x="66" y="215"/>
                      <a:pt x="103" y="242"/>
                      <a:pt x="141" y="242"/>
                    </a:cubicBezTo>
                    <a:cubicBezTo>
                      <a:pt x="162" y="242"/>
                      <a:pt x="183" y="234"/>
                      <a:pt x="201" y="216"/>
                    </a:cubicBezTo>
                    <a:cubicBezTo>
                      <a:pt x="276" y="191"/>
                      <a:pt x="301" y="116"/>
                      <a:pt x="251" y="66"/>
                    </a:cubicBezTo>
                    <a:cubicBezTo>
                      <a:pt x="235" y="18"/>
                      <a:pt x="199" y="1"/>
                      <a:pt x="162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7" name="Google Shape;4977;p25"/>
              <p:cNvSpPr/>
              <p:nvPr/>
            </p:nvSpPr>
            <p:spPr>
              <a:xfrm>
                <a:off x="2005150" y="3615925"/>
                <a:ext cx="7550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54" extrusionOk="0">
                    <a:moveTo>
                      <a:pt x="160" y="1"/>
                    </a:moveTo>
                    <a:cubicBezTo>
                      <a:pt x="140" y="1"/>
                      <a:pt x="119" y="9"/>
                      <a:pt x="101" y="27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6"/>
                      <a:pt x="104" y="253"/>
                      <a:pt x="142" y="253"/>
                    </a:cubicBezTo>
                    <a:cubicBezTo>
                      <a:pt x="162" y="253"/>
                      <a:pt x="183" y="245"/>
                      <a:pt x="201" y="227"/>
                    </a:cubicBezTo>
                    <a:cubicBezTo>
                      <a:pt x="276" y="202"/>
                      <a:pt x="301" y="127"/>
                      <a:pt x="251" y="77"/>
                    </a:cubicBezTo>
                    <a:cubicBezTo>
                      <a:pt x="235" y="28"/>
                      <a:pt x="198" y="1"/>
                      <a:pt x="16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8" name="Google Shape;4978;p25"/>
              <p:cNvSpPr/>
              <p:nvPr/>
            </p:nvSpPr>
            <p:spPr>
              <a:xfrm>
                <a:off x="2044000" y="3674825"/>
                <a:ext cx="755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2" extrusionOk="0">
                    <a:moveTo>
                      <a:pt x="160" y="0"/>
                    </a:moveTo>
                    <a:cubicBezTo>
                      <a:pt x="139" y="0"/>
                      <a:pt x="119" y="9"/>
                      <a:pt x="101" y="26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5"/>
                      <a:pt x="103" y="242"/>
                      <a:pt x="140" y="242"/>
                    </a:cubicBezTo>
                    <a:cubicBezTo>
                      <a:pt x="161" y="242"/>
                      <a:pt x="183" y="236"/>
                      <a:pt x="201" y="227"/>
                    </a:cubicBezTo>
                    <a:cubicBezTo>
                      <a:pt x="276" y="202"/>
                      <a:pt x="301" y="127"/>
                      <a:pt x="251" y="77"/>
                    </a:cubicBezTo>
                    <a:cubicBezTo>
                      <a:pt x="235" y="28"/>
                      <a:pt x="198" y="0"/>
                      <a:pt x="16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9" name="Google Shape;4979;p25"/>
              <p:cNvSpPr/>
              <p:nvPr/>
            </p:nvSpPr>
            <p:spPr>
              <a:xfrm>
                <a:off x="2107275" y="3593525"/>
                <a:ext cx="11950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21" extrusionOk="0">
                    <a:moveTo>
                      <a:pt x="235" y="1"/>
                    </a:moveTo>
                    <a:cubicBezTo>
                      <a:pt x="207" y="1"/>
                      <a:pt x="178" y="7"/>
                      <a:pt x="151" y="20"/>
                    </a:cubicBezTo>
                    <a:cubicBezTo>
                      <a:pt x="51" y="70"/>
                      <a:pt x="1" y="196"/>
                      <a:pt x="51" y="296"/>
                    </a:cubicBezTo>
                    <a:cubicBezTo>
                      <a:pt x="85" y="382"/>
                      <a:pt x="155" y="420"/>
                      <a:pt x="235" y="420"/>
                    </a:cubicBezTo>
                    <a:cubicBezTo>
                      <a:pt x="272" y="420"/>
                      <a:pt x="312" y="412"/>
                      <a:pt x="352" y="396"/>
                    </a:cubicBezTo>
                    <a:cubicBezTo>
                      <a:pt x="452" y="346"/>
                      <a:pt x="477" y="221"/>
                      <a:pt x="427" y="121"/>
                    </a:cubicBezTo>
                    <a:cubicBezTo>
                      <a:pt x="390" y="47"/>
                      <a:pt x="313" y="1"/>
                      <a:pt x="23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0" name="Google Shape;4980;p25"/>
              <p:cNvSpPr/>
              <p:nvPr/>
            </p:nvSpPr>
            <p:spPr>
              <a:xfrm>
                <a:off x="2020825" y="35075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0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50" y="76"/>
                      <a:pt x="0" y="201"/>
                      <a:pt x="50" y="301"/>
                    </a:cubicBezTo>
                    <a:cubicBezTo>
                      <a:pt x="86" y="356"/>
                      <a:pt x="162" y="397"/>
                      <a:pt x="238" y="397"/>
                    </a:cubicBezTo>
                    <a:cubicBezTo>
                      <a:pt x="268" y="397"/>
                      <a:pt x="298" y="391"/>
                      <a:pt x="326" y="377"/>
                    </a:cubicBezTo>
                    <a:cubicBezTo>
                      <a:pt x="426" y="326"/>
                      <a:pt x="451" y="201"/>
                      <a:pt x="401" y="101"/>
                    </a:cubicBezTo>
                    <a:cubicBezTo>
                      <a:pt x="368" y="34"/>
                      <a:pt x="301" y="1"/>
                      <a:pt x="2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1" name="Google Shape;4981;p25"/>
              <p:cNvSpPr/>
              <p:nvPr/>
            </p:nvSpPr>
            <p:spPr>
              <a:xfrm>
                <a:off x="2040250" y="3425350"/>
                <a:ext cx="9425" cy="84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37" extrusionOk="0">
                    <a:moveTo>
                      <a:pt x="186" y="1"/>
                    </a:moveTo>
                    <a:cubicBezTo>
                      <a:pt x="100" y="1"/>
                      <a:pt x="25" y="66"/>
                      <a:pt x="25" y="131"/>
                    </a:cubicBezTo>
                    <a:cubicBezTo>
                      <a:pt x="0" y="231"/>
                      <a:pt x="75" y="331"/>
                      <a:pt x="176" y="331"/>
                    </a:cubicBezTo>
                    <a:cubicBezTo>
                      <a:pt x="186" y="335"/>
                      <a:pt x="196" y="336"/>
                      <a:pt x="207" y="336"/>
                    </a:cubicBezTo>
                    <a:cubicBezTo>
                      <a:pt x="276" y="336"/>
                      <a:pt x="354" y="271"/>
                      <a:pt x="376" y="206"/>
                    </a:cubicBezTo>
                    <a:cubicBezTo>
                      <a:pt x="376" y="106"/>
                      <a:pt x="301" y="5"/>
                      <a:pt x="226" y="5"/>
                    </a:cubicBezTo>
                    <a:cubicBezTo>
                      <a:pt x="212" y="2"/>
                      <a:pt x="199" y="1"/>
                      <a:pt x="186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2" name="Google Shape;4982;p25"/>
              <p:cNvSpPr/>
              <p:nvPr/>
            </p:nvSpPr>
            <p:spPr>
              <a:xfrm>
                <a:off x="2188750" y="3305925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19" y="1"/>
                    </a:moveTo>
                    <a:cubicBezTo>
                      <a:pt x="194" y="1"/>
                      <a:pt x="171" y="7"/>
                      <a:pt x="150" y="20"/>
                    </a:cubicBezTo>
                    <a:cubicBezTo>
                      <a:pt x="50" y="71"/>
                      <a:pt x="0" y="196"/>
                      <a:pt x="50" y="296"/>
                    </a:cubicBezTo>
                    <a:cubicBezTo>
                      <a:pt x="84" y="363"/>
                      <a:pt x="150" y="396"/>
                      <a:pt x="221" y="396"/>
                    </a:cubicBezTo>
                    <a:cubicBezTo>
                      <a:pt x="256" y="396"/>
                      <a:pt x="292" y="388"/>
                      <a:pt x="326" y="371"/>
                    </a:cubicBezTo>
                    <a:cubicBezTo>
                      <a:pt x="426" y="321"/>
                      <a:pt x="451" y="221"/>
                      <a:pt x="401" y="121"/>
                    </a:cubicBezTo>
                    <a:cubicBezTo>
                      <a:pt x="364" y="47"/>
                      <a:pt x="287" y="1"/>
                      <a:pt x="21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3" name="Google Shape;4983;p25"/>
              <p:cNvSpPr/>
              <p:nvPr/>
            </p:nvSpPr>
            <p:spPr>
              <a:xfrm>
                <a:off x="2161800" y="32476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13" y="0"/>
                    </a:moveTo>
                    <a:cubicBezTo>
                      <a:pt x="184" y="0"/>
                      <a:pt x="154" y="7"/>
                      <a:pt x="126" y="21"/>
                    </a:cubicBezTo>
                    <a:cubicBezTo>
                      <a:pt x="25" y="71"/>
                      <a:pt x="0" y="196"/>
                      <a:pt x="50" y="296"/>
                    </a:cubicBezTo>
                    <a:cubicBezTo>
                      <a:pt x="84" y="363"/>
                      <a:pt x="151" y="397"/>
                      <a:pt x="221" y="397"/>
                    </a:cubicBezTo>
                    <a:cubicBezTo>
                      <a:pt x="257" y="397"/>
                      <a:pt x="293" y="388"/>
                      <a:pt x="326" y="372"/>
                    </a:cubicBezTo>
                    <a:cubicBezTo>
                      <a:pt x="401" y="321"/>
                      <a:pt x="451" y="196"/>
                      <a:pt x="401" y="96"/>
                    </a:cubicBezTo>
                    <a:cubicBezTo>
                      <a:pt x="365" y="42"/>
                      <a:pt x="290" y="0"/>
                      <a:pt x="21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4" name="Google Shape;4984;p25"/>
              <p:cNvSpPr/>
              <p:nvPr/>
            </p:nvSpPr>
            <p:spPr>
              <a:xfrm>
                <a:off x="2119825" y="3380125"/>
                <a:ext cx="6900" cy="6125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5" extrusionOk="0">
                    <a:moveTo>
                      <a:pt x="135" y="0"/>
                    </a:moveTo>
                    <a:cubicBezTo>
                      <a:pt x="116" y="0"/>
                      <a:pt x="95" y="3"/>
                      <a:pt x="75" y="10"/>
                    </a:cubicBezTo>
                    <a:cubicBezTo>
                      <a:pt x="25" y="35"/>
                      <a:pt x="0" y="110"/>
                      <a:pt x="25" y="160"/>
                    </a:cubicBezTo>
                    <a:cubicBezTo>
                      <a:pt x="63" y="217"/>
                      <a:pt x="114" y="245"/>
                      <a:pt x="159" y="245"/>
                    </a:cubicBezTo>
                    <a:cubicBezTo>
                      <a:pt x="174" y="245"/>
                      <a:pt x="188" y="242"/>
                      <a:pt x="201" y="235"/>
                    </a:cubicBezTo>
                    <a:cubicBezTo>
                      <a:pt x="251" y="185"/>
                      <a:pt x="276" y="110"/>
                      <a:pt x="251" y="60"/>
                    </a:cubicBezTo>
                    <a:cubicBezTo>
                      <a:pt x="232" y="23"/>
                      <a:pt x="187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5" name="Google Shape;4985;p25"/>
              <p:cNvSpPr/>
              <p:nvPr/>
            </p:nvSpPr>
            <p:spPr>
              <a:xfrm>
                <a:off x="2163050" y="3296150"/>
                <a:ext cx="69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6" extrusionOk="0">
                    <a:moveTo>
                      <a:pt x="120" y="1"/>
                    </a:moveTo>
                    <a:cubicBezTo>
                      <a:pt x="104" y="1"/>
                      <a:pt x="89" y="4"/>
                      <a:pt x="76" y="10"/>
                    </a:cubicBezTo>
                    <a:cubicBezTo>
                      <a:pt x="0" y="61"/>
                      <a:pt x="0" y="136"/>
                      <a:pt x="26" y="186"/>
                    </a:cubicBezTo>
                    <a:cubicBezTo>
                      <a:pt x="44" y="223"/>
                      <a:pt x="89" y="246"/>
                      <a:pt x="132" y="246"/>
                    </a:cubicBezTo>
                    <a:cubicBezTo>
                      <a:pt x="147" y="246"/>
                      <a:pt x="162" y="243"/>
                      <a:pt x="176" y="236"/>
                    </a:cubicBezTo>
                    <a:cubicBezTo>
                      <a:pt x="251" y="211"/>
                      <a:pt x="276" y="136"/>
                      <a:pt x="226" y="61"/>
                    </a:cubicBezTo>
                    <a:cubicBezTo>
                      <a:pt x="208" y="24"/>
                      <a:pt x="162" y="1"/>
                      <a:pt x="12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6" name="Google Shape;4986;p25"/>
              <p:cNvSpPr/>
              <p:nvPr/>
            </p:nvSpPr>
            <p:spPr>
              <a:xfrm>
                <a:off x="2142375" y="3371350"/>
                <a:ext cx="69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6" extrusionOk="0">
                    <a:moveTo>
                      <a:pt x="145" y="0"/>
                    </a:moveTo>
                    <a:cubicBezTo>
                      <a:pt x="129" y="0"/>
                      <a:pt x="114" y="3"/>
                      <a:pt x="101" y="10"/>
                    </a:cubicBezTo>
                    <a:cubicBezTo>
                      <a:pt x="25" y="60"/>
                      <a:pt x="0" y="135"/>
                      <a:pt x="51" y="185"/>
                    </a:cubicBezTo>
                    <a:cubicBezTo>
                      <a:pt x="69" y="222"/>
                      <a:pt x="114" y="245"/>
                      <a:pt x="157" y="245"/>
                    </a:cubicBezTo>
                    <a:cubicBezTo>
                      <a:pt x="172" y="245"/>
                      <a:pt x="187" y="242"/>
                      <a:pt x="201" y="236"/>
                    </a:cubicBezTo>
                    <a:cubicBezTo>
                      <a:pt x="276" y="211"/>
                      <a:pt x="276" y="135"/>
                      <a:pt x="251" y="60"/>
                    </a:cubicBezTo>
                    <a:cubicBezTo>
                      <a:pt x="233" y="23"/>
                      <a:pt x="187" y="0"/>
                      <a:pt x="14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7" name="Google Shape;4987;p25"/>
              <p:cNvSpPr/>
              <p:nvPr/>
            </p:nvSpPr>
            <p:spPr>
              <a:xfrm>
                <a:off x="2126700" y="332270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60" y="0"/>
                    </a:moveTo>
                    <a:cubicBezTo>
                      <a:pt x="140" y="0"/>
                      <a:pt x="119" y="8"/>
                      <a:pt x="101" y="26"/>
                    </a:cubicBezTo>
                    <a:cubicBezTo>
                      <a:pt x="26" y="51"/>
                      <a:pt x="1" y="126"/>
                      <a:pt x="51" y="177"/>
                    </a:cubicBezTo>
                    <a:cubicBezTo>
                      <a:pt x="67" y="225"/>
                      <a:pt x="104" y="253"/>
                      <a:pt x="142" y="253"/>
                    </a:cubicBezTo>
                    <a:cubicBezTo>
                      <a:pt x="163" y="253"/>
                      <a:pt x="184" y="244"/>
                      <a:pt x="201" y="227"/>
                    </a:cubicBezTo>
                    <a:cubicBezTo>
                      <a:pt x="277" y="202"/>
                      <a:pt x="277" y="126"/>
                      <a:pt x="251" y="76"/>
                    </a:cubicBezTo>
                    <a:cubicBezTo>
                      <a:pt x="235" y="28"/>
                      <a:pt x="198" y="0"/>
                      <a:pt x="16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8" name="Google Shape;4988;p25"/>
              <p:cNvSpPr/>
              <p:nvPr/>
            </p:nvSpPr>
            <p:spPr>
              <a:xfrm>
                <a:off x="2087850" y="326380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54" y="0"/>
                    </a:moveTo>
                    <a:cubicBezTo>
                      <a:pt x="129" y="0"/>
                      <a:pt x="103" y="9"/>
                      <a:pt x="76" y="26"/>
                    </a:cubicBezTo>
                    <a:cubicBezTo>
                      <a:pt x="26" y="51"/>
                      <a:pt x="1" y="127"/>
                      <a:pt x="26" y="177"/>
                    </a:cubicBezTo>
                    <a:cubicBezTo>
                      <a:pt x="58" y="225"/>
                      <a:pt x="101" y="253"/>
                      <a:pt x="141" y="253"/>
                    </a:cubicBezTo>
                    <a:cubicBezTo>
                      <a:pt x="163" y="253"/>
                      <a:pt x="184" y="245"/>
                      <a:pt x="201" y="227"/>
                    </a:cubicBezTo>
                    <a:cubicBezTo>
                      <a:pt x="252" y="202"/>
                      <a:pt x="277" y="127"/>
                      <a:pt x="252" y="76"/>
                    </a:cubicBezTo>
                    <a:cubicBezTo>
                      <a:pt x="235" y="28"/>
                      <a:pt x="198" y="0"/>
                      <a:pt x="15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9" name="Google Shape;4989;p25"/>
              <p:cNvSpPr/>
              <p:nvPr/>
            </p:nvSpPr>
            <p:spPr>
              <a:xfrm>
                <a:off x="2020200" y="3340875"/>
                <a:ext cx="11925" cy="10550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22" extrusionOk="0">
                    <a:moveTo>
                      <a:pt x="230" y="1"/>
                    </a:moveTo>
                    <a:cubicBezTo>
                      <a:pt x="195" y="1"/>
                      <a:pt x="159" y="9"/>
                      <a:pt x="125" y="26"/>
                    </a:cubicBezTo>
                    <a:cubicBezTo>
                      <a:pt x="25" y="76"/>
                      <a:pt x="0" y="201"/>
                      <a:pt x="50" y="302"/>
                    </a:cubicBezTo>
                    <a:cubicBezTo>
                      <a:pt x="87" y="375"/>
                      <a:pt x="164" y="422"/>
                      <a:pt x="242" y="422"/>
                    </a:cubicBezTo>
                    <a:cubicBezTo>
                      <a:pt x="270" y="422"/>
                      <a:pt x="299" y="415"/>
                      <a:pt x="326" y="402"/>
                    </a:cubicBezTo>
                    <a:cubicBezTo>
                      <a:pt x="426" y="327"/>
                      <a:pt x="476" y="201"/>
                      <a:pt x="401" y="101"/>
                    </a:cubicBezTo>
                    <a:cubicBezTo>
                      <a:pt x="368" y="34"/>
                      <a:pt x="301" y="1"/>
                      <a:pt x="2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0" name="Google Shape;4990;p25"/>
              <p:cNvSpPr/>
              <p:nvPr/>
            </p:nvSpPr>
            <p:spPr>
              <a:xfrm>
                <a:off x="2107275" y="34273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60" y="9"/>
                      <a:pt x="126" y="26"/>
                    </a:cubicBezTo>
                    <a:cubicBezTo>
                      <a:pt x="26" y="76"/>
                      <a:pt x="1" y="201"/>
                      <a:pt x="51" y="301"/>
                    </a:cubicBezTo>
                    <a:cubicBezTo>
                      <a:pt x="87" y="356"/>
                      <a:pt x="149" y="397"/>
                      <a:pt x="219" y="397"/>
                    </a:cubicBezTo>
                    <a:cubicBezTo>
                      <a:pt x="246" y="397"/>
                      <a:pt x="274" y="391"/>
                      <a:pt x="302" y="377"/>
                    </a:cubicBezTo>
                    <a:cubicBezTo>
                      <a:pt x="402" y="326"/>
                      <a:pt x="452" y="201"/>
                      <a:pt x="402" y="101"/>
                    </a:cubicBezTo>
                    <a:cubicBezTo>
                      <a:pt x="368" y="34"/>
                      <a:pt x="302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1" name="Google Shape;4991;p25"/>
              <p:cNvSpPr/>
              <p:nvPr/>
            </p:nvSpPr>
            <p:spPr>
              <a:xfrm>
                <a:off x="2584100" y="2831475"/>
                <a:ext cx="9425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7" extrusionOk="0">
                    <a:moveTo>
                      <a:pt x="151" y="1"/>
                    </a:moveTo>
                    <a:cubicBezTo>
                      <a:pt x="51" y="26"/>
                      <a:pt x="1" y="101"/>
                      <a:pt x="1" y="201"/>
                    </a:cubicBezTo>
                    <a:cubicBezTo>
                      <a:pt x="22" y="288"/>
                      <a:pt x="82" y="357"/>
                      <a:pt x="163" y="357"/>
                    </a:cubicBezTo>
                    <a:cubicBezTo>
                      <a:pt x="175" y="357"/>
                      <a:pt x="188" y="355"/>
                      <a:pt x="201" y="352"/>
                    </a:cubicBezTo>
                    <a:cubicBezTo>
                      <a:pt x="301" y="327"/>
                      <a:pt x="377" y="252"/>
                      <a:pt x="352" y="151"/>
                    </a:cubicBezTo>
                    <a:cubicBezTo>
                      <a:pt x="352" y="51"/>
                      <a:pt x="251" y="1"/>
                      <a:pt x="15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2" name="Google Shape;4992;p25"/>
              <p:cNvSpPr/>
              <p:nvPr/>
            </p:nvSpPr>
            <p:spPr>
              <a:xfrm>
                <a:off x="2563425" y="2914200"/>
                <a:ext cx="11925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21" extrusionOk="0">
                    <a:moveTo>
                      <a:pt x="240" y="0"/>
                    </a:moveTo>
                    <a:cubicBezTo>
                      <a:pt x="162" y="0"/>
                      <a:pt x="84" y="34"/>
                      <a:pt x="51" y="100"/>
                    </a:cubicBezTo>
                    <a:cubicBezTo>
                      <a:pt x="1" y="226"/>
                      <a:pt x="51" y="351"/>
                      <a:pt x="151" y="401"/>
                    </a:cubicBezTo>
                    <a:cubicBezTo>
                      <a:pt x="178" y="415"/>
                      <a:pt x="206" y="421"/>
                      <a:pt x="235" y="421"/>
                    </a:cubicBezTo>
                    <a:cubicBezTo>
                      <a:pt x="313" y="421"/>
                      <a:pt x="390" y="374"/>
                      <a:pt x="427" y="301"/>
                    </a:cubicBezTo>
                    <a:cubicBezTo>
                      <a:pt x="477" y="201"/>
                      <a:pt x="452" y="75"/>
                      <a:pt x="351" y="25"/>
                    </a:cubicBezTo>
                    <a:cubicBezTo>
                      <a:pt x="318" y="9"/>
                      <a:pt x="279" y="0"/>
                      <a:pt x="24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993" name="Google Shape;4993;p25"/>
            <p:cNvGrpSpPr/>
            <p:nvPr/>
          </p:nvGrpSpPr>
          <p:grpSpPr>
            <a:xfrm rot="-9313363">
              <a:off x="6419569" y="2911743"/>
              <a:ext cx="2192988" cy="2597154"/>
              <a:chOff x="1859800" y="2828350"/>
              <a:chExt cx="733725" cy="868950"/>
            </a:xfrm>
          </p:grpSpPr>
          <p:sp>
            <p:nvSpPr>
              <p:cNvPr id="4994" name="Google Shape;4994;p25"/>
              <p:cNvSpPr/>
              <p:nvPr/>
            </p:nvSpPr>
            <p:spPr>
              <a:xfrm>
                <a:off x="2271450" y="3280650"/>
                <a:ext cx="15050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0" extrusionOk="0">
                    <a:moveTo>
                      <a:pt x="305" y="0"/>
                    </a:moveTo>
                    <a:cubicBezTo>
                      <a:pt x="171" y="0"/>
                      <a:pt x="48" y="95"/>
                      <a:pt x="25" y="229"/>
                    </a:cubicBezTo>
                    <a:cubicBezTo>
                      <a:pt x="0" y="380"/>
                      <a:pt x="101" y="530"/>
                      <a:pt x="251" y="555"/>
                    </a:cubicBezTo>
                    <a:cubicBezTo>
                      <a:pt x="266" y="558"/>
                      <a:pt x="282" y="559"/>
                      <a:pt x="297" y="559"/>
                    </a:cubicBezTo>
                    <a:cubicBezTo>
                      <a:pt x="431" y="559"/>
                      <a:pt x="554" y="465"/>
                      <a:pt x="577" y="330"/>
                    </a:cubicBezTo>
                    <a:cubicBezTo>
                      <a:pt x="602" y="179"/>
                      <a:pt x="502" y="29"/>
                      <a:pt x="351" y="4"/>
                    </a:cubicBezTo>
                    <a:cubicBezTo>
                      <a:pt x="336" y="1"/>
                      <a:pt x="320" y="0"/>
                      <a:pt x="30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5" name="Google Shape;4995;p25"/>
              <p:cNvSpPr/>
              <p:nvPr/>
            </p:nvSpPr>
            <p:spPr>
              <a:xfrm>
                <a:off x="2503900" y="3095025"/>
                <a:ext cx="1757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17" extrusionOk="0">
                    <a:moveTo>
                      <a:pt x="344" y="1"/>
                    </a:moveTo>
                    <a:cubicBezTo>
                      <a:pt x="297" y="1"/>
                      <a:pt x="248" y="12"/>
                      <a:pt x="201" y="35"/>
                    </a:cubicBezTo>
                    <a:cubicBezTo>
                      <a:pt x="51" y="111"/>
                      <a:pt x="1" y="311"/>
                      <a:pt x="76" y="436"/>
                    </a:cubicBezTo>
                    <a:cubicBezTo>
                      <a:pt x="131" y="546"/>
                      <a:pt x="240" y="616"/>
                      <a:pt x="353" y="616"/>
                    </a:cubicBezTo>
                    <a:cubicBezTo>
                      <a:pt x="394" y="616"/>
                      <a:pt x="437" y="607"/>
                      <a:pt x="477" y="587"/>
                    </a:cubicBezTo>
                    <a:cubicBezTo>
                      <a:pt x="627" y="487"/>
                      <a:pt x="702" y="311"/>
                      <a:pt x="602" y="161"/>
                    </a:cubicBezTo>
                    <a:cubicBezTo>
                      <a:pt x="550" y="57"/>
                      <a:pt x="451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6" name="Google Shape;4996;p25"/>
              <p:cNvSpPr/>
              <p:nvPr/>
            </p:nvSpPr>
            <p:spPr>
              <a:xfrm>
                <a:off x="2461300" y="3003550"/>
                <a:ext cx="175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2" extrusionOk="0">
                    <a:moveTo>
                      <a:pt x="350" y="1"/>
                    </a:moveTo>
                    <a:cubicBezTo>
                      <a:pt x="299" y="1"/>
                      <a:pt x="247" y="12"/>
                      <a:pt x="201" y="35"/>
                    </a:cubicBezTo>
                    <a:cubicBezTo>
                      <a:pt x="50" y="110"/>
                      <a:pt x="0" y="311"/>
                      <a:pt x="76" y="461"/>
                    </a:cubicBezTo>
                    <a:cubicBezTo>
                      <a:pt x="127" y="565"/>
                      <a:pt x="239" y="621"/>
                      <a:pt x="353" y="621"/>
                    </a:cubicBezTo>
                    <a:cubicBezTo>
                      <a:pt x="404" y="621"/>
                      <a:pt x="455" y="610"/>
                      <a:pt x="502" y="587"/>
                    </a:cubicBezTo>
                    <a:cubicBezTo>
                      <a:pt x="652" y="511"/>
                      <a:pt x="702" y="311"/>
                      <a:pt x="627" y="161"/>
                    </a:cubicBezTo>
                    <a:cubicBezTo>
                      <a:pt x="575" y="57"/>
                      <a:pt x="463" y="1"/>
                      <a:pt x="35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7" name="Google Shape;4997;p25"/>
              <p:cNvSpPr/>
              <p:nvPr/>
            </p:nvSpPr>
            <p:spPr>
              <a:xfrm>
                <a:off x="2396125" y="3210050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198" y="1"/>
                    </a:moveTo>
                    <a:cubicBezTo>
                      <a:pt x="172" y="1"/>
                      <a:pt x="147" y="7"/>
                      <a:pt x="126" y="21"/>
                    </a:cubicBezTo>
                    <a:cubicBezTo>
                      <a:pt x="26" y="71"/>
                      <a:pt x="1" y="196"/>
                      <a:pt x="51" y="297"/>
                    </a:cubicBezTo>
                    <a:cubicBezTo>
                      <a:pt x="87" y="351"/>
                      <a:pt x="149" y="392"/>
                      <a:pt x="219" y="392"/>
                    </a:cubicBezTo>
                    <a:cubicBezTo>
                      <a:pt x="246" y="392"/>
                      <a:pt x="274" y="386"/>
                      <a:pt x="302" y="372"/>
                    </a:cubicBezTo>
                    <a:cubicBezTo>
                      <a:pt x="402" y="322"/>
                      <a:pt x="427" y="196"/>
                      <a:pt x="377" y="96"/>
                    </a:cubicBezTo>
                    <a:cubicBezTo>
                      <a:pt x="341" y="42"/>
                      <a:pt x="265" y="1"/>
                      <a:pt x="19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8" name="Google Shape;4998;p25"/>
              <p:cNvSpPr/>
              <p:nvPr/>
            </p:nvSpPr>
            <p:spPr>
              <a:xfrm>
                <a:off x="2462550" y="307960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31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51" y="76"/>
                      <a:pt x="0" y="176"/>
                      <a:pt x="51" y="276"/>
                    </a:cubicBezTo>
                    <a:cubicBezTo>
                      <a:pt x="84" y="343"/>
                      <a:pt x="151" y="377"/>
                      <a:pt x="221" y="377"/>
                    </a:cubicBezTo>
                    <a:cubicBezTo>
                      <a:pt x="257" y="377"/>
                      <a:pt x="293" y="368"/>
                      <a:pt x="326" y="352"/>
                    </a:cubicBezTo>
                    <a:cubicBezTo>
                      <a:pt x="401" y="302"/>
                      <a:pt x="452" y="201"/>
                      <a:pt x="401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9" name="Google Shape;4999;p25"/>
              <p:cNvSpPr/>
              <p:nvPr/>
            </p:nvSpPr>
            <p:spPr>
              <a:xfrm>
                <a:off x="2431225" y="3196900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209" y="0"/>
                    </a:moveTo>
                    <a:cubicBezTo>
                      <a:pt x="182" y="0"/>
                      <a:pt x="154" y="7"/>
                      <a:pt x="126" y="21"/>
                    </a:cubicBezTo>
                    <a:cubicBezTo>
                      <a:pt x="25" y="71"/>
                      <a:pt x="0" y="196"/>
                      <a:pt x="50" y="296"/>
                    </a:cubicBezTo>
                    <a:cubicBezTo>
                      <a:pt x="87" y="350"/>
                      <a:pt x="162" y="392"/>
                      <a:pt x="229" y="392"/>
                    </a:cubicBezTo>
                    <a:cubicBezTo>
                      <a:pt x="255" y="392"/>
                      <a:pt x="280" y="385"/>
                      <a:pt x="301" y="371"/>
                    </a:cubicBezTo>
                    <a:cubicBezTo>
                      <a:pt x="401" y="321"/>
                      <a:pt x="426" y="196"/>
                      <a:pt x="376" y="96"/>
                    </a:cubicBezTo>
                    <a:cubicBezTo>
                      <a:pt x="340" y="42"/>
                      <a:pt x="278" y="0"/>
                      <a:pt x="20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0" name="Google Shape;5000;p25"/>
              <p:cNvSpPr/>
              <p:nvPr/>
            </p:nvSpPr>
            <p:spPr>
              <a:xfrm>
                <a:off x="2406775" y="3120950"/>
                <a:ext cx="106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7" extrusionOk="0">
                    <a:moveTo>
                      <a:pt x="225" y="1"/>
                    </a:moveTo>
                    <a:cubicBezTo>
                      <a:pt x="193" y="1"/>
                      <a:pt x="160" y="9"/>
                      <a:pt x="126" y="26"/>
                    </a:cubicBezTo>
                    <a:cubicBezTo>
                      <a:pt x="26" y="76"/>
                      <a:pt x="1" y="176"/>
                      <a:pt x="51" y="277"/>
                    </a:cubicBezTo>
                    <a:cubicBezTo>
                      <a:pt x="84" y="343"/>
                      <a:pt x="151" y="377"/>
                      <a:pt x="214" y="377"/>
                    </a:cubicBezTo>
                    <a:cubicBezTo>
                      <a:pt x="246" y="377"/>
                      <a:pt x="277" y="368"/>
                      <a:pt x="302" y="352"/>
                    </a:cubicBezTo>
                    <a:cubicBezTo>
                      <a:pt x="402" y="302"/>
                      <a:pt x="427" y="201"/>
                      <a:pt x="377" y="101"/>
                    </a:cubicBezTo>
                    <a:cubicBezTo>
                      <a:pt x="343" y="34"/>
                      <a:pt x="288" y="1"/>
                      <a:pt x="22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1" name="Google Shape;5001;p25"/>
              <p:cNvSpPr/>
              <p:nvPr/>
            </p:nvSpPr>
            <p:spPr>
              <a:xfrm>
                <a:off x="2346000" y="3028975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209" y="1"/>
                    </a:moveTo>
                    <a:cubicBezTo>
                      <a:pt x="182" y="1"/>
                      <a:pt x="154" y="7"/>
                      <a:pt x="126" y="21"/>
                    </a:cubicBezTo>
                    <a:cubicBezTo>
                      <a:pt x="26" y="71"/>
                      <a:pt x="1" y="196"/>
                      <a:pt x="51" y="296"/>
                    </a:cubicBezTo>
                    <a:cubicBezTo>
                      <a:pt x="87" y="351"/>
                      <a:pt x="162" y="392"/>
                      <a:pt x="230" y="392"/>
                    </a:cubicBezTo>
                    <a:cubicBezTo>
                      <a:pt x="256" y="392"/>
                      <a:pt x="281" y="386"/>
                      <a:pt x="302" y="372"/>
                    </a:cubicBezTo>
                    <a:cubicBezTo>
                      <a:pt x="402" y="321"/>
                      <a:pt x="427" y="196"/>
                      <a:pt x="377" y="96"/>
                    </a:cubicBezTo>
                    <a:cubicBezTo>
                      <a:pt x="341" y="42"/>
                      <a:pt x="278" y="1"/>
                      <a:pt x="20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2" name="Google Shape;5002;p25"/>
              <p:cNvSpPr/>
              <p:nvPr/>
            </p:nvSpPr>
            <p:spPr>
              <a:xfrm>
                <a:off x="2240125" y="3149275"/>
                <a:ext cx="1817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652" extrusionOk="0">
                    <a:moveTo>
                      <a:pt x="364" y="0"/>
                    </a:moveTo>
                    <a:cubicBezTo>
                      <a:pt x="311" y="0"/>
                      <a:pt x="256" y="14"/>
                      <a:pt x="201" y="46"/>
                    </a:cubicBezTo>
                    <a:cubicBezTo>
                      <a:pt x="50" y="121"/>
                      <a:pt x="0" y="322"/>
                      <a:pt x="75" y="472"/>
                    </a:cubicBezTo>
                    <a:cubicBezTo>
                      <a:pt x="130" y="582"/>
                      <a:pt x="253" y="652"/>
                      <a:pt x="373" y="652"/>
                    </a:cubicBezTo>
                    <a:cubicBezTo>
                      <a:pt x="417" y="652"/>
                      <a:pt x="461" y="642"/>
                      <a:pt x="501" y="622"/>
                    </a:cubicBezTo>
                    <a:cubicBezTo>
                      <a:pt x="677" y="522"/>
                      <a:pt x="727" y="322"/>
                      <a:pt x="652" y="171"/>
                    </a:cubicBezTo>
                    <a:cubicBezTo>
                      <a:pt x="583" y="68"/>
                      <a:pt x="479" y="0"/>
                      <a:pt x="36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3" name="Google Shape;5003;p25"/>
              <p:cNvSpPr/>
              <p:nvPr/>
            </p:nvSpPr>
            <p:spPr>
              <a:xfrm>
                <a:off x="2376075" y="3284250"/>
                <a:ext cx="175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2" extrusionOk="0">
                    <a:moveTo>
                      <a:pt x="344" y="1"/>
                    </a:moveTo>
                    <a:cubicBezTo>
                      <a:pt x="297" y="1"/>
                      <a:pt x="248" y="12"/>
                      <a:pt x="201" y="35"/>
                    </a:cubicBezTo>
                    <a:cubicBezTo>
                      <a:pt x="51" y="111"/>
                      <a:pt x="1" y="311"/>
                      <a:pt x="76" y="461"/>
                    </a:cubicBezTo>
                    <a:cubicBezTo>
                      <a:pt x="128" y="565"/>
                      <a:pt x="228" y="621"/>
                      <a:pt x="334" y="621"/>
                    </a:cubicBezTo>
                    <a:cubicBezTo>
                      <a:pt x="381" y="621"/>
                      <a:pt x="430" y="610"/>
                      <a:pt x="477" y="587"/>
                    </a:cubicBezTo>
                    <a:cubicBezTo>
                      <a:pt x="627" y="512"/>
                      <a:pt x="703" y="311"/>
                      <a:pt x="602" y="161"/>
                    </a:cubicBezTo>
                    <a:cubicBezTo>
                      <a:pt x="550" y="57"/>
                      <a:pt x="451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4" name="Google Shape;5004;p25"/>
              <p:cNvSpPr/>
              <p:nvPr/>
            </p:nvSpPr>
            <p:spPr>
              <a:xfrm>
                <a:off x="1891750" y="3615225"/>
                <a:ext cx="1442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577" h="560" extrusionOk="0">
                    <a:moveTo>
                      <a:pt x="280" y="1"/>
                    </a:moveTo>
                    <a:cubicBezTo>
                      <a:pt x="151" y="1"/>
                      <a:pt x="48" y="95"/>
                      <a:pt x="25" y="230"/>
                    </a:cubicBezTo>
                    <a:cubicBezTo>
                      <a:pt x="0" y="380"/>
                      <a:pt x="101" y="531"/>
                      <a:pt x="251" y="556"/>
                    </a:cubicBezTo>
                    <a:cubicBezTo>
                      <a:pt x="266" y="558"/>
                      <a:pt x="282" y="560"/>
                      <a:pt x="297" y="560"/>
                    </a:cubicBezTo>
                    <a:cubicBezTo>
                      <a:pt x="426" y="560"/>
                      <a:pt x="529" y="465"/>
                      <a:pt x="552" y="330"/>
                    </a:cubicBezTo>
                    <a:cubicBezTo>
                      <a:pt x="577" y="180"/>
                      <a:pt x="476" y="30"/>
                      <a:pt x="326" y="4"/>
                    </a:cubicBezTo>
                    <a:cubicBezTo>
                      <a:pt x="311" y="2"/>
                      <a:pt x="295" y="1"/>
                      <a:pt x="28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5" name="Google Shape;5005;p25"/>
              <p:cNvSpPr/>
              <p:nvPr/>
            </p:nvSpPr>
            <p:spPr>
              <a:xfrm>
                <a:off x="2123575" y="3429625"/>
                <a:ext cx="17575" cy="1540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16" extrusionOk="0">
                    <a:moveTo>
                      <a:pt x="350" y="0"/>
                    </a:moveTo>
                    <a:cubicBezTo>
                      <a:pt x="299" y="0"/>
                      <a:pt x="248" y="12"/>
                      <a:pt x="201" y="35"/>
                    </a:cubicBezTo>
                    <a:cubicBezTo>
                      <a:pt x="51" y="110"/>
                      <a:pt x="1" y="311"/>
                      <a:pt x="76" y="436"/>
                    </a:cubicBezTo>
                    <a:cubicBezTo>
                      <a:pt x="131" y="546"/>
                      <a:pt x="253" y="616"/>
                      <a:pt x="373" y="616"/>
                    </a:cubicBezTo>
                    <a:cubicBezTo>
                      <a:pt x="418" y="616"/>
                      <a:pt x="461" y="606"/>
                      <a:pt x="502" y="586"/>
                    </a:cubicBezTo>
                    <a:cubicBezTo>
                      <a:pt x="652" y="486"/>
                      <a:pt x="702" y="311"/>
                      <a:pt x="627" y="160"/>
                    </a:cubicBezTo>
                    <a:cubicBezTo>
                      <a:pt x="575" y="56"/>
                      <a:pt x="464" y="0"/>
                      <a:pt x="35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6" name="Google Shape;5006;p25"/>
              <p:cNvSpPr/>
              <p:nvPr/>
            </p:nvSpPr>
            <p:spPr>
              <a:xfrm>
                <a:off x="2080975" y="3338150"/>
                <a:ext cx="17550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621" extrusionOk="0">
                    <a:moveTo>
                      <a:pt x="369" y="0"/>
                    </a:moveTo>
                    <a:cubicBezTo>
                      <a:pt x="321" y="0"/>
                      <a:pt x="272" y="11"/>
                      <a:pt x="226" y="35"/>
                    </a:cubicBezTo>
                    <a:cubicBezTo>
                      <a:pt x="75" y="110"/>
                      <a:pt x="0" y="310"/>
                      <a:pt x="75" y="461"/>
                    </a:cubicBezTo>
                    <a:cubicBezTo>
                      <a:pt x="145" y="565"/>
                      <a:pt x="250" y="621"/>
                      <a:pt x="358" y="621"/>
                    </a:cubicBezTo>
                    <a:cubicBezTo>
                      <a:pt x="406" y="621"/>
                      <a:pt x="455" y="609"/>
                      <a:pt x="501" y="586"/>
                    </a:cubicBezTo>
                    <a:cubicBezTo>
                      <a:pt x="652" y="511"/>
                      <a:pt x="702" y="310"/>
                      <a:pt x="627" y="160"/>
                    </a:cubicBezTo>
                    <a:cubicBezTo>
                      <a:pt x="575" y="56"/>
                      <a:pt x="475" y="0"/>
                      <a:pt x="36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7" name="Google Shape;5007;p25"/>
              <p:cNvSpPr/>
              <p:nvPr/>
            </p:nvSpPr>
            <p:spPr>
              <a:xfrm>
                <a:off x="2015800" y="3544650"/>
                <a:ext cx="11300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2" extrusionOk="0">
                    <a:moveTo>
                      <a:pt x="214" y="0"/>
                    </a:moveTo>
                    <a:cubicBezTo>
                      <a:pt x="184" y="0"/>
                      <a:pt x="154" y="6"/>
                      <a:pt x="126" y="20"/>
                    </a:cubicBezTo>
                    <a:cubicBezTo>
                      <a:pt x="26" y="71"/>
                      <a:pt x="1" y="196"/>
                      <a:pt x="51" y="296"/>
                    </a:cubicBezTo>
                    <a:cubicBezTo>
                      <a:pt x="87" y="350"/>
                      <a:pt x="162" y="391"/>
                      <a:pt x="229" y="391"/>
                    </a:cubicBezTo>
                    <a:cubicBezTo>
                      <a:pt x="256" y="391"/>
                      <a:pt x="280" y="385"/>
                      <a:pt x="301" y="371"/>
                    </a:cubicBezTo>
                    <a:cubicBezTo>
                      <a:pt x="402" y="321"/>
                      <a:pt x="452" y="196"/>
                      <a:pt x="402" y="96"/>
                    </a:cubicBezTo>
                    <a:cubicBezTo>
                      <a:pt x="366" y="41"/>
                      <a:pt x="290" y="0"/>
                      <a:pt x="21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8" name="Google Shape;5008;p25"/>
              <p:cNvSpPr/>
              <p:nvPr/>
            </p:nvSpPr>
            <p:spPr>
              <a:xfrm>
                <a:off x="2082850" y="3414200"/>
                <a:ext cx="106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7" extrusionOk="0">
                    <a:moveTo>
                      <a:pt x="224" y="0"/>
                    </a:moveTo>
                    <a:cubicBezTo>
                      <a:pt x="193" y="0"/>
                      <a:pt x="159" y="9"/>
                      <a:pt x="126" y="25"/>
                    </a:cubicBezTo>
                    <a:cubicBezTo>
                      <a:pt x="25" y="75"/>
                      <a:pt x="0" y="176"/>
                      <a:pt x="51" y="276"/>
                    </a:cubicBezTo>
                    <a:cubicBezTo>
                      <a:pt x="84" y="343"/>
                      <a:pt x="140" y="376"/>
                      <a:pt x="203" y="376"/>
                    </a:cubicBezTo>
                    <a:cubicBezTo>
                      <a:pt x="234" y="376"/>
                      <a:pt x="268" y="368"/>
                      <a:pt x="301" y="351"/>
                    </a:cubicBezTo>
                    <a:cubicBezTo>
                      <a:pt x="401" y="301"/>
                      <a:pt x="426" y="201"/>
                      <a:pt x="376" y="101"/>
                    </a:cubicBezTo>
                    <a:cubicBezTo>
                      <a:pt x="343" y="34"/>
                      <a:pt x="287" y="0"/>
                      <a:pt x="22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9" name="Google Shape;5009;p25"/>
              <p:cNvSpPr/>
              <p:nvPr/>
            </p:nvSpPr>
            <p:spPr>
              <a:xfrm>
                <a:off x="2050900" y="3531475"/>
                <a:ext cx="11300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3" extrusionOk="0">
                    <a:moveTo>
                      <a:pt x="223" y="1"/>
                    </a:moveTo>
                    <a:cubicBezTo>
                      <a:pt x="196" y="1"/>
                      <a:pt x="172" y="7"/>
                      <a:pt x="151" y="21"/>
                    </a:cubicBezTo>
                    <a:cubicBezTo>
                      <a:pt x="50" y="71"/>
                      <a:pt x="0" y="197"/>
                      <a:pt x="50" y="297"/>
                    </a:cubicBezTo>
                    <a:cubicBezTo>
                      <a:pt x="86" y="351"/>
                      <a:pt x="162" y="392"/>
                      <a:pt x="238" y="392"/>
                    </a:cubicBezTo>
                    <a:cubicBezTo>
                      <a:pt x="268" y="392"/>
                      <a:pt x="298" y="386"/>
                      <a:pt x="326" y="372"/>
                    </a:cubicBezTo>
                    <a:cubicBezTo>
                      <a:pt x="426" y="322"/>
                      <a:pt x="451" y="197"/>
                      <a:pt x="401" y="96"/>
                    </a:cubicBezTo>
                    <a:cubicBezTo>
                      <a:pt x="365" y="42"/>
                      <a:pt x="290" y="1"/>
                      <a:pt x="22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0" name="Google Shape;5010;p25"/>
              <p:cNvSpPr/>
              <p:nvPr/>
            </p:nvSpPr>
            <p:spPr>
              <a:xfrm>
                <a:off x="2026450" y="345555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38" y="0"/>
                    </a:moveTo>
                    <a:cubicBezTo>
                      <a:pt x="207" y="0"/>
                      <a:pt x="176" y="9"/>
                      <a:pt x="151" y="26"/>
                    </a:cubicBezTo>
                    <a:cubicBezTo>
                      <a:pt x="51" y="76"/>
                      <a:pt x="1" y="176"/>
                      <a:pt x="51" y="276"/>
                    </a:cubicBezTo>
                    <a:cubicBezTo>
                      <a:pt x="84" y="343"/>
                      <a:pt x="151" y="376"/>
                      <a:pt x="222" y="376"/>
                    </a:cubicBezTo>
                    <a:cubicBezTo>
                      <a:pt x="257" y="376"/>
                      <a:pt x="293" y="368"/>
                      <a:pt x="327" y="351"/>
                    </a:cubicBezTo>
                    <a:cubicBezTo>
                      <a:pt x="427" y="301"/>
                      <a:pt x="452" y="201"/>
                      <a:pt x="402" y="101"/>
                    </a:cubicBezTo>
                    <a:cubicBezTo>
                      <a:pt x="368" y="34"/>
                      <a:pt x="302" y="0"/>
                      <a:pt x="23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1" name="Google Shape;5011;p25"/>
              <p:cNvSpPr/>
              <p:nvPr/>
            </p:nvSpPr>
            <p:spPr>
              <a:xfrm>
                <a:off x="1965675" y="3363575"/>
                <a:ext cx="11300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2" extrusionOk="0">
                    <a:moveTo>
                      <a:pt x="223" y="0"/>
                    </a:moveTo>
                    <a:cubicBezTo>
                      <a:pt x="197" y="0"/>
                      <a:pt x="172" y="6"/>
                      <a:pt x="151" y="20"/>
                    </a:cubicBezTo>
                    <a:cubicBezTo>
                      <a:pt x="51" y="70"/>
                      <a:pt x="1" y="196"/>
                      <a:pt x="51" y="296"/>
                    </a:cubicBezTo>
                    <a:cubicBezTo>
                      <a:pt x="87" y="350"/>
                      <a:pt x="162" y="391"/>
                      <a:pt x="239" y="391"/>
                    </a:cubicBezTo>
                    <a:cubicBezTo>
                      <a:pt x="269" y="391"/>
                      <a:pt x="298" y="385"/>
                      <a:pt x="326" y="371"/>
                    </a:cubicBezTo>
                    <a:cubicBezTo>
                      <a:pt x="427" y="321"/>
                      <a:pt x="452" y="196"/>
                      <a:pt x="402" y="95"/>
                    </a:cubicBezTo>
                    <a:cubicBezTo>
                      <a:pt x="366" y="41"/>
                      <a:pt x="290" y="0"/>
                      <a:pt x="22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2" name="Google Shape;5012;p25"/>
              <p:cNvSpPr/>
              <p:nvPr/>
            </p:nvSpPr>
            <p:spPr>
              <a:xfrm>
                <a:off x="1859800" y="3483850"/>
                <a:ext cx="18800" cy="16325"/>
              </a:xfrm>
              <a:custGeom>
                <a:avLst/>
                <a:gdLst/>
                <a:ahLst/>
                <a:cxnLst/>
                <a:rect l="l" t="t" r="r" b="b"/>
                <a:pathLst>
                  <a:path w="752" h="653" extrusionOk="0">
                    <a:moveTo>
                      <a:pt x="377" y="1"/>
                    </a:moveTo>
                    <a:cubicBezTo>
                      <a:pt x="325" y="1"/>
                      <a:pt x="273" y="15"/>
                      <a:pt x="226" y="46"/>
                    </a:cubicBezTo>
                    <a:cubicBezTo>
                      <a:pt x="50" y="122"/>
                      <a:pt x="0" y="322"/>
                      <a:pt x="75" y="472"/>
                    </a:cubicBezTo>
                    <a:cubicBezTo>
                      <a:pt x="149" y="583"/>
                      <a:pt x="276" y="652"/>
                      <a:pt x="398" y="652"/>
                    </a:cubicBezTo>
                    <a:cubicBezTo>
                      <a:pt x="442" y="652"/>
                      <a:pt x="486" y="643"/>
                      <a:pt x="526" y="623"/>
                    </a:cubicBezTo>
                    <a:cubicBezTo>
                      <a:pt x="677" y="523"/>
                      <a:pt x="752" y="322"/>
                      <a:pt x="652" y="172"/>
                    </a:cubicBezTo>
                    <a:cubicBezTo>
                      <a:pt x="600" y="69"/>
                      <a:pt x="490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3" name="Google Shape;5013;p25"/>
              <p:cNvSpPr/>
              <p:nvPr/>
            </p:nvSpPr>
            <p:spPr>
              <a:xfrm>
                <a:off x="1995750" y="3618850"/>
                <a:ext cx="1757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1" extrusionOk="0">
                    <a:moveTo>
                      <a:pt x="350" y="0"/>
                    </a:moveTo>
                    <a:cubicBezTo>
                      <a:pt x="299" y="0"/>
                      <a:pt x="248" y="12"/>
                      <a:pt x="201" y="35"/>
                    </a:cubicBezTo>
                    <a:cubicBezTo>
                      <a:pt x="51" y="110"/>
                      <a:pt x="1" y="311"/>
                      <a:pt x="76" y="461"/>
                    </a:cubicBezTo>
                    <a:cubicBezTo>
                      <a:pt x="128" y="565"/>
                      <a:pt x="239" y="621"/>
                      <a:pt x="353" y="621"/>
                    </a:cubicBezTo>
                    <a:cubicBezTo>
                      <a:pt x="404" y="621"/>
                      <a:pt x="455" y="610"/>
                      <a:pt x="502" y="586"/>
                    </a:cubicBezTo>
                    <a:cubicBezTo>
                      <a:pt x="652" y="511"/>
                      <a:pt x="702" y="311"/>
                      <a:pt x="627" y="160"/>
                    </a:cubicBezTo>
                    <a:cubicBezTo>
                      <a:pt x="575" y="56"/>
                      <a:pt x="464" y="0"/>
                      <a:pt x="35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4" name="Google Shape;5014;p25"/>
              <p:cNvSpPr/>
              <p:nvPr/>
            </p:nvSpPr>
            <p:spPr>
              <a:xfrm>
                <a:off x="1990125" y="3474350"/>
                <a:ext cx="6275" cy="582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233" extrusionOk="0">
                    <a:moveTo>
                      <a:pt x="125" y="0"/>
                    </a:moveTo>
                    <a:cubicBezTo>
                      <a:pt x="75" y="0"/>
                      <a:pt x="0" y="25"/>
                      <a:pt x="0" y="101"/>
                    </a:cubicBezTo>
                    <a:cubicBezTo>
                      <a:pt x="0" y="176"/>
                      <a:pt x="25" y="226"/>
                      <a:pt x="100" y="226"/>
                    </a:cubicBezTo>
                    <a:cubicBezTo>
                      <a:pt x="114" y="230"/>
                      <a:pt x="126" y="232"/>
                      <a:pt x="138" y="232"/>
                    </a:cubicBezTo>
                    <a:cubicBezTo>
                      <a:pt x="192" y="232"/>
                      <a:pt x="226" y="188"/>
                      <a:pt x="226" y="126"/>
                    </a:cubicBezTo>
                    <a:cubicBezTo>
                      <a:pt x="251" y="76"/>
                      <a:pt x="201" y="0"/>
                      <a:pt x="12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5" name="Google Shape;5015;p25"/>
              <p:cNvSpPr/>
              <p:nvPr/>
            </p:nvSpPr>
            <p:spPr>
              <a:xfrm>
                <a:off x="1886725" y="3555150"/>
                <a:ext cx="7550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79" extrusionOk="0">
                    <a:moveTo>
                      <a:pt x="161" y="0"/>
                    </a:moveTo>
                    <a:cubicBezTo>
                      <a:pt x="140" y="0"/>
                      <a:pt x="119" y="9"/>
                      <a:pt x="101" y="26"/>
                    </a:cubicBezTo>
                    <a:cubicBezTo>
                      <a:pt x="26" y="52"/>
                      <a:pt x="1" y="127"/>
                      <a:pt x="26" y="202"/>
                    </a:cubicBezTo>
                    <a:cubicBezTo>
                      <a:pt x="58" y="250"/>
                      <a:pt x="101" y="278"/>
                      <a:pt x="148" y="278"/>
                    </a:cubicBezTo>
                    <a:cubicBezTo>
                      <a:pt x="173" y="278"/>
                      <a:pt x="200" y="270"/>
                      <a:pt x="226" y="252"/>
                    </a:cubicBezTo>
                    <a:cubicBezTo>
                      <a:pt x="276" y="227"/>
                      <a:pt x="302" y="152"/>
                      <a:pt x="276" y="77"/>
                    </a:cubicBezTo>
                    <a:cubicBezTo>
                      <a:pt x="244" y="28"/>
                      <a:pt x="201" y="0"/>
                      <a:pt x="16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6" name="Google Shape;5016;p25"/>
              <p:cNvSpPr/>
              <p:nvPr/>
            </p:nvSpPr>
            <p:spPr>
              <a:xfrm>
                <a:off x="1905525" y="3595250"/>
                <a:ext cx="7550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79" extrusionOk="0">
                    <a:moveTo>
                      <a:pt x="155" y="0"/>
                    </a:moveTo>
                    <a:cubicBezTo>
                      <a:pt x="129" y="0"/>
                      <a:pt x="102" y="9"/>
                      <a:pt x="76" y="27"/>
                    </a:cubicBezTo>
                    <a:cubicBezTo>
                      <a:pt x="26" y="52"/>
                      <a:pt x="1" y="127"/>
                      <a:pt x="26" y="202"/>
                    </a:cubicBezTo>
                    <a:cubicBezTo>
                      <a:pt x="42" y="251"/>
                      <a:pt x="89" y="278"/>
                      <a:pt x="135" y="278"/>
                    </a:cubicBezTo>
                    <a:cubicBezTo>
                      <a:pt x="159" y="278"/>
                      <a:pt x="183" y="270"/>
                      <a:pt x="201" y="252"/>
                    </a:cubicBezTo>
                    <a:cubicBezTo>
                      <a:pt x="276" y="227"/>
                      <a:pt x="301" y="152"/>
                      <a:pt x="276" y="77"/>
                    </a:cubicBezTo>
                    <a:cubicBezTo>
                      <a:pt x="244" y="28"/>
                      <a:pt x="201" y="0"/>
                      <a:pt x="15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7" name="Google Shape;5017;p25"/>
              <p:cNvSpPr/>
              <p:nvPr/>
            </p:nvSpPr>
            <p:spPr>
              <a:xfrm>
                <a:off x="1936850" y="3507150"/>
                <a:ext cx="505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7" extrusionOk="0">
                    <a:moveTo>
                      <a:pt x="111" y="0"/>
                    </a:moveTo>
                    <a:cubicBezTo>
                      <a:pt x="92" y="0"/>
                      <a:pt x="72" y="6"/>
                      <a:pt x="51" y="17"/>
                    </a:cubicBezTo>
                    <a:cubicBezTo>
                      <a:pt x="26" y="42"/>
                      <a:pt x="1" y="92"/>
                      <a:pt x="26" y="117"/>
                    </a:cubicBezTo>
                    <a:cubicBezTo>
                      <a:pt x="44" y="154"/>
                      <a:pt x="76" y="177"/>
                      <a:pt x="111" y="177"/>
                    </a:cubicBezTo>
                    <a:cubicBezTo>
                      <a:pt x="124" y="177"/>
                      <a:pt x="138" y="174"/>
                      <a:pt x="151" y="167"/>
                    </a:cubicBezTo>
                    <a:cubicBezTo>
                      <a:pt x="176" y="142"/>
                      <a:pt x="201" y="92"/>
                      <a:pt x="176" y="42"/>
                    </a:cubicBezTo>
                    <a:cubicBezTo>
                      <a:pt x="162" y="12"/>
                      <a:pt x="138" y="0"/>
                      <a:pt x="11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8" name="Google Shape;5018;p25"/>
              <p:cNvSpPr/>
              <p:nvPr/>
            </p:nvSpPr>
            <p:spPr>
              <a:xfrm>
                <a:off x="1907400" y="3564325"/>
                <a:ext cx="50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2" extrusionOk="0">
                    <a:moveTo>
                      <a:pt x="91" y="1"/>
                    </a:moveTo>
                    <a:cubicBezTo>
                      <a:pt x="78" y="1"/>
                      <a:pt x="64" y="4"/>
                      <a:pt x="51" y="10"/>
                    </a:cubicBezTo>
                    <a:cubicBezTo>
                      <a:pt x="26" y="35"/>
                      <a:pt x="1" y="86"/>
                      <a:pt x="26" y="136"/>
                    </a:cubicBezTo>
                    <a:cubicBezTo>
                      <a:pt x="44" y="153"/>
                      <a:pt x="74" y="171"/>
                      <a:pt x="108" y="171"/>
                    </a:cubicBezTo>
                    <a:cubicBezTo>
                      <a:pt x="122" y="171"/>
                      <a:pt x="137" y="168"/>
                      <a:pt x="151" y="161"/>
                    </a:cubicBezTo>
                    <a:cubicBezTo>
                      <a:pt x="176" y="136"/>
                      <a:pt x="201" y="86"/>
                      <a:pt x="176" y="60"/>
                    </a:cubicBezTo>
                    <a:cubicBezTo>
                      <a:pt x="158" y="24"/>
                      <a:pt x="126" y="1"/>
                      <a:pt x="9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9" name="Google Shape;5019;p25"/>
              <p:cNvSpPr/>
              <p:nvPr/>
            </p:nvSpPr>
            <p:spPr>
              <a:xfrm>
                <a:off x="1921200" y="3512925"/>
                <a:ext cx="5025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2" extrusionOk="0">
                    <a:moveTo>
                      <a:pt x="103" y="1"/>
                    </a:moveTo>
                    <a:cubicBezTo>
                      <a:pt x="92" y="1"/>
                      <a:pt x="83" y="4"/>
                      <a:pt x="75" y="11"/>
                    </a:cubicBezTo>
                    <a:cubicBezTo>
                      <a:pt x="25" y="36"/>
                      <a:pt x="0" y="86"/>
                      <a:pt x="25" y="137"/>
                    </a:cubicBezTo>
                    <a:cubicBezTo>
                      <a:pt x="43" y="154"/>
                      <a:pt x="73" y="172"/>
                      <a:pt x="107" y="172"/>
                    </a:cubicBezTo>
                    <a:cubicBezTo>
                      <a:pt x="121" y="172"/>
                      <a:pt x="136" y="169"/>
                      <a:pt x="151" y="162"/>
                    </a:cubicBezTo>
                    <a:cubicBezTo>
                      <a:pt x="176" y="137"/>
                      <a:pt x="201" y="86"/>
                      <a:pt x="176" y="36"/>
                    </a:cubicBezTo>
                    <a:cubicBezTo>
                      <a:pt x="158" y="19"/>
                      <a:pt x="128" y="1"/>
                      <a:pt x="10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0" name="Google Shape;5020;p25"/>
              <p:cNvSpPr/>
              <p:nvPr/>
            </p:nvSpPr>
            <p:spPr>
              <a:xfrm>
                <a:off x="1931850" y="3546150"/>
                <a:ext cx="5025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2" extrusionOk="0">
                    <a:moveTo>
                      <a:pt x="100" y="1"/>
                    </a:moveTo>
                    <a:cubicBezTo>
                      <a:pt x="91" y="1"/>
                      <a:pt x="82" y="4"/>
                      <a:pt x="75" y="11"/>
                    </a:cubicBezTo>
                    <a:cubicBezTo>
                      <a:pt x="25" y="36"/>
                      <a:pt x="0" y="86"/>
                      <a:pt x="25" y="136"/>
                    </a:cubicBezTo>
                    <a:cubicBezTo>
                      <a:pt x="43" y="154"/>
                      <a:pt x="73" y="171"/>
                      <a:pt x="107" y="171"/>
                    </a:cubicBezTo>
                    <a:cubicBezTo>
                      <a:pt x="121" y="171"/>
                      <a:pt x="136" y="168"/>
                      <a:pt x="151" y="161"/>
                    </a:cubicBezTo>
                    <a:cubicBezTo>
                      <a:pt x="201" y="136"/>
                      <a:pt x="201" y="86"/>
                      <a:pt x="176" y="61"/>
                    </a:cubicBezTo>
                    <a:cubicBezTo>
                      <a:pt x="157" y="24"/>
                      <a:pt x="126" y="1"/>
                      <a:pt x="10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1" name="Google Shape;5021;p25"/>
              <p:cNvSpPr/>
              <p:nvPr/>
            </p:nvSpPr>
            <p:spPr>
              <a:xfrm>
                <a:off x="1958775" y="3586725"/>
                <a:ext cx="5050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67" extrusionOk="0">
                    <a:moveTo>
                      <a:pt x="112" y="0"/>
                    </a:moveTo>
                    <a:cubicBezTo>
                      <a:pt x="93" y="0"/>
                      <a:pt x="72" y="6"/>
                      <a:pt x="51" y="17"/>
                    </a:cubicBezTo>
                    <a:cubicBezTo>
                      <a:pt x="26" y="42"/>
                      <a:pt x="1" y="92"/>
                      <a:pt x="26" y="117"/>
                    </a:cubicBezTo>
                    <a:cubicBezTo>
                      <a:pt x="51" y="167"/>
                      <a:pt x="101" y="167"/>
                      <a:pt x="126" y="167"/>
                    </a:cubicBezTo>
                    <a:cubicBezTo>
                      <a:pt x="176" y="142"/>
                      <a:pt x="201" y="92"/>
                      <a:pt x="176" y="42"/>
                    </a:cubicBezTo>
                    <a:cubicBezTo>
                      <a:pt x="162" y="12"/>
                      <a:pt x="138" y="0"/>
                      <a:pt x="11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2" name="Google Shape;5022;p25"/>
              <p:cNvSpPr/>
              <p:nvPr/>
            </p:nvSpPr>
            <p:spPr>
              <a:xfrm>
                <a:off x="2002025" y="3531125"/>
                <a:ext cx="8175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27" h="287" extrusionOk="0">
                    <a:moveTo>
                      <a:pt x="161" y="0"/>
                    </a:moveTo>
                    <a:cubicBezTo>
                      <a:pt x="141" y="0"/>
                      <a:pt x="121" y="3"/>
                      <a:pt x="101" y="10"/>
                    </a:cubicBezTo>
                    <a:cubicBezTo>
                      <a:pt x="25" y="60"/>
                      <a:pt x="0" y="135"/>
                      <a:pt x="50" y="211"/>
                    </a:cubicBezTo>
                    <a:cubicBezTo>
                      <a:pt x="67" y="259"/>
                      <a:pt x="114" y="287"/>
                      <a:pt x="159" y="287"/>
                    </a:cubicBezTo>
                    <a:cubicBezTo>
                      <a:pt x="184" y="287"/>
                      <a:pt x="208" y="278"/>
                      <a:pt x="226" y="261"/>
                    </a:cubicBezTo>
                    <a:cubicBezTo>
                      <a:pt x="301" y="236"/>
                      <a:pt x="326" y="135"/>
                      <a:pt x="301" y="60"/>
                    </a:cubicBezTo>
                    <a:cubicBezTo>
                      <a:pt x="264" y="23"/>
                      <a:pt x="214" y="0"/>
                      <a:pt x="16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3" name="Google Shape;5023;p25"/>
              <p:cNvSpPr/>
              <p:nvPr/>
            </p:nvSpPr>
            <p:spPr>
              <a:xfrm>
                <a:off x="1943125" y="3472225"/>
                <a:ext cx="7550" cy="65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62" extrusionOk="0">
                    <a:moveTo>
                      <a:pt x="135" y="0"/>
                    </a:moveTo>
                    <a:cubicBezTo>
                      <a:pt x="116" y="0"/>
                      <a:pt x="96" y="3"/>
                      <a:pt x="76" y="10"/>
                    </a:cubicBezTo>
                    <a:cubicBezTo>
                      <a:pt x="25" y="35"/>
                      <a:pt x="0" y="135"/>
                      <a:pt x="25" y="186"/>
                    </a:cubicBezTo>
                    <a:cubicBezTo>
                      <a:pt x="42" y="234"/>
                      <a:pt x="89" y="262"/>
                      <a:pt x="134" y="262"/>
                    </a:cubicBezTo>
                    <a:cubicBezTo>
                      <a:pt x="159" y="262"/>
                      <a:pt x="183" y="253"/>
                      <a:pt x="201" y="236"/>
                    </a:cubicBezTo>
                    <a:cubicBezTo>
                      <a:pt x="276" y="211"/>
                      <a:pt x="301" y="135"/>
                      <a:pt x="251" y="60"/>
                    </a:cubicBezTo>
                    <a:cubicBezTo>
                      <a:pt x="233" y="24"/>
                      <a:pt x="187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4" name="Google Shape;5024;p25"/>
              <p:cNvSpPr/>
              <p:nvPr/>
            </p:nvSpPr>
            <p:spPr>
              <a:xfrm>
                <a:off x="2473200" y="2949425"/>
                <a:ext cx="1130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6" extrusionOk="0">
                    <a:moveTo>
                      <a:pt x="231" y="0"/>
                    </a:moveTo>
                    <a:cubicBezTo>
                      <a:pt x="205" y="0"/>
                      <a:pt x="178" y="6"/>
                      <a:pt x="151" y="20"/>
                    </a:cubicBezTo>
                    <a:cubicBezTo>
                      <a:pt x="51" y="70"/>
                      <a:pt x="1" y="195"/>
                      <a:pt x="76" y="295"/>
                    </a:cubicBezTo>
                    <a:cubicBezTo>
                      <a:pt x="109" y="362"/>
                      <a:pt x="165" y="396"/>
                      <a:pt x="228" y="396"/>
                    </a:cubicBezTo>
                    <a:cubicBezTo>
                      <a:pt x="260" y="396"/>
                      <a:pt x="293" y="387"/>
                      <a:pt x="326" y="371"/>
                    </a:cubicBezTo>
                    <a:cubicBezTo>
                      <a:pt x="427" y="321"/>
                      <a:pt x="452" y="195"/>
                      <a:pt x="402" y="120"/>
                    </a:cubicBezTo>
                    <a:cubicBezTo>
                      <a:pt x="365" y="47"/>
                      <a:pt x="301" y="0"/>
                      <a:pt x="23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5" name="Google Shape;5025;p25"/>
              <p:cNvSpPr/>
              <p:nvPr/>
            </p:nvSpPr>
            <p:spPr>
              <a:xfrm>
                <a:off x="2500775" y="3008175"/>
                <a:ext cx="11300" cy="97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88" extrusionOk="0">
                    <a:moveTo>
                      <a:pt x="231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25" y="76"/>
                      <a:pt x="0" y="176"/>
                      <a:pt x="50" y="276"/>
                    </a:cubicBezTo>
                    <a:cubicBezTo>
                      <a:pt x="84" y="343"/>
                      <a:pt x="151" y="388"/>
                      <a:pt x="221" y="388"/>
                    </a:cubicBezTo>
                    <a:cubicBezTo>
                      <a:pt x="256" y="388"/>
                      <a:pt x="293" y="377"/>
                      <a:pt x="326" y="351"/>
                    </a:cubicBezTo>
                    <a:cubicBezTo>
                      <a:pt x="401" y="301"/>
                      <a:pt x="451" y="201"/>
                      <a:pt x="401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6" name="Google Shape;5026;p25"/>
              <p:cNvSpPr/>
              <p:nvPr/>
            </p:nvSpPr>
            <p:spPr>
              <a:xfrm>
                <a:off x="2546500" y="2879475"/>
                <a:ext cx="75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7" extrusionOk="0">
                    <a:moveTo>
                      <a:pt x="145" y="1"/>
                    </a:moveTo>
                    <a:cubicBezTo>
                      <a:pt x="130" y="1"/>
                      <a:pt x="115" y="4"/>
                      <a:pt x="101" y="11"/>
                    </a:cubicBezTo>
                    <a:cubicBezTo>
                      <a:pt x="26" y="36"/>
                      <a:pt x="1" y="111"/>
                      <a:pt x="51" y="186"/>
                    </a:cubicBezTo>
                    <a:cubicBezTo>
                      <a:pt x="69" y="223"/>
                      <a:pt x="115" y="246"/>
                      <a:pt x="157" y="246"/>
                    </a:cubicBezTo>
                    <a:cubicBezTo>
                      <a:pt x="173" y="246"/>
                      <a:pt x="188" y="243"/>
                      <a:pt x="201" y="236"/>
                    </a:cubicBezTo>
                    <a:cubicBezTo>
                      <a:pt x="277" y="186"/>
                      <a:pt x="302" y="136"/>
                      <a:pt x="252" y="61"/>
                    </a:cubicBezTo>
                    <a:cubicBezTo>
                      <a:pt x="233" y="24"/>
                      <a:pt x="188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7" name="Google Shape;5027;p25"/>
              <p:cNvSpPr/>
              <p:nvPr/>
            </p:nvSpPr>
            <p:spPr>
              <a:xfrm>
                <a:off x="2503900" y="296305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53" y="0"/>
                    </a:moveTo>
                    <a:cubicBezTo>
                      <a:pt x="129" y="0"/>
                      <a:pt x="102" y="8"/>
                      <a:pt x="76" y="26"/>
                    </a:cubicBezTo>
                    <a:cubicBezTo>
                      <a:pt x="26" y="51"/>
                      <a:pt x="1" y="126"/>
                      <a:pt x="26" y="177"/>
                    </a:cubicBezTo>
                    <a:cubicBezTo>
                      <a:pt x="58" y="225"/>
                      <a:pt x="101" y="253"/>
                      <a:pt x="141" y="253"/>
                    </a:cubicBezTo>
                    <a:cubicBezTo>
                      <a:pt x="162" y="253"/>
                      <a:pt x="183" y="244"/>
                      <a:pt x="201" y="227"/>
                    </a:cubicBezTo>
                    <a:cubicBezTo>
                      <a:pt x="251" y="202"/>
                      <a:pt x="276" y="126"/>
                      <a:pt x="251" y="76"/>
                    </a:cubicBezTo>
                    <a:cubicBezTo>
                      <a:pt x="235" y="28"/>
                      <a:pt x="198" y="0"/>
                      <a:pt x="15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8" name="Google Shape;5028;p25"/>
              <p:cNvSpPr/>
              <p:nvPr/>
            </p:nvSpPr>
            <p:spPr>
              <a:xfrm>
                <a:off x="2523950" y="2887850"/>
                <a:ext cx="69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3" extrusionOk="0">
                    <a:moveTo>
                      <a:pt x="160" y="1"/>
                    </a:moveTo>
                    <a:cubicBezTo>
                      <a:pt x="140" y="1"/>
                      <a:pt x="119" y="9"/>
                      <a:pt x="101" y="27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5"/>
                      <a:pt x="103" y="242"/>
                      <a:pt x="140" y="242"/>
                    </a:cubicBezTo>
                    <a:cubicBezTo>
                      <a:pt x="161" y="242"/>
                      <a:pt x="183" y="236"/>
                      <a:pt x="201" y="227"/>
                    </a:cubicBezTo>
                    <a:cubicBezTo>
                      <a:pt x="276" y="202"/>
                      <a:pt x="276" y="127"/>
                      <a:pt x="251" y="77"/>
                    </a:cubicBezTo>
                    <a:cubicBezTo>
                      <a:pt x="235" y="28"/>
                      <a:pt x="198" y="1"/>
                      <a:pt x="16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9" name="Google Shape;5029;p25"/>
              <p:cNvSpPr/>
              <p:nvPr/>
            </p:nvSpPr>
            <p:spPr>
              <a:xfrm>
                <a:off x="2539625" y="2936500"/>
                <a:ext cx="6900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6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0" y="10"/>
                    </a:cubicBezTo>
                    <a:cubicBezTo>
                      <a:pt x="25" y="61"/>
                      <a:pt x="0" y="136"/>
                      <a:pt x="50" y="186"/>
                    </a:cubicBezTo>
                    <a:cubicBezTo>
                      <a:pt x="69" y="223"/>
                      <a:pt x="114" y="246"/>
                      <a:pt x="156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276" y="136"/>
                      <a:pt x="251" y="61"/>
                    </a:cubicBezTo>
                    <a:cubicBezTo>
                      <a:pt x="232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0" name="Google Shape;5030;p25"/>
              <p:cNvSpPr/>
              <p:nvPr/>
            </p:nvSpPr>
            <p:spPr>
              <a:xfrm>
                <a:off x="2578475" y="2995400"/>
                <a:ext cx="75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46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0" y="10"/>
                    </a:cubicBezTo>
                    <a:cubicBezTo>
                      <a:pt x="25" y="60"/>
                      <a:pt x="0" y="111"/>
                      <a:pt x="50" y="186"/>
                    </a:cubicBezTo>
                    <a:cubicBezTo>
                      <a:pt x="69" y="222"/>
                      <a:pt x="114" y="246"/>
                      <a:pt x="156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301" y="136"/>
                      <a:pt x="251" y="60"/>
                    </a:cubicBezTo>
                    <a:cubicBezTo>
                      <a:pt x="232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1" name="Google Shape;5031;p25"/>
              <p:cNvSpPr/>
              <p:nvPr/>
            </p:nvSpPr>
            <p:spPr>
              <a:xfrm>
                <a:off x="2555275" y="28283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59" y="9"/>
                      <a:pt x="126" y="26"/>
                    </a:cubicBezTo>
                    <a:cubicBezTo>
                      <a:pt x="51" y="76"/>
                      <a:pt x="1" y="201"/>
                      <a:pt x="51" y="276"/>
                    </a:cubicBezTo>
                    <a:cubicBezTo>
                      <a:pt x="88" y="350"/>
                      <a:pt x="165" y="396"/>
                      <a:pt x="243" y="396"/>
                    </a:cubicBezTo>
                    <a:cubicBezTo>
                      <a:pt x="271" y="396"/>
                      <a:pt x="300" y="390"/>
                      <a:pt x="327" y="377"/>
                    </a:cubicBezTo>
                    <a:cubicBezTo>
                      <a:pt x="427" y="326"/>
                      <a:pt x="452" y="201"/>
                      <a:pt x="402" y="101"/>
                    </a:cubicBezTo>
                    <a:cubicBezTo>
                      <a:pt x="368" y="34"/>
                      <a:pt x="302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2" name="Google Shape;5032;p25"/>
              <p:cNvSpPr/>
              <p:nvPr/>
            </p:nvSpPr>
            <p:spPr>
              <a:xfrm>
                <a:off x="2089750" y="3510675"/>
                <a:ext cx="9425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7" extrusionOk="0">
                    <a:moveTo>
                      <a:pt x="201" y="1"/>
                    </a:moveTo>
                    <a:cubicBezTo>
                      <a:pt x="100" y="1"/>
                      <a:pt x="25" y="76"/>
                      <a:pt x="0" y="151"/>
                    </a:cubicBezTo>
                    <a:cubicBezTo>
                      <a:pt x="0" y="252"/>
                      <a:pt x="50" y="352"/>
                      <a:pt x="150" y="352"/>
                    </a:cubicBezTo>
                    <a:cubicBezTo>
                      <a:pt x="164" y="355"/>
                      <a:pt x="176" y="357"/>
                      <a:pt x="189" y="357"/>
                    </a:cubicBezTo>
                    <a:cubicBezTo>
                      <a:pt x="270" y="357"/>
                      <a:pt x="329" y="289"/>
                      <a:pt x="351" y="201"/>
                    </a:cubicBezTo>
                    <a:cubicBezTo>
                      <a:pt x="376" y="126"/>
                      <a:pt x="301" y="26"/>
                      <a:pt x="20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3" name="Google Shape;5033;p25"/>
              <p:cNvSpPr/>
              <p:nvPr/>
            </p:nvSpPr>
            <p:spPr>
              <a:xfrm>
                <a:off x="1939375" y="362910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24" y="1"/>
                    </a:moveTo>
                    <a:cubicBezTo>
                      <a:pt x="192" y="1"/>
                      <a:pt x="159" y="9"/>
                      <a:pt x="125" y="26"/>
                    </a:cubicBezTo>
                    <a:cubicBezTo>
                      <a:pt x="25" y="76"/>
                      <a:pt x="0" y="176"/>
                      <a:pt x="50" y="277"/>
                    </a:cubicBezTo>
                    <a:cubicBezTo>
                      <a:pt x="84" y="343"/>
                      <a:pt x="139" y="377"/>
                      <a:pt x="202" y="377"/>
                    </a:cubicBezTo>
                    <a:cubicBezTo>
                      <a:pt x="234" y="377"/>
                      <a:pt x="267" y="368"/>
                      <a:pt x="301" y="352"/>
                    </a:cubicBezTo>
                    <a:cubicBezTo>
                      <a:pt x="401" y="302"/>
                      <a:pt x="451" y="201"/>
                      <a:pt x="376" y="101"/>
                    </a:cubicBezTo>
                    <a:cubicBezTo>
                      <a:pt x="343" y="34"/>
                      <a:pt x="287" y="1"/>
                      <a:pt x="22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4" name="Google Shape;5034;p25"/>
              <p:cNvSpPr/>
              <p:nvPr/>
            </p:nvSpPr>
            <p:spPr>
              <a:xfrm>
                <a:off x="1966300" y="3687375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59" y="9"/>
                      <a:pt x="126" y="26"/>
                    </a:cubicBezTo>
                    <a:cubicBezTo>
                      <a:pt x="26" y="76"/>
                      <a:pt x="1" y="201"/>
                      <a:pt x="51" y="276"/>
                    </a:cubicBezTo>
                    <a:cubicBezTo>
                      <a:pt x="88" y="350"/>
                      <a:pt x="165" y="396"/>
                      <a:pt x="242" y="396"/>
                    </a:cubicBezTo>
                    <a:cubicBezTo>
                      <a:pt x="271" y="396"/>
                      <a:pt x="300" y="390"/>
                      <a:pt x="327" y="377"/>
                    </a:cubicBezTo>
                    <a:cubicBezTo>
                      <a:pt x="402" y="326"/>
                      <a:pt x="452" y="201"/>
                      <a:pt x="402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5" name="Google Shape;5035;p25"/>
              <p:cNvSpPr/>
              <p:nvPr/>
            </p:nvSpPr>
            <p:spPr>
              <a:xfrm>
                <a:off x="2012050" y="3558675"/>
                <a:ext cx="75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7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1" y="11"/>
                    </a:cubicBezTo>
                    <a:cubicBezTo>
                      <a:pt x="25" y="61"/>
                      <a:pt x="0" y="136"/>
                      <a:pt x="50" y="186"/>
                    </a:cubicBezTo>
                    <a:cubicBezTo>
                      <a:pt x="69" y="223"/>
                      <a:pt x="114" y="246"/>
                      <a:pt x="157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301" y="136"/>
                      <a:pt x="251" y="61"/>
                    </a:cubicBezTo>
                    <a:cubicBezTo>
                      <a:pt x="233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6" name="Google Shape;5036;p25"/>
              <p:cNvSpPr/>
              <p:nvPr/>
            </p:nvSpPr>
            <p:spPr>
              <a:xfrm>
                <a:off x="1969450" y="3642525"/>
                <a:ext cx="690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2" extrusionOk="0">
                    <a:moveTo>
                      <a:pt x="155" y="0"/>
                    </a:moveTo>
                    <a:cubicBezTo>
                      <a:pt x="130" y="0"/>
                      <a:pt x="103" y="6"/>
                      <a:pt x="75" y="15"/>
                    </a:cubicBezTo>
                    <a:cubicBezTo>
                      <a:pt x="25" y="40"/>
                      <a:pt x="0" y="115"/>
                      <a:pt x="25" y="166"/>
                    </a:cubicBezTo>
                    <a:cubicBezTo>
                      <a:pt x="57" y="214"/>
                      <a:pt x="100" y="242"/>
                      <a:pt x="140" y="242"/>
                    </a:cubicBezTo>
                    <a:cubicBezTo>
                      <a:pt x="162" y="242"/>
                      <a:pt x="183" y="233"/>
                      <a:pt x="201" y="216"/>
                    </a:cubicBezTo>
                    <a:cubicBezTo>
                      <a:pt x="251" y="191"/>
                      <a:pt x="276" y="115"/>
                      <a:pt x="251" y="65"/>
                    </a:cubicBezTo>
                    <a:cubicBezTo>
                      <a:pt x="235" y="18"/>
                      <a:pt x="199" y="0"/>
                      <a:pt x="15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7" name="Google Shape;5037;p25"/>
              <p:cNvSpPr/>
              <p:nvPr/>
            </p:nvSpPr>
            <p:spPr>
              <a:xfrm>
                <a:off x="1989500" y="3567325"/>
                <a:ext cx="75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43" extrusionOk="0">
                    <a:moveTo>
                      <a:pt x="162" y="1"/>
                    </a:moveTo>
                    <a:cubicBezTo>
                      <a:pt x="140" y="1"/>
                      <a:pt x="119" y="7"/>
                      <a:pt x="100" y="16"/>
                    </a:cubicBezTo>
                    <a:cubicBezTo>
                      <a:pt x="25" y="41"/>
                      <a:pt x="0" y="116"/>
                      <a:pt x="50" y="166"/>
                    </a:cubicBezTo>
                    <a:cubicBezTo>
                      <a:pt x="66" y="215"/>
                      <a:pt x="103" y="242"/>
                      <a:pt x="141" y="242"/>
                    </a:cubicBezTo>
                    <a:cubicBezTo>
                      <a:pt x="162" y="242"/>
                      <a:pt x="183" y="234"/>
                      <a:pt x="201" y="216"/>
                    </a:cubicBezTo>
                    <a:cubicBezTo>
                      <a:pt x="276" y="191"/>
                      <a:pt x="301" y="116"/>
                      <a:pt x="251" y="66"/>
                    </a:cubicBezTo>
                    <a:cubicBezTo>
                      <a:pt x="235" y="18"/>
                      <a:pt x="199" y="1"/>
                      <a:pt x="162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8" name="Google Shape;5038;p25"/>
              <p:cNvSpPr/>
              <p:nvPr/>
            </p:nvSpPr>
            <p:spPr>
              <a:xfrm>
                <a:off x="2005150" y="3615925"/>
                <a:ext cx="7550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54" extrusionOk="0">
                    <a:moveTo>
                      <a:pt x="160" y="1"/>
                    </a:moveTo>
                    <a:cubicBezTo>
                      <a:pt x="140" y="1"/>
                      <a:pt x="119" y="9"/>
                      <a:pt x="101" y="27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6"/>
                      <a:pt x="104" y="253"/>
                      <a:pt x="142" y="253"/>
                    </a:cubicBezTo>
                    <a:cubicBezTo>
                      <a:pt x="162" y="253"/>
                      <a:pt x="183" y="245"/>
                      <a:pt x="201" y="227"/>
                    </a:cubicBezTo>
                    <a:cubicBezTo>
                      <a:pt x="276" y="202"/>
                      <a:pt x="301" y="127"/>
                      <a:pt x="251" y="77"/>
                    </a:cubicBezTo>
                    <a:cubicBezTo>
                      <a:pt x="235" y="28"/>
                      <a:pt x="198" y="1"/>
                      <a:pt x="16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9" name="Google Shape;5039;p25"/>
              <p:cNvSpPr/>
              <p:nvPr/>
            </p:nvSpPr>
            <p:spPr>
              <a:xfrm>
                <a:off x="2044000" y="3674825"/>
                <a:ext cx="755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2" extrusionOk="0">
                    <a:moveTo>
                      <a:pt x="160" y="0"/>
                    </a:moveTo>
                    <a:cubicBezTo>
                      <a:pt x="139" y="0"/>
                      <a:pt x="119" y="9"/>
                      <a:pt x="101" y="26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5"/>
                      <a:pt x="103" y="242"/>
                      <a:pt x="140" y="242"/>
                    </a:cubicBezTo>
                    <a:cubicBezTo>
                      <a:pt x="161" y="242"/>
                      <a:pt x="183" y="236"/>
                      <a:pt x="201" y="227"/>
                    </a:cubicBezTo>
                    <a:cubicBezTo>
                      <a:pt x="276" y="202"/>
                      <a:pt x="301" y="127"/>
                      <a:pt x="251" y="77"/>
                    </a:cubicBezTo>
                    <a:cubicBezTo>
                      <a:pt x="235" y="28"/>
                      <a:pt x="198" y="0"/>
                      <a:pt x="16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0" name="Google Shape;5040;p25"/>
              <p:cNvSpPr/>
              <p:nvPr/>
            </p:nvSpPr>
            <p:spPr>
              <a:xfrm>
                <a:off x="2107275" y="3593525"/>
                <a:ext cx="11950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21" extrusionOk="0">
                    <a:moveTo>
                      <a:pt x="235" y="1"/>
                    </a:moveTo>
                    <a:cubicBezTo>
                      <a:pt x="207" y="1"/>
                      <a:pt x="178" y="7"/>
                      <a:pt x="151" y="20"/>
                    </a:cubicBezTo>
                    <a:cubicBezTo>
                      <a:pt x="51" y="70"/>
                      <a:pt x="1" y="196"/>
                      <a:pt x="51" y="296"/>
                    </a:cubicBezTo>
                    <a:cubicBezTo>
                      <a:pt x="85" y="382"/>
                      <a:pt x="155" y="420"/>
                      <a:pt x="235" y="420"/>
                    </a:cubicBezTo>
                    <a:cubicBezTo>
                      <a:pt x="272" y="420"/>
                      <a:pt x="312" y="412"/>
                      <a:pt x="352" y="396"/>
                    </a:cubicBezTo>
                    <a:cubicBezTo>
                      <a:pt x="452" y="346"/>
                      <a:pt x="477" y="221"/>
                      <a:pt x="427" y="121"/>
                    </a:cubicBezTo>
                    <a:cubicBezTo>
                      <a:pt x="390" y="47"/>
                      <a:pt x="313" y="1"/>
                      <a:pt x="23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1" name="Google Shape;5041;p25"/>
              <p:cNvSpPr/>
              <p:nvPr/>
            </p:nvSpPr>
            <p:spPr>
              <a:xfrm>
                <a:off x="2020825" y="35075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0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50" y="76"/>
                      <a:pt x="0" y="201"/>
                      <a:pt x="50" y="301"/>
                    </a:cubicBezTo>
                    <a:cubicBezTo>
                      <a:pt x="86" y="356"/>
                      <a:pt x="162" y="397"/>
                      <a:pt x="238" y="397"/>
                    </a:cubicBezTo>
                    <a:cubicBezTo>
                      <a:pt x="268" y="397"/>
                      <a:pt x="298" y="391"/>
                      <a:pt x="326" y="377"/>
                    </a:cubicBezTo>
                    <a:cubicBezTo>
                      <a:pt x="426" y="326"/>
                      <a:pt x="451" y="201"/>
                      <a:pt x="401" y="101"/>
                    </a:cubicBezTo>
                    <a:cubicBezTo>
                      <a:pt x="368" y="34"/>
                      <a:pt x="301" y="1"/>
                      <a:pt x="2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2" name="Google Shape;5042;p25"/>
              <p:cNvSpPr/>
              <p:nvPr/>
            </p:nvSpPr>
            <p:spPr>
              <a:xfrm>
                <a:off x="2040250" y="3425350"/>
                <a:ext cx="9425" cy="84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37" extrusionOk="0">
                    <a:moveTo>
                      <a:pt x="186" y="1"/>
                    </a:moveTo>
                    <a:cubicBezTo>
                      <a:pt x="100" y="1"/>
                      <a:pt x="25" y="66"/>
                      <a:pt x="25" y="131"/>
                    </a:cubicBezTo>
                    <a:cubicBezTo>
                      <a:pt x="0" y="231"/>
                      <a:pt x="75" y="331"/>
                      <a:pt x="176" y="331"/>
                    </a:cubicBezTo>
                    <a:cubicBezTo>
                      <a:pt x="186" y="335"/>
                      <a:pt x="196" y="336"/>
                      <a:pt x="207" y="336"/>
                    </a:cubicBezTo>
                    <a:cubicBezTo>
                      <a:pt x="276" y="336"/>
                      <a:pt x="354" y="271"/>
                      <a:pt x="376" y="206"/>
                    </a:cubicBezTo>
                    <a:cubicBezTo>
                      <a:pt x="376" y="106"/>
                      <a:pt x="301" y="5"/>
                      <a:pt x="226" y="5"/>
                    </a:cubicBezTo>
                    <a:cubicBezTo>
                      <a:pt x="212" y="2"/>
                      <a:pt x="199" y="1"/>
                      <a:pt x="186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3" name="Google Shape;5043;p25"/>
              <p:cNvSpPr/>
              <p:nvPr/>
            </p:nvSpPr>
            <p:spPr>
              <a:xfrm>
                <a:off x="2188750" y="3305925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19" y="1"/>
                    </a:moveTo>
                    <a:cubicBezTo>
                      <a:pt x="194" y="1"/>
                      <a:pt x="171" y="7"/>
                      <a:pt x="150" y="20"/>
                    </a:cubicBezTo>
                    <a:cubicBezTo>
                      <a:pt x="50" y="71"/>
                      <a:pt x="0" y="196"/>
                      <a:pt x="50" y="296"/>
                    </a:cubicBezTo>
                    <a:cubicBezTo>
                      <a:pt x="84" y="363"/>
                      <a:pt x="150" y="396"/>
                      <a:pt x="221" y="396"/>
                    </a:cubicBezTo>
                    <a:cubicBezTo>
                      <a:pt x="256" y="396"/>
                      <a:pt x="292" y="388"/>
                      <a:pt x="326" y="371"/>
                    </a:cubicBezTo>
                    <a:cubicBezTo>
                      <a:pt x="426" y="321"/>
                      <a:pt x="451" y="221"/>
                      <a:pt x="401" y="121"/>
                    </a:cubicBezTo>
                    <a:cubicBezTo>
                      <a:pt x="364" y="47"/>
                      <a:pt x="287" y="1"/>
                      <a:pt x="21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4" name="Google Shape;5044;p25"/>
              <p:cNvSpPr/>
              <p:nvPr/>
            </p:nvSpPr>
            <p:spPr>
              <a:xfrm>
                <a:off x="2161800" y="32476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13" y="0"/>
                    </a:moveTo>
                    <a:cubicBezTo>
                      <a:pt x="184" y="0"/>
                      <a:pt x="154" y="7"/>
                      <a:pt x="126" y="21"/>
                    </a:cubicBezTo>
                    <a:cubicBezTo>
                      <a:pt x="25" y="71"/>
                      <a:pt x="0" y="196"/>
                      <a:pt x="50" y="296"/>
                    </a:cubicBezTo>
                    <a:cubicBezTo>
                      <a:pt x="84" y="363"/>
                      <a:pt x="151" y="397"/>
                      <a:pt x="221" y="397"/>
                    </a:cubicBezTo>
                    <a:cubicBezTo>
                      <a:pt x="257" y="397"/>
                      <a:pt x="293" y="388"/>
                      <a:pt x="326" y="372"/>
                    </a:cubicBezTo>
                    <a:cubicBezTo>
                      <a:pt x="401" y="321"/>
                      <a:pt x="451" y="196"/>
                      <a:pt x="401" y="96"/>
                    </a:cubicBezTo>
                    <a:cubicBezTo>
                      <a:pt x="365" y="42"/>
                      <a:pt x="290" y="0"/>
                      <a:pt x="21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5" name="Google Shape;5045;p25"/>
              <p:cNvSpPr/>
              <p:nvPr/>
            </p:nvSpPr>
            <p:spPr>
              <a:xfrm>
                <a:off x="2119825" y="3380125"/>
                <a:ext cx="6900" cy="6125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5" extrusionOk="0">
                    <a:moveTo>
                      <a:pt x="135" y="0"/>
                    </a:moveTo>
                    <a:cubicBezTo>
                      <a:pt x="116" y="0"/>
                      <a:pt x="95" y="3"/>
                      <a:pt x="75" y="10"/>
                    </a:cubicBezTo>
                    <a:cubicBezTo>
                      <a:pt x="25" y="35"/>
                      <a:pt x="0" y="110"/>
                      <a:pt x="25" y="160"/>
                    </a:cubicBezTo>
                    <a:cubicBezTo>
                      <a:pt x="63" y="217"/>
                      <a:pt x="114" y="245"/>
                      <a:pt x="159" y="245"/>
                    </a:cubicBezTo>
                    <a:cubicBezTo>
                      <a:pt x="174" y="245"/>
                      <a:pt x="188" y="242"/>
                      <a:pt x="201" y="235"/>
                    </a:cubicBezTo>
                    <a:cubicBezTo>
                      <a:pt x="251" y="185"/>
                      <a:pt x="276" y="110"/>
                      <a:pt x="251" y="60"/>
                    </a:cubicBezTo>
                    <a:cubicBezTo>
                      <a:pt x="232" y="23"/>
                      <a:pt x="187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6" name="Google Shape;5046;p25"/>
              <p:cNvSpPr/>
              <p:nvPr/>
            </p:nvSpPr>
            <p:spPr>
              <a:xfrm>
                <a:off x="2163050" y="3296150"/>
                <a:ext cx="69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6" extrusionOk="0">
                    <a:moveTo>
                      <a:pt x="120" y="1"/>
                    </a:moveTo>
                    <a:cubicBezTo>
                      <a:pt x="104" y="1"/>
                      <a:pt x="89" y="4"/>
                      <a:pt x="76" y="10"/>
                    </a:cubicBezTo>
                    <a:cubicBezTo>
                      <a:pt x="0" y="61"/>
                      <a:pt x="0" y="136"/>
                      <a:pt x="26" y="186"/>
                    </a:cubicBezTo>
                    <a:cubicBezTo>
                      <a:pt x="44" y="223"/>
                      <a:pt x="89" y="246"/>
                      <a:pt x="132" y="246"/>
                    </a:cubicBezTo>
                    <a:cubicBezTo>
                      <a:pt x="147" y="246"/>
                      <a:pt x="162" y="243"/>
                      <a:pt x="176" y="236"/>
                    </a:cubicBezTo>
                    <a:cubicBezTo>
                      <a:pt x="251" y="211"/>
                      <a:pt x="276" y="136"/>
                      <a:pt x="226" y="61"/>
                    </a:cubicBezTo>
                    <a:cubicBezTo>
                      <a:pt x="208" y="24"/>
                      <a:pt x="162" y="1"/>
                      <a:pt x="12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7" name="Google Shape;5047;p25"/>
              <p:cNvSpPr/>
              <p:nvPr/>
            </p:nvSpPr>
            <p:spPr>
              <a:xfrm>
                <a:off x="2142375" y="3371350"/>
                <a:ext cx="69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6" extrusionOk="0">
                    <a:moveTo>
                      <a:pt x="145" y="0"/>
                    </a:moveTo>
                    <a:cubicBezTo>
                      <a:pt x="129" y="0"/>
                      <a:pt x="114" y="3"/>
                      <a:pt x="101" y="10"/>
                    </a:cubicBezTo>
                    <a:cubicBezTo>
                      <a:pt x="25" y="60"/>
                      <a:pt x="0" y="135"/>
                      <a:pt x="51" y="185"/>
                    </a:cubicBezTo>
                    <a:cubicBezTo>
                      <a:pt x="69" y="222"/>
                      <a:pt x="114" y="245"/>
                      <a:pt x="157" y="245"/>
                    </a:cubicBezTo>
                    <a:cubicBezTo>
                      <a:pt x="172" y="245"/>
                      <a:pt x="187" y="242"/>
                      <a:pt x="201" y="236"/>
                    </a:cubicBezTo>
                    <a:cubicBezTo>
                      <a:pt x="276" y="211"/>
                      <a:pt x="276" y="135"/>
                      <a:pt x="251" y="60"/>
                    </a:cubicBezTo>
                    <a:cubicBezTo>
                      <a:pt x="233" y="23"/>
                      <a:pt x="187" y="0"/>
                      <a:pt x="14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8" name="Google Shape;5048;p25"/>
              <p:cNvSpPr/>
              <p:nvPr/>
            </p:nvSpPr>
            <p:spPr>
              <a:xfrm>
                <a:off x="2126700" y="332270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60" y="0"/>
                    </a:moveTo>
                    <a:cubicBezTo>
                      <a:pt x="140" y="0"/>
                      <a:pt x="119" y="8"/>
                      <a:pt x="101" y="26"/>
                    </a:cubicBezTo>
                    <a:cubicBezTo>
                      <a:pt x="26" y="51"/>
                      <a:pt x="1" y="126"/>
                      <a:pt x="51" y="177"/>
                    </a:cubicBezTo>
                    <a:cubicBezTo>
                      <a:pt x="67" y="225"/>
                      <a:pt x="104" y="253"/>
                      <a:pt x="142" y="253"/>
                    </a:cubicBezTo>
                    <a:cubicBezTo>
                      <a:pt x="163" y="253"/>
                      <a:pt x="184" y="244"/>
                      <a:pt x="201" y="227"/>
                    </a:cubicBezTo>
                    <a:cubicBezTo>
                      <a:pt x="277" y="202"/>
                      <a:pt x="277" y="126"/>
                      <a:pt x="251" y="76"/>
                    </a:cubicBezTo>
                    <a:cubicBezTo>
                      <a:pt x="235" y="28"/>
                      <a:pt x="198" y="0"/>
                      <a:pt x="16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9" name="Google Shape;5049;p25"/>
              <p:cNvSpPr/>
              <p:nvPr/>
            </p:nvSpPr>
            <p:spPr>
              <a:xfrm>
                <a:off x="2087850" y="326380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54" y="0"/>
                    </a:moveTo>
                    <a:cubicBezTo>
                      <a:pt x="129" y="0"/>
                      <a:pt x="103" y="9"/>
                      <a:pt x="76" y="26"/>
                    </a:cubicBezTo>
                    <a:cubicBezTo>
                      <a:pt x="26" y="51"/>
                      <a:pt x="1" y="127"/>
                      <a:pt x="26" y="177"/>
                    </a:cubicBezTo>
                    <a:cubicBezTo>
                      <a:pt x="58" y="225"/>
                      <a:pt x="101" y="253"/>
                      <a:pt x="141" y="253"/>
                    </a:cubicBezTo>
                    <a:cubicBezTo>
                      <a:pt x="163" y="253"/>
                      <a:pt x="184" y="245"/>
                      <a:pt x="201" y="227"/>
                    </a:cubicBezTo>
                    <a:cubicBezTo>
                      <a:pt x="252" y="202"/>
                      <a:pt x="277" y="127"/>
                      <a:pt x="252" y="76"/>
                    </a:cubicBezTo>
                    <a:cubicBezTo>
                      <a:pt x="235" y="28"/>
                      <a:pt x="198" y="0"/>
                      <a:pt x="15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0" name="Google Shape;5050;p25"/>
              <p:cNvSpPr/>
              <p:nvPr/>
            </p:nvSpPr>
            <p:spPr>
              <a:xfrm>
                <a:off x="2020200" y="3340875"/>
                <a:ext cx="11925" cy="10550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22" extrusionOk="0">
                    <a:moveTo>
                      <a:pt x="230" y="1"/>
                    </a:moveTo>
                    <a:cubicBezTo>
                      <a:pt x="195" y="1"/>
                      <a:pt x="159" y="9"/>
                      <a:pt x="125" y="26"/>
                    </a:cubicBezTo>
                    <a:cubicBezTo>
                      <a:pt x="25" y="76"/>
                      <a:pt x="0" y="201"/>
                      <a:pt x="50" y="302"/>
                    </a:cubicBezTo>
                    <a:cubicBezTo>
                      <a:pt x="87" y="375"/>
                      <a:pt x="164" y="422"/>
                      <a:pt x="242" y="422"/>
                    </a:cubicBezTo>
                    <a:cubicBezTo>
                      <a:pt x="270" y="422"/>
                      <a:pt x="299" y="415"/>
                      <a:pt x="326" y="402"/>
                    </a:cubicBezTo>
                    <a:cubicBezTo>
                      <a:pt x="426" y="327"/>
                      <a:pt x="476" y="201"/>
                      <a:pt x="401" y="101"/>
                    </a:cubicBezTo>
                    <a:cubicBezTo>
                      <a:pt x="368" y="34"/>
                      <a:pt x="301" y="1"/>
                      <a:pt x="2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1" name="Google Shape;5051;p25"/>
              <p:cNvSpPr/>
              <p:nvPr/>
            </p:nvSpPr>
            <p:spPr>
              <a:xfrm>
                <a:off x="2107275" y="34273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60" y="9"/>
                      <a:pt x="126" y="26"/>
                    </a:cubicBezTo>
                    <a:cubicBezTo>
                      <a:pt x="26" y="76"/>
                      <a:pt x="1" y="201"/>
                      <a:pt x="51" y="301"/>
                    </a:cubicBezTo>
                    <a:cubicBezTo>
                      <a:pt x="87" y="356"/>
                      <a:pt x="149" y="397"/>
                      <a:pt x="219" y="397"/>
                    </a:cubicBezTo>
                    <a:cubicBezTo>
                      <a:pt x="246" y="397"/>
                      <a:pt x="274" y="391"/>
                      <a:pt x="302" y="377"/>
                    </a:cubicBezTo>
                    <a:cubicBezTo>
                      <a:pt x="402" y="326"/>
                      <a:pt x="452" y="201"/>
                      <a:pt x="402" y="101"/>
                    </a:cubicBezTo>
                    <a:cubicBezTo>
                      <a:pt x="368" y="34"/>
                      <a:pt x="302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2" name="Google Shape;5052;p25"/>
              <p:cNvSpPr/>
              <p:nvPr/>
            </p:nvSpPr>
            <p:spPr>
              <a:xfrm>
                <a:off x="2584100" y="2831475"/>
                <a:ext cx="9425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7" extrusionOk="0">
                    <a:moveTo>
                      <a:pt x="151" y="1"/>
                    </a:moveTo>
                    <a:cubicBezTo>
                      <a:pt x="51" y="26"/>
                      <a:pt x="1" y="101"/>
                      <a:pt x="1" y="201"/>
                    </a:cubicBezTo>
                    <a:cubicBezTo>
                      <a:pt x="22" y="288"/>
                      <a:pt x="82" y="357"/>
                      <a:pt x="163" y="357"/>
                    </a:cubicBezTo>
                    <a:cubicBezTo>
                      <a:pt x="175" y="357"/>
                      <a:pt x="188" y="355"/>
                      <a:pt x="201" y="352"/>
                    </a:cubicBezTo>
                    <a:cubicBezTo>
                      <a:pt x="301" y="327"/>
                      <a:pt x="377" y="252"/>
                      <a:pt x="352" y="151"/>
                    </a:cubicBezTo>
                    <a:cubicBezTo>
                      <a:pt x="352" y="51"/>
                      <a:pt x="251" y="1"/>
                      <a:pt x="15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3" name="Google Shape;5053;p25"/>
              <p:cNvSpPr/>
              <p:nvPr/>
            </p:nvSpPr>
            <p:spPr>
              <a:xfrm>
                <a:off x="2563425" y="2914200"/>
                <a:ext cx="11925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21" extrusionOk="0">
                    <a:moveTo>
                      <a:pt x="240" y="0"/>
                    </a:moveTo>
                    <a:cubicBezTo>
                      <a:pt x="162" y="0"/>
                      <a:pt x="84" y="34"/>
                      <a:pt x="51" y="100"/>
                    </a:cubicBezTo>
                    <a:cubicBezTo>
                      <a:pt x="1" y="226"/>
                      <a:pt x="51" y="351"/>
                      <a:pt x="151" y="401"/>
                    </a:cubicBezTo>
                    <a:cubicBezTo>
                      <a:pt x="178" y="415"/>
                      <a:pt x="206" y="421"/>
                      <a:pt x="235" y="421"/>
                    </a:cubicBezTo>
                    <a:cubicBezTo>
                      <a:pt x="313" y="421"/>
                      <a:pt x="390" y="374"/>
                      <a:pt x="427" y="301"/>
                    </a:cubicBezTo>
                    <a:cubicBezTo>
                      <a:pt x="477" y="201"/>
                      <a:pt x="452" y="75"/>
                      <a:pt x="351" y="25"/>
                    </a:cubicBezTo>
                    <a:cubicBezTo>
                      <a:pt x="318" y="9"/>
                      <a:pt x="279" y="0"/>
                      <a:pt x="24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054" name="Google Shape;5054;p25"/>
          <p:cNvGrpSpPr/>
          <p:nvPr/>
        </p:nvGrpSpPr>
        <p:grpSpPr>
          <a:xfrm>
            <a:off x="-28500" y="-458544"/>
            <a:ext cx="9200915" cy="6060822"/>
            <a:chOff x="-28500" y="-458544"/>
            <a:chExt cx="9200915" cy="6060822"/>
          </a:xfrm>
        </p:grpSpPr>
        <p:grpSp>
          <p:nvGrpSpPr>
            <p:cNvPr id="5055" name="Google Shape;5055;p25"/>
            <p:cNvGrpSpPr/>
            <p:nvPr/>
          </p:nvGrpSpPr>
          <p:grpSpPr>
            <a:xfrm rot="-5400000">
              <a:off x="1541547" y="-2028591"/>
              <a:ext cx="6060822" cy="9200915"/>
              <a:chOff x="4739500" y="2861550"/>
              <a:chExt cx="1315825" cy="1997550"/>
            </a:xfrm>
          </p:grpSpPr>
          <p:sp>
            <p:nvSpPr>
              <p:cNvPr id="5056" name="Google Shape;5056;p25"/>
              <p:cNvSpPr/>
              <p:nvPr/>
            </p:nvSpPr>
            <p:spPr>
              <a:xfrm>
                <a:off x="4898025" y="2861550"/>
                <a:ext cx="1003175" cy="1996925"/>
              </a:xfrm>
              <a:custGeom>
                <a:avLst/>
                <a:gdLst/>
                <a:ahLst/>
                <a:cxnLst/>
                <a:rect l="l" t="t" r="r" b="b"/>
                <a:pathLst>
                  <a:path w="40127" h="79877" fill="none" extrusionOk="0">
                    <a:moveTo>
                      <a:pt x="40126" y="39951"/>
                    </a:moveTo>
                    <a:lnTo>
                      <a:pt x="40126" y="39951"/>
                    </a:lnTo>
                    <a:lnTo>
                      <a:pt x="20051" y="1"/>
                    </a:lnTo>
                    <a:lnTo>
                      <a:pt x="1" y="39951"/>
                    </a:lnTo>
                    <a:lnTo>
                      <a:pt x="1" y="39951"/>
                    </a:lnTo>
                    <a:lnTo>
                      <a:pt x="1" y="39951"/>
                    </a:lnTo>
                    <a:lnTo>
                      <a:pt x="20051" y="79876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7" name="Google Shape;5057;p25"/>
              <p:cNvSpPr/>
              <p:nvPr/>
            </p:nvSpPr>
            <p:spPr>
              <a:xfrm>
                <a:off x="5560300" y="2953050"/>
                <a:ext cx="388500" cy="661050"/>
              </a:xfrm>
              <a:custGeom>
                <a:avLst/>
                <a:gdLst/>
                <a:ahLst/>
                <a:cxnLst/>
                <a:rect l="l" t="t" r="r" b="b"/>
                <a:pathLst>
                  <a:path w="15540" h="26442" fill="none" extrusionOk="0">
                    <a:moveTo>
                      <a:pt x="1" y="0"/>
                    </a:moveTo>
                    <a:lnTo>
                      <a:pt x="15540" y="26441"/>
                    </a:lnTo>
                    <a:lnTo>
                      <a:pt x="15540" y="6567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8" name="Google Shape;5058;p25"/>
              <p:cNvSpPr/>
              <p:nvPr/>
            </p:nvSpPr>
            <p:spPr>
              <a:xfrm>
                <a:off x="5560300" y="4106550"/>
                <a:ext cx="388500" cy="661050"/>
              </a:xfrm>
              <a:custGeom>
                <a:avLst/>
                <a:gdLst/>
                <a:ahLst/>
                <a:cxnLst/>
                <a:rect l="l" t="t" r="r" b="b"/>
                <a:pathLst>
                  <a:path w="15540" h="26442" fill="none" extrusionOk="0">
                    <a:moveTo>
                      <a:pt x="1" y="26442"/>
                    </a:moveTo>
                    <a:lnTo>
                      <a:pt x="15540" y="1"/>
                    </a:lnTo>
                    <a:lnTo>
                      <a:pt x="15540" y="19875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9" name="Google Shape;5059;p25"/>
              <p:cNvSpPr/>
              <p:nvPr/>
            </p:nvSpPr>
            <p:spPr>
              <a:xfrm>
                <a:off x="4850400" y="2953050"/>
                <a:ext cx="388500" cy="661050"/>
              </a:xfrm>
              <a:custGeom>
                <a:avLst/>
                <a:gdLst/>
                <a:ahLst/>
                <a:cxnLst/>
                <a:rect l="l" t="t" r="r" b="b"/>
                <a:pathLst>
                  <a:path w="15540" h="26442" fill="none" extrusionOk="0">
                    <a:moveTo>
                      <a:pt x="15540" y="0"/>
                    </a:moveTo>
                    <a:lnTo>
                      <a:pt x="1" y="26441"/>
                    </a:lnTo>
                    <a:lnTo>
                      <a:pt x="1" y="6567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0" name="Google Shape;5060;p25"/>
              <p:cNvSpPr/>
              <p:nvPr/>
            </p:nvSpPr>
            <p:spPr>
              <a:xfrm>
                <a:off x="4850400" y="4106550"/>
                <a:ext cx="388500" cy="661050"/>
              </a:xfrm>
              <a:custGeom>
                <a:avLst/>
                <a:gdLst/>
                <a:ahLst/>
                <a:cxnLst/>
                <a:rect l="l" t="t" r="r" b="b"/>
                <a:pathLst>
                  <a:path w="15540" h="26442" fill="none" extrusionOk="0">
                    <a:moveTo>
                      <a:pt x="15540" y="26442"/>
                    </a:moveTo>
                    <a:lnTo>
                      <a:pt x="1" y="1"/>
                    </a:lnTo>
                    <a:lnTo>
                      <a:pt x="1" y="19875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1" name="Google Shape;5061;p25"/>
              <p:cNvSpPr/>
              <p:nvPr/>
            </p:nvSpPr>
            <p:spPr>
              <a:xfrm>
                <a:off x="5828503" y="3493775"/>
                <a:ext cx="153525" cy="733100"/>
              </a:xfrm>
              <a:custGeom>
                <a:avLst/>
                <a:gdLst/>
                <a:ahLst/>
                <a:cxnLst/>
                <a:rect l="l" t="t" r="r" b="b"/>
                <a:pathLst>
                  <a:path w="6141" h="29324" fill="none" extrusionOk="0">
                    <a:moveTo>
                      <a:pt x="0" y="29324"/>
                    </a:moveTo>
                    <a:lnTo>
                      <a:pt x="6141" y="14662"/>
                    </a:lnTo>
                    <a:lnTo>
                      <a:pt x="0" y="0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2" name="Google Shape;5062;p25"/>
              <p:cNvSpPr/>
              <p:nvPr/>
            </p:nvSpPr>
            <p:spPr>
              <a:xfrm>
                <a:off x="5901800" y="3493775"/>
                <a:ext cx="153525" cy="733100"/>
              </a:xfrm>
              <a:custGeom>
                <a:avLst/>
                <a:gdLst/>
                <a:ahLst/>
                <a:cxnLst/>
                <a:rect l="l" t="t" r="r" b="b"/>
                <a:pathLst>
                  <a:path w="6141" h="29324" fill="none" extrusionOk="0">
                    <a:moveTo>
                      <a:pt x="6141" y="29324"/>
                    </a:moveTo>
                    <a:lnTo>
                      <a:pt x="0" y="14662"/>
                    </a:lnTo>
                    <a:lnTo>
                      <a:pt x="6141" y="0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3" name="Google Shape;5063;p25"/>
              <p:cNvSpPr/>
              <p:nvPr/>
            </p:nvSpPr>
            <p:spPr>
              <a:xfrm>
                <a:off x="4745150" y="3493775"/>
                <a:ext cx="153525" cy="733100"/>
              </a:xfrm>
              <a:custGeom>
                <a:avLst/>
                <a:gdLst/>
                <a:ahLst/>
                <a:cxnLst/>
                <a:rect l="l" t="t" r="r" b="b"/>
                <a:pathLst>
                  <a:path w="6141" h="29324" fill="none" extrusionOk="0">
                    <a:moveTo>
                      <a:pt x="0" y="29324"/>
                    </a:moveTo>
                    <a:lnTo>
                      <a:pt x="6141" y="14662"/>
                    </a:lnTo>
                    <a:lnTo>
                      <a:pt x="0" y="0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4" name="Google Shape;5064;p25"/>
              <p:cNvSpPr/>
              <p:nvPr/>
            </p:nvSpPr>
            <p:spPr>
              <a:xfrm>
                <a:off x="4816527" y="3493775"/>
                <a:ext cx="153550" cy="733100"/>
              </a:xfrm>
              <a:custGeom>
                <a:avLst/>
                <a:gdLst/>
                <a:ahLst/>
                <a:cxnLst/>
                <a:rect l="l" t="t" r="r" b="b"/>
                <a:pathLst>
                  <a:path w="6142" h="29324" fill="none" extrusionOk="0">
                    <a:moveTo>
                      <a:pt x="6141" y="29324"/>
                    </a:moveTo>
                    <a:lnTo>
                      <a:pt x="1" y="14662"/>
                    </a:lnTo>
                    <a:lnTo>
                      <a:pt x="6141" y="0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5" name="Google Shape;5065;p25"/>
              <p:cNvSpPr/>
              <p:nvPr/>
            </p:nvSpPr>
            <p:spPr>
              <a:xfrm>
                <a:off x="4970075" y="3136000"/>
                <a:ext cx="858425" cy="1448650"/>
              </a:xfrm>
              <a:custGeom>
                <a:avLst/>
                <a:gdLst/>
                <a:ahLst/>
                <a:cxnLst/>
                <a:rect l="l" t="t" r="r" b="b"/>
                <a:pathLst>
                  <a:path w="34337" h="57946" fill="none" extrusionOk="0">
                    <a:moveTo>
                      <a:pt x="1" y="0"/>
                    </a:moveTo>
                    <a:lnTo>
                      <a:pt x="34337" y="0"/>
                    </a:lnTo>
                    <a:lnTo>
                      <a:pt x="34337" y="57946"/>
                    </a:lnTo>
                    <a:lnTo>
                      <a:pt x="1" y="57946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6" name="Google Shape;5066;p25"/>
              <p:cNvSpPr/>
              <p:nvPr/>
            </p:nvSpPr>
            <p:spPr>
              <a:xfrm>
                <a:off x="5399275" y="2861550"/>
                <a:ext cx="191125" cy="274475"/>
              </a:xfrm>
              <a:custGeom>
                <a:avLst/>
                <a:gdLst/>
                <a:ahLst/>
                <a:cxnLst/>
                <a:rect l="l" t="t" r="r" b="b"/>
                <a:pathLst>
                  <a:path w="7645" h="10979" fill="none" extrusionOk="0">
                    <a:moveTo>
                      <a:pt x="7645" y="1"/>
                    </a:moveTo>
                    <a:lnTo>
                      <a:pt x="1" y="10978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7" name="Google Shape;5067;p25"/>
              <p:cNvSpPr/>
              <p:nvPr/>
            </p:nvSpPr>
            <p:spPr>
              <a:xfrm>
                <a:off x="5208800" y="2861550"/>
                <a:ext cx="190500" cy="274475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10979" fill="none" extrusionOk="0">
                    <a:moveTo>
                      <a:pt x="1" y="1"/>
                    </a:moveTo>
                    <a:lnTo>
                      <a:pt x="7620" y="10978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8" name="Google Shape;5068;p25"/>
              <p:cNvSpPr/>
              <p:nvPr/>
            </p:nvSpPr>
            <p:spPr>
              <a:xfrm>
                <a:off x="5208800" y="4584625"/>
                <a:ext cx="190500" cy="273850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10954" fill="none" extrusionOk="0">
                    <a:moveTo>
                      <a:pt x="7620" y="1"/>
                    </a:moveTo>
                    <a:lnTo>
                      <a:pt x="1" y="10953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9" name="Google Shape;5069;p25"/>
              <p:cNvSpPr/>
              <p:nvPr/>
            </p:nvSpPr>
            <p:spPr>
              <a:xfrm>
                <a:off x="5399275" y="4584625"/>
                <a:ext cx="191125" cy="273850"/>
              </a:xfrm>
              <a:custGeom>
                <a:avLst/>
                <a:gdLst/>
                <a:ahLst/>
                <a:cxnLst/>
                <a:rect l="l" t="t" r="r" b="b"/>
                <a:pathLst>
                  <a:path w="7645" h="10954" fill="none" extrusionOk="0">
                    <a:moveTo>
                      <a:pt x="1" y="1"/>
                    </a:moveTo>
                    <a:lnTo>
                      <a:pt x="7645" y="10953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0" name="Google Shape;5070;p25"/>
              <p:cNvSpPr/>
              <p:nvPr/>
            </p:nvSpPr>
            <p:spPr>
              <a:xfrm>
                <a:off x="4739500" y="2861550"/>
                <a:ext cx="1315825" cy="1997550"/>
              </a:xfrm>
              <a:custGeom>
                <a:avLst/>
                <a:gdLst/>
                <a:ahLst/>
                <a:cxnLst/>
                <a:rect l="l" t="t" r="r" b="b"/>
                <a:pathLst>
                  <a:path w="52633" h="79902" fill="none" extrusionOk="0">
                    <a:moveTo>
                      <a:pt x="52633" y="79901"/>
                    </a:moveTo>
                    <a:lnTo>
                      <a:pt x="1" y="79901"/>
                    </a:lnTo>
                    <a:lnTo>
                      <a:pt x="1" y="1"/>
                    </a:lnTo>
                    <a:lnTo>
                      <a:pt x="52633" y="1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071" name="Google Shape;5071;p25"/>
            <p:cNvSpPr/>
            <p:nvPr/>
          </p:nvSpPr>
          <p:spPr>
            <a:xfrm>
              <a:off x="1245325" y="595650"/>
              <a:ext cx="6653100" cy="3936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72" name="Google Shape;5072;p25"/>
          <p:cNvSpPr txBox="1">
            <a:spLocks noGrp="1"/>
          </p:cNvSpPr>
          <p:nvPr>
            <p:ph type="title"/>
          </p:nvPr>
        </p:nvSpPr>
        <p:spPr>
          <a:xfrm>
            <a:off x="2149900" y="1170600"/>
            <a:ext cx="2073000" cy="1536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5073" name="Google Shape;5073;p25"/>
          <p:cNvSpPr txBox="1">
            <a:spLocks noGrp="1"/>
          </p:cNvSpPr>
          <p:nvPr>
            <p:ph type="subTitle" idx="1"/>
          </p:nvPr>
        </p:nvSpPr>
        <p:spPr>
          <a:xfrm>
            <a:off x="1789050" y="2707500"/>
            <a:ext cx="2434200" cy="1265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pic>
        <p:nvPicPr>
          <p:cNvPr id="5074" name="Google Shape;5074;p25"/>
          <p:cNvPicPr preferRelativeResize="0"/>
          <p:nvPr/>
        </p:nvPicPr>
        <p:blipFill rotWithShape="1">
          <a:blip r:embed="rId3">
            <a:alphaModFix/>
          </a:blip>
          <a:srcRect l="8964" t="53574" r="64862"/>
          <a:stretch/>
        </p:blipFill>
        <p:spPr>
          <a:xfrm>
            <a:off x="-185225" y="51250"/>
            <a:ext cx="1726398" cy="1722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5" name="Google Shape;5075;p25"/>
          <p:cNvPicPr preferRelativeResize="0"/>
          <p:nvPr/>
        </p:nvPicPr>
        <p:blipFill rotWithShape="1">
          <a:blip r:embed="rId4">
            <a:alphaModFix/>
          </a:blip>
          <a:srcRect l="12961" t="9062" r="37508" b="28948"/>
          <a:stretch/>
        </p:blipFill>
        <p:spPr>
          <a:xfrm flipH="1">
            <a:off x="7619734" y="478739"/>
            <a:ext cx="1225841" cy="1022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6" name="Google Shape;5076;p25"/>
          <p:cNvPicPr preferRelativeResize="0"/>
          <p:nvPr/>
        </p:nvPicPr>
        <p:blipFill rotWithShape="1">
          <a:blip r:embed="rId4">
            <a:alphaModFix/>
          </a:blip>
          <a:srcRect l="12961" t="9062" r="37508" b="28948"/>
          <a:stretch/>
        </p:blipFill>
        <p:spPr>
          <a:xfrm flipH="1">
            <a:off x="7516326" y="287032"/>
            <a:ext cx="733973" cy="612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7" name="Google Shape;5077;p25"/>
          <p:cNvPicPr preferRelativeResize="0"/>
          <p:nvPr/>
        </p:nvPicPr>
        <p:blipFill rotWithShape="1">
          <a:blip r:embed="rId3">
            <a:alphaModFix/>
          </a:blip>
          <a:srcRect l="65087" t="8264" r="27290" b="78294"/>
          <a:stretch/>
        </p:blipFill>
        <p:spPr>
          <a:xfrm flipH="1">
            <a:off x="573100" y="1435224"/>
            <a:ext cx="530400" cy="5259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5078" name="Google Shape;5078;p25"/>
          <p:cNvPicPr preferRelativeResize="0"/>
          <p:nvPr/>
        </p:nvPicPr>
        <p:blipFill rotWithShape="1">
          <a:blip r:embed="rId5">
            <a:alphaModFix/>
          </a:blip>
          <a:srcRect l="31365" t="27174" r="39875" b="46788"/>
          <a:stretch/>
        </p:blipFill>
        <p:spPr>
          <a:xfrm>
            <a:off x="7619733" y="87663"/>
            <a:ext cx="676104" cy="612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9" name="Google Shape;5079;p25"/>
          <p:cNvPicPr preferRelativeResize="0"/>
          <p:nvPr/>
        </p:nvPicPr>
        <p:blipFill rotWithShape="1">
          <a:blip r:embed="rId5">
            <a:alphaModFix/>
          </a:blip>
          <a:srcRect l="31365" t="27174" r="39875" b="46788"/>
          <a:stretch/>
        </p:blipFill>
        <p:spPr>
          <a:xfrm>
            <a:off x="987338" y="1183800"/>
            <a:ext cx="626525" cy="56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0" name="Google Shape;5080;p25"/>
          <p:cNvPicPr preferRelativeResize="0"/>
          <p:nvPr/>
        </p:nvPicPr>
        <p:blipFill rotWithShape="1">
          <a:blip r:embed="rId3">
            <a:alphaModFix/>
          </a:blip>
          <a:srcRect l="36753" t="50000" r="35543"/>
          <a:stretch/>
        </p:blipFill>
        <p:spPr>
          <a:xfrm>
            <a:off x="-795125" y="3811975"/>
            <a:ext cx="1404774" cy="1426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1" name="Google Shape;5081;p25"/>
          <p:cNvPicPr preferRelativeResize="0"/>
          <p:nvPr/>
        </p:nvPicPr>
        <p:blipFill rotWithShape="1">
          <a:blip r:embed="rId3">
            <a:alphaModFix/>
          </a:blip>
          <a:srcRect l="65087" t="8264" r="27290" b="78294"/>
          <a:stretch/>
        </p:blipFill>
        <p:spPr>
          <a:xfrm flipH="1">
            <a:off x="7765425" y="4262186"/>
            <a:ext cx="530400" cy="5259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4" name="Google Shape;274;p3"/>
          <p:cNvGrpSpPr/>
          <p:nvPr/>
        </p:nvGrpSpPr>
        <p:grpSpPr>
          <a:xfrm>
            <a:off x="479915" y="-3547"/>
            <a:ext cx="8184169" cy="5159568"/>
            <a:chOff x="465570" y="-3547"/>
            <a:chExt cx="8184169" cy="5159568"/>
          </a:xfrm>
        </p:grpSpPr>
        <p:grpSp>
          <p:nvGrpSpPr>
            <p:cNvPr id="275" name="Google Shape;275;p3"/>
            <p:cNvGrpSpPr/>
            <p:nvPr/>
          </p:nvGrpSpPr>
          <p:grpSpPr>
            <a:xfrm>
              <a:off x="465570" y="110725"/>
              <a:ext cx="2474111" cy="4931146"/>
              <a:chOff x="11000220" y="48775"/>
              <a:chExt cx="2474111" cy="4931146"/>
            </a:xfrm>
          </p:grpSpPr>
          <p:sp>
            <p:nvSpPr>
              <p:cNvPr id="276" name="Google Shape;276;p3"/>
              <p:cNvSpPr/>
              <p:nvPr/>
            </p:nvSpPr>
            <p:spPr>
              <a:xfrm>
                <a:off x="11617120" y="2666253"/>
                <a:ext cx="58185" cy="50259"/>
              </a:xfrm>
              <a:custGeom>
                <a:avLst/>
                <a:gdLst/>
                <a:ahLst/>
                <a:cxnLst/>
                <a:rect l="l" t="t" r="r" b="b"/>
                <a:pathLst>
                  <a:path w="903" h="780" extrusionOk="0">
                    <a:moveTo>
                      <a:pt x="462" y="0"/>
                    </a:moveTo>
                    <a:cubicBezTo>
                      <a:pt x="380" y="0"/>
                      <a:pt x="297" y="26"/>
                      <a:pt x="226" y="77"/>
                    </a:cubicBezTo>
                    <a:cubicBezTo>
                      <a:pt x="50" y="202"/>
                      <a:pt x="0" y="428"/>
                      <a:pt x="126" y="603"/>
                    </a:cubicBezTo>
                    <a:cubicBezTo>
                      <a:pt x="200" y="723"/>
                      <a:pt x="320" y="780"/>
                      <a:pt x="441" y="780"/>
                    </a:cubicBezTo>
                    <a:cubicBezTo>
                      <a:pt x="523" y="780"/>
                      <a:pt x="606" y="754"/>
                      <a:pt x="677" y="703"/>
                    </a:cubicBezTo>
                    <a:cubicBezTo>
                      <a:pt x="852" y="578"/>
                      <a:pt x="903" y="352"/>
                      <a:pt x="777" y="177"/>
                    </a:cubicBezTo>
                    <a:cubicBezTo>
                      <a:pt x="702" y="57"/>
                      <a:pt x="583" y="0"/>
                      <a:pt x="46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3"/>
              <p:cNvSpPr/>
              <p:nvPr/>
            </p:nvSpPr>
            <p:spPr>
              <a:xfrm>
                <a:off x="11775373" y="1570021"/>
                <a:ext cx="63017" cy="56123"/>
              </a:xfrm>
              <a:custGeom>
                <a:avLst/>
                <a:gdLst/>
                <a:ahLst/>
                <a:cxnLst/>
                <a:rect l="l" t="t" r="r" b="b"/>
                <a:pathLst>
                  <a:path w="978" h="871" extrusionOk="0">
                    <a:moveTo>
                      <a:pt x="492" y="0"/>
                    </a:moveTo>
                    <a:cubicBezTo>
                      <a:pt x="309" y="0"/>
                      <a:pt x="136" y="117"/>
                      <a:pt x="76" y="298"/>
                    </a:cubicBezTo>
                    <a:cubicBezTo>
                      <a:pt x="0" y="523"/>
                      <a:pt x="126" y="774"/>
                      <a:pt x="351" y="849"/>
                    </a:cubicBezTo>
                    <a:cubicBezTo>
                      <a:pt x="396" y="864"/>
                      <a:pt x="441" y="871"/>
                      <a:pt x="486" y="871"/>
                    </a:cubicBezTo>
                    <a:cubicBezTo>
                      <a:pt x="669" y="871"/>
                      <a:pt x="842" y="755"/>
                      <a:pt x="903" y="573"/>
                    </a:cubicBezTo>
                    <a:cubicBezTo>
                      <a:pt x="978" y="348"/>
                      <a:pt x="853" y="97"/>
                      <a:pt x="627" y="22"/>
                    </a:cubicBezTo>
                    <a:cubicBezTo>
                      <a:pt x="583" y="7"/>
                      <a:pt x="537" y="0"/>
                      <a:pt x="49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78;p3"/>
              <p:cNvSpPr/>
              <p:nvPr/>
            </p:nvSpPr>
            <p:spPr>
              <a:xfrm>
                <a:off x="11428132" y="1431099"/>
                <a:ext cx="64693" cy="56187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72" extrusionOk="0">
                    <a:moveTo>
                      <a:pt x="493" y="1"/>
                    </a:moveTo>
                    <a:cubicBezTo>
                      <a:pt x="310" y="1"/>
                      <a:pt x="137" y="117"/>
                      <a:pt x="76" y="298"/>
                    </a:cubicBezTo>
                    <a:cubicBezTo>
                      <a:pt x="1" y="524"/>
                      <a:pt x="126" y="775"/>
                      <a:pt x="352" y="850"/>
                    </a:cubicBezTo>
                    <a:cubicBezTo>
                      <a:pt x="396" y="865"/>
                      <a:pt x="442" y="872"/>
                      <a:pt x="487" y="872"/>
                    </a:cubicBezTo>
                    <a:cubicBezTo>
                      <a:pt x="670" y="872"/>
                      <a:pt x="848" y="755"/>
                      <a:pt x="928" y="574"/>
                    </a:cubicBezTo>
                    <a:cubicBezTo>
                      <a:pt x="1003" y="348"/>
                      <a:pt x="878" y="98"/>
                      <a:pt x="628" y="23"/>
                    </a:cubicBezTo>
                    <a:cubicBezTo>
                      <a:pt x="583" y="8"/>
                      <a:pt x="538" y="1"/>
                      <a:pt x="49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279;p3"/>
              <p:cNvSpPr/>
              <p:nvPr/>
            </p:nvSpPr>
            <p:spPr>
              <a:xfrm>
                <a:off x="11772151" y="2166302"/>
                <a:ext cx="40401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58" extrusionOk="0">
                    <a:moveTo>
                      <a:pt x="308" y="1"/>
                    </a:moveTo>
                    <a:cubicBezTo>
                      <a:pt x="193" y="1"/>
                      <a:pt x="90" y="73"/>
                      <a:pt x="50" y="192"/>
                    </a:cubicBezTo>
                    <a:cubicBezTo>
                      <a:pt x="0" y="342"/>
                      <a:pt x="76" y="492"/>
                      <a:pt x="226" y="543"/>
                    </a:cubicBezTo>
                    <a:cubicBezTo>
                      <a:pt x="257" y="553"/>
                      <a:pt x="289" y="558"/>
                      <a:pt x="319" y="558"/>
                    </a:cubicBezTo>
                    <a:cubicBezTo>
                      <a:pt x="435" y="558"/>
                      <a:pt x="537" y="486"/>
                      <a:pt x="577" y="367"/>
                    </a:cubicBezTo>
                    <a:cubicBezTo>
                      <a:pt x="627" y="217"/>
                      <a:pt x="552" y="66"/>
                      <a:pt x="401" y="16"/>
                    </a:cubicBezTo>
                    <a:cubicBezTo>
                      <a:pt x="370" y="6"/>
                      <a:pt x="339" y="1"/>
                      <a:pt x="30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0;p3"/>
              <p:cNvSpPr/>
              <p:nvPr/>
            </p:nvSpPr>
            <p:spPr>
              <a:xfrm>
                <a:off x="11620342" y="1643090"/>
                <a:ext cx="40465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8" h="558" extrusionOk="0">
                    <a:moveTo>
                      <a:pt x="318" y="0"/>
                    </a:moveTo>
                    <a:cubicBezTo>
                      <a:pt x="208" y="0"/>
                      <a:pt x="90" y="72"/>
                      <a:pt x="51" y="191"/>
                    </a:cubicBezTo>
                    <a:cubicBezTo>
                      <a:pt x="0" y="342"/>
                      <a:pt x="101" y="492"/>
                      <a:pt x="226" y="542"/>
                    </a:cubicBezTo>
                    <a:cubicBezTo>
                      <a:pt x="257" y="553"/>
                      <a:pt x="289" y="558"/>
                      <a:pt x="319" y="558"/>
                    </a:cubicBezTo>
                    <a:cubicBezTo>
                      <a:pt x="435" y="558"/>
                      <a:pt x="537" y="486"/>
                      <a:pt x="577" y="367"/>
                    </a:cubicBezTo>
                    <a:cubicBezTo>
                      <a:pt x="627" y="216"/>
                      <a:pt x="552" y="66"/>
                      <a:pt x="401" y="16"/>
                    </a:cubicBezTo>
                    <a:cubicBezTo>
                      <a:pt x="375" y="5"/>
                      <a:pt x="347" y="0"/>
                      <a:pt x="31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3"/>
              <p:cNvSpPr/>
              <p:nvPr/>
            </p:nvSpPr>
            <p:spPr>
              <a:xfrm>
                <a:off x="11833493" y="2040332"/>
                <a:ext cx="40465" cy="36019"/>
              </a:xfrm>
              <a:custGeom>
                <a:avLst/>
                <a:gdLst/>
                <a:ahLst/>
                <a:cxnLst/>
                <a:rect l="l" t="t" r="r" b="b"/>
                <a:pathLst>
                  <a:path w="628" h="559" extrusionOk="0">
                    <a:moveTo>
                      <a:pt x="318" y="1"/>
                    </a:moveTo>
                    <a:cubicBezTo>
                      <a:pt x="209" y="1"/>
                      <a:pt x="91" y="73"/>
                      <a:pt x="51" y="192"/>
                    </a:cubicBezTo>
                    <a:cubicBezTo>
                      <a:pt x="1" y="342"/>
                      <a:pt x="101" y="493"/>
                      <a:pt x="226" y="543"/>
                    </a:cubicBezTo>
                    <a:cubicBezTo>
                      <a:pt x="258" y="553"/>
                      <a:pt x="289" y="558"/>
                      <a:pt x="320" y="558"/>
                    </a:cubicBezTo>
                    <a:cubicBezTo>
                      <a:pt x="435" y="558"/>
                      <a:pt x="538" y="486"/>
                      <a:pt x="577" y="367"/>
                    </a:cubicBezTo>
                    <a:cubicBezTo>
                      <a:pt x="627" y="217"/>
                      <a:pt x="552" y="66"/>
                      <a:pt x="402" y="16"/>
                    </a:cubicBezTo>
                    <a:cubicBezTo>
                      <a:pt x="376" y="6"/>
                      <a:pt x="347" y="1"/>
                      <a:pt x="31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2;p3"/>
              <p:cNvSpPr/>
              <p:nvPr/>
            </p:nvSpPr>
            <p:spPr>
              <a:xfrm>
                <a:off x="11575109" y="1896642"/>
                <a:ext cx="40465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8" h="558" extrusionOk="0">
                    <a:moveTo>
                      <a:pt x="308" y="0"/>
                    </a:moveTo>
                    <a:cubicBezTo>
                      <a:pt x="193" y="0"/>
                      <a:pt x="90" y="72"/>
                      <a:pt x="51" y="191"/>
                    </a:cubicBezTo>
                    <a:cubicBezTo>
                      <a:pt x="1" y="342"/>
                      <a:pt x="76" y="492"/>
                      <a:pt x="226" y="542"/>
                    </a:cubicBezTo>
                    <a:cubicBezTo>
                      <a:pt x="252" y="553"/>
                      <a:pt x="281" y="558"/>
                      <a:pt x="310" y="558"/>
                    </a:cubicBezTo>
                    <a:cubicBezTo>
                      <a:pt x="419" y="558"/>
                      <a:pt x="537" y="486"/>
                      <a:pt x="577" y="367"/>
                    </a:cubicBezTo>
                    <a:cubicBezTo>
                      <a:pt x="627" y="241"/>
                      <a:pt x="527" y="66"/>
                      <a:pt x="402" y="16"/>
                    </a:cubicBezTo>
                    <a:cubicBezTo>
                      <a:pt x="370" y="5"/>
                      <a:pt x="339" y="0"/>
                      <a:pt x="30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3"/>
              <p:cNvSpPr/>
              <p:nvPr/>
            </p:nvSpPr>
            <p:spPr>
              <a:xfrm>
                <a:off x="11176256" y="1802953"/>
                <a:ext cx="40401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58" extrusionOk="0">
                    <a:moveTo>
                      <a:pt x="318" y="1"/>
                    </a:moveTo>
                    <a:cubicBezTo>
                      <a:pt x="208" y="1"/>
                      <a:pt x="90" y="73"/>
                      <a:pt x="50" y="192"/>
                    </a:cubicBezTo>
                    <a:cubicBezTo>
                      <a:pt x="0" y="342"/>
                      <a:pt x="100" y="492"/>
                      <a:pt x="226" y="542"/>
                    </a:cubicBezTo>
                    <a:cubicBezTo>
                      <a:pt x="257" y="553"/>
                      <a:pt x="289" y="558"/>
                      <a:pt x="319" y="558"/>
                    </a:cubicBezTo>
                    <a:cubicBezTo>
                      <a:pt x="435" y="558"/>
                      <a:pt x="537" y="486"/>
                      <a:pt x="577" y="367"/>
                    </a:cubicBezTo>
                    <a:cubicBezTo>
                      <a:pt x="627" y="217"/>
                      <a:pt x="552" y="66"/>
                      <a:pt x="401" y="16"/>
                    </a:cubicBezTo>
                    <a:cubicBezTo>
                      <a:pt x="375" y="6"/>
                      <a:pt x="347" y="1"/>
                      <a:pt x="31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84;p3"/>
              <p:cNvSpPr/>
              <p:nvPr/>
            </p:nvSpPr>
            <p:spPr>
              <a:xfrm>
                <a:off x="11200484" y="2384930"/>
                <a:ext cx="67850" cy="59989"/>
              </a:xfrm>
              <a:custGeom>
                <a:avLst/>
                <a:gdLst/>
                <a:ahLst/>
                <a:cxnLst/>
                <a:rect l="l" t="t" r="r" b="b"/>
                <a:pathLst>
                  <a:path w="1053" h="931" extrusionOk="0">
                    <a:moveTo>
                      <a:pt x="516" y="0"/>
                    </a:moveTo>
                    <a:cubicBezTo>
                      <a:pt x="325" y="0"/>
                      <a:pt x="154" y="131"/>
                      <a:pt x="75" y="307"/>
                    </a:cubicBezTo>
                    <a:cubicBezTo>
                      <a:pt x="0" y="558"/>
                      <a:pt x="125" y="834"/>
                      <a:pt x="376" y="909"/>
                    </a:cubicBezTo>
                    <a:cubicBezTo>
                      <a:pt x="425" y="924"/>
                      <a:pt x="474" y="931"/>
                      <a:pt x="521" y="931"/>
                    </a:cubicBezTo>
                    <a:cubicBezTo>
                      <a:pt x="719" y="931"/>
                      <a:pt x="897" y="810"/>
                      <a:pt x="978" y="608"/>
                    </a:cubicBezTo>
                    <a:cubicBezTo>
                      <a:pt x="1053" y="383"/>
                      <a:pt x="927" y="107"/>
                      <a:pt x="677" y="32"/>
                    </a:cubicBezTo>
                    <a:cubicBezTo>
                      <a:pt x="623" y="10"/>
                      <a:pt x="568" y="0"/>
                      <a:pt x="516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285;p3"/>
              <p:cNvSpPr/>
              <p:nvPr/>
            </p:nvSpPr>
            <p:spPr>
              <a:xfrm>
                <a:off x="11911008" y="2406516"/>
                <a:ext cx="64693" cy="56187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72" extrusionOk="0">
                    <a:moveTo>
                      <a:pt x="492" y="1"/>
                    </a:moveTo>
                    <a:cubicBezTo>
                      <a:pt x="310" y="1"/>
                      <a:pt x="136" y="117"/>
                      <a:pt x="76" y="298"/>
                    </a:cubicBezTo>
                    <a:cubicBezTo>
                      <a:pt x="1" y="524"/>
                      <a:pt x="126" y="774"/>
                      <a:pt x="352" y="850"/>
                    </a:cubicBezTo>
                    <a:cubicBezTo>
                      <a:pt x="396" y="864"/>
                      <a:pt x="442" y="872"/>
                      <a:pt x="486" y="872"/>
                    </a:cubicBezTo>
                    <a:cubicBezTo>
                      <a:pt x="669" y="872"/>
                      <a:pt x="843" y="755"/>
                      <a:pt x="903" y="574"/>
                    </a:cubicBezTo>
                    <a:cubicBezTo>
                      <a:pt x="1003" y="348"/>
                      <a:pt x="878" y="98"/>
                      <a:pt x="627" y="23"/>
                    </a:cubicBezTo>
                    <a:cubicBezTo>
                      <a:pt x="583" y="8"/>
                      <a:pt x="537" y="1"/>
                      <a:pt x="492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286;p3"/>
              <p:cNvSpPr/>
              <p:nvPr/>
            </p:nvSpPr>
            <p:spPr>
              <a:xfrm>
                <a:off x="11441084" y="4536737"/>
                <a:ext cx="58185" cy="50324"/>
              </a:xfrm>
              <a:custGeom>
                <a:avLst/>
                <a:gdLst/>
                <a:ahLst/>
                <a:cxnLst/>
                <a:rect l="l" t="t" r="r" b="b"/>
                <a:pathLst>
                  <a:path w="903" h="781" extrusionOk="0">
                    <a:moveTo>
                      <a:pt x="446" y="1"/>
                    </a:moveTo>
                    <a:cubicBezTo>
                      <a:pt x="369" y="1"/>
                      <a:pt x="292" y="23"/>
                      <a:pt x="226" y="71"/>
                    </a:cubicBezTo>
                    <a:cubicBezTo>
                      <a:pt x="51" y="196"/>
                      <a:pt x="0" y="421"/>
                      <a:pt x="126" y="622"/>
                    </a:cubicBezTo>
                    <a:cubicBezTo>
                      <a:pt x="203" y="730"/>
                      <a:pt x="327" y="781"/>
                      <a:pt x="452" y="781"/>
                    </a:cubicBezTo>
                    <a:cubicBezTo>
                      <a:pt x="531" y="781"/>
                      <a:pt x="610" y="761"/>
                      <a:pt x="677" y="722"/>
                    </a:cubicBezTo>
                    <a:cubicBezTo>
                      <a:pt x="853" y="597"/>
                      <a:pt x="903" y="346"/>
                      <a:pt x="777" y="171"/>
                    </a:cubicBezTo>
                    <a:cubicBezTo>
                      <a:pt x="699" y="62"/>
                      <a:pt x="573" y="1"/>
                      <a:pt x="446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287;p3"/>
              <p:cNvSpPr/>
              <p:nvPr/>
            </p:nvSpPr>
            <p:spPr>
              <a:xfrm>
                <a:off x="11597725" y="3440053"/>
                <a:ext cx="64693" cy="56381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75" extrusionOk="0">
                    <a:moveTo>
                      <a:pt x="517" y="1"/>
                    </a:moveTo>
                    <a:cubicBezTo>
                      <a:pt x="334" y="1"/>
                      <a:pt x="156" y="117"/>
                      <a:pt x="76" y="298"/>
                    </a:cubicBezTo>
                    <a:cubicBezTo>
                      <a:pt x="1" y="524"/>
                      <a:pt x="126" y="775"/>
                      <a:pt x="351" y="850"/>
                    </a:cubicBezTo>
                    <a:cubicBezTo>
                      <a:pt x="406" y="866"/>
                      <a:pt x="461" y="874"/>
                      <a:pt x="513" y="874"/>
                    </a:cubicBezTo>
                    <a:cubicBezTo>
                      <a:pt x="703" y="874"/>
                      <a:pt x="869" y="770"/>
                      <a:pt x="928" y="574"/>
                    </a:cubicBezTo>
                    <a:cubicBezTo>
                      <a:pt x="1003" y="349"/>
                      <a:pt x="878" y="98"/>
                      <a:pt x="652" y="23"/>
                    </a:cubicBezTo>
                    <a:cubicBezTo>
                      <a:pt x="608" y="8"/>
                      <a:pt x="562" y="1"/>
                      <a:pt x="517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288;p3"/>
              <p:cNvSpPr/>
              <p:nvPr/>
            </p:nvSpPr>
            <p:spPr>
              <a:xfrm>
                <a:off x="11252160" y="3301196"/>
                <a:ext cx="63017" cy="57025"/>
              </a:xfrm>
              <a:custGeom>
                <a:avLst/>
                <a:gdLst/>
                <a:ahLst/>
                <a:cxnLst/>
                <a:rect l="l" t="t" r="r" b="b"/>
                <a:pathLst>
                  <a:path w="978" h="885" extrusionOk="0">
                    <a:moveTo>
                      <a:pt x="492" y="0"/>
                    </a:moveTo>
                    <a:cubicBezTo>
                      <a:pt x="309" y="0"/>
                      <a:pt x="136" y="117"/>
                      <a:pt x="75" y="298"/>
                    </a:cubicBezTo>
                    <a:cubicBezTo>
                      <a:pt x="0" y="524"/>
                      <a:pt x="125" y="774"/>
                      <a:pt x="351" y="849"/>
                    </a:cubicBezTo>
                    <a:cubicBezTo>
                      <a:pt x="404" y="873"/>
                      <a:pt x="458" y="884"/>
                      <a:pt x="511" y="884"/>
                    </a:cubicBezTo>
                    <a:cubicBezTo>
                      <a:pt x="684" y="884"/>
                      <a:pt x="845" y="766"/>
                      <a:pt x="902" y="574"/>
                    </a:cubicBezTo>
                    <a:cubicBezTo>
                      <a:pt x="978" y="348"/>
                      <a:pt x="852" y="98"/>
                      <a:pt x="627" y="22"/>
                    </a:cubicBezTo>
                    <a:cubicBezTo>
                      <a:pt x="582" y="8"/>
                      <a:pt x="537" y="0"/>
                      <a:pt x="49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289;p3"/>
              <p:cNvSpPr/>
              <p:nvPr/>
            </p:nvSpPr>
            <p:spPr>
              <a:xfrm>
                <a:off x="11596115" y="4036399"/>
                <a:ext cx="40465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8" h="558" extrusionOk="0">
                    <a:moveTo>
                      <a:pt x="308" y="0"/>
                    </a:moveTo>
                    <a:cubicBezTo>
                      <a:pt x="193" y="0"/>
                      <a:pt x="90" y="72"/>
                      <a:pt x="51" y="191"/>
                    </a:cubicBezTo>
                    <a:cubicBezTo>
                      <a:pt x="1" y="342"/>
                      <a:pt x="76" y="492"/>
                      <a:pt x="226" y="542"/>
                    </a:cubicBezTo>
                    <a:cubicBezTo>
                      <a:pt x="252" y="553"/>
                      <a:pt x="281" y="558"/>
                      <a:pt x="309" y="558"/>
                    </a:cubicBezTo>
                    <a:cubicBezTo>
                      <a:pt x="419" y="558"/>
                      <a:pt x="537" y="486"/>
                      <a:pt x="577" y="367"/>
                    </a:cubicBezTo>
                    <a:cubicBezTo>
                      <a:pt x="627" y="216"/>
                      <a:pt x="527" y="66"/>
                      <a:pt x="402" y="16"/>
                    </a:cubicBezTo>
                    <a:cubicBezTo>
                      <a:pt x="370" y="5"/>
                      <a:pt x="339" y="0"/>
                      <a:pt x="30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3"/>
              <p:cNvSpPr/>
              <p:nvPr/>
            </p:nvSpPr>
            <p:spPr>
              <a:xfrm>
                <a:off x="11444306" y="3513187"/>
                <a:ext cx="40465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8" h="558" extrusionOk="0">
                    <a:moveTo>
                      <a:pt x="308" y="0"/>
                    </a:moveTo>
                    <a:cubicBezTo>
                      <a:pt x="193" y="0"/>
                      <a:pt x="90" y="72"/>
                      <a:pt x="51" y="191"/>
                    </a:cubicBezTo>
                    <a:cubicBezTo>
                      <a:pt x="1" y="341"/>
                      <a:pt x="76" y="492"/>
                      <a:pt x="226" y="542"/>
                    </a:cubicBezTo>
                    <a:cubicBezTo>
                      <a:pt x="258" y="552"/>
                      <a:pt x="289" y="557"/>
                      <a:pt x="319" y="557"/>
                    </a:cubicBezTo>
                    <a:cubicBezTo>
                      <a:pt x="435" y="557"/>
                      <a:pt x="537" y="485"/>
                      <a:pt x="577" y="366"/>
                    </a:cubicBezTo>
                    <a:cubicBezTo>
                      <a:pt x="627" y="216"/>
                      <a:pt x="552" y="66"/>
                      <a:pt x="402" y="16"/>
                    </a:cubicBezTo>
                    <a:cubicBezTo>
                      <a:pt x="370" y="5"/>
                      <a:pt x="339" y="0"/>
                      <a:pt x="30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91;p3"/>
              <p:cNvSpPr/>
              <p:nvPr/>
            </p:nvSpPr>
            <p:spPr>
              <a:xfrm>
                <a:off x="11657457" y="3910429"/>
                <a:ext cx="40465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8" h="558" extrusionOk="0">
                    <a:moveTo>
                      <a:pt x="309" y="1"/>
                    </a:moveTo>
                    <a:cubicBezTo>
                      <a:pt x="193" y="1"/>
                      <a:pt x="91" y="72"/>
                      <a:pt x="51" y="191"/>
                    </a:cubicBezTo>
                    <a:cubicBezTo>
                      <a:pt x="1" y="342"/>
                      <a:pt x="76" y="492"/>
                      <a:pt x="226" y="542"/>
                    </a:cubicBezTo>
                    <a:cubicBezTo>
                      <a:pt x="258" y="553"/>
                      <a:pt x="289" y="558"/>
                      <a:pt x="320" y="558"/>
                    </a:cubicBezTo>
                    <a:cubicBezTo>
                      <a:pt x="435" y="558"/>
                      <a:pt x="538" y="486"/>
                      <a:pt x="577" y="367"/>
                    </a:cubicBezTo>
                    <a:cubicBezTo>
                      <a:pt x="627" y="242"/>
                      <a:pt x="552" y="66"/>
                      <a:pt x="402" y="16"/>
                    </a:cubicBezTo>
                    <a:cubicBezTo>
                      <a:pt x="371" y="6"/>
                      <a:pt x="339" y="1"/>
                      <a:pt x="30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92;p3"/>
              <p:cNvSpPr/>
              <p:nvPr/>
            </p:nvSpPr>
            <p:spPr>
              <a:xfrm>
                <a:off x="11399072" y="3767383"/>
                <a:ext cx="38854" cy="35310"/>
              </a:xfrm>
              <a:custGeom>
                <a:avLst/>
                <a:gdLst/>
                <a:ahLst/>
                <a:cxnLst/>
                <a:rect l="l" t="t" r="r" b="b"/>
                <a:pathLst>
                  <a:path w="603" h="548" extrusionOk="0">
                    <a:moveTo>
                      <a:pt x="326" y="1"/>
                    </a:moveTo>
                    <a:cubicBezTo>
                      <a:pt x="208" y="1"/>
                      <a:pt x="70" y="72"/>
                      <a:pt x="26" y="181"/>
                    </a:cubicBezTo>
                    <a:cubicBezTo>
                      <a:pt x="1" y="331"/>
                      <a:pt x="76" y="482"/>
                      <a:pt x="201" y="532"/>
                    </a:cubicBezTo>
                    <a:cubicBezTo>
                      <a:pt x="233" y="542"/>
                      <a:pt x="264" y="547"/>
                      <a:pt x="295" y="547"/>
                    </a:cubicBezTo>
                    <a:cubicBezTo>
                      <a:pt x="410" y="547"/>
                      <a:pt x="513" y="475"/>
                      <a:pt x="552" y="356"/>
                    </a:cubicBezTo>
                    <a:cubicBezTo>
                      <a:pt x="602" y="231"/>
                      <a:pt x="527" y="56"/>
                      <a:pt x="377" y="5"/>
                    </a:cubicBezTo>
                    <a:cubicBezTo>
                      <a:pt x="361" y="2"/>
                      <a:pt x="344" y="1"/>
                      <a:pt x="326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3"/>
              <p:cNvSpPr/>
              <p:nvPr/>
            </p:nvSpPr>
            <p:spPr>
              <a:xfrm>
                <a:off x="11000220" y="3673179"/>
                <a:ext cx="40401" cy="35826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56" extrusionOk="0">
                    <a:moveTo>
                      <a:pt x="321" y="1"/>
                    </a:moveTo>
                    <a:cubicBezTo>
                      <a:pt x="200" y="1"/>
                      <a:pt x="92" y="87"/>
                      <a:pt x="50" y="189"/>
                    </a:cubicBezTo>
                    <a:cubicBezTo>
                      <a:pt x="0" y="340"/>
                      <a:pt x="76" y="490"/>
                      <a:pt x="226" y="540"/>
                    </a:cubicBezTo>
                    <a:cubicBezTo>
                      <a:pt x="257" y="551"/>
                      <a:pt x="289" y="556"/>
                      <a:pt x="319" y="556"/>
                    </a:cubicBezTo>
                    <a:cubicBezTo>
                      <a:pt x="435" y="556"/>
                      <a:pt x="537" y="484"/>
                      <a:pt x="577" y="365"/>
                    </a:cubicBezTo>
                    <a:cubicBezTo>
                      <a:pt x="627" y="239"/>
                      <a:pt x="552" y="64"/>
                      <a:pt x="401" y="14"/>
                    </a:cubicBezTo>
                    <a:cubicBezTo>
                      <a:pt x="374" y="5"/>
                      <a:pt x="347" y="1"/>
                      <a:pt x="32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94;p3"/>
              <p:cNvSpPr/>
              <p:nvPr/>
            </p:nvSpPr>
            <p:spPr>
              <a:xfrm>
                <a:off x="11024447" y="4255607"/>
                <a:ext cx="67850" cy="60053"/>
              </a:xfrm>
              <a:custGeom>
                <a:avLst/>
                <a:gdLst/>
                <a:ahLst/>
                <a:cxnLst/>
                <a:rect l="l" t="t" r="r" b="b"/>
                <a:pathLst>
                  <a:path w="1053" h="932" extrusionOk="0">
                    <a:moveTo>
                      <a:pt x="529" y="1"/>
                    </a:moveTo>
                    <a:cubicBezTo>
                      <a:pt x="327" y="1"/>
                      <a:pt x="136" y="121"/>
                      <a:pt x="75" y="323"/>
                    </a:cubicBezTo>
                    <a:cubicBezTo>
                      <a:pt x="0" y="549"/>
                      <a:pt x="126" y="824"/>
                      <a:pt x="376" y="900"/>
                    </a:cubicBezTo>
                    <a:cubicBezTo>
                      <a:pt x="425" y="921"/>
                      <a:pt x="476" y="931"/>
                      <a:pt x="527" y="931"/>
                    </a:cubicBezTo>
                    <a:cubicBezTo>
                      <a:pt x="712" y="931"/>
                      <a:pt x="894" y="801"/>
                      <a:pt x="953" y="624"/>
                    </a:cubicBezTo>
                    <a:cubicBezTo>
                      <a:pt x="1053" y="373"/>
                      <a:pt x="928" y="98"/>
                      <a:pt x="677" y="22"/>
                    </a:cubicBezTo>
                    <a:cubicBezTo>
                      <a:pt x="628" y="8"/>
                      <a:pt x="578" y="1"/>
                      <a:pt x="52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3"/>
              <p:cNvSpPr/>
              <p:nvPr/>
            </p:nvSpPr>
            <p:spPr>
              <a:xfrm>
                <a:off x="11734972" y="4276613"/>
                <a:ext cx="63082" cy="56961"/>
              </a:xfrm>
              <a:custGeom>
                <a:avLst/>
                <a:gdLst/>
                <a:ahLst/>
                <a:cxnLst/>
                <a:rect l="l" t="t" r="r" b="b"/>
                <a:pathLst>
                  <a:path w="979" h="884" extrusionOk="0">
                    <a:moveTo>
                      <a:pt x="493" y="0"/>
                    </a:moveTo>
                    <a:cubicBezTo>
                      <a:pt x="310" y="0"/>
                      <a:pt x="136" y="117"/>
                      <a:pt x="76" y="298"/>
                    </a:cubicBezTo>
                    <a:cubicBezTo>
                      <a:pt x="1" y="524"/>
                      <a:pt x="126" y="774"/>
                      <a:pt x="352" y="849"/>
                    </a:cubicBezTo>
                    <a:cubicBezTo>
                      <a:pt x="405" y="873"/>
                      <a:pt x="459" y="884"/>
                      <a:pt x="512" y="884"/>
                    </a:cubicBezTo>
                    <a:cubicBezTo>
                      <a:pt x="685" y="884"/>
                      <a:pt x="846" y="766"/>
                      <a:pt x="903" y="574"/>
                    </a:cubicBezTo>
                    <a:cubicBezTo>
                      <a:pt x="978" y="348"/>
                      <a:pt x="853" y="97"/>
                      <a:pt x="627" y="22"/>
                    </a:cubicBezTo>
                    <a:cubicBezTo>
                      <a:pt x="583" y="7"/>
                      <a:pt x="538" y="0"/>
                      <a:pt x="49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3"/>
              <p:cNvSpPr/>
              <p:nvPr/>
            </p:nvSpPr>
            <p:spPr>
              <a:xfrm>
                <a:off x="11342563" y="3919450"/>
                <a:ext cx="25903" cy="22810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54" extrusionOk="0">
                    <a:moveTo>
                      <a:pt x="194" y="0"/>
                    </a:moveTo>
                    <a:cubicBezTo>
                      <a:pt x="160" y="0"/>
                      <a:pt x="128" y="9"/>
                      <a:pt x="101" y="26"/>
                    </a:cubicBezTo>
                    <a:cubicBezTo>
                      <a:pt x="26" y="102"/>
                      <a:pt x="1" y="202"/>
                      <a:pt x="76" y="277"/>
                    </a:cubicBezTo>
                    <a:cubicBezTo>
                      <a:pt x="108" y="326"/>
                      <a:pt x="161" y="353"/>
                      <a:pt x="215" y="353"/>
                    </a:cubicBezTo>
                    <a:cubicBezTo>
                      <a:pt x="245" y="353"/>
                      <a:pt x="275" y="345"/>
                      <a:pt x="301" y="327"/>
                    </a:cubicBezTo>
                    <a:cubicBezTo>
                      <a:pt x="377" y="277"/>
                      <a:pt x="402" y="152"/>
                      <a:pt x="352" y="77"/>
                    </a:cubicBezTo>
                    <a:cubicBezTo>
                      <a:pt x="319" y="28"/>
                      <a:pt x="255" y="0"/>
                      <a:pt x="19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3"/>
              <p:cNvSpPr/>
              <p:nvPr/>
            </p:nvSpPr>
            <p:spPr>
              <a:xfrm>
                <a:off x="11271491" y="4398717"/>
                <a:ext cx="27514" cy="2513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0" extrusionOk="0">
                    <a:moveTo>
                      <a:pt x="225" y="1"/>
                    </a:moveTo>
                    <a:cubicBezTo>
                      <a:pt x="143" y="1"/>
                      <a:pt x="67" y="49"/>
                      <a:pt x="26" y="132"/>
                    </a:cubicBezTo>
                    <a:cubicBezTo>
                      <a:pt x="1" y="233"/>
                      <a:pt x="51" y="333"/>
                      <a:pt x="151" y="383"/>
                    </a:cubicBezTo>
                    <a:cubicBezTo>
                      <a:pt x="168" y="387"/>
                      <a:pt x="186" y="389"/>
                      <a:pt x="204" y="389"/>
                    </a:cubicBezTo>
                    <a:cubicBezTo>
                      <a:pt x="292" y="389"/>
                      <a:pt x="381" y="341"/>
                      <a:pt x="402" y="258"/>
                    </a:cubicBezTo>
                    <a:cubicBezTo>
                      <a:pt x="427" y="157"/>
                      <a:pt x="377" y="32"/>
                      <a:pt x="277" y="7"/>
                    </a:cubicBezTo>
                    <a:cubicBezTo>
                      <a:pt x="259" y="3"/>
                      <a:pt x="242" y="1"/>
                      <a:pt x="22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3"/>
              <p:cNvSpPr/>
              <p:nvPr/>
            </p:nvSpPr>
            <p:spPr>
              <a:xfrm>
                <a:off x="11423300" y="4459479"/>
                <a:ext cx="29125" cy="24936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87" extrusionOk="0">
                    <a:moveTo>
                      <a:pt x="211" y="0"/>
                    </a:moveTo>
                    <a:cubicBezTo>
                      <a:pt x="135" y="0"/>
                      <a:pt x="65" y="63"/>
                      <a:pt x="26" y="142"/>
                    </a:cubicBezTo>
                    <a:cubicBezTo>
                      <a:pt x="1" y="242"/>
                      <a:pt x="51" y="342"/>
                      <a:pt x="151" y="367"/>
                    </a:cubicBezTo>
                    <a:cubicBezTo>
                      <a:pt x="178" y="381"/>
                      <a:pt x="207" y="387"/>
                      <a:pt x="235" y="387"/>
                    </a:cubicBezTo>
                    <a:cubicBezTo>
                      <a:pt x="311" y="387"/>
                      <a:pt x="383" y="340"/>
                      <a:pt x="402" y="267"/>
                    </a:cubicBezTo>
                    <a:cubicBezTo>
                      <a:pt x="452" y="167"/>
                      <a:pt x="377" y="41"/>
                      <a:pt x="276" y="16"/>
                    </a:cubicBezTo>
                    <a:cubicBezTo>
                      <a:pt x="255" y="5"/>
                      <a:pt x="233" y="0"/>
                      <a:pt x="21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99;p3"/>
              <p:cNvSpPr/>
              <p:nvPr/>
            </p:nvSpPr>
            <p:spPr>
              <a:xfrm>
                <a:off x="11282832" y="4145616"/>
                <a:ext cx="17848" cy="16173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1" extrusionOk="0">
                    <a:moveTo>
                      <a:pt x="176" y="0"/>
                    </a:moveTo>
                    <a:cubicBezTo>
                      <a:pt x="126" y="0"/>
                      <a:pt x="50" y="25"/>
                      <a:pt x="25" y="100"/>
                    </a:cubicBezTo>
                    <a:cubicBezTo>
                      <a:pt x="0" y="151"/>
                      <a:pt x="25" y="226"/>
                      <a:pt x="101" y="251"/>
                    </a:cubicBezTo>
                    <a:cubicBezTo>
                      <a:pt x="151" y="251"/>
                      <a:pt x="226" y="226"/>
                      <a:pt x="251" y="176"/>
                    </a:cubicBezTo>
                    <a:cubicBezTo>
                      <a:pt x="276" y="100"/>
                      <a:pt x="251" y="25"/>
                      <a:pt x="176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00;p3"/>
              <p:cNvSpPr/>
              <p:nvPr/>
            </p:nvSpPr>
            <p:spPr>
              <a:xfrm>
                <a:off x="11349006" y="4375907"/>
                <a:ext cx="17848" cy="15658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3" extrusionOk="0">
                    <a:moveTo>
                      <a:pt x="135" y="1"/>
                    </a:moveTo>
                    <a:cubicBezTo>
                      <a:pt x="92" y="1"/>
                      <a:pt x="45" y="29"/>
                      <a:pt x="26" y="85"/>
                    </a:cubicBezTo>
                    <a:cubicBezTo>
                      <a:pt x="1" y="135"/>
                      <a:pt x="51" y="211"/>
                      <a:pt x="101" y="236"/>
                    </a:cubicBezTo>
                    <a:cubicBezTo>
                      <a:pt x="115" y="240"/>
                      <a:pt x="128" y="242"/>
                      <a:pt x="140" y="242"/>
                    </a:cubicBezTo>
                    <a:cubicBezTo>
                      <a:pt x="194" y="242"/>
                      <a:pt x="231" y="201"/>
                      <a:pt x="252" y="160"/>
                    </a:cubicBezTo>
                    <a:cubicBezTo>
                      <a:pt x="277" y="85"/>
                      <a:pt x="252" y="35"/>
                      <a:pt x="176" y="10"/>
                    </a:cubicBezTo>
                    <a:cubicBezTo>
                      <a:pt x="164" y="4"/>
                      <a:pt x="150" y="1"/>
                      <a:pt x="13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3"/>
              <p:cNvSpPr/>
              <p:nvPr/>
            </p:nvSpPr>
            <p:spPr>
              <a:xfrm>
                <a:off x="11255382" y="4201482"/>
                <a:ext cx="17784" cy="15658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3" extrusionOk="0">
                    <a:moveTo>
                      <a:pt x="135" y="1"/>
                    </a:moveTo>
                    <a:cubicBezTo>
                      <a:pt x="91" y="1"/>
                      <a:pt x="44" y="29"/>
                      <a:pt x="25" y="86"/>
                    </a:cubicBezTo>
                    <a:cubicBezTo>
                      <a:pt x="0" y="136"/>
                      <a:pt x="50" y="211"/>
                      <a:pt x="101" y="236"/>
                    </a:cubicBezTo>
                    <a:cubicBezTo>
                      <a:pt x="114" y="240"/>
                      <a:pt x="127" y="243"/>
                      <a:pt x="139" y="243"/>
                    </a:cubicBezTo>
                    <a:cubicBezTo>
                      <a:pt x="193" y="243"/>
                      <a:pt x="230" y="202"/>
                      <a:pt x="251" y="161"/>
                    </a:cubicBezTo>
                    <a:cubicBezTo>
                      <a:pt x="276" y="86"/>
                      <a:pt x="251" y="10"/>
                      <a:pt x="176" y="10"/>
                    </a:cubicBezTo>
                    <a:cubicBezTo>
                      <a:pt x="163" y="4"/>
                      <a:pt x="149" y="1"/>
                      <a:pt x="13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3"/>
              <p:cNvSpPr/>
              <p:nvPr/>
            </p:nvSpPr>
            <p:spPr>
              <a:xfrm>
                <a:off x="11370012" y="4264499"/>
                <a:ext cx="17848" cy="15593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2" extrusionOk="0">
                    <a:moveTo>
                      <a:pt x="121" y="0"/>
                    </a:moveTo>
                    <a:cubicBezTo>
                      <a:pt x="68" y="0"/>
                      <a:pt x="26" y="29"/>
                      <a:pt x="26" y="85"/>
                    </a:cubicBezTo>
                    <a:cubicBezTo>
                      <a:pt x="1" y="135"/>
                      <a:pt x="26" y="210"/>
                      <a:pt x="101" y="235"/>
                    </a:cubicBezTo>
                    <a:cubicBezTo>
                      <a:pt x="110" y="240"/>
                      <a:pt x="120" y="242"/>
                      <a:pt x="131" y="242"/>
                    </a:cubicBezTo>
                    <a:cubicBezTo>
                      <a:pt x="177" y="242"/>
                      <a:pt x="231" y="201"/>
                      <a:pt x="251" y="160"/>
                    </a:cubicBezTo>
                    <a:cubicBezTo>
                      <a:pt x="276" y="85"/>
                      <a:pt x="226" y="35"/>
                      <a:pt x="176" y="10"/>
                    </a:cubicBezTo>
                    <a:cubicBezTo>
                      <a:pt x="157" y="4"/>
                      <a:pt x="139" y="0"/>
                      <a:pt x="12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3"/>
              <p:cNvSpPr/>
              <p:nvPr/>
            </p:nvSpPr>
            <p:spPr>
              <a:xfrm>
                <a:off x="11544438" y="4305029"/>
                <a:ext cx="17848" cy="15658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3" extrusionOk="0">
                    <a:moveTo>
                      <a:pt x="137" y="1"/>
                    </a:moveTo>
                    <a:cubicBezTo>
                      <a:pt x="83" y="1"/>
                      <a:pt x="46" y="42"/>
                      <a:pt x="26" y="83"/>
                    </a:cubicBezTo>
                    <a:cubicBezTo>
                      <a:pt x="0" y="158"/>
                      <a:pt x="26" y="208"/>
                      <a:pt x="101" y="233"/>
                    </a:cubicBezTo>
                    <a:cubicBezTo>
                      <a:pt x="113" y="239"/>
                      <a:pt x="127" y="242"/>
                      <a:pt x="142" y="242"/>
                    </a:cubicBezTo>
                    <a:cubicBezTo>
                      <a:pt x="185" y="242"/>
                      <a:pt x="232" y="214"/>
                      <a:pt x="251" y="158"/>
                    </a:cubicBezTo>
                    <a:cubicBezTo>
                      <a:pt x="276" y="108"/>
                      <a:pt x="226" y="32"/>
                      <a:pt x="176" y="7"/>
                    </a:cubicBezTo>
                    <a:cubicBezTo>
                      <a:pt x="162" y="3"/>
                      <a:pt x="149" y="1"/>
                      <a:pt x="137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04;p3"/>
              <p:cNvSpPr/>
              <p:nvPr/>
            </p:nvSpPr>
            <p:spPr>
              <a:xfrm>
                <a:off x="11521821" y="4038590"/>
                <a:ext cx="29125" cy="26741"/>
              </a:xfrm>
              <a:custGeom>
                <a:avLst/>
                <a:gdLst/>
                <a:ahLst/>
                <a:cxnLst/>
                <a:rect l="l" t="t" r="r" b="b"/>
                <a:pathLst>
                  <a:path w="452" h="415" extrusionOk="0">
                    <a:moveTo>
                      <a:pt x="250" y="1"/>
                    </a:moveTo>
                    <a:cubicBezTo>
                      <a:pt x="161" y="1"/>
                      <a:pt x="67" y="53"/>
                      <a:pt x="26" y="157"/>
                    </a:cubicBezTo>
                    <a:cubicBezTo>
                      <a:pt x="1" y="258"/>
                      <a:pt x="51" y="383"/>
                      <a:pt x="176" y="408"/>
                    </a:cubicBezTo>
                    <a:cubicBezTo>
                      <a:pt x="193" y="412"/>
                      <a:pt x="211" y="414"/>
                      <a:pt x="229" y="414"/>
                    </a:cubicBezTo>
                    <a:cubicBezTo>
                      <a:pt x="316" y="414"/>
                      <a:pt x="406" y="366"/>
                      <a:pt x="427" y="283"/>
                    </a:cubicBezTo>
                    <a:cubicBezTo>
                      <a:pt x="452" y="182"/>
                      <a:pt x="402" y="57"/>
                      <a:pt x="301" y="7"/>
                    </a:cubicBezTo>
                    <a:cubicBezTo>
                      <a:pt x="285" y="3"/>
                      <a:pt x="267" y="1"/>
                      <a:pt x="25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3"/>
              <p:cNvSpPr/>
              <p:nvPr/>
            </p:nvSpPr>
            <p:spPr>
              <a:xfrm>
                <a:off x="11211760" y="4031309"/>
                <a:ext cx="27514" cy="24936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87" extrusionOk="0">
                    <a:moveTo>
                      <a:pt x="197" y="0"/>
                    </a:moveTo>
                    <a:cubicBezTo>
                      <a:pt x="126" y="0"/>
                      <a:pt x="62" y="47"/>
                      <a:pt x="26" y="120"/>
                    </a:cubicBezTo>
                    <a:cubicBezTo>
                      <a:pt x="1" y="220"/>
                      <a:pt x="51" y="346"/>
                      <a:pt x="151" y="371"/>
                    </a:cubicBezTo>
                    <a:cubicBezTo>
                      <a:pt x="173" y="382"/>
                      <a:pt x="195" y="387"/>
                      <a:pt x="216" y="387"/>
                    </a:cubicBezTo>
                    <a:cubicBezTo>
                      <a:pt x="293" y="387"/>
                      <a:pt x="362" y="324"/>
                      <a:pt x="402" y="245"/>
                    </a:cubicBezTo>
                    <a:cubicBezTo>
                      <a:pt x="427" y="145"/>
                      <a:pt x="377" y="45"/>
                      <a:pt x="276" y="20"/>
                    </a:cubicBezTo>
                    <a:cubicBezTo>
                      <a:pt x="249" y="6"/>
                      <a:pt x="223" y="0"/>
                      <a:pt x="197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3"/>
              <p:cNvSpPr/>
              <p:nvPr/>
            </p:nvSpPr>
            <p:spPr>
              <a:xfrm>
                <a:off x="11424911" y="565801"/>
                <a:ext cx="37243" cy="32604"/>
              </a:xfrm>
              <a:custGeom>
                <a:avLst/>
                <a:gdLst/>
                <a:ahLst/>
                <a:cxnLst/>
                <a:rect l="l" t="t" r="r" b="b"/>
                <a:pathLst>
                  <a:path w="578" h="506" extrusionOk="0">
                    <a:moveTo>
                      <a:pt x="272" y="1"/>
                    </a:moveTo>
                    <a:cubicBezTo>
                      <a:pt x="224" y="1"/>
                      <a:pt x="173" y="15"/>
                      <a:pt x="126" y="43"/>
                    </a:cubicBezTo>
                    <a:cubicBezTo>
                      <a:pt x="26" y="118"/>
                      <a:pt x="1" y="269"/>
                      <a:pt x="76" y="394"/>
                    </a:cubicBezTo>
                    <a:cubicBezTo>
                      <a:pt x="120" y="467"/>
                      <a:pt x="189" y="506"/>
                      <a:pt x="264" y="506"/>
                    </a:cubicBezTo>
                    <a:cubicBezTo>
                      <a:pt x="318" y="506"/>
                      <a:pt x="375" y="486"/>
                      <a:pt x="427" y="444"/>
                    </a:cubicBezTo>
                    <a:cubicBezTo>
                      <a:pt x="527" y="369"/>
                      <a:pt x="577" y="218"/>
                      <a:pt x="477" y="118"/>
                    </a:cubicBezTo>
                    <a:cubicBezTo>
                      <a:pt x="430" y="40"/>
                      <a:pt x="354" y="1"/>
                      <a:pt x="272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3"/>
              <p:cNvSpPr/>
              <p:nvPr/>
            </p:nvSpPr>
            <p:spPr>
              <a:xfrm>
                <a:off x="11319946" y="1263568"/>
                <a:ext cx="40465" cy="37437"/>
              </a:xfrm>
              <a:custGeom>
                <a:avLst/>
                <a:gdLst/>
                <a:ahLst/>
                <a:cxnLst/>
                <a:rect l="l" t="t" r="r" b="b"/>
                <a:pathLst>
                  <a:path w="628" h="581" extrusionOk="0">
                    <a:moveTo>
                      <a:pt x="309" y="1"/>
                    </a:moveTo>
                    <a:cubicBezTo>
                      <a:pt x="193" y="1"/>
                      <a:pt x="91" y="73"/>
                      <a:pt x="51" y="192"/>
                    </a:cubicBezTo>
                    <a:cubicBezTo>
                      <a:pt x="1" y="342"/>
                      <a:pt x="76" y="517"/>
                      <a:pt x="226" y="567"/>
                    </a:cubicBezTo>
                    <a:cubicBezTo>
                      <a:pt x="253" y="577"/>
                      <a:pt x="281" y="581"/>
                      <a:pt x="307" y="581"/>
                    </a:cubicBezTo>
                    <a:cubicBezTo>
                      <a:pt x="428" y="581"/>
                      <a:pt x="536" y="495"/>
                      <a:pt x="577" y="392"/>
                    </a:cubicBezTo>
                    <a:cubicBezTo>
                      <a:pt x="627" y="242"/>
                      <a:pt x="552" y="66"/>
                      <a:pt x="402" y="16"/>
                    </a:cubicBezTo>
                    <a:cubicBezTo>
                      <a:pt x="370" y="6"/>
                      <a:pt x="339" y="1"/>
                      <a:pt x="30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08;p3"/>
              <p:cNvSpPr/>
              <p:nvPr/>
            </p:nvSpPr>
            <p:spPr>
              <a:xfrm>
                <a:off x="11541216" y="1352424"/>
                <a:ext cx="42012" cy="37437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81" extrusionOk="0">
                    <a:moveTo>
                      <a:pt x="330" y="0"/>
                    </a:moveTo>
                    <a:cubicBezTo>
                      <a:pt x="208" y="0"/>
                      <a:pt x="90" y="72"/>
                      <a:pt x="50" y="191"/>
                    </a:cubicBezTo>
                    <a:cubicBezTo>
                      <a:pt x="0" y="341"/>
                      <a:pt x="76" y="517"/>
                      <a:pt x="226" y="567"/>
                    </a:cubicBezTo>
                    <a:cubicBezTo>
                      <a:pt x="253" y="576"/>
                      <a:pt x="281" y="580"/>
                      <a:pt x="309" y="580"/>
                    </a:cubicBezTo>
                    <a:cubicBezTo>
                      <a:pt x="435" y="580"/>
                      <a:pt x="561" y="494"/>
                      <a:pt x="602" y="392"/>
                    </a:cubicBezTo>
                    <a:cubicBezTo>
                      <a:pt x="652" y="241"/>
                      <a:pt x="577" y="66"/>
                      <a:pt x="426" y="16"/>
                    </a:cubicBezTo>
                    <a:cubicBezTo>
                      <a:pt x="395" y="5"/>
                      <a:pt x="363" y="0"/>
                      <a:pt x="33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3"/>
              <p:cNvSpPr/>
              <p:nvPr/>
            </p:nvSpPr>
            <p:spPr>
              <a:xfrm>
                <a:off x="11336119" y="895966"/>
                <a:ext cx="25903" cy="21908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40" extrusionOk="0">
                    <a:moveTo>
                      <a:pt x="223" y="0"/>
                    </a:moveTo>
                    <a:cubicBezTo>
                      <a:pt x="143" y="0"/>
                      <a:pt x="71" y="45"/>
                      <a:pt x="51" y="107"/>
                    </a:cubicBezTo>
                    <a:cubicBezTo>
                      <a:pt x="0" y="207"/>
                      <a:pt x="51" y="308"/>
                      <a:pt x="151" y="333"/>
                    </a:cubicBezTo>
                    <a:cubicBezTo>
                      <a:pt x="169" y="337"/>
                      <a:pt x="186" y="339"/>
                      <a:pt x="204" y="339"/>
                    </a:cubicBezTo>
                    <a:cubicBezTo>
                      <a:pt x="284" y="339"/>
                      <a:pt x="356" y="294"/>
                      <a:pt x="376" y="232"/>
                    </a:cubicBezTo>
                    <a:cubicBezTo>
                      <a:pt x="401" y="132"/>
                      <a:pt x="351" y="32"/>
                      <a:pt x="276" y="7"/>
                    </a:cubicBezTo>
                    <a:cubicBezTo>
                      <a:pt x="258" y="2"/>
                      <a:pt x="241" y="0"/>
                      <a:pt x="22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3"/>
              <p:cNvSpPr/>
              <p:nvPr/>
            </p:nvSpPr>
            <p:spPr>
              <a:xfrm>
                <a:off x="11433030" y="1230255"/>
                <a:ext cx="25903" cy="23519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65" extrusionOk="0">
                    <a:moveTo>
                      <a:pt x="225" y="0"/>
                    </a:moveTo>
                    <a:cubicBezTo>
                      <a:pt x="143" y="0"/>
                      <a:pt x="71" y="49"/>
                      <a:pt x="50" y="132"/>
                    </a:cubicBezTo>
                    <a:cubicBezTo>
                      <a:pt x="0" y="207"/>
                      <a:pt x="50" y="308"/>
                      <a:pt x="151" y="358"/>
                    </a:cubicBezTo>
                    <a:cubicBezTo>
                      <a:pt x="168" y="362"/>
                      <a:pt x="185" y="364"/>
                      <a:pt x="202" y="364"/>
                    </a:cubicBezTo>
                    <a:cubicBezTo>
                      <a:pt x="283" y="364"/>
                      <a:pt x="355" y="315"/>
                      <a:pt x="376" y="232"/>
                    </a:cubicBezTo>
                    <a:cubicBezTo>
                      <a:pt x="401" y="157"/>
                      <a:pt x="351" y="32"/>
                      <a:pt x="276" y="7"/>
                    </a:cubicBezTo>
                    <a:cubicBezTo>
                      <a:pt x="259" y="2"/>
                      <a:pt x="241" y="0"/>
                      <a:pt x="22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3"/>
              <p:cNvSpPr/>
              <p:nvPr/>
            </p:nvSpPr>
            <p:spPr>
              <a:xfrm>
                <a:off x="11297329" y="975865"/>
                <a:ext cx="25903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53" extrusionOk="0">
                    <a:moveTo>
                      <a:pt x="172" y="0"/>
                    </a:moveTo>
                    <a:cubicBezTo>
                      <a:pt x="103" y="0"/>
                      <a:pt x="44" y="47"/>
                      <a:pt x="26" y="120"/>
                    </a:cubicBezTo>
                    <a:cubicBezTo>
                      <a:pt x="1" y="220"/>
                      <a:pt x="51" y="321"/>
                      <a:pt x="126" y="346"/>
                    </a:cubicBezTo>
                    <a:cubicBezTo>
                      <a:pt x="144" y="350"/>
                      <a:pt x="162" y="352"/>
                      <a:pt x="179" y="352"/>
                    </a:cubicBezTo>
                    <a:cubicBezTo>
                      <a:pt x="260" y="352"/>
                      <a:pt x="331" y="307"/>
                      <a:pt x="352" y="246"/>
                    </a:cubicBezTo>
                    <a:cubicBezTo>
                      <a:pt x="402" y="145"/>
                      <a:pt x="352" y="45"/>
                      <a:pt x="252" y="20"/>
                    </a:cubicBezTo>
                    <a:cubicBezTo>
                      <a:pt x="225" y="7"/>
                      <a:pt x="198" y="0"/>
                      <a:pt x="17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312;p3"/>
              <p:cNvSpPr/>
              <p:nvPr/>
            </p:nvSpPr>
            <p:spPr>
              <a:xfrm>
                <a:off x="11463701" y="1067170"/>
                <a:ext cx="25903" cy="23454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64" extrusionOk="0">
                    <a:moveTo>
                      <a:pt x="200" y="0"/>
                    </a:moveTo>
                    <a:cubicBezTo>
                      <a:pt x="119" y="0"/>
                      <a:pt x="46" y="49"/>
                      <a:pt x="25" y="132"/>
                    </a:cubicBezTo>
                    <a:cubicBezTo>
                      <a:pt x="0" y="232"/>
                      <a:pt x="50" y="332"/>
                      <a:pt x="126" y="357"/>
                    </a:cubicBezTo>
                    <a:cubicBezTo>
                      <a:pt x="143" y="362"/>
                      <a:pt x="160" y="364"/>
                      <a:pt x="177" y="364"/>
                    </a:cubicBezTo>
                    <a:cubicBezTo>
                      <a:pt x="258" y="364"/>
                      <a:pt x="330" y="315"/>
                      <a:pt x="351" y="232"/>
                    </a:cubicBezTo>
                    <a:cubicBezTo>
                      <a:pt x="401" y="157"/>
                      <a:pt x="351" y="57"/>
                      <a:pt x="251" y="6"/>
                    </a:cubicBezTo>
                    <a:cubicBezTo>
                      <a:pt x="234" y="2"/>
                      <a:pt x="217" y="0"/>
                      <a:pt x="20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313;p3"/>
              <p:cNvSpPr/>
              <p:nvPr/>
            </p:nvSpPr>
            <p:spPr>
              <a:xfrm>
                <a:off x="11717252" y="1127674"/>
                <a:ext cx="25903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53" extrusionOk="0">
                    <a:moveTo>
                      <a:pt x="197" y="0"/>
                    </a:moveTo>
                    <a:cubicBezTo>
                      <a:pt x="127" y="0"/>
                      <a:pt x="69" y="47"/>
                      <a:pt x="50" y="120"/>
                    </a:cubicBezTo>
                    <a:cubicBezTo>
                      <a:pt x="0" y="220"/>
                      <a:pt x="50" y="321"/>
                      <a:pt x="151" y="346"/>
                    </a:cubicBezTo>
                    <a:cubicBezTo>
                      <a:pt x="168" y="350"/>
                      <a:pt x="186" y="352"/>
                      <a:pt x="203" y="352"/>
                    </a:cubicBezTo>
                    <a:cubicBezTo>
                      <a:pt x="284" y="352"/>
                      <a:pt x="356" y="307"/>
                      <a:pt x="376" y="245"/>
                    </a:cubicBezTo>
                    <a:cubicBezTo>
                      <a:pt x="401" y="145"/>
                      <a:pt x="351" y="45"/>
                      <a:pt x="276" y="20"/>
                    </a:cubicBezTo>
                    <a:cubicBezTo>
                      <a:pt x="249" y="6"/>
                      <a:pt x="222" y="0"/>
                      <a:pt x="197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314;p3"/>
              <p:cNvSpPr/>
              <p:nvPr/>
            </p:nvSpPr>
            <p:spPr>
              <a:xfrm>
                <a:off x="11684906" y="738874"/>
                <a:ext cx="43687" cy="39048"/>
              </a:xfrm>
              <a:custGeom>
                <a:avLst/>
                <a:gdLst/>
                <a:ahLst/>
                <a:cxnLst/>
                <a:rect l="l" t="t" r="r" b="b"/>
                <a:pathLst>
                  <a:path w="678" h="606" extrusionOk="0">
                    <a:moveTo>
                      <a:pt x="346" y="1"/>
                    </a:moveTo>
                    <a:cubicBezTo>
                      <a:pt x="218" y="1"/>
                      <a:pt x="92" y="90"/>
                      <a:pt x="51" y="214"/>
                    </a:cubicBezTo>
                    <a:cubicBezTo>
                      <a:pt x="1" y="365"/>
                      <a:pt x="76" y="540"/>
                      <a:pt x="252" y="590"/>
                    </a:cubicBezTo>
                    <a:cubicBezTo>
                      <a:pt x="283" y="601"/>
                      <a:pt x="315" y="606"/>
                      <a:pt x="348" y="606"/>
                    </a:cubicBezTo>
                    <a:cubicBezTo>
                      <a:pt x="470" y="606"/>
                      <a:pt x="588" y="534"/>
                      <a:pt x="628" y="415"/>
                    </a:cubicBezTo>
                    <a:cubicBezTo>
                      <a:pt x="678" y="239"/>
                      <a:pt x="602" y="89"/>
                      <a:pt x="427" y="14"/>
                    </a:cubicBezTo>
                    <a:cubicBezTo>
                      <a:pt x="400" y="5"/>
                      <a:pt x="373" y="1"/>
                      <a:pt x="346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315;p3"/>
              <p:cNvSpPr/>
              <p:nvPr/>
            </p:nvSpPr>
            <p:spPr>
              <a:xfrm>
                <a:off x="11232766" y="727404"/>
                <a:ext cx="40401" cy="37630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84" extrusionOk="0">
                    <a:moveTo>
                      <a:pt x="308" y="1"/>
                    </a:moveTo>
                    <a:cubicBezTo>
                      <a:pt x="193" y="1"/>
                      <a:pt x="90" y="73"/>
                      <a:pt x="51" y="192"/>
                    </a:cubicBezTo>
                    <a:cubicBezTo>
                      <a:pt x="0" y="342"/>
                      <a:pt x="76" y="518"/>
                      <a:pt x="226" y="568"/>
                    </a:cubicBezTo>
                    <a:cubicBezTo>
                      <a:pt x="257" y="578"/>
                      <a:pt x="289" y="583"/>
                      <a:pt x="319" y="583"/>
                    </a:cubicBezTo>
                    <a:cubicBezTo>
                      <a:pt x="435" y="583"/>
                      <a:pt x="537" y="511"/>
                      <a:pt x="577" y="392"/>
                    </a:cubicBezTo>
                    <a:cubicBezTo>
                      <a:pt x="627" y="242"/>
                      <a:pt x="552" y="66"/>
                      <a:pt x="401" y="16"/>
                    </a:cubicBezTo>
                    <a:cubicBezTo>
                      <a:pt x="370" y="6"/>
                      <a:pt x="339" y="1"/>
                      <a:pt x="30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316;p3"/>
              <p:cNvSpPr/>
              <p:nvPr/>
            </p:nvSpPr>
            <p:spPr>
              <a:xfrm>
                <a:off x="11707523" y="3760102"/>
                <a:ext cx="37243" cy="32991"/>
              </a:xfrm>
              <a:custGeom>
                <a:avLst/>
                <a:gdLst/>
                <a:ahLst/>
                <a:cxnLst/>
                <a:rect l="l" t="t" r="r" b="b"/>
                <a:pathLst>
                  <a:path w="578" h="512" extrusionOk="0">
                    <a:moveTo>
                      <a:pt x="272" y="1"/>
                    </a:moveTo>
                    <a:cubicBezTo>
                      <a:pt x="224" y="1"/>
                      <a:pt x="173" y="15"/>
                      <a:pt x="126" y="43"/>
                    </a:cubicBezTo>
                    <a:cubicBezTo>
                      <a:pt x="26" y="118"/>
                      <a:pt x="1" y="294"/>
                      <a:pt x="76" y="394"/>
                    </a:cubicBezTo>
                    <a:cubicBezTo>
                      <a:pt x="123" y="472"/>
                      <a:pt x="199" y="512"/>
                      <a:pt x="281" y="512"/>
                    </a:cubicBezTo>
                    <a:cubicBezTo>
                      <a:pt x="329" y="512"/>
                      <a:pt x="380" y="498"/>
                      <a:pt x="427" y="469"/>
                    </a:cubicBezTo>
                    <a:cubicBezTo>
                      <a:pt x="552" y="394"/>
                      <a:pt x="577" y="219"/>
                      <a:pt x="477" y="118"/>
                    </a:cubicBezTo>
                    <a:cubicBezTo>
                      <a:pt x="430" y="40"/>
                      <a:pt x="354" y="1"/>
                      <a:pt x="272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317;p3"/>
              <p:cNvSpPr/>
              <p:nvPr/>
            </p:nvSpPr>
            <p:spPr>
              <a:xfrm>
                <a:off x="11602558" y="4457868"/>
                <a:ext cx="40465" cy="37630"/>
              </a:xfrm>
              <a:custGeom>
                <a:avLst/>
                <a:gdLst/>
                <a:ahLst/>
                <a:cxnLst/>
                <a:rect l="l" t="t" r="r" b="b"/>
                <a:pathLst>
                  <a:path w="628" h="584" extrusionOk="0">
                    <a:moveTo>
                      <a:pt x="309" y="1"/>
                    </a:moveTo>
                    <a:cubicBezTo>
                      <a:pt x="193" y="1"/>
                      <a:pt x="91" y="73"/>
                      <a:pt x="51" y="192"/>
                    </a:cubicBezTo>
                    <a:cubicBezTo>
                      <a:pt x="1" y="342"/>
                      <a:pt x="76" y="518"/>
                      <a:pt x="226" y="568"/>
                    </a:cubicBezTo>
                    <a:cubicBezTo>
                      <a:pt x="258" y="578"/>
                      <a:pt x="289" y="583"/>
                      <a:pt x="320" y="583"/>
                    </a:cubicBezTo>
                    <a:cubicBezTo>
                      <a:pt x="435" y="583"/>
                      <a:pt x="538" y="511"/>
                      <a:pt x="577" y="392"/>
                    </a:cubicBezTo>
                    <a:cubicBezTo>
                      <a:pt x="627" y="242"/>
                      <a:pt x="552" y="66"/>
                      <a:pt x="402" y="16"/>
                    </a:cubicBezTo>
                    <a:cubicBezTo>
                      <a:pt x="370" y="6"/>
                      <a:pt x="339" y="1"/>
                      <a:pt x="30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318;p3"/>
              <p:cNvSpPr/>
              <p:nvPr/>
            </p:nvSpPr>
            <p:spPr>
              <a:xfrm>
                <a:off x="11823828" y="4546853"/>
                <a:ext cx="42012" cy="37437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81" extrusionOk="0">
                    <a:moveTo>
                      <a:pt x="344" y="1"/>
                    </a:moveTo>
                    <a:cubicBezTo>
                      <a:pt x="217" y="1"/>
                      <a:pt x="92" y="86"/>
                      <a:pt x="50" y="189"/>
                    </a:cubicBezTo>
                    <a:cubicBezTo>
                      <a:pt x="0" y="340"/>
                      <a:pt x="101" y="515"/>
                      <a:pt x="226" y="565"/>
                    </a:cubicBezTo>
                    <a:cubicBezTo>
                      <a:pt x="257" y="576"/>
                      <a:pt x="290" y="581"/>
                      <a:pt x="322" y="581"/>
                    </a:cubicBezTo>
                    <a:cubicBezTo>
                      <a:pt x="444" y="581"/>
                      <a:pt x="562" y="509"/>
                      <a:pt x="602" y="390"/>
                    </a:cubicBezTo>
                    <a:cubicBezTo>
                      <a:pt x="652" y="239"/>
                      <a:pt x="577" y="64"/>
                      <a:pt x="426" y="14"/>
                    </a:cubicBezTo>
                    <a:cubicBezTo>
                      <a:pt x="399" y="5"/>
                      <a:pt x="371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319;p3"/>
              <p:cNvSpPr/>
              <p:nvPr/>
            </p:nvSpPr>
            <p:spPr>
              <a:xfrm>
                <a:off x="11618731" y="4090267"/>
                <a:ext cx="25903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53" extrusionOk="0">
                    <a:moveTo>
                      <a:pt x="223" y="0"/>
                    </a:moveTo>
                    <a:cubicBezTo>
                      <a:pt x="143" y="0"/>
                      <a:pt x="71" y="45"/>
                      <a:pt x="51" y="107"/>
                    </a:cubicBezTo>
                    <a:cubicBezTo>
                      <a:pt x="0" y="208"/>
                      <a:pt x="51" y="308"/>
                      <a:pt x="151" y="333"/>
                    </a:cubicBezTo>
                    <a:cubicBezTo>
                      <a:pt x="178" y="346"/>
                      <a:pt x="204" y="352"/>
                      <a:pt x="230" y="352"/>
                    </a:cubicBezTo>
                    <a:cubicBezTo>
                      <a:pt x="299" y="352"/>
                      <a:pt x="358" y="306"/>
                      <a:pt x="376" y="233"/>
                    </a:cubicBezTo>
                    <a:cubicBezTo>
                      <a:pt x="401" y="132"/>
                      <a:pt x="351" y="32"/>
                      <a:pt x="276" y="7"/>
                    </a:cubicBezTo>
                    <a:cubicBezTo>
                      <a:pt x="258" y="3"/>
                      <a:pt x="241" y="0"/>
                      <a:pt x="22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p3"/>
              <p:cNvSpPr/>
              <p:nvPr/>
            </p:nvSpPr>
            <p:spPr>
              <a:xfrm>
                <a:off x="11715641" y="4424556"/>
                <a:ext cx="25903" cy="23519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65" extrusionOk="0">
                    <a:moveTo>
                      <a:pt x="225" y="1"/>
                    </a:moveTo>
                    <a:cubicBezTo>
                      <a:pt x="143" y="1"/>
                      <a:pt x="71" y="49"/>
                      <a:pt x="50" y="132"/>
                    </a:cubicBezTo>
                    <a:cubicBezTo>
                      <a:pt x="0" y="233"/>
                      <a:pt x="50" y="333"/>
                      <a:pt x="151" y="358"/>
                    </a:cubicBezTo>
                    <a:cubicBezTo>
                      <a:pt x="168" y="362"/>
                      <a:pt x="185" y="364"/>
                      <a:pt x="202" y="364"/>
                    </a:cubicBezTo>
                    <a:cubicBezTo>
                      <a:pt x="283" y="364"/>
                      <a:pt x="355" y="316"/>
                      <a:pt x="376" y="233"/>
                    </a:cubicBezTo>
                    <a:cubicBezTo>
                      <a:pt x="401" y="157"/>
                      <a:pt x="351" y="57"/>
                      <a:pt x="276" y="7"/>
                    </a:cubicBezTo>
                    <a:cubicBezTo>
                      <a:pt x="259" y="3"/>
                      <a:pt x="241" y="1"/>
                      <a:pt x="22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321;p3"/>
              <p:cNvSpPr/>
              <p:nvPr/>
            </p:nvSpPr>
            <p:spPr>
              <a:xfrm>
                <a:off x="11579941" y="4170875"/>
                <a:ext cx="25903" cy="22037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42" extrusionOk="0">
                    <a:moveTo>
                      <a:pt x="181" y="0"/>
                    </a:moveTo>
                    <a:cubicBezTo>
                      <a:pt x="108" y="0"/>
                      <a:pt x="45" y="33"/>
                      <a:pt x="26" y="109"/>
                    </a:cubicBezTo>
                    <a:cubicBezTo>
                      <a:pt x="1" y="210"/>
                      <a:pt x="51" y="310"/>
                      <a:pt x="126" y="335"/>
                    </a:cubicBezTo>
                    <a:cubicBezTo>
                      <a:pt x="144" y="339"/>
                      <a:pt x="162" y="341"/>
                      <a:pt x="179" y="341"/>
                    </a:cubicBezTo>
                    <a:cubicBezTo>
                      <a:pt x="260" y="341"/>
                      <a:pt x="331" y="297"/>
                      <a:pt x="352" y="235"/>
                    </a:cubicBezTo>
                    <a:cubicBezTo>
                      <a:pt x="402" y="134"/>
                      <a:pt x="352" y="34"/>
                      <a:pt x="252" y="9"/>
                    </a:cubicBezTo>
                    <a:cubicBezTo>
                      <a:pt x="228" y="3"/>
                      <a:pt x="204" y="0"/>
                      <a:pt x="18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322;p3"/>
              <p:cNvSpPr/>
              <p:nvPr/>
            </p:nvSpPr>
            <p:spPr>
              <a:xfrm>
                <a:off x="11746312" y="4262244"/>
                <a:ext cx="25903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53" extrusionOk="0">
                    <a:moveTo>
                      <a:pt x="172" y="0"/>
                    </a:moveTo>
                    <a:cubicBezTo>
                      <a:pt x="102" y="0"/>
                      <a:pt x="44" y="47"/>
                      <a:pt x="25" y="120"/>
                    </a:cubicBezTo>
                    <a:cubicBezTo>
                      <a:pt x="0" y="220"/>
                      <a:pt x="50" y="320"/>
                      <a:pt x="126" y="346"/>
                    </a:cubicBezTo>
                    <a:cubicBezTo>
                      <a:pt x="143" y="350"/>
                      <a:pt x="161" y="352"/>
                      <a:pt x="179" y="352"/>
                    </a:cubicBezTo>
                    <a:cubicBezTo>
                      <a:pt x="259" y="352"/>
                      <a:pt x="331" y="307"/>
                      <a:pt x="351" y="245"/>
                    </a:cubicBezTo>
                    <a:cubicBezTo>
                      <a:pt x="401" y="145"/>
                      <a:pt x="351" y="45"/>
                      <a:pt x="251" y="20"/>
                    </a:cubicBezTo>
                    <a:cubicBezTo>
                      <a:pt x="224" y="6"/>
                      <a:pt x="197" y="0"/>
                      <a:pt x="17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323;p3"/>
              <p:cNvSpPr/>
              <p:nvPr/>
            </p:nvSpPr>
            <p:spPr>
              <a:xfrm>
                <a:off x="12001475" y="4322813"/>
                <a:ext cx="24292" cy="22037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42" extrusionOk="0">
                    <a:moveTo>
                      <a:pt x="198" y="1"/>
                    </a:moveTo>
                    <a:cubicBezTo>
                      <a:pt x="117" y="1"/>
                      <a:pt x="46" y="45"/>
                      <a:pt x="25" y="107"/>
                    </a:cubicBezTo>
                    <a:cubicBezTo>
                      <a:pt x="0" y="208"/>
                      <a:pt x="25" y="308"/>
                      <a:pt x="126" y="333"/>
                    </a:cubicBezTo>
                    <a:cubicBezTo>
                      <a:pt x="149" y="339"/>
                      <a:pt x="173" y="342"/>
                      <a:pt x="196" y="342"/>
                    </a:cubicBezTo>
                    <a:cubicBezTo>
                      <a:pt x="269" y="342"/>
                      <a:pt x="332" y="309"/>
                      <a:pt x="351" y="233"/>
                    </a:cubicBezTo>
                    <a:cubicBezTo>
                      <a:pt x="376" y="132"/>
                      <a:pt x="326" y="32"/>
                      <a:pt x="251" y="7"/>
                    </a:cubicBezTo>
                    <a:cubicBezTo>
                      <a:pt x="233" y="3"/>
                      <a:pt x="215" y="1"/>
                      <a:pt x="19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324;p3"/>
              <p:cNvSpPr/>
              <p:nvPr/>
            </p:nvSpPr>
            <p:spPr>
              <a:xfrm>
                <a:off x="11967518" y="3934656"/>
                <a:ext cx="43687" cy="37566"/>
              </a:xfrm>
              <a:custGeom>
                <a:avLst/>
                <a:gdLst/>
                <a:ahLst/>
                <a:cxnLst/>
                <a:rect l="l" t="t" r="r" b="b"/>
                <a:pathLst>
                  <a:path w="678" h="583" extrusionOk="0">
                    <a:moveTo>
                      <a:pt x="331" y="1"/>
                    </a:moveTo>
                    <a:cubicBezTo>
                      <a:pt x="209" y="1"/>
                      <a:pt x="91" y="72"/>
                      <a:pt x="51" y="191"/>
                    </a:cubicBezTo>
                    <a:cubicBezTo>
                      <a:pt x="1" y="342"/>
                      <a:pt x="101" y="517"/>
                      <a:pt x="252" y="567"/>
                    </a:cubicBezTo>
                    <a:cubicBezTo>
                      <a:pt x="283" y="578"/>
                      <a:pt x="315" y="583"/>
                      <a:pt x="348" y="583"/>
                    </a:cubicBezTo>
                    <a:cubicBezTo>
                      <a:pt x="470" y="583"/>
                      <a:pt x="588" y="511"/>
                      <a:pt x="628" y="392"/>
                    </a:cubicBezTo>
                    <a:cubicBezTo>
                      <a:pt x="678" y="242"/>
                      <a:pt x="602" y="66"/>
                      <a:pt x="427" y="16"/>
                    </a:cubicBezTo>
                    <a:cubicBezTo>
                      <a:pt x="396" y="6"/>
                      <a:pt x="363" y="1"/>
                      <a:pt x="3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325;p3"/>
              <p:cNvSpPr/>
              <p:nvPr/>
            </p:nvSpPr>
            <p:spPr>
              <a:xfrm>
                <a:off x="11515377" y="3923380"/>
                <a:ext cx="40401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58" extrusionOk="0">
                    <a:moveTo>
                      <a:pt x="308" y="0"/>
                    </a:moveTo>
                    <a:cubicBezTo>
                      <a:pt x="193" y="0"/>
                      <a:pt x="90" y="72"/>
                      <a:pt x="50" y="191"/>
                    </a:cubicBezTo>
                    <a:cubicBezTo>
                      <a:pt x="0" y="341"/>
                      <a:pt x="76" y="492"/>
                      <a:pt x="226" y="542"/>
                    </a:cubicBezTo>
                    <a:cubicBezTo>
                      <a:pt x="257" y="552"/>
                      <a:pt x="289" y="557"/>
                      <a:pt x="319" y="557"/>
                    </a:cubicBezTo>
                    <a:cubicBezTo>
                      <a:pt x="435" y="557"/>
                      <a:pt x="537" y="485"/>
                      <a:pt x="577" y="366"/>
                    </a:cubicBezTo>
                    <a:cubicBezTo>
                      <a:pt x="627" y="216"/>
                      <a:pt x="552" y="66"/>
                      <a:pt x="401" y="16"/>
                    </a:cubicBezTo>
                    <a:cubicBezTo>
                      <a:pt x="370" y="5"/>
                      <a:pt x="339" y="0"/>
                      <a:pt x="30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326;p3"/>
              <p:cNvSpPr/>
              <p:nvPr/>
            </p:nvSpPr>
            <p:spPr>
              <a:xfrm>
                <a:off x="11357125" y="3653526"/>
                <a:ext cx="35568" cy="32991"/>
              </a:xfrm>
              <a:custGeom>
                <a:avLst/>
                <a:gdLst/>
                <a:ahLst/>
                <a:cxnLst/>
                <a:rect l="l" t="t" r="r" b="b"/>
                <a:pathLst>
                  <a:path w="552" h="512" extrusionOk="0">
                    <a:moveTo>
                      <a:pt x="272" y="1"/>
                    </a:moveTo>
                    <a:cubicBezTo>
                      <a:pt x="223" y="1"/>
                      <a:pt x="173" y="15"/>
                      <a:pt x="126" y="43"/>
                    </a:cubicBezTo>
                    <a:cubicBezTo>
                      <a:pt x="25" y="118"/>
                      <a:pt x="0" y="269"/>
                      <a:pt x="75" y="394"/>
                    </a:cubicBezTo>
                    <a:cubicBezTo>
                      <a:pt x="122" y="472"/>
                      <a:pt x="199" y="511"/>
                      <a:pt x="280" y="511"/>
                    </a:cubicBezTo>
                    <a:cubicBezTo>
                      <a:pt x="329" y="511"/>
                      <a:pt x="379" y="497"/>
                      <a:pt x="426" y="469"/>
                    </a:cubicBezTo>
                    <a:cubicBezTo>
                      <a:pt x="527" y="369"/>
                      <a:pt x="552" y="219"/>
                      <a:pt x="476" y="118"/>
                    </a:cubicBezTo>
                    <a:cubicBezTo>
                      <a:pt x="429" y="40"/>
                      <a:pt x="353" y="1"/>
                      <a:pt x="272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327;p3"/>
              <p:cNvSpPr/>
              <p:nvPr/>
            </p:nvSpPr>
            <p:spPr>
              <a:xfrm>
                <a:off x="11457257" y="2951185"/>
                <a:ext cx="40401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58" extrusionOk="0">
                    <a:moveTo>
                      <a:pt x="308" y="0"/>
                    </a:moveTo>
                    <a:cubicBezTo>
                      <a:pt x="192" y="0"/>
                      <a:pt x="90" y="72"/>
                      <a:pt x="50" y="191"/>
                    </a:cubicBezTo>
                    <a:cubicBezTo>
                      <a:pt x="0" y="342"/>
                      <a:pt x="75" y="492"/>
                      <a:pt x="226" y="542"/>
                    </a:cubicBezTo>
                    <a:cubicBezTo>
                      <a:pt x="257" y="553"/>
                      <a:pt x="288" y="558"/>
                      <a:pt x="319" y="558"/>
                    </a:cubicBezTo>
                    <a:cubicBezTo>
                      <a:pt x="434" y="558"/>
                      <a:pt x="537" y="486"/>
                      <a:pt x="577" y="367"/>
                    </a:cubicBezTo>
                    <a:cubicBezTo>
                      <a:pt x="627" y="216"/>
                      <a:pt x="551" y="66"/>
                      <a:pt x="401" y="16"/>
                    </a:cubicBezTo>
                    <a:cubicBezTo>
                      <a:pt x="370" y="5"/>
                      <a:pt x="338" y="0"/>
                      <a:pt x="30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328;p3"/>
              <p:cNvSpPr/>
              <p:nvPr/>
            </p:nvSpPr>
            <p:spPr>
              <a:xfrm>
                <a:off x="11234376" y="2862329"/>
                <a:ext cx="42076" cy="36019"/>
              </a:xfrm>
              <a:custGeom>
                <a:avLst/>
                <a:gdLst/>
                <a:ahLst/>
                <a:cxnLst/>
                <a:rect l="l" t="t" r="r" b="b"/>
                <a:pathLst>
                  <a:path w="653" h="559" extrusionOk="0">
                    <a:moveTo>
                      <a:pt x="330" y="1"/>
                    </a:moveTo>
                    <a:cubicBezTo>
                      <a:pt x="208" y="1"/>
                      <a:pt x="90" y="73"/>
                      <a:pt x="51" y="192"/>
                    </a:cubicBezTo>
                    <a:cubicBezTo>
                      <a:pt x="0" y="342"/>
                      <a:pt x="101" y="492"/>
                      <a:pt x="226" y="543"/>
                    </a:cubicBezTo>
                    <a:cubicBezTo>
                      <a:pt x="257" y="553"/>
                      <a:pt x="290" y="558"/>
                      <a:pt x="322" y="558"/>
                    </a:cubicBezTo>
                    <a:cubicBezTo>
                      <a:pt x="444" y="558"/>
                      <a:pt x="562" y="486"/>
                      <a:pt x="602" y="367"/>
                    </a:cubicBezTo>
                    <a:cubicBezTo>
                      <a:pt x="652" y="217"/>
                      <a:pt x="577" y="66"/>
                      <a:pt x="427" y="16"/>
                    </a:cubicBezTo>
                    <a:cubicBezTo>
                      <a:pt x="395" y="6"/>
                      <a:pt x="363" y="1"/>
                      <a:pt x="3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329;p3"/>
              <p:cNvSpPr/>
              <p:nvPr/>
            </p:nvSpPr>
            <p:spPr>
              <a:xfrm>
                <a:off x="11455646" y="3332898"/>
                <a:ext cx="25903" cy="23454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64" extrusionOk="0">
                    <a:moveTo>
                      <a:pt x="199" y="0"/>
                    </a:moveTo>
                    <a:cubicBezTo>
                      <a:pt x="118" y="0"/>
                      <a:pt x="46" y="49"/>
                      <a:pt x="25" y="132"/>
                    </a:cubicBezTo>
                    <a:cubicBezTo>
                      <a:pt x="0" y="207"/>
                      <a:pt x="50" y="307"/>
                      <a:pt x="150" y="357"/>
                    </a:cubicBezTo>
                    <a:cubicBezTo>
                      <a:pt x="163" y="362"/>
                      <a:pt x="177" y="364"/>
                      <a:pt x="191" y="364"/>
                    </a:cubicBezTo>
                    <a:cubicBezTo>
                      <a:pt x="258" y="364"/>
                      <a:pt x="330" y="315"/>
                      <a:pt x="351" y="232"/>
                    </a:cubicBezTo>
                    <a:cubicBezTo>
                      <a:pt x="401" y="157"/>
                      <a:pt x="351" y="57"/>
                      <a:pt x="251" y="7"/>
                    </a:cubicBezTo>
                    <a:cubicBezTo>
                      <a:pt x="233" y="2"/>
                      <a:pt x="216" y="0"/>
                      <a:pt x="19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330;p3"/>
              <p:cNvSpPr/>
              <p:nvPr/>
            </p:nvSpPr>
            <p:spPr>
              <a:xfrm>
                <a:off x="11358736" y="2998609"/>
                <a:ext cx="25903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53" extrusionOk="0">
                    <a:moveTo>
                      <a:pt x="198" y="0"/>
                    </a:moveTo>
                    <a:cubicBezTo>
                      <a:pt x="117" y="0"/>
                      <a:pt x="46" y="45"/>
                      <a:pt x="25" y="107"/>
                    </a:cubicBezTo>
                    <a:cubicBezTo>
                      <a:pt x="0" y="207"/>
                      <a:pt x="50" y="307"/>
                      <a:pt x="151" y="332"/>
                    </a:cubicBezTo>
                    <a:cubicBezTo>
                      <a:pt x="171" y="346"/>
                      <a:pt x="193" y="352"/>
                      <a:pt x="215" y="352"/>
                    </a:cubicBezTo>
                    <a:cubicBezTo>
                      <a:pt x="276" y="352"/>
                      <a:pt x="340" y="306"/>
                      <a:pt x="376" y="232"/>
                    </a:cubicBezTo>
                    <a:cubicBezTo>
                      <a:pt x="401" y="132"/>
                      <a:pt x="351" y="32"/>
                      <a:pt x="251" y="7"/>
                    </a:cubicBezTo>
                    <a:cubicBezTo>
                      <a:pt x="233" y="2"/>
                      <a:pt x="215" y="0"/>
                      <a:pt x="19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331;p3"/>
              <p:cNvSpPr/>
              <p:nvPr/>
            </p:nvSpPr>
            <p:spPr>
              <a:xfrm>
                <a:off x="11494372" y="3252869"/>
                <a:ext cx="25903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53" extrusionOk="0">
                    <a:moveTo>
                      <a:pt x="197" y="1"/>
                    </a:moveTo>
                    <a:cubicBezTo>
                      <a:pt x="128" y="1"/>
                      <a:pt x="69" y="47"/>
                      <a:pt x="51" y="121"/>
                    </a:cubicBezTo>
                    <a:cubicBezTo>
                      <a:pt x="1" y="221"/>
                      <a:pt x="51" y="321"/>
                      <a:pt x="151" y="346"/>
                    </a:cubicBezTo>
                    <a:cubicBezTo>
                      <a:pt x="169" y="351"/>
                      <a:pt x="186" y="353"/>
                      <a:pt x="204" y="353"/>
                    </a:cubicBezTo>
                    <a:cubicBezTo>
                      <a:pt x="284" y="353"/>
                      <a:pt x="356" y="308"/>
                      <a:pt x="376" y="246"/>
                    </a:cubicBezTo>
                    <a:cubicBezTo>
                      <a:pt x="402" y="146"/>
                      <a:pt x="351" y="46"/>
                      <a:pt x="276" y="20"/>
                    </a:cubicBezTo>
                    <a:cubicBezTo>
                      <a:pt x="249" y="7"/>
                      <a:pt x="223" y="1"/>
                      <a:pt x="197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332;p3"/>
              <p:cNvSpPr/>
              <p:nvPr/>
            </p:nvSpPr>
            <p:spPr>
              <a:xfrm>
                <a:off x="11329676" y="3160856"/>
                <a:ext cx="24292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3" extrusionOk="0">
                    <a:moveTo>
                      <a:pt x="172" y="0"/>
                    </a:moveTo>
                    <a:cubicBezTo>
                      <a:pt x="102" y="0"/>
                      <a:pt x="44" y="47"/>
                      <a:pt x="25" y="120"/>
                    </a:cubicBezTo>
                    <a:cubicBezTo>
                      <a:pt x="0" y="220"/>
                      <a:pt x="50" y="321"/>
                      <a:pt x="125" y="346"/>
                    </a:cubicBezTo>
                    <a:cubicBezTo>
                      <a:pt x="143" y="350"/>
                      <a:pt x="161" y="352"/>
                      <a:pt x="178" y="352"/>
                    </a:cubicBezTo>
                    <a:cubicBezTo>
                      <a:pt x="259" y="352"/>
                      <a:pt x="330" y="307"/>
                      <a:pt x="351" y="245"/>
                    </a:cubicBezTo>
                    <a:cubicBezTo>
                      <a:pt x="376" y="145"/>
                      <a:pt x="326" y="45"/>
                      <a:pt x="251" y="20"/>
                    </a:cubicBezTo>
                    <a:cubicBezTo>
                      <a:pt x="224" y="6"/>
                      <a:pt x="197" y="0"/>
                      <a:pt x="17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333;p3"/>
              <p:cNvSpPr/>
              <p:nvPr/>
            </p:nvSpPr>
            <p:spPr>
              <a:xfrm>
                <a:off x="11074513" y="3100352"/>
                <a:ext cx="25903" cy="23454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64" extrusionOk="0">
                    <a:moveTo>
                      <a:pt x="200" y="0"/>
                    </a:moveTo>
                    <a:cubicBezTo>
                      <a:pt x="118" y="0"/>
                      <a:pt x="46" y="49"/>
                      <a:pt x="25" y="132"/>
                    </a:cubicBezTo>
                    <a:cubicBezTo>
                      <a:pt x="0" y="232"/>
                      <a:pt x="50" y="332"/>
                      <a:pt x="126" y="357"/>
                    </a:cubicBezTo>
                    <a:cubicBezTo>
                      <a:pt x="143" y="362"/>
                      <a:pt x="160" y="364"/>
                      <a:pt x="177" y="364"/>
                    </a:cubicBezTo>
                    <a:cubicBezTo>
                      <a:pt x="258" y="364"/>
                      <a:pt x="330" y="315"/>
                      <a:pt x="351" y="232"/>
                    </a:cubicBezTo>
                    <a:cubicBezTo>
                      <a:pt x="401" y="157"/>
                      <a:pt x="351" y="57"/>
                      <a:pt x="251" y="7"/>
                    </a:cubicBezTo>
                    <a:cubicBezTo>
                      <a:pt x="234" y="2"/>
                      <a:pt x="216" y="0"/>
                      <a:pt x="20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334;p3"/>
              <p:cNvSpPr/>
              <p:nvPr/>
            </p:nvSpPr>
            <p:spPr>
              <a:xfrm>
                <a:off x="11089011" y="3472915"/>
                <a:ext cx="43687" cy="39048"/>
              </a:xfrm>
              <a:custGeom>
                <a:avLst/>
                <a:gdLst/>
                <a:ahLst/>
                <a:cxnLst/>
                <a:rect l="l" t="t" r="r" b="b"/>
                <a:pathLst>
                  <a:path w="678" h="606" extrusionOk="0">
                    <a:moveTo>
                      <a:pt x="345" y="1"/>
                    </a:moveTo>
                    <a:cubicBezTo>
                      <a:pt x="218" y="1"/>
                      <a:pt x="92" y="91"/>
                      <a:pt x="51" y="215"/>
                    </a:cubicBezTo>
                    <a:cubicBezTo>
                      <a:pt x="1" y="365"/>
                      <a:pt x="76" y="540"/>
                      <a:pt x="251" y="590"/>
                    </a:cubicBezTo>
                    <a:cubicBezTo>
                      <a:pt x="283" y="601"/>
                      <a:pt x="315" y="606"/>
                      <a:pt x="347" y="606"/>
                    </a:cubicBezTo>
                    <a:cubicBezTo>
                      <a:pt x="470" y="606"/>
                      <a:pt x="588" y="534"/>
                      <a:pt x="627" y="415"/>
                    </a:cubicBezTo>
                    <a:cubicBezTo>
                      <a:pt x="677" y="240"/>
                      <a:pt x="602" y="89"/>
                      <a:pt x="427" y="14"/>
                    </a:cubicBezTo>
                    <a:cubicBezTo>
                      <a:pt x="400" y="5"/>
                      <a:pt x="373" y="1"/>
                      <a:pt x="3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335;p3"/>
              <p:cNvSpPr/>
              <p:nvPr/>
            </p:nvSpPr>
            <p:spPr>
              <a:xfrm>
                <a:off x="11544438" y="3487348"/>
                <a:ext cx="40465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8" h="558" extrusionOk="0">
                    <a:moveTo>
                      <a:pt x="308" y="0"/>
                    </a:moveTo>
                    <a:cubicBezTo>
                      <a:pt x="193" y="0"/>
                      <a:pt x="90" y="72"/>
                      <a:pt x="51" y="191"/>
                    </a:cubicBezTo>
                    <a:cubicBezTo>
                      <a:pt x="0" y="341"/>
                      <a:pt x="76" y="492"/>
                      <a:pt x="226" y="542"/>
                    </a:cubicBezTo>
                    <a:cubicBezTo>
                      <a:pt x="257" y="552"/>
                      <a:pt x="289" y="557"/>
                      <a:pt x="319" y="557"/>
                    </a:cubicBezTo>
                    <a:cubicBezTo>
                      <a:pt x="435" y="557"/>
                      <a:pt x="537" y="485"/>
                      <a:pt x="577" y="366"/>
                    </a:cubicBezTo>
                    <a:cubicBezTo>
                      <a:pt x="627" y="216"/>
                      <a:pt x="552" y="66"/>
                      <a:pt x="402" y="16"/>
                    </a:cubicBezTo>
                    <a:cubicBezTo>
                      <a:pt x="370" y="5"/>
                      <a:pt x="339" y="0"/>
                      <a:pt x="30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336;p3"/>
              <p:cNvSpPr/>
              <p:nvPr/>
            </p:nvSpPr>
            <p:spPr>
              <a:xfrm>
                <a:off x="12573142" y="4323457"/>
                <a:ext cx="63017" cy="57798"/>
              </a:xfrm>
              <a:custGeom>
                <a:avLst/>
                <a:gdLst/>
                <a:ahLst/>
                <a:cxnLst/>
                <a:rect l="l" t="t" r="r" b="b"/>
                <a:pathLst>
                  <a:path w="978" h="897" extrusionOk="0">
                    <a:moveTo>
                      <a:pt x="492" y="0"/>
                    </a:moveTo>
                    <a:cubicBezTo>
                      <a:pt x="309" y="0"/>
                      <a:pt x="136" y="117"/>
                      <a:pt x="76" y="298"/>
                    </a:cubicBezTo>
                    <a:cubicBezTo>
                      <a:pt x="0" y="548"/>
                      <a:pt x="126" y="799"/>
                      <a:pt x="351" y="874"/>
                    </a:cubicBezTo>
                    <a:cubicBezTo>
                      <a:pt x="396" y="889"/>
                      <a:pt x="441" y="896"/>
                      <a:pt x="486" y="896"/>
                    </a:cubicBezTo>
                    <a:cubicBezTo>
                      <a:pt x="669" y="896"/>
                      <a:pt x="842" y="780"/>
                      <a:pt x="903" y="599"/>
                    </a:cubicBezTo>
                    <a:cubicBezTo>
                      <a:pt x="978" y="373"/>
                      <a:pt x="878" y="122"/>
                      <a:pt x="627" y="22"/>
                    </a:cubicBezTo>
                    <a:cubicBezTo>
                      <a:pt x="583" y="7"/>
                      <a:pt x="537" y="0"/>
                      <a:pt x="49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337;p3"/>
              <p:cNvSpPr/>
              <p:nvPr/>
            </p:nvSpPr>
            <p:spPr>
              <a:xfrm>
                <a:off x="12434285" y="4670633"/>
                <a:ext cx="64628" cy="57798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897" extrusionOk="0">
                    <a:moveTo>
                      <a:pt x="492" y="1"/>
                    </a:moveTo>
                    <a:cubicBezTo>
                      <a:pt x="309" y="1"/>
                      <a:pt x="136" y="117"/>
                      <a:pt x="75" y="298"/>
                    </a:cubicBezTo>
                    <a:cubicBezTo>
                      <a:pt x="0" y="524"/>
                      <a:pt x="125" y="774"/>
                      <a:pt x="351" y="875"/>
                    </a:cubicBezTo>
                    <a:cubicBezTo>
                      <a:pt x="395" y="890"/>
                      <a:pt x="441" y="897"/>
                      <a:pt x="486" y="897"/>
                    </a:cubicBezTo>
                    <a:cubicBezTo>
                      <a:pt x="669" y="897"/>
                      <a:pt x="842" y="780"/>
                      <a:pt x="902" y="599"/>
                    </a:cubicBezTo>
                    <a:cubicBezTo>
                      <a:pt x="1003" y="348"/>
                      <a:pt x="877" y="98"/>
                      <a:pt x="627" y="23"/>
                    </a:cubicBezTo>
                    <a:cubicBezTo>
                      <a:pt x="582" y="8"/>
                      <a:pt x="537" y="1"/>
                      <a:pt x="492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38;p3"/>
              <p:cNvSpPr/>
              <p:nvPr/>
            </p:nvSpPr>
            <p:spPr>
              <a:xfrm>
                <a:off x="13170648" y="4349682"/>
                <a:ext cx="40465" cy="35826"/>
              </a:xfrm>
              <a:custGeom>
                <a:avLst/>
                <a:gdLst/>
                <a:ahLst/>
                <a:cxnLst/>
                <a:rect l="l" t="t" r="r" b="b"/>
                <a:pathLst>
                  <a:path w="628" h="556" extrusionOk="0">
                    <a:moveTo>
                      <a:pt x="308" y="1"/>
                    </a:moveTo>
                    <a:cubicBezTo>
                      <a:pt x="193" y="1"/>
                      <a:pt x="91" y="73"/>
                      <a:pt x="51" y="192"/>
                    </a:cubicBezTo>
                    <a:cubicBezTo>
                      <a:pt x="1" y="317"/>
                      <a:pt x="76" y="492"/>
                      <a:pt x="226" y="542"/>
                    </a:cubicBezTo>
                    <a:cubicBezTo>
                      <a:pt x="253" y="551"/>
                      <a:pt x="280" y="556"/>
                      <a:pt x="307" y="556"/>
                    </a:cubicBezTo>
                    <a:cubicBezTo>
                      <a:pt x="428" y="556"/>
                      <a:pt x="536" y="470"/>
                      <a:pt x="577" y="367"/>
                    </a:cubicBezTo>
                    <a:cubicBezTo>
                      <a:pt x="627" y="217"/>
                      <a:pt x="552" y="66"/>
                      <a:pt x="402" y="16"/>
                    </a:cubicBezTo>
                    <a:cubicBezTo>
                      <a:pt x="370" y="6"/>
                      <a:pt x="339" y="1"/>
                      <a:pt x="30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339;p3"/>
              <p:cNvSpPr/>
              <p:nvPr/>
            </p:nvSpPr>
            <p:spPr>
              <a:xfrm>
                <a:off x="12647436" y="4500009"/>
                <a:ext cx="40401" cy="35826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56" extrusionOk="0">
                    <a:moveTo>
                      <a:pt x="321" y="1"/>
                    </a:moveTo>
                    <a:cubicBezTo>
                      <a:pt x="200" y="1"/>
                      <a:pt x="92" y="87"/>
                      <a:pt x="51" y="189"/>
                    </a:cubicBezTo>
                    <a:cubicBezTo>
                      <a:pt x="0" y="340"/>
                      <a:pt x="76" y="490"/>
                      <a:pt x="226" y="540"/>
                    </a:cubicBezTo>
                    <a:cubicBezTo>
                      <a:pt x="257" y="551"/>
                      <a:pt x="289" y="556"/>
                      <a:pt x="319" y="556"/>
                    </a:cubicBezTo>
                    <a:cubicBezTo>
                      <a:pt x="435" y="556"/>
                      <a:pt x="537" y="484"/>
                      <a:pt x="577" y="365"/>
                    </a:cubicBezTo>
                    <a:cubicBezTo>
                      <a:pt x="627" y="240"/>
                      <a:pt x="552" y="64"/>
                      <a:pt x="401" y="14"/>
                    </a:cubicBezTo>
                    <a:cubicBezTo>
                      <a:pt x="374" y="5"/>
                      <a:pt x="347" y="1"/>
                      <a:pt x="32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340;p3"/>
              <p:cNvSpPr/>
              <p:nvPr/>
            </p:nvSpPr>
            <p:spPr>
              <a:xfrm>
                <a:off x="13044678" y="4286729"/>
                <a:ext cx="40465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8" h="558" extrusionOk="0">
                    <a:moveTo>
                      <a:pt x="318" y="0"/>
                    </a:moveTo>
                    <a:cubicBezTo>
                      <a:pt x="209" y="0"/>
                      <a:pt x="91" y="72"/>
                      <a:pt x="51" y="191"/>
                    </a:cubicBezTo>
                    <a:cubicBezTo>
                      <a:pt x="1" y="341"/>
                      <a:pt x="76" y="492"/>
                      <a:pt x="226" y="542"/>
                    </a:cubicBezTo>
                    <a:cubicBezTo>
                      <a:pt x="258" y="552"/>
                      <a:pt x="289" y="557"/>
                      <a:pt x="320" y="557"/>
                    </a:cubicBezTo>
                    <a:cubicBezTo>
                      <a:pt x="435" y="557"/>
                      <a:pt x="538" y="486"/>
                      <a:pt x="577" y="367"/>
                    </a:cubicBezTo>
                    <a:cubicBezTo>
                      <a:pt x="627" y="241"/>
                      <a:pt x="552" y="66"/>
                      <a:pt x="402" y="16"/>
                    </a:cubicBezTo>
                    <a:cubicBezTo>
                      <a:pt x="376" y="5"/>
                      <a:pt x="347" y="0"/>
                      <a:pt x="31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341;p3"/>
              <p:cNvSpPr/>
              <p:nvPr/>
            </p:nvSpPr>
            <p:spPr>
              <a:xfrm>
                <a:off x="12900988" y="4546724"/>
                <a:ext cx="40401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58" extrusionOk="0">
                    <a:moveTo>
                      <a:pt x="318" y="0"/>
                    </a:moveTo>
                    <a:cubicBezTo>
                      <a:pt x="208" y="0"/>
                      <a:pt x="90" y="72"/>
                      <a:pt x="50" y="191"/>
                    </a:cubicBezTo>
                    <a:cubicBezTo>
                      <a:pt x="0" y="342"/>
                      <a:pt x="100" y="492"/>
                      <a:pt x="226" y="542"/>
                    </a:cubicBezTo>
                    <a:cubicBezTo>
                      <a:pt x="257" y="553"/>
                      <a:pt x="289" y="558"/>
                      <a:pt x="319" y="558"/>
                    </a:cubicBezTo>
                    <a:cubicBezTo>
                      <a:pt x="435" y="558"/>
                      <a:pt x="537" y="486"/>
                      <a:pt x="577" y="367"/>
                    </a:cubicBezTo>
                    <a:cubicBezTo>
                      <a:pt x="627" y="216"/>
                      <a:pt x="552" y="66"/>
                      <a:pt x="401" y="16"/>
                    </a:cubicBezTo>
                    <a:cubicBezTo>
                      <a:pt x="375" y="5"/>
                      <a:pt x="347" y="0"/>
                      <a:pt x="31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342;p3"/>
              <p:cNvSpPr/>
              <p:nvPr/>
            </p:nvSpPr>
            <p:spPr>
              <a:xfrm>
                <a:off x="12807299" y="4943966"/>
                <a:ext cx="40465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8" h="558" extrusionOk="0">
                    <a:moveTo>
                      <a:pt x="318" y="1"/>
                    </a:moveTo>
                    <a:cubicBezTo>
                      <a:pt x="209" y="1"/>
                      <a:pt x="90" y="73"/>
                      <a:pt x="51" y="192"/>
                    </a:cubicBezTo>
                    <a:cubicBezTo>
                      <a:pt x="1" y="342"/>
                      <a:pt x="76" y="492"/>
                      <a:pt x="226" y="543"/>
                    </a:cubicBezTo>
                    <a:cubicBezTo>
                      <a:pt x="258" y="553"/>
                      <a:pt x="289" y="558"/>
                      <a:pt x="319" y="558"/>
                    </a:cubicBezTo>
                    <a:cubicBezTo>
                      <a:pt x="435" y="558"/>
                      <a:pt x="537" y="486"/>
                      <a:pt x="577" y="367"/>
                    </a:cubicBezTo>
                    <a:cubicBezTo>
                      <a:pt x="627" y="242"/>
                      <a:pt x="552" y="66"/>
                      <a:pt x="402" y="16"/>
                    </a:cubicBezTo>
                    <a:cubicBezTo>
                      <a:pt x="375" y="6"/>
                      <a:pt x="347" y="1"/>
                      <a:pt x="31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343;p3"/>
              <p:cNvSpPr/>
              <p:nvPr/>
            </p:nvSpPr>
            <p:spPr>
              <a:xfrm>
                <a:off x="13388696" y="4895124"/>
                <a:ext cx="67850" cy="60053"/>
              </a:xfrm>
              <a:custGeom>
                <a:avLst/>
                <a:gdLst/>
                <a:ahLst/>
                <a:cxnLst/>
                <a:rect l="l" t="t" r="r" b="b"/>
                <a:pathLst>
                  <a:path w="1053" h="932" extrusionOk="0">
                    <a:moveTo>
                      <a:pt x="529" y="1"/>
                    </a:moveTo>
                    <a:cubicBezTo>
                      <a:pt x="327" y="1"/>
                      <a:pt x="136" y="121"/>
                      <a:pt x="75" y="323"/>
                    </a:cubicBezTo>
                    <a:cubicBezTo>
                      <a:pt x="0" y="549"/>
                      <a:pt x="126" y="824"/>
                      <a:pt x="376" y="900"/>
                    </a:cubicBezTo>
                    <a:cubicBezTo>
                      <a:pt x="425" y="921"/>
                      <a:pt x="476" y="931"/>
                      <a:pt x="527" y="931"/>
                    </a:cubicBezTo>
                    <a:cubicBezTo>
                      <a:pt x="712" y="931"/>
                      <a:pt x="894" y="801"/>
                      <a:pt x="953" y="624"/>
                    </a:cubicBezTo>
                    <a:cubicBezTo>
                      <a:pt x="1053" y="373"/>
                      <a:pt x="902" y="98"/>
                      <a:pt x="677" y="22"/>
                    </a:cubicBezTo>
                    <a:cubicBezTo>
                      <a:pt x="628" y="8"/>
                      <a:pt x="578" y="1"/>
                      <a:pt x="52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344;p3"/>
              <p:cNvSpPr/>
              <p:nvPr/>
            </p:nvSpPr>
            <p:spPr>
              <a:xfrm>
                <a:off x="13409702" y="4187757"/>
                <a:ext cx="64628" cy="57798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897" extrusionOk="0">
                    <a:moveTo>
                      <a:pt x="492" y="1"/>
                    </a:moveTo>
                    <a:cubicBezTo>
                      <a:pt x="309" y="1"/>
                      <a:pt x="136" y="117"/>
                      <a:pt x="75" y="299"/>
                    </a:cubicBezTo>
                    <a:cubicBezTo>
                      <a:pt x="0" y="524"/>
                      <a:pt x="125" y="775"/>
                      <a:pt x="351" y="875"/>
                    </a:cubicBezTo>
                    <a:cubicBezTo>
                      <a:pt x="395" y="890"/>
                      <a:pt x="441" y="897"/>
                      <a:pt x="486" y="897"/>
                    </a:cubicBezTo>
                    <a:cubicBezTo>
                      <a:pt x="669" y="897"/>
                      <a:pt x="842" y="780"/>
                      <a:pt x="902" y="599"/>
                    </a:cubicBezTo>
                    <a:cubicBezTo>
                      <a:pt x="1003" y="349"/>
                      <a:pt x="877" y="98"/>
                      <a:pt x="627" y="23"/>
                    </a:cubicBezTo>
                    <a:cubicBezTo>
                      <a:pt x="582" y="8"/>
                      <a:pt x="537" y="1"/>
                      <a:pt x="492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345;p3"/>
              <p:cNvSpPr/>
              <p:nvPr/>
            </p:nvSpPr>
            <p:spPr>
              <a:xfrm>
                <a:off x="11570276" y="4700015"/>
                <a:ext cx="37179" cy="32991"/>
              </a:xfrm>
              <a:custGeom>
                <a:avLst/>
                <a:gdLst/>
                <a:ahLst/>
                <a:cxnLst/>
                <a:rect l="l" t="t" r="r" b="b"/>
                <a:pathLst>
                  <a:path w="577" h="512" extrusionOk="0">
                    <a:moveTo>
                      <a:pt x="280" y="1"/>
                    </a:moveTo>
                    <a:cubicBezTo>
                      <a:pt x="233" y="1"/>
                      <a:pt x="188" y="15"/>
                      <a:pt x="151" y="43"/>
                    </a:cubicBezTo>
                    <a:cubicBezTo>
                      <a:pt x="26" y="118"/>
                      <a:pt x="1" y="293"/>
                      <a:pt x="76" y="394"/>
                    </a:cubicBezTo>
                    <a:cubicBezTo>
                      <a:pt x="123" y="472"/>
                      <a:pt x="209" y="511"/>
                      <a:pt x="291" y="511"/>
                    </a:cubicBezTo>
                    <a:cubicBezTo>
                      <a:pt x="341" y="511"/>
                      <a:pt x="389" y="497"/>
                      <a:pt x="427" y="469"/>
                    </a:cubicBezTo>
                    <a:cubicBezTo>
                      <a:pt x="552" y="394"/>
                      <a:pt x="577" y="218"/>
                      <a:pt x="502" y="118"/>
                    </a:cubicBezTo>
                    <a:cubicBezTo>
                      <a:pt x="439" y="40"/>
                      <a:pt x="357" y="1"/>
                      <a:pt x="28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346;p3"/>
              <p:cNvSpPr/>
              <p:nvPr/>
            </p:nvSpPr>
            <p:spPr>
              <a:xfrm>
                <a:off x="12267914" y="4800405"/>
                <a:ext cx="42076" cy="37437"/>
              </a:xfrm>
              <a:custGeom>
                <a:avLst/>
                <a:gdLst/>
                <a:ahLst/>
                <a:cxnLst/>
                <a:rect l="l" t="t" r="r" b="b"/>
                <a:pathLst>
                  <a:path w="653" h="581" extrusionOk="0">
                    <a:moveTo>
                      <a:pt x="344" y="0"/>
                    </a:moveTo>
                    <a:cubicBezTo>
                      <a:pt x="217" y="0"/>
                      <a:pt x="92" y="86"/>
                      <a:pt x="51" y="189"/>
                    </a:cubicBezTo>
                    <a:cubicBezTo>
                      <a:pt x="1" y="339"/>
                      <a:pt x="76" y="515"/>
                      <a:pt x="226" y="565"/>
                    </a:cubicBezTo>
                    <a:cubicBezTo>
                      <a:pt x="258" y="575"/>
                      <a:pt x="290" y="580"/>
                      <a:pt x="322" y="580"/>
                    </a:cubicBezTo>
                    <a:cubicBezTo>
                      <a:pt x="444" y="580"/>
                      <a:pt x="562" y="509"/>
                      <a:pt x="602" y="390"/>
                    </a:cubicBezTo>
                    <a:cubicBezTo>
                      <a:pt x="652" y="239"/>
                      <a:pt x="577" y="64"/>
                      <a:pt x="427" y="14"/>
                    </a:cubicBezTo>
                    <a:cubicBezTo>
                      <a:pt x="400" y="5"/>
                      <a:pt x="372" y="0"/>
                      <a:pt x="34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347;p3"/>
              <p:cNvSpPr/>
              <p:nvPr/>
            </p:nvSpPr>
            <p:spPr>
              <a:xfrm>
                <a:off x="12356770" y="4579006"/>
                <a:ext cx="42012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8" extrusionOk="0">
                    <a:moveTo>
                      <a:pt x="330" y="1"/>
                    </a:moveTo>
                    <a:cubicBezTo>
                      <a:pt x="208" y="1"/>
                      <a:pt x="90" y="72"/>
                      <a:pt x="50" y="191"/>
                    </a:cubicBezTo>
                    <a:cubicBezTo>
                      <a:pt x="0" y="342"/>
                      <a:pt x="75" y="492"/>
                      <a:pt x="226" y="542"/>
                    </a:cubicBezTo>
                    <a:cubicBezTo>
                      <a:pt x="257" y="553"/>
                      <a:pt x="290" y="558"/>
                      <a:pt x="322" y="558"/>
                    </a:cubicBezTo>
                    <a:cubicBezTo>
                      <a:pt x="444" y="558"/>
                      <a:pt x="562" y="486"/>
                      <a:pt x="602" y="367"/>
                    </a:cubicBezTo>
                    <a:cubicBezTo>
                      <a:pt x="652" y="217"/>
                      <a:pt x="577" y="66"/>
                      <a:pt x="426" y="16"/>
                    </a:cubicBezTo>
                    <a:cubicBezTo>
                      <a:pt x="395" y="6"/>
                      <a:pt x="362" y="1"/>
                      <a:pt x="3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348;p3"/>
              <p:cNvSpPr/>
              <p:nvPr/>
            </p:nvSpPr>
            <p:spPr>
              <a:xfrm>
                <a:off x="11901343" y="4798343"/>
                <a:ext cx="24292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3" extrusionOk="0">
                    <a:moveTo>
                      <a:pt x="172" y="1"/>
                    </a:moveTo>
                    <a:cubicBezTo>
                      <a:pt x="102" y="1"/>
                      <a:pt x="44" y="47"/>
                      <a:pt x="25" y="121"/>
                    </a:cubicBezTo>
                    <a:cubicBezTo>
                      <a:pt x="0" y="221"/>
                      <a:pt x="51" y="321"/>
                      <a:pt x="126" y="346"/>
                    </a:cubicBezTo>
                    <a:cubicBezTo>
                      <a:pt x="143" y="351"/>
                      <a:pt x="161" y="353"/>
                      <a:pt x="179" y="353"/>
                    </a:cubicBezTo>
                    <a:cubicBezTo>
                      <a:pt x="259" y="353"/>
                      <a:pt x="331" y="308"/>
                      <a:pt x="351" y="246"/>
                    </a:cubicBezTo>
                    <a:cubicBezTo>
                      <a:pt x="376" y="146"/>
                      <a:pt x="351" y="46"/>
                      <a:pt x="251" y="21"/>
                    </a:cubicBezTo>
                    <a:cubicBezTo>
                      <a:pt x="224" y="7"/>
                      <a:pt x="197" y="1"/>
                      <a:pt x="172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349;p3"/>
              <p:cNvSpPr/>
              <p:nvPr/>
            </p:nvSpPr>
            <p:spPr>
              <a:xfrm>
                <a:off x="12235632" y="4701497"/>
                <a:ext cx="25903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53" extrusionOk="0">
                    <a:moveTo>
                      <a:pt x="187" y="0"/>
                    </a:moveTo>
                    <a:cubicBezTo>
                      <a:pt x="126" y="0"/>
                      <a:pt x="62" y="47"/>
                      <a:pt x="25" y="120"/>
                    </a:cubicBezTo>
                    <a:cubicBezTo>
                      <a:pt x="0" y="220"/>
                      <a:pt x="50" y="321"/>
                      <a:pt x="151" y="346"/>
                    </a:cubicBezTo>
                    <a:cubicBezTo>
                      <a:pt x="164" y="350"/>
                      <a:pt x="178" y="352"/>
                      <a:pt x="193" y="352"/>
                    </a:cubicBezTo>
                    <a:cubicBezTo>
                      <a:pt x="260" y="352"/>
                      <a:pt x="335" y="307"/>
                      <a:pt x="376" y="245"/>
                    </a:cubicBezTo>
                    <a:cubicBezTo>
                      <a:pt x="401" y="145"/>
                      <a:pt x="351" y="45"/>
                      <a:pt x="251" y="20"/>
                    </a:cubicBezTo>
                    <a:cubicBezTo>
                      <a:pt x="231" y="6"/>
                      <a:pt x="209" y="0"/>
                      <a:pt x="187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350;p3"/>
              <p:cNvSpPr/>
              <p:nvPr/>
            </p:nvSpPr>
            <p:spPr>
              <a:xfrm>
                <a:off x="11980469" y="4837970"/>
                <a:ext cx="25903" cy="23519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65" extrusionOk="0">
                    <a:moveTo>
                      <a:pt x="225" y="1"/>
                    </a:moveTo>
                    <a:cubicBezTo>
                      <a:pt x="144" y="1"/>
                      <a:pt x="71" y="49"/>
                      <a:pt x="51" y="132"/>
                    </a:cubicBezTo>
                    <a:cubicBezTo>
                      <a:pt x="0" y="208"/>
                      <a:pt x="51" y="308"/>
                      <a:pt x="151" y="358"/>
                    </a:cubicBezTo>
                    <a:cubicBezTo>
                      <a:pt x="168" y="362"/>
                      <a:pt x="185" y="364"/>
                      <a:pt x="202" y="364"/>
                    </a:cubicBezTo>
                    <a:cubicBezTo>
                      <a:pt x="283" y="364"/>
                      <a:pt x="356" y="316"/>
                      <a:pt x="376" y="233"/>
                    </a:cubicBezTo>
                    <a:cubicBezTo>
                      <a:pt x="401" y="132"/>
                      <a:pt x="351" y="32"/>
                      <a:pt x="276" y="7"/>
                    </a:cubicBezTo>
                    <a:cubicBezTo>
                      <a:pt x="259" y="3"/>
                      <a:pt x="242" y="1"/>
                      <a:pt x="22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351;p3"/>
              <p:cNvSpPr/>
              <p:nvPr/>
            </p:nvSpPr>
            <p:spPr>
              <a:xfrm>
                <a:off x="12072547" y="4671664"/>
                <a:ext cx="25903" cy="23454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64" extrusionOk="0">
                    <a:moveTo>
                      <a:pt x="224" y="0"/>
                    </a:moveTo>
                    <a:cubicBezTo>
                      <a:pt x="143" y="0"/>
                      <a:pt x="71" y="49"/>
                      <a:pt x="50" y="132"/>
                    </a:cubicBezTo>
                    <a:cubicBezTo>
                      <a:pt x="0" y="207"/>
                      <a:pt x="50" y="307"/>
                      <a:pt x="150" y="357"/>
                    </a:cubicBezTo>
                    <a:cubicBezTo>
                      <a:pt x="168" y="362"/>
                      <a:pt x="185" y="364"/>
                      <a:pt x="202" y="364"/>
                    </a:cubicBezTo>
                    <a:cubicBezTo>
                      <a:pt x="283" y="364"/>
                      <a:pt x="355" y="315"/>
                      <a:pt x="376" y="232"/>
                    </a:cubicBezTo>
                    <a:cubicBezTo>
                      <a:pt x="401" y="157"/>
                      <a:pt x="351" y="57"/>
                      <a:pt x="276" y="7"/>
                    </a:cubicBezTo>
                    <a:cubicBezTo>
                      <a:pt x="259" y="2"/>
                      <a:pt x="241" y="0"/>
                      <a:pt x="22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352;p3"/>
              <p:cNvSpPr/>
              <p:nvPr/>
            </p:nvSpPr>
            <p:spPr>
              <a:xfrm>
                <a:off x="12133889" y="4417274"/>
                <a:ext cx="24292" cy="22681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2" extrusionOk="0">
                    <a:moveTo>
                      <a:pt x="172" y="0"/>
                    </a:moveTo>
                    <a:cubicBezTo>
                      <a:pt x="102" y="0"/>
                      <a:pt x="44" y="47"/>
                      <a:pt x="25" y="120"/>
                    </a:cubicBezTo>
                    <a:cubicBezTo>
                      <a:pt x="0" y="220"/>
                      <a:pt x="25" y="320"/>
                      <a:pt x="126" y="346"/>
                    </a:cubicBezTo>
                    <a:cubicBezTo>
                      <a:pt x="143" y="350"/>
                      <a:pt x="160" y="352"/>
                      <a:pt x="177" y="352"/>
                    </a:cubicBezTo>
                    <a:cubicBezTo>
                      <a:pt x="258" y="352"/>
                      <a:pt x="331" y="303"/>
                      <a:pt x="351" y="220"/>
                    </a:cubicBezTo>
                    <a:cubicBezTo>
                      <a:pt x="376" y="145"/>
                      <a:pt x="326" y="45"/>
                      <a:pt x="251" y="20"/>
                    </a:cubicBezTo>
                    <a:cubicBezTo>
                      <a:pt x="224" y="6"/>
                      <a:pt x="197" y="0"/>
                      <a:pt x="17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353;p3"/>
              <p:cNvSpPr/>
              <p:nvPr/>
            </p:nvSpPr>
            <p:spPr>
              <a:xfrm>
                <a:off x="11743091" y="4433641"/>
                <a:ext cx="43622" cy="37630"/>
              </a:xfrm>
              <a:custGeom>
                <a:avLst/>
                <a:gdLst/>
                <a:ahLst/>
                <a:cxnLst/>
                <a:rect l="l" t="t" r="r" b="b"/>
                <a:pathLst>
                  <a:path w="677" h="584" extrusionOk="0">
                    <a:moveTo>
                      <a:pt x="355" y="1"/>
                    </a:moveTo>
                    <a:cubicBezTo>
                      <a:pt x="233" y="1"/>
                      <a:pt x="115" y="73"/>
                      <a:pt x="75" y="192"/>
                    </a:cubicBezTo>
                    <a:cubicBezTo>
                      <a:pt x="0" y="342"/>
                      <a:pt x="100" y="518"/>
                      <a:pt x="251" y="568"/>
                    </a:cubicBezTo>
                    <a:cubicBezTo>
                      <a:pt x="282" y="578"/>
                      <a:pt x="315" y="583"/>
                      <a:pt x="347" y="583"/>
                    </a:cubicBezTo>
                    <a:cubicBezTo>
                      <a:pt x="469" y="583"/>
                      <a:pt x="587" y="511"/>
                      <a:pt x="627" y="392"/>
                    </a:cubicBezTo>
                    <a:cubicBezTo>
                      <a:pt x="677" y="242"/>
                      <a:pt x="602" y="66"/>
                      <a:pt x="451" y="16"/>
                    </a:cubicBezTo>
                    <a:cubicBezTo>
                      <a:pt x="420" y="6"/>
                      <a:pt x="387" y="1"/>
                      <a:pt x="35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354;p3"/>
              <p:cNvSpPr/>
              <p:nvPr/>
            </p:nvSpPr>
            <p:spPr>
              <a:xfrm>
                <a:off x="11731750" y="4887585"/>
                <a:ext cx="42076" cy="37437"/>
              </a:xfrm>
              <a:custGeom>
                <a:avLst/>
                <a:gdLst/>
                <a:ahLst/>
                <a:cxnLst/>
                <a:rect l="l" t="t" r="r" b="b"/>
                <a:pathLst>
                  <a:path w="653" h="581" extrusionOk="0">
                    <a:moveTo>
                      <a:pt x="344" y="1"/>
                    </a:moveTo>
                    <a:cubicBezTo>
                      <a:pt x="217" y="1"/>
                      <a:pt x="92" y="87"/>
                      <a:pt x="51" y="189"/>
                    </a:cubicBezTo>
                    <a:cubicBezTo>
                      <a:pt x="1" y="340"/>
                      <a:pt x="101" y="515"/>
                      <a:pt x="251" y="565"/>
                    </a:cubicBezTo>
                    <a:cubicBezTo>
                      <a:pt x="278" y="576"/>
                      <a:pt x="306" y="581"/>
                      <a:pt x="335" y="581"/>
                    </a:cubicBezTo>
                    <a:cubicBezTo>
                      <a:pt x="444" y="581"/>
                      <a:pt x="563" y="509"/>
                      <a:pt x="602" y="390"/>
                    </a:cubicBezTo>
                    <a:cubicBezTo>
                      <a:pt x="652" y="240"/>
                      <a:pt x="577" y="64"/>
                      <a:pt x="427" y="14"/>
                    </a:cubicBezTo>
                    <a:cubicBezTo>
                      <a:pt x="400" y="5"/>
                      <a:pt x="372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55;p3"/>
              <p:cNvSpPr/>
              <p:nvPr/>
            </p:nvSpPr>
            <p:spPr>
              <a:xfrm>
                <a:off x="12573142" y="185828"/>
                <a:ext cx="63017" cy="56381"/>
              </a:xfrm>
              <a:custGeom>
                <a:avLst/>
                <a:gdLst/>
                <a:ahLst/>
                <a:cxnLst/>
                <a:rect l="l" t="t" r="r" b="b"/>
                <a:pathLst>
                  <a:path w="978" h="875" extrusionOk="0">
                    <a:moveTo>
                      <a:pt x="478" y="1"/>
                    </a:moveTo>
                    <a:cubicBezTo>
                      <a:pt x="301" y="1"/>
                      <a:pt x="135" y="105"/>
                      <a:pt x="76" y="301"/>
                    </a:cubicBezTo>
                    <a:cubicBezTo>
                      <a:pt x="0" y="526"/>
                      <a:pt x="126" y="777"/>
                      <a:pt x="351" y="852"/>
                    </a:cubicBezTo>
                    <a:cubicBezTo>
                      <a:pt x="396" y="867"/>
                      <a:pt x="441" y="874"/>
                      <a:pt x="486" y="874"/>
                    </a:cubicBezTo>
                    <a:cubicBezTo>
                      <a:pt x="669" y="874"/>
                      <a:pt x="842" y="758"/>
                      <a:pt x="903" y="577"/>
                    </a:cubicBezTo>
                    <a:cubicBezTo>
                      <a:pt x="978" y="351"/>
                      <a:pt x="878" y="100"/>
                      <a:pt x="627" y="25"/>
                    </a:cubicBezTo>
                    <a:cubicBezTo>
                      <a:pt x="578" y="9"/>
                      <a:pt x="528" y="1"/>
                      <a:pt x="47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356;p3"/>
              <p:cNvSpPr/>
              <p:nvPr/>
            </p:nvSpPr>
            <p:spPr>
              <a:xfrm>
                <a:off x="12434285" y="531586"/>
                <a:ext cx="64628" cy="57798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897" extrusionOk="0">
                    <a:moveTo>
                      <a:pt x="492" y="1"/>
                    </a:moveTo>
                    <a:cubicBezTo>
                      <a:pt x="309" y="1"/>
                      <a:pt x="136" y="117"/>
                      <a:pt x="75" y="298"/>
                    </a:cubicBezTo>
                    <a:cubicBezTo>
                      <a:pt x="0" y="549"/>
                      <a:pt x="125" y="800"/>
                      <a:pt x="351" y="875"/>
                    </a:cubicBezTo>
                    <a:cubicBezTo>
                      <a:pt x="395" y="890"/>
                      <a:pt x="441" y="897"/>
                      <a:pt x="486" y="897"/>
                    </a:cubicBezTo>
                    <a:cubicBezTo>
                      <a:pt x="669" y="897"/>
                      <a:pt x="842" y="780"/>
                      <a:pt x="902" y="599"/>
                    </a:cubicBezTo>
                    <a:cubicBezTo>
                      <a:pt x="1003" y="374"/>
                      <a:pt x="877" y="123"/>
                      <a:pt x="627" y="23"/>
                    </a:cubicBezTo>
                    <a:cubicBezTo>
                      <a:pt x="582" y="8"/>
                      <a:pt x="537" y="1"/>
                      <a:pt x="492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357;p3"/>
              <p:cNvSpPr/>
              <p:nvPr/>
            </p:nvSpPr>
            <p:spPr>
              <a:xfrm>
                <a:off x="13170648" y="210635"/>
                <a:ext cx="40465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8" h="558" extrusionOk="0">
                    <a:moveTo>
                      <a:pt x="308" y="1"/>
                    </a:moveTo>
                    <a:cubicBezTo>
                      <a:pt x="193" y="1"/>
                      <a:pt x="91" y="73"/>
                      <a:pt x="51" y="192"/>
                    </a:cubicBezTo>
                    <a:cubicBezTo>
                      <a:pt x="1" y="342"/>
                      <a:pt x="76" y="492"/>
                      <a:pt x="226" y="542"/>
                    </a:cubicBezTo>
                    <a:cubicBezTo>
                      <a:pt x="258" y="553"/>
                      <a:pt x="289" y="558"/>
                      <a:pt x="320" y="558"/>
                    </a:cubicBezTo>
                    <a:cubicBezTo>
                      <a:pt x="435" y="558"/>
                      <a:pt x="538" y="486"/>
                      <a:pt x="577" y="367"/>
                    </a:cubicBezTo>
                    <a:cubicBezTo>
                      <a:pt x="627" y="217"/>
                      <a:pt x="552" y="66"/>
                      <a:pt x="402" y="16"/>
                    </a:cubicBezTo>
                    <a:cubicBezTo>
                      <a:pt x="370" y="6"/>
                      <a:pt x="339" y="1"/>
                      <a:pt x="30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358;p3"/>
              <p:cNvSpPr/>
              <p:nvPr/>
            </p:nvSpPr>
            <p:spPr>
              <a:xfrm>
                <a:off x="12647436" y="362444"/>
                <a:ext cx="40401" cy="35826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56" extrusionOk="0">
                    <a:moveTo>
                      <a:pt x="308" y="1"/>
                    </a:moveTo>
                    <a:cubicBezTo>
                      <a:pt x="193" y="1"/>
                      <a:pt x="90" y="73"/>
                      <a:pt x="51" y="192"/>
                    </a:cubicBezTo>
                    <a:cubicBezTo>
                      <a:pt x="0" y="317"/>
                      <a:pt x="76" y="492"/>
                      <a:pt x="226" y="542"/>
                    </a:cubicBezTo>
                    <a:cubicBezTo>
                      <a:pt x="253" y="551"/>
                      <a:pt x="280" y="556"/>
                      <a:pt x="307" y="556"/>
                    </a:cubicBezTo>
                    <a:cubicBezTo>
                      <a:pt x="427" y="556"/>
                      <a:pt x="536" y="470"/>
                      <a:pt x="577" y="367"/>
                    </a:cubicBezTo>
                    <a:cubicBezTo>
                      <a:pt x="627" y="217"/>
                      <a:pt x="552" y="66"/>
                      <a:pt x="401" y="16"/>
                    </a:cubicBezTo>
                    <a:cubicBezTo>
                      <a:pt x="370" y="6"/>
                      <a:pt x="339" y="1"/>
                      <a:pt x="30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3"/>
              <p:cNvSpPr/>
              <p:nvPr/>
            </p:nvSpPr>
            <p:spPr>
              <a:xfrm>
                <a:off x="13044678" y="149293"/>
                <a:ext cx="40465" cy="35246"/>
              </a:xfrm>
              <a:custGeom>
                <a:avLst/>
                <a:gdLst/>
                <a:ahLst/>
                <a:cxnLst/>
                <a:rect l="l" t="t" r="r" b="b"/>
                <a:pathLst>
                  <a:path w="628" h="547" extrusionOk="0">
                    <a:moveTo>
                      <a:pt x="318" y="0"/>
                    </a:moveTo>
                    <a:cubicBezTo>
                      <a:pt x="209" y="0"/>
                      <a:pt x="91" y="72"/>
                      <a:pt x="51" y="191"/>
                    </a:cubicBezTo>
                    <a:cubicBezTo>
                      <a:pt x="1" y="317"/>
                      <a:pt x="76" y="492"/>
                      <a:pt x="226" y="542"/>
                    </a:cubicBezTo>
                    <a:cubicBezTo>
                      <a:pt x="246" y="545"/>
                      <a:pt x="265" y="547"/>
                      <a:pt x="284" y="547"/>
                    </a:cubicBezTo>
                    <a:cubicBezTo>
                      <a:pt x="414" y="547"/>
                      <a:pt x="534" y="476"/>
                      <a:pt x="577" y="367"/>
                    </a:cubicBezTo>
                    <a:cubicBezTo>
                      <a:pt x="627" y="216"/>
                      <a:pt x="552" y="66"/>
                      <a:pt x="402" y="16"/>
                    </a:cubicBezTo>
                    <a:cubicBezTo>
                      <a:pt x="376" y="5"/>
                      <a:pt x="347" y="0"/>
                      <a:pt x="31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360;p3"/>
              <p:cNvSpPr/>
              <p:nvPr/>
            </p:nvSpPr>
            <p:spPr>
              <a:xfrm>
                <a:off x="12900988" y="407678"/>
                <a:ext cx="40401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58" extrusionOk="0">
                    <a:moveTo>
                      <a:pt x="318" y="0"/>
                    </a:moveTo>
                    <a:cubicBezTo>
                      <a:pt x="208" y="0"/>
                      <a:pt x="90" y="72"/>
                      <a:pt x="50" y="191"/>
                    </a:cubicBezTo>
                    <a:cubicBezTo>
                      <a:pt x="0" y="342"/>
                      <a:pt x="100" y="492"/>
                      <a:pt x="226" y="542"/>
                    </a:cubicBezTo>
                    <a:cubicBezTo>
                      <a:pt x="257" y="553"/>
                      <a:pt x="289" y="558"/>
                      <a:pt x="319" y="558"/>
                    </a:cubicBezTo>
                    <a:cubicBezTo>
                      <a:pt x="435" y="558"/>
                      <a:pt x="537" y="486"/>
                      <a:pt x="577" y="367"/>
                    </a:cubicBezTo>
                    <a:cubicBezTo>
                      <a:pt x="627" y="241"/>
                      <a:pt x="552" y="66"/>
                      <a:pt x="401" y="16"/>
                    </a:cubicBezTo>
                    <a:cubicBezTo>
                      <a:pt x="375" y="5"/>
                      <a:pt x="347" y="0"/>
                      <a:pt x="31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3"/>
              <p:cNvSpPr/>
              <p:nvPr/>
            </p:nvSpPr>
            <p:spPr>
              <a:xfrm>
                <a:off x="12807299" y="806530"/>
                <a:ext cx="40465" cy="35310"/>
              </a:xfrm>
              <a:custGeom>
                <a:avLst/>
                <a:gdLst/>
                <a:ahLst/>
                <a:cxnLst/>
                <a:rect l="l" t="t" r="r" b="b"/>
                <a:pathLst>
                  <a:path w="628" h="548" extrusionOk="0">
                    <a:moveTo>
                      <a:pt x="318" y="1"/>
                    </a:moveTo>
                    <a:cubicBezTo>
                      <a:pt x="209" y="1"/>
                      <a:pt x="90" y="73"/>
                      <a:pt x="51" y="192"/>
                    </a:cubicBezTo>
                    <a:cubicBezTo>
                      <a:pt x="1" y="317"/>
                      <a:pt x="76" y="493"/>
                      <a:pt x="226" y="543"/>
                    </a:cubicBezTo>
                    <a:cubicBezTo>
                      <a:pt x="246" y="546"/>
                      <a:pt x="265" y="547"/>
                      <a:pt x="284" y="547"/>
                    </a:cubicBezTo>
                    <a:cubicBezTo>
                      <a:pt x="414" y="547"/>
                      <a:pt x="533" y="476"/>
                      <a:pt x="577" y="367"/>
                    </a:cubicBezTo>
                    <a:cubicBezTo>
                      <a:pt x="627" y="217"/>
                      <a:pt x="552" y="66"/>
                      <a:pt x="402" y="16"/>
                    </a:cubicBezTo>
                    <a:cubicBezTo>
                      <a:pt x="375" y="6"/>
                      <a:pt x="347" y="1"/>
                      <a:pt x="31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3"/>
              <p:cNvSpPr/>
              <p:nvPr/>
            </p:nvSpPr>
            <p:spPr>
              <a:xfrm>
                <a:off x="13388696" y="756078"/>
                <a:ext cx="67850" cy="61020"/>
              </a:xfrm>
              <a:custGeom>
                <a:avLst/>
                <a:gdLst/>
                <a:ahLst/>
                <a:cxnLst/>
                <a:rect l="l" t="t" r="r" b="b"/>
                <a:pathLst>
                  <a:path w="1053" h="947" extrusionOk="0">
                    <a:moveTo>
                      <a:pt x="529" y="1"/>
                    </a:moveTo>
                    <a:cubicBezTo>
                      <a:pt x="327" y="1"/>
                      <a:pt x="136" y="121"/>
                      <a:pt x="75" y="323"/>
                    </a:cubicBezTo>
                    <a:cubicBezTo>
                      <a:pt x="0" y="574"/>
                      <a:pt x="126" y="824"/>
                      <a:pt x="376" y="925"/>
                    </a:cubicBezTo>
                    <a:cubicBezTo>
                      <a:pt x="420" y="939"/>
                      <a:pt x="466" y="946"/>
                      <a:pt x="512" y="946"/>
                    </a:cubicBezTo>
                    <a:cubicBezTo>
                      <a:pt x="701" y="946"/>
                      <a:pt x="892" y="826"/>
                      <a:pt x="953" y="624"/>
                    </a:cubicBezTo>
                    <a:cubicBezTo>
                      <a:pt x="1053" y="373"/>
                      <a:pt x="902" y="123"/>
                      <a:pt x="677" y="22"/>
                    </a:cubicBezTo>
                    <a:cubicBezTo>
                      <a:pt x="628" y="8"/>
                      <a:pt x="578" y="1"/>
                      <a:pt x="52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63;p3"/>
              <p:cNvSpPr/>
              <p:nvPr/>
            </p:nvSpPr>
            <p:spPr>
              <a:xfrm>
                <a:off x="13409702" y="48775"/>
                <a:ext cx="64628" cy="57734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896" extrusionOk="0">
                    <a:moveTo>
                      <a:pt x="492" y="0"/>
                    </a:moveTo>
                    <a:cubicBezTo>
                      <a:pt x="309" y="0"/>
                      <a:pt x="136" y="117"/>
                      <a:pt x="75" y="298"/>
                    </a:cubicBezTo>
                    <a:cubicBezTo>
                      <a:pt x="0" y="548"/>
                      <a:pt x="125" y="799"/>
                      <a:pt x="351" y="874"/>
                    </a:cubicBezTo>
                    <a:cubicBezTo>
                      <a:pt x="395" y="889"/>
                      <a:pt x="441" y="896"/>
                      <a:pt x="486" y="896"/>
                    </a:cubicBezTo>
                    <a:cubicBezTo>
                      <a:pt x="669" y="896"/>
                      <a:pt x="842" y="779"/>
                      <a:pt x="902" y="598"/>
                    </a:cubicBezTo>
                    <a:cubicBezTo>
                      <a:pt x="1003" y="373"/>
                      <a:pt x="877" y="122"/>
                      <a:pt x="627" y="22"/>
                    </a:cubicBezTo>
                    <a:cubicBezTo>
                      <a:pt x="582" y="7"/>
                      <a:pt x="537" y="0"/>
                      <a:pt x="49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64;p3"/>
              <p:cNvSpPr/>
              <p:nvPr/>
            </p:nvSpPr>
            <p:spPr>
              <a:xfrm>
                <a:off x="11570276" y="561355"/>
                <a:ext cx="37179" cy="32604"/>
              </a:xfrm>
              <a:custGeom>
                <a:avLst/>
                <a:gdLst/>
                <a:ahLst/>
                <a:cxnLst/>
                <a:rect l="l" t="t" r="r" b="b"/>
                <a:pathLst>
                  <a:path w="577" h="506" extrusionOk="0">
                    <a:moveTo>
                      <a:pt x="295" y="0"/>
                    </a:moveTo>
                    <a:cubicBezTo>
                      <a:pt x="243" y="0"/>
                      <a:pt x="193" y="20"/>
                      <a:pt x="151" y="62"/>
                    </a:cubicBezTo>
                    <a:cubicBezTo>
                      <a:pt x="26" y="137"/>
                      <a:pt x="1" y="287"/>
                      <a:pt x="76" y="388"/>
                    </a:cubicBezTo>
                    <a:cubicBezTo>
                      <a:pt x="123" y="466"/>
                      <a:pt x="209" y="505"/>
                      <a:pt x="291" y="505"/>
                    </a:cubicBezTo>
                    <a:cubicBezTo>
                      <a:pt x="341" y="505"/>
                      <a:pt x="389" y="491"/>
                      <a:pt x="427" y="463"/>
                    </a:cubicBezTo>
                    <a:cubicBezTo>
                      <a:pt x="552" y="388"/>
                      <a:pt x="577" y="237"/>
                      <a:pt x="502" y="112"/>
                    </a:cubicBezTo>
                    <a:cubicBezTo>
                      <a:pt x="443" y="39"/>
                      <a:pt x="368" y="0"/>
                      <a:pt x="29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3"/>
              <p:cNvSpPr/>
              <p:nvPr/>
            </p:nvSpPr>
            <p:spPr>
              <a:xfrm>
                <a:off x="12267914" y="662840"/>
                <a:ext cx="42076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53" h="558" extrusionOk="0">
                    <a:moveTo>
                      <a:pt x="331" y="0"/>
                    </a:moveTo>
                    <a:cubicBezTo>
                      <a:pt x="209" y="0"/>
                      <a:pt x="90" y="72"/>
                      <a:pt x="51" y="191"/>
                    </a:cubicBezTo>
                    <a:cubicBezTo>
                      <a:pt x="1" y="342"/>
                      <a:pt x="76" y="492"/>
                      <a:pt x="226" y="542"/>
                    </a:cubicBezTo>
                    <a:cubicBezTo>
                      <a:pt x="258" y="553"/>
                      <a:pt x="290" y="558"/>
                      <a:pt x="322" y="558"/>
                    </a:cubicBezTo>
                    <a:cubicBezTo>
                      <a:pt x="444" y="558"/>
                      <a:pt x="562" y="486"/>
                      <a:pt x="602" y="367"/>
                    </a:cubicBezTo>
                    <a:cubicBezTo>
                      <a:pt x="652" y="216"/>
                      <a:pt x="577" y="66"/>
                      <a:pt x="427" y="16"/>
                    </a:cubicBezTo>
                    <a:cubicBezTo>
                      <a:pt x="395" y="5"/>
                      <a:pt x="363" y="0"/>
                      <a:pt x="33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3"/>
              <p:cNvSpPr/>
              <p:nvPr/>
            </p:nvSpPr>
            <p:spPr>
              <a:xfrm>
                <a:off x="12356770" y="439960"/>
                <a:ext cx="42012" cy="37437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81" extrusionOk="0">
                    <a:moveTo>
                      <a:pt x="330" y="1"/>
                    </a:moveTo>
                    <a:cubicBezTo>
                      <a:pt x="208" y="1"/>
                      <a:pt x="90" y="73"/>
                      <a:pt x="50" y="192"/>
                    </a:cubicBezTo>
                    <a:cubicBezTo>
                      <a:pt x="0" y="342"/>
                      <a:pt x="75" y="517"/>
                      <a:pt x="226" y="567"/>
                    </a:cubicBezTo>
                    <a:cubicBezTo>
                      <a:pt x="253" y="577"/>
                      <a:pt x="281" y="581"/>
                      <a:pt x="309" y="581"/>
                    </a:cubicBezTo>
                    <a:cubicBezTo>
                      <a:pt x="435" y="581"/>
                      <a:pt x="560" y="495"/>
                      <a:pt x="602" y="392"/>
                    </a:cubicBezTo>
                    <a:cubicBezTo>
                      <a:pt x="652" y="242"/>
                      <a:pt x="577" y="66"/>
                      <a:pt x="426" y="16"/>
                    </a:cubicBezTo>
                    <a:cubicBezTo>
                      <a:pt x="395" y="6"/>
                      <a:pt x="362" y="1"/>
                      <a:pt x="3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7;p3"/>
              <p:cNvSpPr/>
              <p:nvPr/>
            </p:nvSpPr>
            <p:spPr>
              <a:xfrm>
                <a:off x="11901343" y="660198"/>
                <a:ext cx="24292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3" extrusionOk="0">
                    <a:moveTo>
                      <a:pt x="198" y="0"/>
                    </a:moveTo>
                    <a:cubicBezTo>
                      <a:pt x="118" y="0"/>
                      <a:pt x="46" y="45"/>
                      <a:pt x="25" y="107"/>
                    </a:cubicBezTo>
                    <a:cubicBezTo>
                      <a:pt x="0" y="207"/>
                      <a:pt x="51" y="307"/>
                      <a:pt x="126" y="332"/>
                    </a:cubicBezTo>
                    <a:cubicBezTo>
                      <a:pt x="153" y="346"/>
                      <a:pt x="179" y="352"/>
                      <a:pt x="205" y="352"/>
                    </a:cubicBezTo>
                    <a:cubicBezTo>
                      <a:pt x="274" y="352"/>
                      <a:pt x="333" y="306"/>
                      <a:pt x="351" y="232"/>
                    </a:cubicBezTo>
                    <a:cubicBezTo>
                      <a:pt x="376" y="132"/>
                      <a:pt x="351" y="32"/>
                      <a:pt x="251" y="7"/>
                    </a:cubicBezTo>
                    <a:cubicBezTo>
                      <a:pt x="233" y="2"/>
                      <a:pt x="215" y="0"/>
                      <a:pt x="19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3"/>
              <p:cNvSpPr/>
              <p:nvPr/>
            </p:nvSpPr>
            <p:spPr>
              <a:xfrm>
                <a:off x="12235632" y="563288"/>
                <a:ext cx="25903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53" extrusionOk="0">
                    <a:moveTo>
                      <a:pt x="209" y="0"/>
                    </a:moveTo>
                    <a:cubicBezTo>
                      <a:pt x="142" y="0"/>
                      <a:pt x="67" y="45"/>
                      <a:pt x="25" y="107"/>
                    </a:cubicBezTo>
                    <a:cubicBezTo>
                      <a:pt x="0" y="207"/>
                      <a:pt x="50" y="308"/>
                      <a:pt x="151" y="333"/>
                    </a:cubicBezTo>
                    <a:cubicBezTo>
                      <a:pt x="171" y="346"/>
                      <a:pt x="193" y="352"/>
                      <a:pt x="215" y="352"/>
                    </a:cubicBezTo>
                    <a:cubicBezTo>
                      <a:pt x="276" y="352"/>
                      <a:pt x="340" y="306"/>
                      <a:pt x="376" y="232"/>
                    </a:cubicBezTo>
                    <a:cubicBezTo>
                      <a:pt x="401" y="132"/>
                      <a:pt x="351" y="32"/>
                      <a:pt x="251" y="7"/>
                    </a:cubicBezTo>
                    <a:cubicBezTo>
                      <a:pt x="238" y="2"/>
                      <a:pt x="224" y="0"/>
                      <a:pt x="20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3"/>
              <p:cNvSpPr/>
              <p:nvPr/>
            </p:nvSpPr>
            <p:spPr>
              <a:xfrm>
                <a:off x="11980469" y="699697"/>
                <a:ext cx="25903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53" extrusionOk="0">
                    <a:moveTo>
                      <a:pt x="197" y="1"/>
                    </a:moveTo>
                    <a:cubicBezTo>
                      <a:pt x="128" y="1"/>
                      <a:pt x="69" y="47"/>
                      <a:pt x="51" y="120"/>
                    </a:cubicBezTo>
                    <a:cubicBezTo>
                      <a:pt x="0" y="221"/>
                      <a:pt x="51" y="321"/>
                      <a:pt x="151" y="346"/>
                    </a:cubicBezTo>
                    <a:cubicBezTo>
                      <a:pt x="168" y="350"/>
                      <a:pt x="185" y="352"/>
                      <a:pt x="202" y="352"/>
                    </a:cubicBezTo>
                    <a:cubicBezTo>
                      <a:pt x="283" y="352"/>
                      <a:pt x="356" y="304"/>
                      <a:pt x="376" y="221"/>
                    </a:cubicBezTo>
                    <a:cubicBezTo>
                      <a:pt x="401" y="146"/>
                      <a:pt x="351" y="45"/>
                      <a:pt x="276" y="20"/>
                    </a:cubicBezTo>
                    <a:cubicBezTo>
                      <a:pt x="249" y="7"/>
                      <a:pt x="222" y="1"/>
                      <a:pt x="197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370;p3"/>
              <p:cNvSpPr/>
              <p:nvPr/>
            </p:nvSpPr>
            <p:spPr>
              <a:xfrm>
                <a:off x="12072547" y="533390"/>
                <a:ext cx="25903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53" extrusionOk="0">
                    <a:moveTo>
                      <a:pt x="197" y="0"/>
                    </a:moveTo>
                    <a:cubicBezTo>
                      <a:pt x="127" y="0"/>
                      <a:pt x="69" y="47"/>
                      <a:pt x="50" y="120"/>
                    </a:cubicBezTo>
                    <a:cubicBezTo>
                      <a:pt x="0" y="220"/>
                      <a:pt x="50" y="320"/>
                      <a:pt x="150" y="346"/>
                    </a:cubicBezTo>
                    <a:cubicBezTo>
                      <a:pt x="168" y="350"/>
                      <a:pt x="186" y="352"/>
                      <a:pt x="203" y="352"/>
                    </a:cubicBezTo>
                    <a:cubicBezTo>
                      <a:pt x="284" y="352"/>
                      <a:pt x="355" y="307"/>
                      <a:pt x="376" y="245"/>
                    </a:cubicBezTo>
                    <a:cubicBezTo>
                      <a:pt x="401" y="145"/>
                      <a:pt x="351" y="45"/>
                      <a:pt x="276" y="20"/>
                    </a:cubicBezTo>
                    <a:cubicBezTo>
                      <a:pt x="249" y="6"/>
                      <a:pt x="222" y="0"/>
                      <a:pt x="197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71;p3"/>
              <p:cNvSpPr/>
              <p:nvPr/>
            </p:nvSpPr>
            <p:spPr>
              <a:xfrm>
                <a:off x="12133889" y="279065"/>
                <a:ext cx="24292" cy="21908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40" extrusionOk="0">
                    <a:moveTo>
                      <a:pt x="198" y="0"/>
                    </a:moveTo>
                    <a:cubicBezTo>
                      <a:pt x="118" y="0"/>
                      <a:pt x="46" y="45"/>
                      <a:pt x="25" y="107"/>
                    </a:cubicBezTo>
                    <a:cubicBezTo>
                      <a:pt x="0" y="207"/>
                      <a:pt x="25" y="308"/>
                      <a:pt x="126" y="333"/>
                    </a:cubicBezTo>
                    <a:cubicBezTo>
                      <a:pt x="143" y="337"/>
                      <a:pt x="161" y="339"/>
                      <a:pt x="179" y="339"/>
                    </a:cubicBezTo>
                    <a:cubicBezTo>
                      <a:pt x="259" y="339"/>
                      <a:pt x="331" y="294"/>
                      <a:pt x="351" y="232"/>
                    </a:cubicBezTo>
                    <a:cubicBezTo>
                      <a:pt x="376" y="132"/>
                      <a:pt x="326" y="32"/>
                      <a:pt x="251" y="7"/>
                    </a:cubicBezTo>
                    <a:cubicBezTo>
                      <a:pt x="233" y="2"/>
                      <a:pt x="216" y="0"/>
                      <a:pt x="19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3"/>
              <p:cNvSpPr/>
              <p:nvPr/>
            </p:nvSpPr>
            <p:spPr>
              <a:xfrm>
                <a:off x="11743091" y="294659"/>
                <a:ext cx="43622" cy="38983"/>
              </a:xfrm>
              <a:custGeom>
                <a:avLst/>
                <a:gdLst/>
                <a:ahLst/>
                <a:cxnLst/>
                <a:rect l="l" t="t" r="r" b="b"/>
                <a:pathLst>
                  <a:path w="677" h="605" extrusionOk="0">
                    <a:moveTo>
                      <a:pt x="357" y="0"/>
                    </a:moveTo>
                    <a:cubicBezTo>
                      <a:pt x="235" y="0"/>
                      <a:pt x="115" y="76"/>
                      <a:pt x="75" y="216"/>
                    </a:cubicBezTo>
                    <a:cubicBezTo>
                      <a:pt x="0" y="366"/>
                      <a:pt x="100" y="542"/>
                      <a:pt x="251" y="592"/>
                    </a:cubicBezTo>
                    <a:cubicBezTo>
                      <a:pt x="277" y="601"/>
                      <a:pt x="305" y="605"/>
                      <a:pt x="332" y="605"/>
                    </a:cubicBezTo>
                    <a:cubicBezTo>
                      <a:pt x="459" y="605"/>
                      <a:pt x="586" y="515"/>
                      <a:pt x="627" y="391"/>
                    </a:cubicBezTo>
                    <a:cubicBezTo>
                      <a:pt x="677" y="241"/>
                      <a:pt x="602" y="66"/>
                      <a:pt x="451" y="15"/>
                    </a:cubicBezTo>
                    <a:cubicBezTo>
                      <a:pt x="421" y="5"/>
                      <a:pt x="389" y="0"/>
                      <a:pt x="357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3"/>
              <p:cNvSpPr/>
              <p:nvPr/>
            </p:nvSpPr>
            <p:spPr>
              <a:xfrm>
                <a:off x="11731750" y="750021"/>
                <a:ext cx="42076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53" h="558" extrusionOk="0">
                    <a:moveTo>
                      <a:pt x="331" y="1"/>
                    </a:moveTo>
                    <a:cubicBezTo>
                      <a:pt x="209" y="1"/>
                      <a:pt x="91" y="73"/>
                      <a:pt x="51" y="192"/>
                    </a:cubicBezTo>
                    <a:cubicBezTo>
                      <a:pt x="1" y="342"/>
                      <a:pt x="101" y="492"/>
                      <a:pt x="251" y="542"/>
                    </a:cubicBezTo>
                    <a:cubicBezTo>
                      <a:pt x="278" y="553"/>
                      <a:pt x="306" y="558"/>
                      <a:pt x="335" y="558"/>
                    </a:cubicBezTo>
                    <a:cubicBezTo>
                      <a:pt x="444" y="558"/>
                      <a:pt x="563" y="486"/>
                      <a:pt x="602" y="367"/>
                    </a:cubicBezTo>
                    <a:cubicBezTo>
                      <a:pt x="652" y="217"/>
                      <a:pt x="577" y="66"/>
                      <a:pt x="427" y="16"/>
                    </a:cubicBezTo>
                    <a:cubicBezTo>
                      <a:pt x="395" y="6"/>
                      <a:pt x="363" y="1"/>
                      <a:pt x="3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4" name="Google Shape;374;p3"/>
            <p:cNvGrpSpPr/>
            <p:nvPr/>
          </p:nvGrpSpPr>
          <p:grpSpPr>
            <a:xfrm>
              <a:off x="6154622" y="-3547"/>
              <a:ext cx="2495117" cy="5159568"/>
              <a:chOff x="13669697" y="-3547"/>
              <a:chExt cx="2495117" cy="5159568"/>
            </a:xfrm>
          </p:grpSpPr>
          <p:sp>
            <p:nvSpPr>
              <p:cNvPr id="375" name="Google Shape;375;p3"/>
              <p:cNvSpPr/>
              <p:nvPr/>
            </p:nvSpPr>
            <p:spPr>
              <a:xfrm>
                <a:off x="15756167" y="2666253"/>
                <a:ext cx="58185" cy="50259"/>
              </a:xfrm>
              <a:custGeom>
                <a:avLst/>
                <a:gdLst/>
                <a:ahLst/>
                <a:cxnLst/>
                <a:rect l="l" t="t" r="r" b="b"/>
                <a:pathLst>
                  <a:path w="903" h="780" extrusionOk="0">
                    <a:moveTo>
                      <a:pt x="462" y="0"/>
                    </a:moveTo>
                    <a:cubicBezTo>
                      <a:pt x="379" y="0"/>
                      <a:pt x="297" y="26"/>
                      <a:pt x="226" y="77"/>
                    </a:cubicBezTo>
                    <a:cubicBezTo>
                      <a:pt x="50" y="202"/>
                      <a:pt x="0" y="428"/>
                      <a:pt x="126" y="603"/>
                    </a:cubicBezTo>
                    <a:cubicBezTo>
                      <a:pt x="200" y="723"/>
                      <a:pt x="320" y="780"/>
                      <a:pt x="441" y="780"/>
                    </a:cubicBezTo>
                    <a:cubicBezTo>
                      <a:pt x="523" y="780"/>
                      <a:pt x="606" y="754"/>
                      <a:pt x="677" y="703"/>
                    </a:cubicBezTo>
                    <a:cubicBezTo>
                      <a:pt x="852" y="578"/>
                      <a:pt x="903" y="352"/>
                      <a:pt x="777" y="177"/>
                    </a:cubicBezTo>
                    <a:cubicBezTo>
                      <a:pt x="702" y="57"/>
                      <a:pt x="583" y="0"/>
                      <a:pt x="46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6;p3"/>
              <p:cNvSpPr/>
              <p:nvPr/>
            </p:nvSpPr>
            <p:spPr>
              <a:xfrm>
                <a:off x="15912808" y="1570021"/>
                <a:ext cx="64628" cy="56123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871" extrusionOk="0">
                    <a:moveTo>
                      <a:pt x="517" y="0"/>
                    </a:moveTo>
                    <a:cubicBezTo>
                      <a:pt x="333" y="0"/>
                      <a:pt x="156" y="117"/>
                      <a:pt x="76" y="298"/>
                    </a:cubicBezTo>
                    <a:cubicBezTo>
                      <a:pt x="0" y="523"/>
                      <a:pt x="126" y="774"/>
                      <a:pt x="351" y="849"/>
                    </a:cubicBezTo>
                    <a:cubicBezTo>
                      <a:pt x="401" y="864"/>
                      <a:pt x="450" y="871"/>
                      <a:pt x="498" y="871"/>
                    </a:cubicBezTo>
                    <a:cubicBezTo>
                      <a:pt x="694" y="871"/>
                      <a:pt x="867" y="755"/>
                      <a:pt x="928" y="573"/>
                    </a:cubicBezTo>
                    <a:cubicBezTo>
                      <a:pt x="1003" y="348"/>
                      <a:pt x="878" y="97"/>
                      <a:pt x="652" y="22"/>
                    </a:cubicBezTo>
                    <a:cubicBezTo>
                      <a:pt x="607" y="7"/>
                      <a:pt x="562" y="0"/>
                      <a:pt x="517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377;p3"/>
              <p:cNvSpPr/>
              <p:nvPr/>
            </p:nvSpPr>
            <p:spPr>
              <a:xfrm>
                <a:off x="15567179" y="1431099"/>
                <a:ext cx="63082" cy="56187"/>
              </a:xfrm>
              <a:custGeom>
                <a:avLst/>
                <a:gdLst/>
                <a:ahLst/>
                <a:cxnLst/>
                <a:rect l="l" t="t" r="r" b="b"/>
                <a:pathLst>
                  <a:path w="979" h="872" extrusionOk="0">
                    <a:moveTo>
                      <a:pt x="493" y="1"/>
                    </a:moveTo>
                    <a:cubicBezTo>
                      <a:pt x="310" y="1"/>
                      <a:pt x="136" y="117"/>
                      <a:pt x="76" y="298"/>
                    </a:cubicBezTo>
                    <a:cubicBezTo>
                      <a:pt x="1" y="524"/>
                      <a:pt x="126" y="775"/>
                      <a:pt x="352" y="850"/>
                    </a:cubicBezTo>
                    <a:cubicBezTo>
                      <a:pt x="396" y="865"/>
                      <a:pt x="442" y="872"/>
                      <a:pt x="487" y="872"/>
                    </a:cubicBezTo>
                    <a:cubicBezTo>
                      <a:pt x="669" y="872"/>
                      <a:pt x="843" y="755"/>
                      <a:pt x="903" y="574"/>
                    </a:cubicBezTo>
                    <a:cubicBezTo>
                      <a:pt x="978" y="348"/>
                      <a:pt x="853" y="98"/>
                      <a:pt x="627" y="23"/>
                    </a:cubicBezTo>
                    <a:cubicBezTo>
                      <a:pt x="583" y="8"/>
                      <a:pt x="538" y="1"/>
                      <a:pt x="49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15911198" y="2166302"/>
                <a:ext cx="40401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58" extrusionOk="0">
                    <a:moveTo>
                      <a:pt x="308" y="1"/>
                    </a:moveTo>
                    <a:cubicBezTo>
                      <a:pt x="193" y="1"/>
                      <a:pt x="90" y="73"/>
                      <a:pt x="50" y="192"/>
                    </a:cubicBezTo>
                    <a:cubicBezTo>
                      <a:pt x="0" y="342"/>
                      <a:pt x="75" y="492"/>
                      <a:pt x="226" y="543"/>
                    </a:cubicBezTo>
                    <a:cubicBezTo>
                      <a:pt x="252" y="553"/>
                      <a:pt x="280" y="558"/>
                      <a:pt x="309" y="558"/>
                    </a:cubicBezTo>
                    <a:cubicBezTo>
                      <a:pt x="419" y="558"/>
                      <a:pt x="537" y="486"/>
                      <a:pt x="577" y="367"/>
                    </a:cubicBezTo>
                    <a:cubicBezTo>
                      <a:pt x="627" y="217"/>
                      <a:pt x="527" y="66"/>
                      <a:pt x="401" y="16"/>
                    </a:cubicBezTo>
                    <a:cubicBezTo>
                      <a:pt x="370" y="6"/>
                      <a:pt x="339" y="1"/>
                      <a:pt x="30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379;p3"/>
              <p:cNvSpPr/>
              <p:nvPr/>
            </p:nvSpPr>
            <p:spPr>
              <a:xfrm>
                <a:off x="15759389" y="1643090"/>
                <a:ext cx="40401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58" extrusionOk="0">
                    <a:moveTo>
                      <a:pt x="308" y="0"/>
                    </a:moveTo>
                    <a:cubicBezTo>
                      <a:pt x="193" y="0"/>
                      <a:pt x="90" y="72"/>
                      <a:pt x="51" y="191"/>
                    </a:cubicBezTo>
                    <a:cubicBezTo>
                      <a:pt x="0" y="342"/>
                      <a:pt x="76" y="492"/>
                      <a:pt x="226" y="542"/>
                    </a:cubicBezTo>
                    <a:cubicBezTo>
                      <a:pt x="257" y="553"/>
                      <a:pt x="289" y="558"/>
                      <a:pt x="319" y="558"/>
                    </a:cubicBezTo>
                    <a:cubicBezTo>
                      <a:pt x="435" y="558"/>
                      <a:pt x="537" y="486"/>
                      <a:pt x="577" y="367"/>
                    </a:cubicBezTo>
                    <a:cubicBezTo>
                      <a:pt x="627" y="216"/>
                      <a:pt x="552" y="66"/>
                      <a:pt x="401" y="16"/>
                    </a:cubicBezTo>
                    <a:cubicBezTo>
                      <a:pt x="370" y="5"/>
                      <a:pt x="339" y="0"/>
                      <a:pt x="30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380;p3"/>
              <p:cNvSpPr/>
              <p:nvPr/>
            </p:nvSpPr>
            <p:spPr>
              <a:xfrm>
                <a:off x="15972540" y="2040332"/>
                <a:ext cx="40465" cy="36019"/>
              </a:xfrm>
              <a:custGeom>
                <a:avLst/>
                <a:gdLst/>
                <a:ahLst/>
                <a:cxnLst/>
                <a:rect l="l" t="t" r="r" b="b"/>
                <a:pathLst>
                  <a:path w="628" h="559" extrusionOk="0">
                    <a:moveTo>
                      <a:pt x="308" y="1"/>
                    </a:moveTo>
                    <a:cubicBezTo>
                      <a:pt x="193" y="1"/>
                      <a:pt x="90" y="73"/>
                      <a:pt x="51" y="192"/>
                    </a:cubicBezTo>
                    <a:cubicBezTo>
                      <a:pt x="1" y="342"/>
                      <a:pt x="76" y="493"/>
                      <a:pt x="226" y="543"/>
                    </a:cubicBezTo>
                    <a:cubicBezTo>
                      <a:pt x="258" y="553"/>
                      <a:pt x="289" y="558"/>
                      <a:pt x="319" y="558"/>
                    </a:cubicBezTo>
                    <a:cubicBezTo>
                      <a:pt x="435" y="558"/>
                      <a:pt x="537" y="486"/>
                      <a:pt x="577" y="367"/>
                    </a:cubicBezTo>
                    <a:cubicBezTo>
                      <a:pt x="627" y="217"/>
                      <a:pt x="552" y="66"/>
                      <a:pt x="402" y="16"/>
                    </a:cubicBezTo>
                    <a:cubicBezTo>
                      <a:pt x="370" y="6"/>
                      <a:pt x="339" y="1"/>
                      <a:pt x="30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381;p3"/>
              <p:cNvSpPr/>
              <p:nvPr/>
            </p:nvSpPr>
            <p:spPr>
              <a:xfrm>
                <a:off x="15712544" y="1896642"/>
                <a:ext cx="40465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8" h="558" extrusionOk="0">
                    <a:moveTo>
                      <a:pt x="318" y="0"/>
                    </a:moveTo>
                    <a:cubicBezTo>
                      <a:pt x="208" y="0"/>
                      <a:pt x="90" y="72"/>
                      <a:pt x="51" y="191"/>
                    </a:cubicBezTo>
                    <a:cubicBezTo>
                      <a:pt x="1" y="342"/>
                      <a:pt x="101" y="492"/>
                      <a:pt x="226" y="542"/>
                    </a:cubicBezTo>
                    <a:cubicBezTo>
                      <a:pt x="258" y="553"/>
                      <a:pt x="289" y="558"/>
                      <a:pt x="319" y="558"/>
                    </a:cubicBezTo>
                    <a:cubicBezTo>
                      <a:pt x="435" y="558"/>
                      <a:pt x="537" y="486"/>
                      <a:pt x="577" y="367"/>
                    </a:cubicBezTo>
                    <a:cubicBezTo>
                      <a:pt x="627" y="241"/>
                      <a:pt x="552" y="66"/>
                      <a:pt x="402" y="16"/>
                    </a:cubicBezTo>
                    <a:cubicBezTo>
                      <a:pt x="375" y="5"/>
                      <a:pt x="347" y="0"/>
                      <a:pt x="31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382;p3"/>
              <p:cNvSpPr/>
              <p:nvPr/>
            </p:nvSpPr>
            <p:spPr>
              <a:xfrm>
                <a:off x="15315303" y="1802953"/>
                <a:ext cx="40401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58" extrusionOk="0">
                    <a:moveTo>
                      <a:pt x="308" y="1"/>
                    </a:moveTo>
                    <a:cubicBezTo>
                      <a:pt x="192" y="1"/>
                      <a:pt x="90" y="73"/>
                      <a:pt x="50" y="192"/>
                    </a:cubicBezTo>
                    <a:cubicBezTo>
                      <a:pt x="0" y="342"/>
                      <a:pt x="75" y="492"/>
                      <a:pt x="226" y="542"/>
                    </a:cubicBezTo>
                    <a:cubicBezTo>
                      <a:pt x="257" y="553"/>
                      <a:pt x="288" y="558"/>
                      <a:pt x="319" y="558"/>
                    </a:cubicBezTo>
                    <a:cubicBezTo>
                      <a:pt x="434" y="558"/>
                      <a:pt x="537" y="486"/>
                      <a:pt x="577" y="367"/>
                    </a:cubicBezTo>
                    <a:cubicBezTo>
                      <a:pt x="627" y="217"/>
                      <a:pt x="551" y="66"/>
                      <a:pt x="401" y="16"/>
                    </a:cubicBezTo>
                    <a:cubicBezTo>
                      <a:pt x="370" y="6"/>
                      <a:pt x="338" y="1"/>
                      <a:pt x="30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383;p3"/>
              <p:cNvSpPr/>
              <p:nvPr/>
            </p:nvSpPr>
            <p:spPr>
              <a:xfrm>
                <a:off x="15339530" y="2384930"/>
                <a:ext cx="67850" cy="59989"/>
              </a:xfrm>
              <a:custGeom>
                <a:avLst/>
                <a:gdLst/>
                <a:ahLst/>
                <a:cxnLst/>
                <a:rect l="l" t="t" r="r" b="b"/>
                <a:pathLst>
                  <a:path w="1053" h="931" extrusionOk="0">
                    <a:moveTo>
                      <a:pt x="513" y="0"/>
                    </a:moveTo>
                    <a:cubicBezTo>
                      <a:pt x="316" y="0"/>
                      <a:pt x="134" y="131"/>
                      <a:pt x="75" y="307"/>
                    </a:cubicBezTo>
                    <a:cubicBezTo>
                      <a:pt x="0" y="558"/>
                      <a:pt x="125" y="834"/>
                      <a:pt x="376" y="909"/>
                    </a:cubicBezTo>
                    <a:cubicBezTo>
                      <a:pt x="420" y="924"/>
                      <a:pt x="466" y="931"/>
                      <a:pt x="512" y="931"/>
                    </a:cubicBezTo>
                    <a:cubicBezTo>
                      <a:pt x="701" y="931"/>
                      <a:pt x="892" y="810"/>
                      <a:pt x="952" y="608"/>
                    </a:cubicBezTo>
                    <a:cubicBezTo>
                      <a:pt x="1053" y="383"/>
                      <a:pt x="902" y="107"/>
                      <a:pt x="677" y="32"/>
                    </a:cubicBezTo>
                    <a:cubicBezTo>
                      <a:pt x="623" y="10"/>
                      <a:pt x="567" y="0"/>
                      <a:pt x="51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84;p3"/>
              <p:cNvSpPr/>
              <p:nvPr/>
            </p:nvSpPr>
            <p:spPr>
              <a:xfrm>
                <a:off x="16050055" y="2406516"/>
                <a:ext cx="63082" cy="56187"/>
              </a:xfrm>
              <a:custGeom>
                <a:avLst/>
                <a:gdLst/>
                <a:ahLst/>
                <a:cxnLst/>
                <a:rect l="l" t="t" r="r" b="b"/>
                <a:pathLst>
                  <a:path w="979" h="872" extrusionOk="0">
                    <a:moveTo>
                      <a:pt x="492" y="1"/>
                    </a:moveTo>
                    <a:cubicBezTo>
                      <a:pt x="310" y="1"/>
                      <a:pt x="136" y="117"/>
                      <a:pt x="76" y="298"/>
                    </a:cubicBezTo>
                    <a:cubicBezTo>
                      <a:pt x="1" y="524"/>
                      <a:pt x="126" y="774"/>
                      <a:pt x="352" y="850"/>
                    </a:cubicBezTo>
                    <a:cubicBezTo>
                      <a:pt x="396" y="864"/>
                      <a:pt x="442" y="872"/>
                      <a:pt x="486" y="872"/>
                    </a:cubicBezTo>
                    <a:cubicBezTo>
                      <a:pt x="669" y="872"/>
                      <a:pt x="843" y="755"/>
                      <a:pt x="903" y="574"/>
                    </a:cubicBezTo>
                    <a:cubicBezTo>
                      <a:pt x="978" y="348"/>
                      <a:pt x="853" y="98"/>
                      <a:pt x="627" y="23"/>
                    </a:cubicBezTo>
                    <a:cubicBezTo>
                      <a:pt x="583" y="8"/>
                      <a:pt x="537" y="1"/>
                      <a:pt x="492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385;p3"/>
              <p:cNvSpPr/>
              <p:nvPr/>
            </p:nvSpPr>
            <p:spPr>
              <a:xfrm>
                <a:off x="15580131" y="4536737"/>
                <a:ext cx="56574" cy="50324"/>
              </a:xfrm>
              <a:custGeom>
                <a:avLst/>
                <a:gdLst/>
                <a:ahLst/>
                <a:cxnLst/>
                <a:rect l="l" t="t" r="r" b="b"/>
                <a:pathLst>
                  <a:path w="878" h="781" extrusionOk="0">
                    <a:moveTo>
                      <a:pt x="438" y="1"/>
                    </a:moveTo>
                    <a:cubicBezTo>
                      <a:pt x="366" y="1"/>
                      <a:pt x="292" y="23"/>
                      <a:pt x="226" y="71"/>
                    </a:cubicBezTo>
                    <a:cubicBezTo>
                      <a:pt x="25" y="196"/>
                      <a:pt x="0" y="421"/>
                      <a:pt x="126" y="622"/>
                    </a:cubicBezTo>
                    <a:cubicBezTo>
                      <a:pt x="203" y="730"/>
                      <a:pt x="318" y="781"/>
                      <a:pt x="436" y="781"/>
                    </a:cubicBezTo>
                    <a:cubicBezTo>
                      <a:pt x="509" y="781"/>
                      <a:pt x="584" y="761"/>
                      <a:pt x="652" y="722"/>
                    </a:cubicBezTo>
                    <a:cubicBezTo>
                      <a:pt x="853" y="597"/>
                      <a:pt x="878" y="346"/>
                      <a:pt x="752" y="171"/>
                    </a:cubicBezTo>
                    <a:cubicBezTo>
                      <a:pt x="674" y="62"/>
                      <a:pt x="557" y="1"/>
                      <a:pt x="43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86;p3"/>
              <p:cNvSpPr/>
              <p:nvPr/>
            </p:nvSpPr>
            <p:spPr>
              <a:xfrm>
                <a:off x="15736772" y="3440053"/>
                <a:ext cx="64693" cy="56381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75" extrusionOk="0">
                    <a:moveTo>
                      <a:pt x="505" y="1"/>
                    </a:moveTo>
                    <a:cubicBezTo>
                      <a:pt x="309" y="1"/>
                      <a:pt x="136" y="117"/>
                      <a:pt x="76" y="298"/>
                    </a:cubicBezTo>
                    <a:cubicBezTo>
                      <a:pt x="1" y="524"/>
                      <a:pt x="126" y="775"/>
                      <a:pt x="351" y="850"/>
                    </a:cubicBezTo>
                    <a:cubicBezTo>
                      <a:pt x="400" y="866"/>
                      <a:pt x="451" y="874"/>
                      <a:pt x="500" y="874"/>
                    </a:cubicBezTo>
                    <a:cubicBezTo>
                      <a:pt x="679" y="874"/>
                      <a:pt x="849" y="770"/>
                      <a:pt x="928" y="574"/>
                    </a:cubicBezTo>
                    <a:cubicBezTo>
                      <a:pt x="1003" y="349"/>
                      <a:pt x="878" y="98"/>
                      <a:pt x="652" y="23"/>
                    </a:cubicBezTo>
                    <a:cubicBezTo>
                      <a:pt x="603" y="8"/>
                      <a:pt x="553" y="1"/>
                      <a:pt x="50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387;p3"/>
              <p:cNvSpPr/>
              <p:nvPr/>
            </p:nvSpPr>
            <p:spPr>
              <a:xfrm>
                <a:off x="15389596" y="3301196"/>
                <a:ext cx="64628" cy="57025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885" extrusionOk="0">
                    <a:moveTo>
                      <a:pt x="517" y="0"/>
                    </a:moveTo>
                    <a:cubicBezTo>
                      <a:pt x="333" y="0"/>
                      <a:pt x="156" y="117"/>
                      <a:pt x="75" y="298"/>
                    </a:cubicBezTo>
                    <a:cubicBezTo>
                      <a:pt x="0" y="524"/>
                      <a:pt x="125" y="774"/>
                      <a:pt x="351" y="849"/>
                    </a:cubicBezTo>
                    <a:cubicBezTo>
                      <a:pt x="410" y="873"/>
                      <a:pt x="468" y="884"/>
                      <a:pt x="525" y="884"/>
                    </a:cubicBezTo>
                    <a:cubicBezTo>
                      <a:pt x="709" y="884"/>
                      <a:pt x="870" y="766"/>
                      <a:pt x="927" y="574"/>
                    </a:cubicBezTo>
                    <a:cubicBezTo>
                      <a:pt x="1003" y="348"/>
                      <a:pt x="877" y="98"/>
                      <a:pt x="652" y="22"/>
                    </a:cubicBezTo>
                    <a:cubicBezTo>
                      <a:pt x="607" y="8"/>
                      <a:pt x="562" y="0"/>
                      <a:pt x="517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15733550" y="4036399"/>
                <a:ext cx="40401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58" extrusionOk="0">
                    <a:moveTo>
                      <a:pt x="318" y="0"/>
                    </a:moveTo>
                    <a:cubicBezTo>
                      <a:pt x="208" y="0"/>
                      <a:pt x="90" y="72"/>
                      <a:pt x="51" y="191"/>
                    </a:cubicBezTo>
                    <a:cubicBezTo>
                      <a:pt x="0" y="342"/>
                      <a:pt x="101" y="492"/>
                      <a:pt x="226" y="542"/>
                    </a:cubicBezTo>
                    <a:cubicBezTo>
                      <a:pt x="257" y="553"/>
                      <a:pt x="289" y="558"/>
                      <a:pt x="319" y="558"/>
                    </a:cubicBezTo>
                    <a:cubicBezTo>
                      <a:pt x="435" y="558"/>
                      <a:pt x="537" y="486"/>
                      <a:pt x="577" y="367"/>
                    </a:cubicBezTo>
                    <a:cubicBezTo>
                      <a:pt x="627" y="216"/>
                      <a:pt x="552" y="66"/>
                      <a:pt x="401" y="16"/>
                    </a:cubicBezTo>
                    <a:cubicBezTo>
                      <a:pt x="375" y="5"/>
                      <a:pt x="347" y="0"/>
                      <a:pt x="31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15583352" y="3513187"/>
                <a:ext cx="40465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8" h="558" extrusionOk="0">
                    <a:moveTo>
                      <a:pt x="308" y="0"/>
                    </a:moveTo>
                    <a:cubicBezTo>
                      <a:pt x="193" y="0"/>
                      <a:pt x="90" y="72"/>
                      <a:pt x="51" y="191"/>
                    </a:cubicBezTo>
                    <a:cubicBezTo>
                      <a:pt x="1" y="341"/>
                      <a:pt x="76" y="492"/>
                      <a:pt x="226" y="542"/>
                    </a:cubicBezTo>
                    <a:cubicBezTo>
                      <a:pt x="252" y="552"/>
                      <a:pt x="281" y="557"/>
                      <a:pt x="310" y="557"/>
                    </a:cubicBezTo>
                    <a:cubicBezTo>
                      <a:pt x="419" y="557"/>
                      <a:pt x="537" y="485"/>
                      <a:pt x="577" y="366"/>
                    </a:cubicBezTo>
                    <a:cubicBezTo>
                      <a:pt x="627" y="216"/>
                      <a:pt x="552" y="66"/>
                      <a:pt x="402" y="16"/>
                    </a:cubicBezTo>
                    <a:cubicBezTo>
                      <a:pt x="370" y="5"/>
                      <a:pt x="339" y="0"/>
                      <a:pt x="30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390;p3"/>
              <p:cNvSpPr/>
              <p:nvPr/>
            </p:nvSpPr>
            <p:spPr>
              <a:xfrm>
                <a:off x="15796503" y="3910429"/>
                <a:ext cx="40465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8" h="558" extrusionOk="0">
                    <a:moveTo>
                      <a:pt x="309" y="1"/>
                    </a:moveTo>
                    <a:cubicBezTo>
                      <a:pt x="193" y="1"/>
                      <a:pt x="91" y="72"/>
                      <a:pt x="51" y="191"/>
                    </a:cubicBezTo>
                    <a:cubicBezTo>
                      <a:pt x="1" y="342"/>
                      <a:pt x="76" y="492"/>
                      <a:pt x="226" y="542"/>
                    </a:cubicBezTo>
                    <a:cubicBezTo>
                      <a:pt x="253" y="553"/>
                      <a:pt x="281" y="558"/>
                      <a:pt x="310" y="558"/>
                    </a:cubicBezTo>
                    <a:cubicBezTo>
                      <a:pt x="419" y="558"/>
                      <a:pt x="538" y="486"/>
                      <a:pt x="577" y="367"/>
                    </a:cubicBezTo>
                    <a:cubicBezTo>
                      <a:pt x="627" y="242"/>
                      <a:pt x="552" y="66"/>
                      <a:pt x="402" y="16"/>
                    </a:cubicBezTo>
                    <a:cubicBezTo>
                      <a:pt x="370" y="6"/>
                      <a:pt x="339" y="1"/>
                      <a:pt x="30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391;p3"/>
              <p:cNvSpPr/>
              <p:nvPr/>
            </p:nvSpPr>
            <p:spPr>
              <a:xfrm>
                <a:off x="15536508" y="3767383"/>
                <a:ext cx="40465" cy="35310"/>
              </a:xfrm>
              <a:custGeom>
                <a:avLst/>
                <a:gdLst/>
                <a:ahLst/>
                <a:cxnLst/>
                <a:rect l="l" t="t" r="r" b="b"/>
                <a:pathLst>
                  <a:path w="628" h="548" extrusionOk="0">
                    <a:moveTo>
                      <a:pt x="344" y="1"/>
                    </a:moveTo>
                    <a:cubicBezTo>
                      <a:pt x="214" y="1"/>
                      <a:pt x="94" y="72"/>
                      <a:pt x="51" y="181"/>
                    </a:cubicBezTo>
                    <a:cubicBezTo>
                      <a:pt x="1" y="331"/>
                      <a:pt x="76" y="482"/>
                      <a:pt x="226" y="532"/>
                    </a:cubicBezTo>
                    <a:cubicBezTo>
                      <a:pt x="258" y="542"/>
                      <a:pt x="289" y="547"/>
                      <a:pt x="320" y="547"/>
                    </a:cubicBezTo>
                    <a:cubicBezTo>
                      <a:pt x="435" y="547"/>
                      <a:pt x="537" y="475"/>
                      <a:pt x="577" y="356"/>
                    </a:cubicBezTo>
                    <a:cubicBezTo>
                      <a:pt x="627" y="231"/>
                      <a:pt x="552" y="56"/>
                      <a:pt x="402" y="5"/>
                    </a:cubicBezTo>
                    <a:cubicBezTo>
                      <a:pt x="382" y="2"/>
                      <a:pt x="363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15139266" y="3673179"/>
                <a:ext cx="40401" cy="35826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56" extrusionOk="0">
                    <a:moveTo>
                      <a:pt x="321" y="1"/>
                    </a:moveTo>
                    <a:cubicBezTo>
                      <a:pt x="200" y="1"/>
                      <a:pt x="91" y="87"/>
                      <a:pt x="50" y="189"/>
                    </a:cubicBezTo>
                    <a:cubicBezTo>
                      <a:pt x="0" y="340"/>
                      <a:pt x="75" y="490"/>
                      <a:pt x="226" y="540"/>
                    </a:cubicBezTo>
                    <a:cubicBezTo>
                      <a:pt x="252" y="551"/>
                      <a:pt x="280" y="556"/>
                      <a:pt x="309" y="556"/>
                    </a:cubicBezTo>
                    <a:cubicBezTo>
                      <a:pt x="419" y="556"/>
                      <a:pt x="537" y="484"/>
                      <a:pt x="577" y="365"/>
                    </a:cubicBezTo>
                    <a:cubicBezTo>
                      <a:pt x="627" y="239"/>
                      <a:pt x="552" y="64"/>
                      <a:pt x="401" y="14"/>
                    </a:cubicBezTo>
                    <a:cubicBezTo>
                      <a:pt x="374" y="5"/>
                      <a:pt x="347" y="1"/>
                      <a:pt x="32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393;p3"/>
              <p:cNvSpPr/>
              <p:nvPr/>
            </p:nvSpPr>
            <p:spPr>
              <a:xfrm>
                <a:off x="15161883" y="4255607"/>
                <a:ext cx="67850" cy="60053"/>
              </a:xfrm>
              <a:custGeom>
                <a:avLst/>
                <a:gdLst/>
                <a:ahLst/>
                <a:cxnLst/>
                <a:rect l="l" t="t" r="r" b="b"/>
                <a:pathLst>
                  <a:path w="1053" h="932" extrusionOk="0">
                    <a:moveTo>
                      <a:pt x="541" y="1"/>
                    </a:moveTo>
                    <a:cubicBezTo>
                      <a:pt x="352" y="1"/>
                      <a:pt x="161" y="121"/>
                      <a:pt x="100" y="323"/>
                    </a:cubicBezTo>
                    <a:cubicBezTo>
                      <a:pt x="0" y="549"/>
                      <a:pt x="151" y="824"/>
                      <a:pt x="376" y="900"/>
                    </a:cubicBezTo>
                    <a:cubicBezTo>
                      <a:pt x="430" y="921"/>
                      <a:pt x="486" y="931"/>
                      <a:pt x="540" y="931"/>
                    </a:cubicBezTo>
                    <a:cubicBezTo>
                      <a:pt x="737" y="931"/>
                      <a:pt x="919" y="801"/>
                      <a:pt x="978" y="624"/>
                    </a:cubicBezTo>
                    <a:cubicBezTo>
                      <a:pt x="1053" y="373"/>
                      <a:pt x="927" y="98"/>
                      <a:pt x="677" y="22"/>
                    </a:cubicBezTo>
                    <a:cubicBezTo>
                      <a:pt x="633" y="8"/>
                      <a:pt x="587" y="1"/>
                      <a:pt x="54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394;p3"/>
              <p:cNvSpPr/>
              <p:nvPr/>
            </p:nvSpPr>
            <p:spPr>
              <a:xfrm>
                <a:off x="15872408" y="4276613"/>
                <a:ext cx="64693" cy="56961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84" extrusionOk="0">
                    <a:moveTo>
                      <a:pt x="517" y="0"/>
                    </a:moveTo>
                    <a:cubicBezTo>
                      <a:pt x="334" y="0"/>
                      <a:pt x="156" y="117"/>
                      <a:pt x="76" y="298"/>
                    </a:cubicBezTo>
                    <a:cubicBezTo>
                      <a:pt x="1" y="524"/>
                      <a:pt x="126" y="774"/>
                      <a:pt x="352" y="849"/>
                    </a:cubicBezTo>
                    <a:cubicBezTo>
                      <a:pt x="410" y="873"/>
                      <a:pt x="469" y="884"/>
                      <a:pt x="526" y="884"/>
                    </a:cubicBezTo>
                    <a:cubicBezTo>
                      <a:pt x="710" y="884"/>
                      <a:pt x="871" y="766"/>
                      <a:pt x="928" y="574"/>
                    </a:cubicBezTo>
                    <a:cubicBezTo>
                      <a:pt x="1003" y="348"/>
                      <a:pt x="878" y="97"/>
                      <a:pt x="652" y="22"/>
                    </a:cubicBezTo>
                    <a:cubicBezTo>
                      <a:pt x="608" y="7"/>
                      <a:pt x="562" y="0"/>
                      <a:pt x="517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395;p3"/>
              <p:cNvSpPr/>
              <p:nvPr/>
            </p:nvSpPr>
            <p:spPr>
              <a:xfrm>
                <a:off x="15481609" y="3919450"/>
                <a:ext cx="25903" cy="22810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54" extrusionOk="0">
                    <a:moveTo>
                      <a:pt x="188" y="0"/>
                    </a:moveTo>
                    <a:cubicBezTo>
                      <a:pt x="157" y="0"/>
                      <a:pt x="127" y="9"/>
                      <a:pt x="101" y="26"/>
                    </a:cubicBezTo>
                    <a:cubicBezTo>
                      <a:pt x="26" y="102"/>
                      <a:pt x="1" y="202"/>
                      <a:pt x="51" y="277"/>
                    </a:cubicBezTo>
                    <a:cubicBezTo>
                      <a:pt x="83" y="326"/>
                      <a:pt x="147" y="353"/>
                      <a:pt x="208" y="353"/>
                    </a:cubicBezTo>
                    <a:cubicBezTo>
                      <a:pt x="242" y="353"/>
                      <a:pt x="275" y="345"/>
                      <a:pt x="301" y="327"/>
                    </a:cubicBezTo>
                    <a:cubicBezTo>
                      <a:pt x="377" y="277"/>
                      <a:pt x="402" y="152"/>
                      <a:pt x="351" y="77"/>
                    </a:cubicBezTo>
                    <a:cubicBezTo>
                      <a:pt x="303" y="28"/>
                      <a:pt x="244" y="0"/>
                      <a:pt x="18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396;p3"/>
              <p:cNvSpPr/>
              <p:nvPr/>
            </p:nvSpPr>
            <p:spPr>
              <a:xfrm>
                <a:off x="15408927" y="4398717"/>
                <a:ext cx="29125" cy="2513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0" extrusionOk="0">
                    <a:moveTo>
                      <a:pt x="248" y="1"/>
                    </a:moveTo>
                    <a:cubicBezTo>
                      <a:pt x="161" y="1"/>
                      <a:pt x="72" y="49"/>
                      <a:pt x="51" y="132"/>
                    </a:cubicBezTo>
                    <a:cubicBezTo>
                      <a:pt x="1" y="233"/>
                      <a:pt x="76" y="333"/>
                      <a:pt x="176" y="383"/>
                    </a:cubicBezTo>
                    <a:cubicBezTo>
                      <a:pt x="193" y="387"/>
                      <a:pt x="211" y="389"/>
                      <a:pt x="228" y="389"/>
                    </a:cubicBezTo>
                    <a:cubicBezTo>
                      <a:pt x="309" y="389"/>
                      <a:pt x="385" y="341"/>
                      <a:pt x="427" y="258"/>
                    </a:cubicBezTo>
                    <a:cubicBezTo>
                      <a:pt x="452" y="157"/>
                      <a:pt x="402" y="32"/>
                      <a:pt x="302" y="7"/>
                    </a:cubicBezTo>
                    <a:cubicBezTo>
                      <a:pt x="284" y="3"/>
                      <a:pt x="266" y="1"/>
                      <a:pt x="24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397;p3"/>
              <p:cNvSpPr/>
              <p:nvPr/>
            </p:nvSpPr>
            <p:spPr>
              <a:xfrm>
                <a:off x="15562347" y="4459479"/>
                <a:ext cx="27514" cy="24936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87" extrusionOk="0">
                    <a:moveTo>
                      <a:pt x="211" y="0"/>
                    </a:moveTo>
                    <a:cubicBezTo>
                      <a:pt x="135" y="0"/>
                      <a:pt x="65" y="63"/>
                      <a:pt x="26" y="142"/>
                    </a:cubicBezTo>
                    <a:cubicBezTo>
                      <a:pt x="1" y="242"/>
                      <a:pt x="51" y="342"/>
                      <a:pt x="151" y="367"/>
                    </a:cubicBezTo>
                    <a:cubicBezTo>
                      <a:pt x="178" y="381"/>
                      <a:pt x="205" y="387"/>
                      <a:pt x="231" y="387"/>
                    </a:cubicBezTo>
                    <a:cubicBezTo>
                      <a:pt x="301" y="387"/>
                      <a:pt x="365" y="340"/>
                      <a:pt x="402" y="267"/>
                    </a:cubicBezTo>
                    <a:cubicBezTo>
                      <a:pt x="427" y="167"/>
                      <a:pt x="377" y="41"/>
                      <a:pt x="276" y="16"/>
                    </a:cubicBezTo>
                    <a:cubicBezTo>
                      <a:pt x="254" y="5"/>
                      <a:pt x="232" y="0"/>
                      <a:pt x="21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398;p3"/>
              <p:cNvSpPr/>
              <p:nvPr/>
            </p:nvSpPr>
            <p:spPr>
              <a:xfrm>
                <a:off x="15421878" y="4145616"/>
                <a:ext cx="17784" cy="16173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51" extrusionOk="0">
                    <a:moveTo>
                      <a:pt x="176" y="0"/>
                    </a:moveTo>
                    <a:cubicBezTo>
                      <a:pt x="101" y="0"/>
                      <a:pt x="25" y="25"/>
                      <a:pt x="25" y="100"/>
                    </a:cubicBezTo>
                    <a:cubicBezTo>
                      <a:pt x="0" y="151"/>
                      <a:pt x="25" y="226"/>
                      <a:pt x="101" y="251"/>
                    </a:cubicBezTo>
                    <a:cubicBezTo>
                      <a:pt x="151" y="251"/>
                      <a:pt x="226" y="226"/>
                      <a:pt x="251" y="176"/>
                    </a:cubicBezTo>
                    <a:cubicBezTo>
                      <a:pt x="276" y="100"/>
                      <a:pt x="226" y="25"/>
                      <a:pt x="176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399;p3"/>
              <p:cNvSpPr/>
              <p:nvPr/>
            </p:nvSpPr>
            <p:spPr>
              <a:xfrm>
                <a:off x="15488053" y="4375907"/>
                <a:ext cx="17848" cy="15658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3" extrusionOk="0">
                    <a:moveTo>
                      <a:pt x="125" y="1"/>
                    </a:moveTo>
                    <a:cubicBezTo>
                      <a:pt x="78" y="1"/>
                      <a:pt x="45" y="29"/>
                      <a:pt x="26" y="85"/>
                    </a:cubicBezTo>
                    <a:cubicBezTo>
                      <a:pt x="1" y="135"/>
                      <a:pt x="26" y="211"/>
                      <a:pt x="101" y="236"/>
                    </a:cubicBezTo>
                    <a:cubicBezTo>
                      <a:pt x="110" y="240"/>
                      <a:pt x="120" y="242"/>
                      <a:pt x="131" y="242"/>
                    </a:cubicBezTo>
                    <a:cubicBezTo>
                      <a:pt x="177" y="242"/>
                      <a:pt x="231" y="201"/>
                      <a:pt x="251" y="160"/>
                    </a:cubicBezTo>
                    <a:cubicBezTo>
                      <a:pt x="277" y="85"/>
                      <a:pt x="226" y="35"/>
                      <a:pt x="176" y="10"/>
                    </a:cubicBezTo>
                    <a:cubicBezTo>
                      <a:pt x="157" y="4"/>
                      <a:pt x="140" y="1"/>
                      <a:pt x="12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400;p3"/>
              <p:cNvSpPr/>
              <p:nvPr/>
            </p:nvSpPr>
            <p:spPr>
              <a:xfrm>
                <a:off x="15394429" y="4201482"/>
                <a:ext cx="17784" cy="15658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3" extrusionOk="0">
                    <a:moveTo>
                      <a:pt x="124" y="1"/>
                    </a:moveTo>
                    <a:cubicBezTo>
                      <a:pt x="77" y="1"/>
                      <a:pt x="44" y="29"/>
                      <a:pt x="25" y="86"/>
                    </a:cubicBezTo>
                    <a:cubicBezTo>
                      <a:pt x="0" y="136"/>
                      <a:pt x="25" y="211"/>
                      <a:pt x="100" y="236"/>
                    </a:cubicBezTo>
                    <a:cubicBezTo>
                      <a:pt x="110" y="240"/>
                      <a:pt x="120" y="243"/>
                      <a:pt x="130" y="243"/>
                    </a:cubicBezTo>
                    <a:cubicBezTo>
                      <a:pt x="176" y="243"/>
                      <a:pt x="230" y="202"/>
                      <a:pt x="251" y="161"/>
                    </a:cubicBezTo>
                    <a:cubicBezTo>
                      <a:pt x="276" y="86"/>
                      <a:pt x="226" y="10"/>
                      <a:pt x="176" y="10"/>
                    </a:cubicBezTo>
                    <a:cubicBezTo>
                      <a:pt x="157" y="4"/>
                      <a:pt x="140" y="1"/>
                      <a:pt x="12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3"/>
              <p:cNvSpPr/>
              <p:nvPr/>
            </p:nvSpPr>
            <p:spPr>
              <a:xfrm>
                <a:off x="15507448" y="4264499"/>
                <a:ext cx="17848" cy="15593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2" extrusionOk="0">
                    <a:moveTo>
                      <a:pt x="135" y="0"/>
                    </a:moveTo>
                    <a:cubicBezTo>
                      <a:pt x="91" y="0"/>
                      <a:pt x="44" y="29"/>
                      <a:pt x="26" y="85"/>
                    </a:cubicBezTo>
                    <a:cubicBezTo>
                      <a:pt x="1" y="135"/>
                      <a:pt x="51" y="210"/>
                      <a:pt x="101" y="235"/>
                    </a:cubicBezTo>
                    <a:cubicBezTo>
                      <a:pt x="115" y="240"/>
                      <a:pt x="128" y="242"/>
                      <a:pt x="142" y="242"/>
                    </a:cubicBezTo>
                    <a:cubicBezTo>
                      <a:pt x="201" y="242"/>
                      <a:pt x="251" y="201"/>
                      <a:pt x="251" y="160"/>
                    </a:cubicBezTo>
                    <a:cubicBezTo>
                      <a:pt x="276" y="85"/>
                      <a:pt x="251" y="35"/>
                      <a:pt x="176" y="10"/>
                    </a:cubicBezTo>
                    <a:cubicBezTo>
                      <a:pt x="163" y="4"/>
                      <a:pt x="149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3"/>
              <p:cNvSpPr/>
              <p:nvPr/>
            </p:nvSpPr>
            <p:spPr>
              <a:xfrm>
                <a:off x="15683484" y="4305029"/>
                <a:ext cx="16238" cy="15658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43" extrusionOk="0">
                    <a:moveTo>
                      <a:pt x="135" y="1"/>
                    </a:moveTo>
                    <a:cubicBezTo>
                      <a:pt x="75" y="1"/>
                      <a:pt x="21" y="42"/>
                      <a:pt x="0" y="83"/>
                    </a:cubicBezTo>
                    <a:cubicBezTo>
                      <a:pt x="0" y="158"/>
                      <a:pt x="25" y="208"/>
                      <a:pt x="101" y="233"/>
                    </a:cubicBezTo>
                    <a:cubicBezTo>
                      <a:pt x="113" y="239"/>
                      <a:pt x="127" y="242"/>
                      <a:pt x="142" y="242"/>
                    </a:cubicBezTo>
                    <a:cubicBezTo>
                      <a:pt x="185" y="242"/>
                      <a:pt x="232" y="214"/>
                      <a:pt x="251" y="158"/>
                    </a:cubicBezTo>
                    <a:cubicBezTo>
                      <a:pt x="251" y="108"/>
                      <a:pt x="226" y="32"/>
                      <a:pt x="176" y="7"/>
                    </a:cubicBezTo>
                    <a:cubicBezTo>
                      <a:pt x="162" y="3"/>
                      <a:pt x="148" y="1"/>
                      <a:pt x="13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3"/>
              <p:cNvSpPr/>
              <p:nvPr/>
            </p:nvSpPr>
            <p:spPr>
              <a:xfrm>
                <a:off x="15660868" y="4038590"/>
                <a:ext cx="29125" cy="26741"/>
              </a:xfrm>
              <a:custGeom>
                <a:avLst/>
                <a:gdLst/>
                <a:ahLst/>
                <a:cxnLst/>
                <a:rect l="l" t="t" r="r" b="b"/>
                <a:pathLst>
                  <a:path w="452" h="415" extrusionOk="0">
                    <a:moveTo>
                      <a:pt x="241" y="1"/>
                    </a:moveTo>
                    <a:cubicBezTo>
                      <a:pt x="144" y="1"/>
                      <a:pt x="67" y="53"/>
                      <a:pt x="26" y="157"/>
                    </a:cubicBezTo>
                    <a:cubicBezTo>
                      <a:pt x="1" y="258"/>
                      <a:pt x="51" y="383"/>
                      <a:pt x="151" y="408"/>
                    </a:cubicBezTo>
                    <a:cubicBezTo>
                      <a:pt x="172" y="412"/>
                      <a:pt x="193" y="414"/>
                      <a:pt x="213" y="414"/>
                    </a:cubicBezTo>
                    <a:cubicBezTo>
                      <a:pt x="309" y="414"/>
                      <a:pt x="385" y="366"/>
                      <a:pt x="427" y="283"/>
                    </a:cubicBezTo>
                    <a:cubicBezTo>
                      <a:pt x="452" y="182"/>
                      <a:pt x="402" y="57"/>
                      <a:pt x="301" y="7"/>
                    </a:cubicBezTo>
                    <a:cubicBezTo>
                      <a:pt x="280" y="3"/>
                      <a:pt x="260" y="1"/>
                      <a:pt x="24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3"/>
              <p:cNvSpPr/>
              <p:nvPr/>
            </p:nvSpPr>
            <p:spPr>
              <a:xfrm>
                <a:off x="15349196" y="4031309"/>
                <a:ext cx="29125" cy="24936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87" extrusionOk="0">
                    <a:moveTo>
                      <a:pt x="218" y="0"/>
                    </a:moveTo>
                    <a:cubicBezTo>
                      <a:pt x="141" y="0"/>
                      <a:pt x="69" y="47"/>
                      <a:pt x="51" y="120"/>
                    </a:cubicBezTo>
                    <a:cubicBezTo>
                      <a:pt x="0" y="220"/>
                      <a:pt x="76" y="346"/>
                      <a:pt x="176" y="371"/>
                    </a:cubicBezTo>
                    <a:cubicBezTo>
                      <a:pt x="198" y="382"/>
                      <a:pt x="220" y="387"/>
                      <a:pt x="241" y="387"/>
                    </a:cubicBezTo>
                    <a:cubicBezTo>
                      <a:pt x="318" y="387"/>
                      <a:pt x="387" y="324"/>
                      <a:pt x="427" y="245"/>
                    </a:cubicBezTo>
                    <a:cubicBezTo>
                      <a:pt x="452" y="145"/>
                      <a:pt x="401" y="45"/>
                      <a:pt x="301" y="20"/>
                    </a:cubicBezTo>
                    <a:cubicBezTo>
                      <a:pt x="274" y="6"/>
                      <a:pt x="246" y="0"/>
                      <a:pt x="21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3"/>
              <p:cNvSpPr/>
              <p:nvPr/>
            </p:nvSpPr>
            <p:spPr>
              <a:xfrm>
                <a:off x="15562347" y="565801"/>
                <a:ext cx="37243" cy="32604"/>
              </a:xfrm>
              <a:custGeom>
                <a:avLst/>
                <a:gdLst/>
                <a:ahLst/>
                <a:cxnLst/>
                <a:rect l="l" t="t" r="r" b="b"/>
                <a:pathLst>
                  <a:path w="578" h="506" extrusionOk="0">
                    <a:moveTo>
                      <a:pt x="297" y="1"/>
                    </a:moveTo>
                    <a:cubicBezTo>
                      <a:pt x="249" y="1"/>
                      <a:pt x="198" y="15"/>
                      <a:pt x="151" y="43"/>
                    </a:cubicBezTo>
                    <a:cubicBezTo>
                      <a:pt x="51" y="118"/>
                      <a:pt x="1" y="269"/>
                      <a:pt x="101" y="394"/>
                    </a:cubicBezTo>
                    <a:cubicBezTo>
                      <a:pt x="145" y="467"/>
                      <a:pt x="214" y="506"/>
                      <a:pt x="289" y="506"/>
                    </a:cubicBezTo>
                    <a:cubicBezTo>
                      <a:pt x="343" y="506"/>
                      <a:pt x="400" y="486"/>
                      <a:pt x="452" y="444"/>
                    </a:cubicBezTo>
                    <a:cubicBezTo>
                      <a:pt x="552" y="369"/>
                      <a:pt x="577" y="218"/>
                      <a:pt x="502" y="118"/>
                    </a:cubicBezTo>
                    <a:cubicBezTo>
                      <a:pt x="455" y="40"/>
                      <a:pt x="379" y="1"/>
                      <a:pt x="297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" name="Google Shape;406;p3"/>
              <p:cNvSpPr/>
              <p:nvPr/>
            </p:nvSpPr>
            <p:spPr>
              <a:xfrm>
                <a:off x="15458993" y="1263568"/>
                <a:ext cx="40465" cy="37437"/>
              </a:xfrm>
              <a:custGeom>
                <a:avLst/>
                <a:gdLst/>
                <a:ahLst/>
                <a:cxnLst/>
                <a:rect l="l" t="t" r="r" b="b"/>
                <a:pathLst>
                  <a:path w="628" h="581" extrusionOk="0">
                    <a:moveTo>
                      <a:pt x="308" y="1"/>
                    </a:moveTo>
                    <a:cubicBezTo>
                      <a:pt x="193" y="1"/>
                      <a:pt x="90" y="73"/>
                      <a:pt x="51" y="192"/>
                    </a:cubicBezTo>
                    <a:cubicBezTo>
                      <a:pt x="1" y="342"/>
                      <a:pt x="76" y="517"/>
                      <a:pt x="226" y="567"/>
                    </a:cubicBezTo>
                    <a:cubicBezTo>
                      <a:pt x="249" y="577"/>
                      <a:pt x="273" y="581"/>
                      <a:pt x="298" y="581"/>
                    </a:cubicBezTo>
                    <a:cubicBezTo>
                      <a:pt x="411" y="581"/>
                      <a:pt x="536" y="495"/>
                      <a:pt x="577" y="392"/>
                    </a:cubicBezTo>
                    <a:cubicBezTo>
                      <a:pt x="627" y="242"/>
                      <a:pt x="552" y="66"/>
                      <a:pt x="402" y="16"/>
                    </a:cubicBezTo>
                    <a:cubicBezTo>
                      <a:pt x="370" y="6"/>
                      <a:pt x="339" y="1"/>
                      <a:pt x="30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" name="Google Shape;407;p3"/>
              <p:cNvSpPr/>
              <p:nvPr/>
            </p:nvSpPr>
            <p:spPr>
              <a:xfrm>
                <a:off x="15680263" y="1352424"/>
                <a:ext cx="40401" cy="37437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81" extrusionOk="0">
                    <a:moveTo>
                      <a:pt x="308" y="0"/>
                    </a:moveTo>
                    <a:cubicBezTo>
                      <a:pt x="193" y="0"/>
                      <a:pt x="90" y="72"/>
                      <a:pt x="50" y="191"/>
                    </a:cubicBezTo>
                    <a:cubicBezTo>
                      <a:pt x="0" y="341"/>
                      <a:pt x="75" y="517"/>
                      <a:pt x="226" y="567"/>
                    </a:cubicBezTo>
                    <a:cubicBezTo>
                      <a:pt x="253" y="576"/>
                      <a:pt x="280" y="580"/>
                      <a:pt x="307" y="580"/>
                    </a:cubicBezTo>
                    <a:cubicBezTo>
                      <a:pt x="427" y="580"/>
                      <a:pt x="536" y="494"/>
                      <a:pt x="577" y="392"/>
                    </a:cubicBezTo>
                    <a:cubicBezTo>
                      <a:pt x="627" y="241"/>
                      <a:pt x="552" y="66"/>
                      <a:pt x="401" y="16"/>
                    </a:cubicBezTo>
                    <a:cubicBezTo>
                      <a:pt x="370" y="5"/>
                      <a:pt x="339" y="0"/>
                      <a:pt x="30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3"/>
              <p:cNvSpPr/>
              <p:nvPr/>
            </p:nvSpPr>
            <p:spPr>
              <a:xfrm>
                <a:off x="15475166" y="895966"/>
                <a:ext cx="25903" cy="21908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40" extrusionOk="0">
                    <a:moveTo>
                      <a:pt x="209" y="0"/>
                    </a:moveTo>
                    <a:cubicBezTo>
                      <a:pt x="142" y="0"/>
                      <a:pt x="67" y="45"/>
                      <a:pt x="25" y="107"/>
                    </a:cubicBezTo>
                    <a:cubicBezTo>
                      <a:pt x="0" y="207"/>
                      <a:pt x="50" y="308"/>
                      <a:pt x="151" y="333"/>
                    </a:cubicBezTo>
                    <a:cubicBezTo>
                      <a:pt x="164" y="337"/>
                      <a:pt x="178" y="339"/>
                      <a:pt x="193" y="339"/>
                    </a:cubicBezTo>
                    <a:cubicBezTo>
                      <a:pt x="260" y="339"/>
                      <a:pt x="335" y="294"/>
                      <a:pt x="376" y="232"/>
                    </a:cubicBezTo>
                    <a:cubicBezTo>
                      <a:pt x="401" y="132"/>
                      <a:pt x="351" y="32"/>
                      <a:pt x="251" y="7"/>
                    </a:cubicBezTo>
                    <a:cubicBezTo>
                      <a:pt x="238" y="2"/>
                      <a:pt x="224" y="0"/>
                      <a:pt x="20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3"/>
              <p:cNvSpPr/>
              <p:nvPr/>
            </p:nvSpPr>
            <p:spPr>
              <a:xfrm>
                <a:off x="15572076" y="1230255"/>
                <a:ext cx="25903" cy="23519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65" extrusionOk="0">
                    <a:moveTo>
                      <a:pt x="210" y="0"/>
                    </a:moveTo>
                    <a:cubicBezTo>
                      <a:pt x="143" y="0"/>
                      <a:pt x="67" y="49"/>
                      <a:pt x="25" y="132"/>
                    </a:cubicBezTo>
                    <a:cubicBezTo>
                      <a:pt x="0" y="207"/>
                      <a:pt x="50" y="308"/>
                      <a:pt x="150" y="358"/>
                    </a:cubicBezTo>
                    <a:cubicBezTo>
                      <a:pt x="163" y="362"/>
                      <a:pt x="177" y="364"/>
                      <a:pt x="191" y="364"/>
                    </a:cubicBezTo>
                    <a:cubicBezTo>
                      <a:pt x="259" y="364"/>
                      <a:pt x="335" y="315"/>
                      <a:pt x="376" y="232"/>
                    </a:cubicBezTo>
                    <a:cubicBezTo>
                      <a:pt x="401" y="157"/>
                      <a:pt x="351" y="32"/>
                      <a:pt x="251" y="7"/>
                    </a:cubicBezTo>
                    <a:cubicBezTo>
                      <a:pt x="238" y="2"/>
                      <a:pt x="224" y="0"/>
                      <a:pt x="21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3"/>
              <p:cNvSpPr/>
              <p:nvPr/>
            </p:nvSpPr>
            <p:spPr>
              <a:xfrm>
                <a:off x="15436376" y="975865"/>
                <a:ext cx="24292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3" extrusionOk="0">
                    <a:moveTo>
                      <a:pt x="172" y="0"/>
                    </a:moveTo>
                    <a:cubicBezTo>
                      <a:pt x="103" y="0"/>
                      <a:pt x="44" y="47"/>
                      <a:pt x="26" y="120"/>
                    </a:cubicBezTo>
                    <a:cubicBezTo>
                      <a:pt x="1" y="220"/>
                      <a:pt x="26" y="321"/>
                      <a:pt x="126" y="346"/>
                    </a:cubicBezTo>
                    <a:cubicBezTo>
                      <a:pt x="144" y="350"/>
                      <a:pt x="162" y="352"/>
                      <a:pt x="179" y="352"/>
                    </a:cubicBezTo>
                    <a:cubicBezTo>
                      <a:pt x="260" y="352"/>
                      <a:pt x="331" y="307"/>
                      <a:pt x="352" y="246"/>
                    </a:cubicBezTo>
                    <a:cubicBezTo>
                      <a:pt x="377" y="145"/>
                      <a:pt x="327" y="45"/>
                      <a:pt x="251" y="20"/>
                    </a:cubicBezTo>
                    <a:cubicBezTo>
                      <a:pt x="225" y="7"/>
                      <a:pt x="198" y="0"/>
                      <a:pt x="17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3"/>
              <p:cNvSpPr/>
              <p:nvPr/>
            </p:nvSpPr>
            <p:spPr>
              <a:xfrm>
                <a:off x="15601136" y="1067170"/>
                <a:ext cx="25903" cy="23454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64" extrusionOk="0">
                    <a:moveTo>
                      <a:pt x="225" y="0"/>
                    </a:moveTo>
                    <a:cubicBezTo>
                      <a:pt x="143" y="0"/>
                      <a:pt x="71" y="49"/>
                      <a:pt x="50" y="132"/>
                    </a:cubicBezTo>
                    <a:cubicBezTo>
                      <a:pt x="0" y="232"/>
                      <a:pt x="50" y="332"/>
                      <a:pt x="151" y="357"/>
                    </a:cubicBezTo>
                    <a:cubicBezTo>
                      <a:pt x="168" y="362"/>
                      <a:pt x="185" y="364"/>
                      <a:pt x="202" y="364"/>
                    </a:cubicBezTo>
                    <a:cubicBezTo>
                      <a:pt x="283" y="364"/>
                      <a:pt x="355" y="315"/>
                      <a:pt x="376" y="232"/>
                    </a:cubicBezTo>
                    <a:cubicBezTo>
                      <a:pt x="401" y="157"/>
                      <a:pt x="351" y="57"/>
                      <a:pt x="276" y="6"/>
                    </a:cubicBezTo>
                    <a:cubicBezTo>
                      <a:pt x="259" y="2"/>
                      <a:pt x="242" y="0"/>
                      <a:pt x="22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3"/>
              <p:cNvSpPr/>
              <p:nvPr/>
            </p:nvSpPr>
            <p:spPr>
              <a:xfrm>
                <a:off x="15856299" y="1127674"/>
                <a:ext cx="25903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53" extrusionOk="0">
                    <a:moveTo>
                      <a:pt x="186" y="0"/>
                    </a:moveTo>
                    <a:cubicBezTo>
                      <a:pt x="125" y="0"/>
                      <a:pt x="62" y="47"/>
                      <a:pt x="25" y="120"/>
                    </a:cubicBezTo>
                    <a:cubicBezTo>
                      <a:pt x="0" y="220"/>
                      <a:pt x="50" y="321"/>
                      <a:pt x="151" y="346"/>
                    </a:cubicBezTo>
                    <a:cubicBezTo>
                      <a:pt x="168" y="350"/>
                      <a:pt x="186" y="352"/>
                      <a:pt x="203" y="352"/>
                    </a:cubicBezTo>
                    <a:cubicBezTo>
                      <a:pt x="284" y="352"/>
                      <a:pt x="355" y="307"/>
                      <a:pt x="376" y="245"/>
                    </a:cubicBezTo>
                    <a:cubicBezTo>
                      <a:pt x="401" y="145"/>
                      <a:pt x="351" y="45"/>
                      <a:pt x="251" y="20"/>
                    </a:cubicBezTo>
                    <a:cubicBezTo>
                      <a:pt x="231" y="6"/>
                      <a:pt x="209" y="0"/>
                      <a:pt x="186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3"/>
              <p:cNvSpPr/>
              <p:nvPr/>
            </p:nvSpPr>
            <p:spPr>
              <a:xfrm>
                <a:off x="15823953" y="738874"/>
                <a:ext cx="43687" cy="39048"/>
              </a:xfrm>
              <a:custGeom>
                <a:avLst/>
                <a:gdLst/>
                <a:ahLst/>
                <a:cxnLst/>
                <a:rect l="l" t="t" r="r" b="b"/>
                <a:pathLst>
                  <a:path w="678" h="606" extrusionOk="0">
                    <a:moveTo>
                      <a:pt x="346" y="1"/>
                    </a:moveTo>
                    <a:cubicBezTo>
                      <a:pt x="218" y="1"/>
                      <a:pt x="92" y="90"/>
                      <a:pt x="51" y="214"/>
                    </a:cubicBezTo>
                    <a:cubicBezTo>
                      <a:pt x="1" y="365"/>
                      <a:pt x="76" y="540"/>
                      <a:pt x="226" y="590"/>
                    </a:cubicBezTo>
                    <a:cubicBezTo>
                      <a:pt x="263" y="601"/>
                      <a:pt x="299" y="606"/>
                      <a:pt x="333" y="606"/>
                    </a:cubicBezTo>
                    <a:cubicBezTo>
                      <a:pt x="461" y="606"/>
                      <a:pt x="568" y="534"/>
                      <a:pt x="627" y="415"/>
                    </a:cubicBezTo>
                    <a:cubicBezTo>
                      <a:pt x="678" y="239"/>
                      <a:pt x="577" y="89"/>
                      <a:pt x="427" y="14"/>
                    </a:cubicBezTo>
                    <a:cubicBezTo>
                      <a:pt x="400" y="5"/>
                      <a:pt x="373" y="1"/>
                      <a:pt x="346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3"/>
              <p:cNvSpPr/>
              <p:nvPr/>
            </p:nvSpPr>
            <p:spPr>
              <a:xfrm>
                <a:off x="15371812" y="727404"/>
                <a:ext cx="40401" cy="37630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84" extrusionOk="0">
                    <a:moveTo>
                      <a:pt x="308" y="1"/>
                    </a:moveTo>
                    <a:cubicBezTo>
                      <a:pt x="193" y="1"/>
                      <a:pt x="90" y="73"/>
                      <a:pt x="50" y="192"/>
                    </a:cubicBezTo>
                    <a:cubicBezTo>
                      <a:pt x="0" y="342"/>
                      <a:pt x="76" y="518"/>
                      <a:pt x="226" y="568"/>
                    </a:cubicBezTo>
                    <a:cubicBezTo>
                      <a:pt x="257" y="578"/>
                      <a:pt x="289" y="583"/>
                      <a:pt x="319" y="583"/>
                    </a:cubicBezTo>
                    <a:cubicBezTo>
                      <a:pt x="435" y="583"/>
                      <a:pt x="537" y="511"/>
                      <a:pt x="577" y="392"/>
                    </a:cubicBezTo>
                    <a:cubicBezTo>
                      <a:pt x="627" y="242"/>
                      <a:pt x="552" y="66"/>
                      <a:pt x="401" y="16"/>
                    </a:cubicBezTo>
                    <a:cubicBezTo>
                      <a:pt x="370" y="6"/>
                      <a:pt x="339" y="1"/>
                      <a:pt x="30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3"/>
              <p:cNvSpPr/>
              <p:nvPr/>
            </p:nvSpPr>
            <p:spPr>
              <a:xfrm>
                <a:off x="15846569" y="3760102"/>
                <a:ext cx="35633" cy="32991"/>
              </a:xfrm>
              <a:custGeom>
                <a:avLst/>
                <a:gdLst/>
                <a:ahLst/>
                <a:cxnLst/>
                <a:rect l="l" t="t" r="r" b="b"/>
                <a:pathLst>
                  <a:path w="553" h="512" extrusionOk="0">
                    <a:moveTo>
                      <a:pt x="272" y="1"/>
                    </a:moveTo>
                    <a:cubicBezTo>
                      <a:pt x="224" y="1"/>
                      <a:pt x="173" y="15"/>
                      <a:pt x="126" y="43"/>
                    </a:cubicBezTo>
                    <a:cubicBezTo>
                      <a:pt x="26" y="118"/>
                      <a:pt x="1" y="294"/>
                      <a:pt x="76" y="394"/>
                    </a:cubicBezTo>
                    <a:cubicBezTo>
                      <a:pt x="123" y="472"/>
                      <a:pt x="199" y="512"/>
                      <a:pt x="281" y="512"/>
                    </a:cubicBezTo>
                    <a:cubicBezTo>
                      <a:pt x="329" y="512"/>
                      <a:pt x="380" y="498"/>
                      <a:pt x="427" y="469"/>
                    </a:cubicBezTo>
                    <a:cubicBezTo>
                      <a:pt x="527" y="394"/>
                      <a:pt x="552" y="219"/>
                      <a:pt x="477" y="118"/>
                    </a:cubicBezTo>
                    <a:cubicBezTo>
                      <a:pt x="430" y="40"/>
                      <a:pt x="354" y="1"/>
                      <a:pt x="272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16;p3"/>
              <p:cNvSpPr/>
              <p:nvPr/>
            </p:nvSpPr>
            <p:spPr>
              <a:xfrm>
                <a:off x="15741605" y="4457868"/>
                <a:ext cx="40465" cy="37630"/>
              </a:xfrm>
              <a:custGeom>
                <a:avLst/>
                <a:gdLst/>
                <a:ahLst/>
                <a:cxnLst/>
                <a:rect l="l" t="t" r="r" b="b"/>
                <a:pathLst>
                  <a:path w="628" h="584" extrusionOk="0">
                    <a:moveTo>
                      <a:pt x="308" y="1"/>
                    </a:moveTo>
                    <a:cubicBezTo>
                      <a:pt x="193" y="1"/>
                      <a:pt x="90" y="73"/>
                      <a:pt x="51" y="192"/>
                    </a:cubicBezTo>
                    <a:cubicBezTo>
                      <a:pt x="1" y="342"/>
                      <a:pt x="76" y="518"/>
                      <a:pt x="226" y="568"/>
                    </a:cubicBezTo>
                    <a:cubicBezTo>
                      <a:pt x="258" y="578"/>
                      <a:pt x="289" y="583"/>
                      <a:pt x="320" y="583"/>
                    </a:cubicBezTo>
                    <a:cubicBezTo>
                      <a:pt x="435" y="583"/>
                      <a:pt x="537" y="511"/>
                      <a:pt x="577" y="392"/>
                    </a:cubicBezTo>
                    <a:cubicBezTo>
                      <a:pt x="627" y="242"/>
                      <a:pt x="552" y="66"/>
                      <a:pt x="402" y="16"/>
                    </a:cubicBezTo>
                    <a:cubicBezTo>
                      <a:pt x="370" y="6"/>
                      <a:pt x="339" y="1"/>
                      <a:pt x="30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417;p3"/>
              <p:cNvSpPr/>
              <p:nvPr/>
            </p:nvSpPr>
            <p:spPr>
              <a:xfrm>
                <a:off x="15962874" y="4546853"/>
                <a:ext cx="40401" cy="37437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81" extrusionOk="0">
                    <a:moveTo>
                      <a:pt x="330" y="1"/>
                    </a:moveTo>
                    <a:cubicBezTo>
                      <a:pt x="217" y="1"/>
                      <a:pt x="92" y="86"/>
                      <a:pt x="50" y="189"/>
                    </a:cubicBezTo>
                    <a:cubicBezTo>
                      <a:pt x="0" y="340"/>
                      <a:pt x="75" y="515"/>
                      <a:pt x="226" y="565"/>
                    </a:cubicBezTo>
                    <a:cubicBezTo>
                      <a:pt x="257" y="576"/>
                      <a:pt x="289" y="581"/>
                      <a:pt x="319" y="581"/>
                    </a:cubicBezTo>
                    <a:cubicBezTo>
                      <a:pt x="435" y="581"/>
                      <a:pt x="537" y="509"/>
                      <a:pt x="577" y="390"/>
                    </a:cubicBezTo>
                    <a:cubicBezTo>
                      <a:pt x="627" y="239"/>
                      <a:pt x="552" y="64"/>
                      <a:pt x="401" y="14"/>
                    </a:cubicBezTo>
                    <a:cubicBezTo>
                      <a:pt x="379" y="5"/>
                      <a:pt x="355" y="1"/>
                      <a:pt x="3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418;p3"/>
              <p:cNvSpPr/>
              <p:nvPr/>
            </p:nvSpPr>
            <p:spPr>
              <a:xfrm>
                <a:off x="15757778" y="4090267"/>
                <a:ext cx="25903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53" extrusionOk="0">
                    <a:moveTo>
                      <a:pt x="209" y="0"/>
                    </a:moveTo>
                    <a:cubicBezTo>
                      <a:pt x="142" y="0"/>
                      <a:pt x="67" y="45"/>
                      <a:pt x="25" y="107"/>
                    </a:cubicBezTo>
                    <a:cubicBezTo>
                      <a:pt x="0" y="208"/>
                      <a:pt x="50" y="308"/>
                      <a:pt x="151" y="333"/>
                    </a:cubicBezTo>
                    <a:cubicBezTo>
                      <a:pt x="171" y="346"/>
                      <a:pt x="193" y="352"/>
                      <a:pt x="215" y="352"/>
                    </a:cubicBezTo>
                    <a:cubicBezTo>
                      <a:pt x="276" y="352"/>
                      <a:pt x="340" y="306"/>
                      <a:pt x="376" y="233"/>
                    </a:cubicBezTo>
                    <a:cubicBezTo>
                      <a:pt x="401" y="132"/>
                      <a:pt x="351" y="32"/>
                      <a:pt x="251" y="7"/>
                    </a:cubicBezTo>
                    <a:cubicBezTo>
                      <a:pt x="238" y="3"/>
                      <a:pt x="224" y="0"/>
                      <a:pt x="20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419;p3"/>
              <p:cNvSpPr/>
              <p:nvPr/>
            </p:nvSpPr>
            <p:spPr>
              <a:xfrm>
                <a:off x="15854688" y="4424556"/>
                <a:ext cx="25903" cy="23519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65" extrusionOk="0">
                    <a:moveTo>
                      <a:pt x="210" y="1"/>
                    </a:moveTo>
                    <a:cubicBezTo>
                      <a:pt x="143" y="1"/>
                      <a:pt x="67" y="49"/>
                      <a:pt x="25" y="132"/>
                    </a:cubicBezTo>
                    <a:cubicBezTo>
                      <a:pt x="0" y="233"/>
                      <a:pt x="50" y="333"/>
                      <a:pt x="150" y="358"/>
                    </a:cubicBezTo>
                    <a:cubicBezTo>
                      <a:pt x="163" y="362"/>
                      <a:pt x="177" y="364"/>
                      <a:pt x="191" y="364"/>
                    </a:cubicBezTo>
                    <a:cubicBezTo>
                      <a:pt x="259" y="364"/>
                      <a:pt x="335" y="316"/>
                      <a:pt x="376" y="233"/>
                    </a:cubicBezTo>
                    <a:cubicBezTo>
                      <a:pt x="401" y="157"/>
                      <a:pt x="351" y="57"/>
                      <a:pt x="251" y="7"/>
                    </a:cubicBezTo>
                    <a:cubicBezTo>
                      <a:pt x="238" y="3"/>
                      <a:pt x="224" y="1"/>
                      <a:pt x="21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420;p3"/>
              <p:cNvSpPr/>
              <p:nvPr/>
            </p:nvSpPr>
            <p:spPr>
              <a:xfrm>
                <a:off x="15718988" y="4170875"/>
                <a:ext cx="24292" cy="22037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42" extrusionOk="0">
                    <a:moveTo>
                      <a:pt x="181" y="0"/>
                    </a:moveTo>
                    <a:cubicBezTo>
                      <a:pt x="108" y="0"/>
                      <a:pt x="45" y="33"/>
                      <a:pt x="26" y="109"/>
                    </a:cubicBezTo>
                    <a:cubicBezTo>
                      <a:pt x="1" y="210"/>
                      <a:pt x="51" y="310"/>
                      <a:pt x="126" y="335"/>
                    </a:cubicBezTo>
                    <a:cubicBezTo>
                      <a:pt x="144" y="339"/>
                      <a:pt x="162" y="341"/>
                      <a:pt x="179" y="341"/>
                    </a:cubicBezTo>
                    <a:cubicBezTo>
                      <a:pt x="260" y="341"/>
                      <a:pt x="331" y="297"/>
                      <a:pt x="352" y="235"/>
                    </a:cubicBezTo>
                    <a:cubicBezTo>
                      <a:pt x="377" y="134"/>
                      <a:pt x="327" y="34"/>
                      <a:pt x="251" y="9"/>
                    </a:cubicBezTo>
                    <a:cubicBezTo>
                      <a:pt x="228" y="3"/>
                      <a:pt x="204" y="0"/>
                      <a:pt x="18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3"/>
              <p:cNvSpPr/>
              <p:nvPr/>
            </p:nvSpPr>
            <p:spPr>
              <a:xfrm>
                <a:off x="15883748" y="4262244"/>
                <a:ext cx="25903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53" extrusionOk="0">
                    <a:moveTo>
                      <a:pt x="197" y="0"/>
                    </a:moveTo>
                    <a:cubicBezTo>
                      <a:pt x="127" y="0"/>
                      <a:pt x="69" y="47"/>
                      <a:pt x="50" y="120"/>
                    </a:cubicBezTo>
                    <a:cubicBezTo>
                      <a:pt x="0" y="220"/>
                      <a:pt x="50" y="320"/>
                      <a:pt x="151" y="346"/>
                    </a:cubicBezTo>
                    <a:cubicBezTo>
                      <a:pt x="168" y="350"/>
                      <a:pt x="186" y="352"/>
                      <a:pt x="203" y="352"/>
                    </a:cubicBezTo>
                    <a:cubicBezTo>
                      <a:pt x="284" y="352"/>
                      <a:pt x="356" y="307"/>
                      <a:pt x="376" y="245"/>
                    </a:cubicBezTo>
                    <a:cubicBezTo>
                      <a:pt x="401" y="145"/>
                      <a:pt x="351" y="45"/>
                      <a:pt x="276" y="20"/>
                    </a:cubicBezTo>
                    <a:cubicBezTo>
                      <a:pt x="249" y="6"/>
                      <a:pt x="222" y="0"/>
                      <a:pt x="197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422;p3"/>
              <p:cNvSpPr/>
              <p:nvPr/>
            </p:nvSpPr>
            <p:spPr>
              <a:xfrm>
                <a:off x="16138911" y="4322813"/>
                <a:ext cx="25903" cy="22037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42" extrusionOk="0">
                    <a:moveTo>
                      <a:pt x="209" y="1"/>
                    </a:moveTo>
                    <a:cubicBezTo>
                      <a:pt x="142" y="1"/>
                      <a:pt x="66" y="45"/>
                      <a:pt x="25" y="107"/>
                    </a:cubicBezTo>
                    <a:cubicBezTo>
                      <a:pt x="0" y="208"/>
                      <a:pt x="50" y="308"/>
                      <a:pt x="151" y="333"/>
                    </a:cubicBezTo>
                    <a:cubicBezTo>
                      <a:pt x="174" y="339"/>
                      <a:pt x="198" y="342"/>
                      <a:pt x="221" y="342"/>
                    </a:cubicBezTo>
                    <a:cubicBezTo>
                      <a:pt x="294" y="342"/>
                      <a:pt x="357" y="309"/>
                      <a:pt x="376" y="233"/>
                    </a:cubicBezTo>
                    <a:cubicBezTo>
                      <a:pt x="401" y="132"/>
                      <a:pt x="351" y="32"/>
                      <a:pt x="251" y="7"/>
                    </a:cubicBezTo>
                    <a:cubicBezTo>
                      <a:pt x="237" y="3"/>
                      <a:pt x="223" y="1"/>
                      <a:pt x="20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423;p3"/>
              <p:cNvSpPr/>
              <p:nvPr/>
            </p:nvSpPr>
            <p:spPr>
              <a:xfrm>
                <a:off x="16106565" y="3934656"/>
                <a:ext cx="43687" cy="37566"/>
              </a:xfrm>
              <a:custGeom>
                <a:avLst/>
                <a:gdLst/>
                <a:ahLst/>
                <a:cxnLst/>
                <a:rect l="l" t="t" r="r" b="b"/>
                <a:pathLst>
                  <a:path w="678" h="583" extrusionOk="0">
                    <a:moveTo>
                      <a:pt x="331" y="1"/>
                    </a:moveTo>
                    <a:cubicBezTo>
                      <a:pt x="209" y="1"/>
                      <a:pt x="91" y="72"/>
                      <a:pt x="51" y="191"/>
                    </a:cubicBezTo>
                    <a:cubicBezTo>
                      <a:pt x="1" y="342"/>
                      <a:pt x="76" y="517"/>
                      <a:pt x="226" y="567"/>
                    </a:cubicBezTo>
                    <a:cubicBezTo>
                      <a:pt x="263" y="578"/>
                      <a:pt x="299" y="583"/>
                      <a:pt x="333" y="583"/>
                    </a:cubicBezTo>
                    <a:cubicBezTo>
                      <a:pt x="461" y="583"/>
                      <a:pt x="568" y="511"/>
                      <a:pt x="627" y="392"/>
                    </a:cubicBezTo>
                    <a:cubicBezTo>
                      <a:pt x="678" y="242"/>
                      <a:pt x="577" y="66"/>
                      <a:pt x="427" y="16"/>
                    </a:cubicBezTo>
                    <a:cubicBezTo>
                      <a:pt x="396" y="6"/>
                      <a:pt x="363" y="1"/>
                      <a:pt x="3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424;p3"/>
              <p:cNvSpPr/>
              <p:nvPr/>
            </p:nvSpPr>
            <p:spPr>
              <a:xfrm>
                <a:off x="15654424" y="3923380"/>
                <a:ext cx="40401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58" extrusionOk="0">
                    <a:moveTo>
                      <a:pt x="308" y="0"/>
                    </a:moveTo>
                    <a:cubicBezTo>
                      <a:pt x="193" y="0"/>
                      <a:pt x="90" y="72"/>
                      <a:pt x="50" y="191"/>
                    </a:cubicBezTo>
                    <a:cubicBezTo>
                      <a:pt x="0" y="341"/>
                      <a:pt x="75" y="492"/>
                      <a:pt x="226" y="542"/>
                    </a:cubicBezTo>
                    <a:cubicBezTo>
                      <a:pt x="257" y="552"/>
                      <a:pt x="289" y="557"/>
                      <a:pt x="319" y="557"/>
                    </a:cubicBezTo>
                    <a:cubicBezTo>
                      <a:pt x="435" y="557"/>
                      <a:pt x="537" y="485"/>
                      <a:pt x="577" y="366"/>
                    </a:cubicBezTo>
                    <a:cubicBezTo>
                      <a:pt x="627" y="216"/>
                      <a:pt x="552" y="66"/>
                      <a:pt x="401" y="16"/>
                    </a:cubicBezTo>
                    <a:cubicBezTo>
                      <a:pt x="370" y="5"/>
                      <a:pt x="339" y="0"/>
                      <a:pt x="30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425;p3"/>
              <p:cNvSpPr/>
              <p:nvPr/>
            </p:nvSpPr>
            <p:spPr>
              <a:xfrm>
                <a:off x="15494561" y="3653526"/>
                <a:ext cx="37179" cy="32991"/>
              </a:xfrm>
              <a:custGeom>
                <a:avLst/>
                <a:gdLst/>
                <a:ahLst/>
                <a:cxnLst/>
                <a:rect l="l" t="t" r="r" b="b"/>
                <a:pathLst>
                  <a:path w="577" h="512" extrusionOk="0">
                    <a:moveTo>
                      <a:pt x="286" y="1"/>
                    </a:moveTo>
                    <a:cubicBezTo>
                      <a:pt x="236" y="1"/>
                      <a:pt x="188" y="15"/>
                      <a:pt x="150" y="43"/>
                    </a:cubicBezTo>
                    <a:cubicBezTo>
                      <a:pt x="25" y="118"/>
                      <a:pt x="0" y="269"/>
                      <a:pt x="75" y="394"/>
                    </a:cubicBezTo>
                    <a:cubicBezTo>
                      <a:pt x="138" y="472"/>
                      <a:pt x="220" y="511"/>
                      <a:pt x="298" y="511"/>
                    </a:cubicBezTo>
                    <a:cubicBezTo>
                      <a:pt x="344" y="511"/>
                      <a:pt x="389" y="497"/>
                      <a:pt x="426" y="469"/>
                    </a:cubicBezTo>
                    <a:cubicBezTo>
                      <a:pt x="551" y="369"/>
                      <a:pt x="577" y="219"/>
                      <a:pt x="501" y="118"/>
                    </a:cubicBezTo>
                    <a:cubicBezTo>
                      <a:pt x="454" y="40"/>
                      <a:pt x="368" y="1"/>
                      <a:pt x="286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426;p3"/>
              <p:cNvSpPr/>
              <p:nvPr/>
            </p:nvSpPr>
            <p:spPr>
              <a:xfrm>
                <a:off x="15596304" y="2951185"/>
                <a:ext cx="40401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58" extrusionOk="0">
                    <a:moveTo>
                      <a:pt x="308" y="0"/>
                    </a:moveTo>
                    <a:cubicBezTo>
                      <a:pt x="192" y="0"/>
                      <a:pt x="90" y="72"/>
                      <a:pt x="50" y="191"/>
                    </a:cubicBezTo>
                    <a:cubicBezTo>
                      <a:pt x="0" y="342"/>
                      <a:pt x="75" y="492"/>
                      <a:pt x="226" y="542"/>
                    </a:cubicBezTo>
                    <a:cubicBezTo>
                      <a:pt x="257" y="553"/>
                      <a:pt x="288" y="558"/>
                      <a:pt x="319" y="558"/>
                    </a:cubicBezTo>
                    <a:cubicBezTo>
                      <a:pt x="434" y="558"/>
                      <a:pt x="537" y="486"/>
                      <a:pt x="576" y="367"/>
                    </a:cubicBezTo>
                    <a:cubicBezTo>
                      <a:pt x="627" y="216"/>
                      <a:pt x="551" y="66"/>
                      <a:pt x="401" y="16"/>
                    </a:cubicBezTo>
                    <a:cubicBezTo>
                      <a:pt x="370" y="5"/>
                      <a:pt x="338" y="0"/>
                      <a:pt x="30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427;p3"/>
              <p:cNvSpPr/>
              <p:nvPr/>
            </p:nvSpPr>
            <p:spPr>
              <a:xfrm>
                <a:off x="15373423" y="2862329"/>
                <a:ext cx="42012" cy="36019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18" y="1"/>
                    </a:moveTo>
                    <a:cubicBezTo>
                      <a:pt x="208" y="1"/>
                      <a:pt x="90" y="73"/>
                      <a:pt x="51" y="192"/>
                    </a:cubicBezTo>
                    <a:cubicBezTo>
                      <a:pt x="0" y="342"/>
                      <a:pt x="76" y="492"/>
                      <a:pt x="226" y="543"/>
                    </a:cubicBezTo>
                    <a:cubicBezTo>
                      <a:pt x="257" y="553"/>
                      <a:pt x="289" y="558"/>
                      <a:pt x="319" y="558"/>
                    </a:cubicBezTo>
                    <a:cubicBezTo>
                      <a:pt x="435" y="558"/>
                      <a:pt x="537" y="486"/>
                      <a:pt x="577" y="367"/>
                    </a:cubicBezTo>
                    <a:cubicBezTo>
                      <a:pt x="652" y="217"/>
                      <a:pt x="552" y="66"/>
                      <a:pt x="401" y="16"/>
                    </a:cubicBezTo>
                    <a:cubicBezTo>
                      <a:pt x="375" y="6"/>
                      <a:pt x="347" y="1"/>
                      <a:pt x="31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428;p3"/>
              <p:cNvSpPr/>
              <p:nvPr/>
            </p:nvSpPr>
            <p:spPr>
              <a:xfrm>
                <a:off x="15594628" y="3332898"/>
                <a:ext cx="24292" cy="23454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64" extrusionOk="0">
                    <a:moveTo>
                      <a:pt x="200" y="0"/>
                    </a:moveTo>
                    <a:cubicBezTo>
                      <a:pt x="119" y="0"/>
                      <a:pt x="47" y="49"/>
                      <a:pt x="26" y="132"/>
                    </a:cubicBezTo>
                    <a:cubicBezTo>
                      <a:pt x="1" y="207"/>
                      <a:pt x="51" y="307"/>
                      <a:pt x="126" y="357"/>
                    </a:cubicBezTo>
                    <a:cubicBezTo>
                      <a:pt x="143" y="362"/>
                      <a:pt x="161" y="364"/>
                      <a:pt x="178" y="364"/>
                    </a:cubicBezTo>
                    <a:cubicBezTo>
                      <a:pt x="259" y="364"/>
                      <a:pt x="331" y="315"/>
                      <a:pt x="352" y="232"/>
                    </a:cubicBezTo>
                    <a:cubicBezTo>
                      <a:pt x="377" y="157"/>
                      <a:pt x="327" y="57"/>
                      <a:pt x="252" y="7"/>
                    </a:cubicBezTo>
                    <a:cubicBezTo>
                      <a:pt x="234" y="2"/>
                      <a:pt x="217" y="0"/>
                      <a:pt x="20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429;p3"/>
              <p:cNvSpPr/>
              <p:nvPr/>
            </p:nvSpPr>
            <p:spPr>
              <a:xfrm>
                <a:off x="15497783" y="2998609"/>
                <a:ext cx="24292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3" extrusionOk="0">
                    <a:moveTo>
                      <a:pt x="198" y="0"/>
                    </a:moveTo>
                    <a:cubicBezTo>
                      <a:pt x="117" y="0"/>
                      <a:pt x="46" y="45"/>
                      <a:pt x="25" y="107"/>
                    </a:cubicBezTo>
                    <a:cubicBezTo>
                      <a:pt x="0" y="207"/>
                      <a:pt x="50" y="307"/>
                      <a:pt x="126" y="332"/>
                    </a:cubicBezTo>
                    <a:cubicBezTo>
                      <a:pt x="152" y="346"/>
                      <a:pt x="179" y="352"/>
                      <a:pt x="205" y="352"/>
                    </a:cubicBezTo>
                    <a:cubicBezTo>
                      <a:pt x="274" y="352"/>
                      <a:pt x="333" y="306"/>
                      <a:pt x="351" y="232"/>
                    </a:cubicBezTo>
                    <a:cubicBezTo>
                      <a:pt x="376" y="132"/>
                      <a:pt x="326" y="32"/>
                      <a:pt x="251" y="7"/>
                    </a:cubicBezTo>
                    <a:cubicBezTo>
                      <a:pt x="233" y="2"/>
                      <a:pt x="215" y="0"/>
                      <a:pt x="19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430;p3"/>
              <p:cNvSpPr/>
              <p:nvPr/>
            </p:nvSpPr>
            <p:spPr>
              <a:xfrm>
                <a:off x="15633418" y="3252869"/>
                <a:ext cx="25903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53" extrusionOk="0">
                    <a:moveTo>
                      <a:pt x="187" y="1"/>
                    </a:moveTo>
                    <a:cubicBezTo>
                      <a:pt x="126" y="1"/>
                      <a:pt x="62" y="47"/>
                      <a:pt x="26" y="121"/>
                    </a:cubicBezTo>
                    <a:cubicBezTo>
                      <a:pt x="0" y="221"/>
                      <a:pt x="51" y="321"/>
                      <a:pt x="151" y="346"/>
                    </a:cubicBezTo>
                    <a:cubicBezTo>
                      <a:pt x="164" y="351"/>
                      <a:pt x="178" y="353"/>
                      <a:pt x="193" y="353"/>
                    </a:cubicBezTo>
                    <a:cubicBezTo>
                      <a:pt x="260" y="353"/>
                      <a:pt x="335" y="308"/>
                      <a:pt x="376" y="246"/>
                    </a:cubicBezTo>
                    <a:cubicBezTo>
                      <a:pt x="401" y="146"/>
                      <a:pt x="351" y="46"/>
                      <a:pt x="251" y="20"/>
                    </a:cubicBezTo>
                    <a:cubicBezTo>
                      <a:pt x="231" y="7"/>
                      <a:pt x="209" y="1"/>
                      <a:pt x="187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" name="Google Shape;431;p3"/>
              <p:cNvSpPr/>
              <p:nvPr/>
            </p:nvSpPr>
            <p:spPr>
              <a:xfrm>
                <a:off x="15467112" y="3160856"/>
                <a:ext cx="25903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53" extrusionOk="0">
                    <a:moveTo>
                      <a:pt x="187" y="0"/>
                    </a:moveTo>
                    <a:cubicBezTo>
                      <a:pt x="127" y="0"/>
                      <a:pt x="68" y="47"/>
                      <a:pt x="50" y="120"/>
                    </a:cubicBezTo>
                    <a:cubicBezTo>
                      <a:pt x="0" y="220"/>
                      <a:pt x="50" y="321"/>
                      <a:pt x="150" y="346"/>
                    </a:cubicBezTo>
                    <a:cubicBezTo>
                      <a:pt x="168" y="350"/>
                      <a:pt x="186" y="352"/>
                      <a:pt x="203" y="352"/>
                    </a:cubicBezTo>
                    <a:cubicBezTo>
                      <a:pt x="284" y="352"/>
                      <a:pt x="355" y="307"/>
                      <a:pt x="376" y="245"/>
                    </a:cubicBezTo>
                    <a:cubicBezTo>
                      <a:pt x="401" y="145"/>
                      <a:pt x="351" y="45"/>
                      <a:pt x="251" y="20"/>
                    </a:cubicBezTo>
                    <a:cubicBezTo>
                      <a:pt x="230" y="6"/>
                      <a:pt x="209" y="0"/>
                      <a:pt x="187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432;p3"/>
              <p:cNvSpPr/>
              <p:nvPr/>
            </p:nvSpPr>
            <p:spPr>
              <a:xfrm>
                <a:off x="15211949" y="3100352"/>
                <a:ext cx="25903" cy="23454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64" extrusionOk="0">
                    <a:moveTo>
                      <a:pt x="225" y="0"/>
                    </a:moveTo>
                    <a:cubicBezTo>
                      <a:pt x="143" y="0"/>
                      <a:pt x="71" y="49"/>
                      <a:pt x="50" y="132"/>
                    </a:cubicBezTo>
                    <a:cubicBezTo>
                      <a:pt x="0" y="232"/>
                      <a:pt x="50" y="332"/>
                      <a:pt x="150" y="357"/>
                    </a:cubicBezTo>
                    <a:cubicBezTo>
                      <a:pt x="168" y="362"/>
                      <a:pt x="185" y="364"/>
                      <a:pt x="202" y="364"/>
                    </a:cubicBezTo>
                    <a:cubicBezTo>
                      <a:pt x="283" y="364"/>
                      <a:pt x="355" y="315"/>
                      <a:pt x="376" y="232"/>
                    </a:cubicBezTo>
                    <a:cubicBezTo>
                      <a:pt x="401" y="157"/>
                      <a:pt x="351" y="57"/>
                      <a:pt x="276" y="7"/>
                    </a:cubicBezTo>
                    <a:cubicBezTo>
                      <a:pt x="259" y="2"/>
                      <a:pt x="241" y="0"/>
                      <a:pt x="22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433;p3"/>
              <p:cNvSpPr/>
              <p:nvPr/>
            </p:nvSpPr>
            <p:spPr>
              <a:xfrm>
                <a:off x="15228058" y="3472915"/>
                <a:ext cx="43687" cy="39048"/>
              </a:xfrm>
              <a:custGeom>
                <a:avLst/>
                <a:gdLst/>
                <a:ahLst/>
                <a:cxnLst/>
                <a:rect l="l" t="t" r="r" b="b"/>
                <a:pathLst>
                  <a:path w="678" h="606" extrusionOk="0">
                    <a:moveTo>
                      <a:pt x="345" y="1"/>
                    </a:moveTo>
                    <a:cubicBezTo>
                      <a:pt x="218" y="1"/>
                      <a:pt x="92" y="91"/>
                      <a:pt x="51" y="215"/>
                    </a:cubicBezTo>
                    <a:cubicBezTo>
                      <a:pt x="1" y="365"/>
                      <a:pt x="76" y="540"/>
                      <a:pt x="226" y="590"/>
                    </a:cubicBezTo>
                    <a:cubicBezTo>
                      <a:pt x="263" y="601"/>
                      <a:pt x="298" y="606"/>
                      <a:pt x="332" y="606"/>
                    </a:cubicBezTo>
                    <a:cubicBezTo>
                      <a:pt x="461" y="606"/>
                      <a:pt x="568" y="534"/>
                      <a:pt x="627" y="415"/>
                    </a:cubicBezTo>
                    <a:cubicBezTo>
                      <a:pt x="677" y="240"/>
                      <a:pt x="577" y="89"/>
                      <a:pt x="427" y="14"/>
                    </a:cubicBezTo>
                    <a:cubicBezTo>
                      <a:pt x="400" y="5"/>
                      <a:pt x="373" y="1"/>
                      <a:pt x="3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434;p3"/>
              <p:cNvSpPr/>
              <p:nvPr/>
            </p:nvSpPr>
            <p:spPr>
              <a:xfrm>
                <a:off x="15683484" y="3487348"/>
                <a:ext cx="40401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58" extrusionOk="0">
                    <a:moveTo>
                      <a:pt x="308" y="0"/>
                    </a:moveTo>
                    <a:cubicBezTo>
                      <a:pt x="193" y="0"/>
                      <a:pt x="90" y="72"/>
                      <a:pt x="51" y="191"/>
                    </a:cubicBezTo>
                    <a:cubicBezTo>
                      <a:pt x="0" y="341"/>
                      <a:pt x="76" y="492"/>
                      <a:pt x="226" y="542"/>
                    </a:cubicBezTo>
                    <a:cubicBezTo>
                      <a:pt x="257" y="552"/>
                      <a:pt x="289" y="557"/>
                      <a:pt x="319" y="557"/>
                    </a:cubicBezTo>
                    <a:cubicBezTo>
                      <a:pt x="435" y="557"/>
                      <a:pt x="537" y="485"/>
                      <a:pt x="577" y="366"/>
                    </a:cubicBezTo>
                    <a:cubicBezTo>
                      <a:pt x="627" y="216"/>
                      <a:pt x="552" y="66"/>
                      <a:pt x="401" y="16"/>
                    </a:cubicBezTo>
                    <a:cubicBezTo>
                      <a:pt x="370" y="5"/>
                      <a:pt x="339" y="0"/>
                      <a:pt x="30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435;p3"/>
              <p:cNvSpPr/>
              <p:nvPr/>
            </p:nvSpPr>
            <p:spPr>
              <a:xfrm>
                <a:off x="13669697" y="4487895"/>
                <a:ext cx="56574" cy="50259"/>
              </a:xfrm>
              <a:custGeom>
                <a:avLst/>
                <a:gdLst/>
                <a:ahLst/>
                <a:cxnLst/>
                <a:rect l="l" t="t" r="r" b="b"/>
                <a:pathLst>
                  <a:path w="878" h="780" extrusionOk="0">
                    <a:moveTo>
                      <a:pt x="461" y="0"/>
                    </a:moveTo>
                    <a:cubicBezTo>
                      <a:pt x="379" y="0"/>
                      <a:pt x="296" y="26"/>
                      <a:pt x="226" y="77"/>
                    </a:cubicBezTo>
                    <a:cubicBezTo>
                      <a:pt x="50" y="202"/>
                      <a:pt x="0" y="428"/>
                      <a:pt x="125" y="603"/>
                    </a:cubicBezTo>
                    <a:cubicBezTo>
                      <a:pt x="200" y="723"/>
                      <a:pt x="311" y="780"/>
                      <a:pt x="430" y="780"/>
                    </a:cubicBezTo>
                    <a:cubicBezTo>
                      <a:pt x="511" y="780"/>
                      <a:pt x="596" y="754"/>
                      <a:pt x="677" y="703"/>
                    </a:cubicBezTo>
                    <a:cubicBezTo>
                      <a:pt x="852" y="578"/>
                      <a:pt x="877" y="352"/>
                      <a:pt x="777" y="177"/>
                    </a:cubicBezTo>
                    <a:cubicBezTo>
                      <a:pt x="702" y="57"/>
                      <a:pt x="583" y="0"/>
                      <a:pt x="46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436;p3"/>
              <p:cNvSpPr/>
              <p:nvPr/>
            </p:nvSpPr>
            <p:spPr>
              <a:xfrm>
                <a:off x="15539730" y="4664318"/>
                <a:ext cx="58249" cy="51033"/>
              </a:xfrm>
              <a:custGeom>
                <a:avLst/>
                <a:gdLst/>
                <a:ahLst/>
                <a:cxnLst/>
                <a:rect l="l" t="t" r="r" b="b"/>
                <a:pathLst>
                  <a:path w="904" h="792" extrusionOk="0">
                    <a:moveTo>
                      <a:pt x="446" y="1"/>
                    </a:moveTo>
                    <a:cubicBezTo>
                      <a:pt x="370" y="1"/>
                      <a:pt x="293" y="23"/>
                      <a:pt x="226" y="70"/>
                    </a:cubicBezTo>
                    <a:cubicBezTo>
                      <a:pt x="51" y="196"/>
                      <a:pt x="1" y="446"/>
                      <a:pt x="126" y="622"/>
                    </a:cubicBezTo>
                    <a:cubicBezTo>
                      <a:pt x="204" y="731"/>
                      <a:pt x="331" y="792"/>
                      <a:pt x="457" y="792"/>
                    </a:cubicBezTo>
                    <a:cubicBezTo>
                      <a:pt x="534" y="792"/>
                      <a:pt x="611" y="769"/>
                      <a:pt x="678" y="722"/>
                    </a:cubicBezTo>
                    <a:cubicBezTo>
                      <a:pt x="853" y="597"/>
                      <a:pt x="903" y="346"/>
                      <a:pt x="778" y="171"/>
                    </a:cubicBezTo>
                    <a:cubicBezTo>
                      <a:pt x="700" y="62"/>
                      <a:pt x="573" y="1"/>
                      <a:pt x="446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437;p3"/>
              <p:cNvSpPr/>
              <p:nvPr/>
            </p:nvSpPr>
            <p:spPr>
              <a:xfrm>
                <a:off x="14443239" y="4500911"/>
                <a:ext cx="64628" cy="56316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874" extrusionOk="0">
                    <a:moveTo>
                      <a:pt x="478" y="1"/>
                    </a:moveTo>
                    <a:cubicBezTo>
                      <a:pt x="300" y="1"/>
                      <a:pt x="134" y="105"/>
                      <a:pt x="75" y="301"/>
                    </a:cubicBezTo>
                    <a:cubicBezTo>
                      <a:pt x="0" y="526"/>
                      <a:pt x="126" y="777"/>
                      <a:pt x="351" y="852"/>
                    </a:cubicBezTo>
                    <a:cubicBezTo>
                      <a:pt x="396" y="867"/>
                      <a:pt x="441" y="874"/>
                      <a:pt x="486" y="874"/>
                    </a:cubicBezTo>
                    <a:cubicBezTo>
                      <a:pt x="669" y="874"/>
                      <a:pt x="842" y="757"/>
                      <a:pt x="902" y="576"/>
                    </a:cubicBezTo>
                    <a:cubicBezTo>
                      <a:pt x="1003" y="351"/>
                      <a:pt x="877" y="100"/>
                      <a:pt x="627" y="25"/>
                    </a:cubicBezTo>
                    <a:cubicBezTo>
                      <a:pt x="578" y="9"/>
                      <a:pt x="527" y="1"/>
                      <a:pt x="47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438;p3"/>
              <p:cNvSpPr/>
              <p:nvPr/>
            </p:nvSpPr>
            <p:spPr>
              <a:xfrm>
                <a:off x="14304318" y="4846669"/>
                <a:ext cx="64693" cy="57798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97" extrusionOk="0">
                    <a:moveTo>
                      <a:pt x="493" y="1"/>
                    </a:moveTo>
                    <a:cubicBezTo>
                      <a:pt x="310" y="1"/>
                      <a:pt x="136" y="117"/>
                      <a:pt x="76" y="298"/>
                    </a:cubicBezTo>
                    <a:cubicBezTo>
                      <a:pt x="1" y="549"/>
                      <a:pt x="126" y="799"/>
                      <a:pt x="352" y="875"/>
                    </a:cubicBezTo>
                    <a:cubicBezTo>
                      <a:pt x="396" y="889"/>
                      <a:pt x="442" y="896"/>
                      <a:pt x="487" y="896"/>
                    </a:cubicBezTo>
                    <a:cubicBezTo>
                      <a:pt x="670" y="896"/>
                      <a:pt x="848" y="780"/>
                      <a:pt x="928" y="599"/>
                    </a:cubicBezTo>
                    <a:cubicBezTo>
                      <a:pt x="1003" y="373"/>
                      <a:pt x="878" y="123"/>
                      <a:pt x="627" y="22"/>
                    </a:cubicBezTo>
                    <a:cubicBezTo>
                      <a:pt x="583" y="8"/>
                      <a:pt x="537" y="1"/>
                      <a:pt x="49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439;p3"/>
              <p:cNvSpPr/>
              <p:nvPr/>
            </p:nvSpPr>
            <p:spPr>
              <a:xfrm>
                <a:off x="15040745" y="4525718"/>
                <a:ext cx="40401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58" extrusionOk="0">
                    <a:moveTo>
                      <a:pt x="308" y="0"/>
                    </a:moveTo>
                    <a:cubicBezTo>
                      <a:pt x="193" y="0"/>
                      <a:pt x="90" y="72"/>
                      <a:pt x="51" y="191"/>
                    </a:cubicBezTo>
                    <a:cubicBezTo>
                      <a:pt x="0" y="342"/>
                      <a:pt x="76" y="492"/>
                      <a:pt x="226" y="542"/>
                    </a:cubicBezTo>
                    <a:cubicBezTo>
                      <a:pt x="257" y="553"/>
                      <a:pt x="289" y="558"/>
                      <a:pt x="319" y="558"/>
                    </a:cubicBezTo>
                    <a:cubicBezTo>
                      <a:pt x="435" y="558"/>
                      <a:pt x="537" y="486"/>
                      <a:pt x="577" y="367"/>
                    </a:cubicBezTo>
                    <a:cubicBezTo>
                      <a:pt x="627" y="216"/>
                      <a:pt x="552" y="66"/>
                      <a:pt x="401" y="16"/>
                    </a:cubicBezTo>
                    <a:cubicBezTo>
                      <a:pt x="370" y="5"/>
                      <a:pt x="339" y="0"/>
                      <a:pt x="30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440;p3"/>
              <p:cNvSpPr/>
              <p:nvPr/>
            </p:nvSpPr>
            <p:spPr>
              <a:xfrm>
                <a:off x="14517533" y="4677527"/>
                <a:ext cx="40401" cy="35246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47" extrusionOk="0">
                    <a:moveTo>
                      <a:pt x="308" y="0"/>
                    </a:moveTo>
                    <a:cubicBezTo>
                      <a:pt x="192" y="0"/>
                      <a:pt x="90" y="72"/>
                      <a:pt x="50" y="191"/>
                    </a:cubicBezTo>
                    <a:cubicBezTo>
                      <a:pt x="0" y="317"/>
                      <a:pt x="75" y="492"/>
                      <a:pt x="226" y="542"/>
                    </a:cubicBezTo>
                    <a:cubicBezTo>
                      <a:pt x="245" y="545"/>
                      <a:pt x="265" y="547"/>
                      <a:pt x="284" y="547"/>
                    </a:cubicBezTo>
                    <a:cubicBezTo>
                      <a:pt x="413" y="547"/>
                      <a:pt x="533" y="476"/>
                      <a:pt x="577" y="367"/>
                    </a:cubicBezTo>
                    <a:cubicBezTo>
                      <a:pt x="627" y="216"/>
                      <a:pt x="551" y="66"/>
                      <a:pt x="401" y="16"/>
                    </a:cubicBezTo>
                    <a:cubicBezTo>
                      <a:pt x="370" y="5"/>
                      <a:pt x="338" y="0"/>
                      <a:pt x="30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441;p3"/>
              <p:cNvSpPr/>
              <p:nvPr/>
            </p:nvSpPr>
            <p:spPr>
              <a:xfrm>
                <a:off x="14914775" y="4464376"/>
                <a:ext cx="40465" cy="34344"/>
              </a:xfrm>
              <a:custGeom>
                <a:avLst/>
                <a:gdLst/>
                <a:ahLst/>
                <a:cxnLst/>
                <a:rect l="l" t="t" r="r" b="b"/>
                <a:pathLst>
                  <a:path w="628" h="533" extrusionOk="0">
                    <a:moveTo>
                      <a:pt x="318" y="0"/>
                    </a:moveTo>
                    <a:cubicBezTo>
                      <a:pt x="208" y="0"/>
                      <a:pt x="90" y="72"/>
                      <a:pt x="51" y="191"/>
                    </a:cubicBezTo>
                    <a:cubicBezTo>
                      <a:pt x="1" y="316"/>
                      <a:pt x="101" y="492"/>
                      <a:pt x="226" y="517"/>
                    </a:cubicBezTo>
                    <a:cubicBezTo>
                      <a:pt x="258" y="528"/>
                      <a:pt x="290" y="533"/>
                      <a:pt x="322" y="533"/>
                    </a:cubicBezTo>
                    <a:cubicBezTo>
                      <a:pt x="436" y="533"/>
                      <a:pt x="538" y="465"/>
                      <a:pt x="577" y="366"/>
                    </a:cubicBezTo>
                    <a:cubicBezTo>
                      <a:pt x="627" y="216"/>
                      <a:pt x="552" y="66"/>
                      <a:pt x="402" y="16"/>
                    </a:cubicBezTo>
                    <a:cubicBezTo>
                      <a:pt x="375" y="5"/>
                      <a:pt x="347" y="0"/>
                      <a:pt x="31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442;p3"/>
              <p:cNvSpPr/>
              <p:nvPr/>
            </p:nvSpPr>
            <p:spPr>
              <a:xfrm>
                <a:off x="14772696" y="4722761"/>
                <a:ext cx="38790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58" extrusionOk="0">
                    <a:moveTo>
                      <a:pt x="308" y="0"/>
                    </a:moveTo>
                    <a:cubicBezTo>
                      <a:pt x="192" y="0"/>
                      <a:pt x="90" y="72"/>
                      <a:pt x="50" y="191"/>
                    </a:cubicBezTo>
                    <a:cubicBezTo>
                      <a:pt x="0" y="341"/>
                      <a:pt x="75" y="492"/>
                      <a:pt x="201" y="542"/>
                    </a:cubicBezTo>
                    <a:cubicBezTo>
                      <a:pt x="232" y="552"/>
                      <a:pt x="263" y="557"/>
                      <a:pt x="294" y="557"/>
                    </a:cubicBezTo>
                    <a:cubicBezTo>
                      <a:pt x="409" y="557"/>
                      <a:pt x="512" y="485"/>
                      <a:pt x="551" y="366"/>
                    </a:cubicBezTo>
                    <a:cubicBezTo>
                      <a:pt x="602" y="241"/>
                      <a:pt x="526" y="66"/>
                      <a:pt x="401" y="16"/>
                    </a:cubicBezTo>
                    <a:cubicBezTo>
                      <a:pt x="370" y="5"/>
                      <a:pt x="338" y="0"/>
                      <a:pt x="30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443;p3"/>
              <p:cNvSpPr/>
              <p:nvPr/>
            </p:nvSpPr>
            <p:spPr>
              <a:xfrm>
                <a:off x="14679007" y="5121613"/>
                <a:ext cx="38790" cy="34408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34" extrusionOk="0">
                    <a:moveTo>
                      <a:pt x="293" y="1"/>
                    </a:moveTo>
                    <a:cubicBezTo>
                      <a:pt x="184" y="1"/>
                      <a:pt x="70" y="73"/>
                      <a:pt x="51" y="192"/>
                    </a:cubicBezTo>
                    <a:cubicBezTo>
                      <a:pt x="0" y="317"/>
                      <a:pt x="76" y="492"/>
                      <a:pt x="201" y="517"/>
                    </a:cubicBezTo>
                    <a:cubicBezTo>
                      <a:pt x="233" y="528"/>
                      <a:pt x="265" y="533"/>
                      <a:pt x="296" y="533"/>
                    </a:cubicBezTo>
                    <a:cubicBezTo>
                      <a:pt x="411" y="533"/>
                      <a:pt x="512" y="466"/>
                      <a:pt x="552" y="367"/>
                    </a:cubicBezTo>
                    <a:cubicBezTo>
                      <a:pt x="602" y="217"/>
                      <a:pt x="527" y="66"/>
                      <a:pt x="376" y="16"/>
                    </a:cubicBezTo>
                    <a:cubicBezTo>
                      <a:pt x="350" y="6"/>
                      <a:pt x="322" y="1"/>
                      <a:pt x="29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444;p3"/>
              <p:cNvSpPr/>
              <p:nvPr/>
            </p:nvSpPr>
            <p:spPr>
              <a:xfrm>
                <a:off x="15258729" y="5071161"/>
                <a:ext cx="67914" cy="61020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947" extrusionOk="0">
                    <a:moveTo>
                      <a:pt x="530" y="1"/>
                    </a:moveTo>
                    <a:cubicBezTo>
                      <a:pt x="327" y="1"/>
                      <a:pt x="137" y="121"/>
                      <a:pt x="76" y="323"/>
                    </a:cubicBezTo>
                    <a:cubicBezTo>
                      <a:pt x="1" y="574"/>
                      <a:pt x="126" y="824"/>
                      <a:pt x="377" y="924"/>
                    </a:cubicBezTo>
                    <a:cubicBezTo>
                      <a:pt x="421" y="939"/>
                      <a:pt x="467" y="946"/>
                      <a:pt x="512" y="946"/>
                    </a:cubicBezTo>
                    <a:cubicBezTo>
                      <a:pt x="702" y="946"/>
                      <a:pt x="893" y="826"/>
                      <a:pt x="953" y="624"/>
                    </a:cubicBezTo>
                    <a:cubicBezTo>
                      <a:pt x="1054" y="373"/>
                      <a:pt x="903" y="122"/>
                      <a:pt x="678" y="22"/>
                    </a:cubicBezTo>
                    <a:cubicBezTo>
                      <a:pt x="629" y="8"/>
                      <a:pt x="579" y="1"/>
                      <a:pt x="5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445;p3"/>
              <p:cNvSpPr/>
              <p:nvPr/>
            </p:nvSpPr>
            <p:spPr>
              <a:xfrm>
                <a:off x="15279735" y="4363793"/>
                <a:ext cx="64693" cy="57798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97" extrusionOk="0">
                    <a:moveTo>
                      <a:pt x="492" y="1"/>
                    </a:moveTo>
                    <a:cubicBezTo>
                      <a:pt x="310" y="1"/>
                      <a:pt x="136" y="117"/>
                      <a:pt x="76" y="298"/>
                    </a:cubicBezTo>
                    <a:cubicBezTo>
                      <a:pt x="1" y="549"/>
                      <a:pt x="126" y="800"/>
                      <a:pt x="352" y="875"/>
                    </a:cubicBezTo>
                    <a:cubicBezTo>
                      <a:pt x="396" y="890"/>
                      <a:pt x="442" y="897"/>
                      <a:pt x="487" y="897"/>
                    </a:cubicBezTo>
                    <a:cubicBezTo>
                      <a:pt x="670" y="897"/>
                      <a:pt x="848" y="780"/>
                      <a:pt x="928" y="599"/>
                    </a:cubicBezTo>
                    <a:cubicBezTo>
                      <a:pt x="1003" y="374"/>
                      <a:pt x="878" y="123"/>
                      <a:pt x="627" y="23"/>
                    </a:cubicBezTo>
                    <a:cubicBezTo>
                      <a:pt x="583" y="8"/>
                      <a:pt x="537" y="1"/>
                      <a:pt x="492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446;p3"/>
              <p:cNvSpPr/>
              <p:nvPr/>
            </p:nvSpPr>
            <p:spPr>
              <a:xfrm>
                <a:off x="14924440" y="4792673"/>
                <a:ext cx="25903" cy="22037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42" extrusionOk="0">
                    <a:moveTo>
                      <a:pt x="211" y="0"/>
                    </a:moveTo>
                    <a:cubicBezTo>
                      <a:pt x="172" y="0"/>
                      <a:pt x="132" y="13"/>
                      <a:pt x="101" y="33"/>
                    </a:cubicBezTo>
                    <a:cubicBezTo>
                      <a:pt x="26" y="84"/>
                      <a:pt x="1" y="184"/>
                      <a:pt x="76" y="259"/>
                    </a:cubicBezTo>
                    <a:cubicBezTo>
                      <a:pt x="105" y="318"/>
                      <a:pt x="152" y="342"/>
                      <a:pt x="201" y="342"/>
                    </a:cubicBezTo>
                    <a:cubicBezTo>
                      <a:pt x="235" y="342"/>
                      <a:pt x="271" y="330"/>
                      <a:pt x="302" y="309"/>
                    </a:cubicBezTo>
                    <a:cubicBezTo>
                      <a:pt x="377" y="259"/>
                      <a:pt x="402" y="159"/>
                      <a:pt x="352" y="84"/>
                    </a:cubicBezTo>
                    <a:cubicBezTo>
                      <a:pt x="322" y="25"/>
                      <a:pt x="267" y="0"/>
                      <a:pt x="21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447;p3"/>
              <p:cNvSpPr/>
              <p:nvPr/>
            </p:nvSpPr>
            <p:spPr>
              <a:xfrm>
                <a:off x="15404094" y="4861618"/>
                <a:ext cx="27514" cy="24936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87" extrusionOk="0">
                    <a:moveTo>
                      <a:pt x="211" y="0"/>
                    </a:moveTo>
                    <a:cubicBezTo>
                      <a:pt x="134" y="0"/>
                      <a:pt x="65" y="63"/>
                      <a:pt x="26" y="141"/>
                    </a:cubicBezTo>
                    <a:cubicBezTo>
                      <a:pt x="1" y="242"/>
                      <a:pt x="51" y="342"/>
                      <a:pt x="151" y="367"/>
                    </a:cubicBezTo>
                    <a:cubicBezTo>
                      <a:pt x="178" y="380"/>
                      <a:pt x="205" y="387"/>
                      <a:pt x="231" y="387"/>
                    </a:cubicBezTo>
                    <a:cubicBezTo>
                      <a:pt x="301" y="387"/>
                      <a:pt x="365" y="340"/>
                      <a:pt x="402" y="267"/>
                    </a:cubicBezTo>
                    <a:cubicBezTo>
                      <a:pt x="427" y="166"/>
                      <a:pt x="377" y="41"/>
                      <a:pt x="276" y="16"/>
                    </a:cubicBezTo>
                    <a:cubicBezTo>
                      <a:pt x="254" y="5"/>
                      <a:pt x="232" y="0"/>
                      <a:pt x="21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448;p3"/>
              <p:cNvSpPr/>
              <p:nvPr/>
            </p:nvSpPr>
            <p:spPr>
              <a:xfrm>
                <a:off x="15465436" y="4708778"/>
                <a:ext cx="27578" cy="25710"/>
              </a:xfrm>
              <a:custGeom>
                <a:avLst/>
                <a:gdLst/>
                <a:ahLst/>
                <a:cxnLst/>
                <a:rect l="l" t="t" r="r" b="b"/>
                <a:pathLst>
                  <a:path w="428" h="399" extrusionOk="0">
                    <a:moveTo>
                      <a:pt x="223" y="1"/>
                    </a:moveTo>
                    <a:cubicBezTo>
                      <a:pt x="136" y="1"/>
                      <a:pt x="47" y="49"/>
                      <a:pt x="26" y="132"/>
                    </a:cubicBezTo>
                    <a:cubicBezTo>
                      <a:pt x="1" y="233"/>
                      <a:pt x="51" y="358"/>
                      <a:pt x="151" y="383"/>
                    </a:cubicBezTo>
                    <a:cubicBezTo>
                      <a:pt x="173" y="394"/>
                      <a:pt x="195" y="399"/>
                      <a:pt x="217" y="399"/>
                    </a:cubicBezTo>
                    <a:cubicBezTo>
                      <a:pt x="293" y="399"/>
                      <a:pt x="363" y="336"/>
                      <a:pt x="402" y="258"/>
                    </a:cubicBezTo>
                    <a:cubicBezTo>
                      <a:pt x="427" y="157"/>
                      <a:pt x="377" y="57"/>
                      <a:pt x="277" y="7"/>
                    </a:cubicBezTo>
                    <a:cubicBezTo>
                      <a:pt x="259" y="3"/>
                      <a:pt x="242" y="1"/>
                      <a:pt x="22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" name="Google Shape;449;p3"/>
              <p:cNvSpPr/>
              <p:nvPr/>
            </p:nvSpPr>
            <p:spPr>
              <a:xfrm>
                <a:off x="15152153" y="4860394"/>
                <a:ext cx="17848" cy="15658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3" extrusionOk="0">
                    <a:moveTo>
                      <a:pt x="121" y="1"/>
                    </a:moveTo>
                    <a:cubicBezTo>
                      <a:pt x="68" y="1"/>
                      <a:pt x="26" y="29"/>
                      <a:pt x="26" y="85"/>
                    </a:cubicBezTo>
                    <a:cubicBezTo>
                      <a:pt x="1" y="135"/>
                      <a:pt x="26" y="210"/>
                      <a:pt x="101" y="236"/>
                    </a:cubicBezTo>
                    <a:cubicBezTo>
                      <a:pt x="110" y="240"/>
                      <a:pt x="120" y="242"/>
                      <a:pt x="131" y="242"/>
                    </a:cubicBezTo>
                    <a:cubicBezTo>
                      <a:pt x="177" y="242"/>
                      <a:pt x="231" y="201"/>
                      <a:pt x="251" y="160"/>
                    </a:cubicBezTo>
                    <a:cubicBezTo>
                      <a:pt x="276" y="85"/>
                      <a:pt x="226" y="10"/>
                      <a:pt x="176" y="10"/>
                    </a:cubicBezTo>
                    <a:cubicBezTo>
                      <a:pt x="157" y="4"/>
                      <a:pt x="139" y="1"/>
                      <a:pt x="12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" name="Google Shape;450;p3"/>
              <p:cNvSpPr/>
              <p:nvPr/>
            </p:nvSpPr>
            <p:spPr>
              <a:xfrm>
                <a:off x="15381477" y="4793188"/>
                <a:ext cx="17848" cy="16173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1" extrusionOk="0">
                    <a:moveTo>
                      <a:pt x="176" y="0"/>
                    </a:moveTo>
                    <a:cubicBezTo>
                      <a:pt x="101" y="0"/>
                      <a:pt x="51" y="25"/>
                      <a:pt x="26" y="76"/>
                    </a:cubicBezTo>
                    <a:cubicBezTo>
                      <a:pt x="1" y="151"/>
                      <a:pt x="26" y="226"/>
                      <a:pt x="101" y="251"/>
                    </a:cubicBezTo>
                    <a:cubicBezTo>
                      <a:pt x="151" y="251"/>
                      <a:pt x="226" y="226"/>
                      <a:pt x="251" y="176"/>
                    </a:cubicBezTo>
                    <a:cubicBezTo>
                      <a:pt x="276" y="101"/>
                      <a:pt x="226" y="25"/>
                      <a:pt x="176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" name="Google Shape;451;p3"/>
              <p:cNvSpPr/>
              <p:nvPr/>
            </p:nvSpPr>
            <p:spPr>
              <a:xfrm>
                <a:off x="15207052" y="4886812"/>
                <a:ext cx="17848" cy="16238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2" extrusionOk="0">
                    <a:moveTo>
                      <a:pt x="176" y="1"/>
                    </a:moveTo>
                    <a:cubicBezTo>
                      <a:pt x="101" y="1"/>
                      <a:pt x="51" y="26"/>
                      <a:pt x="26" y="76"/>
                    </a:cubicBezTo>
                    <a:cubicBezTo>
                      <a:pt x="1" y="151"/>
                      <a:pt x="26" y="227"/>
                      <a:pt x="101" y="252"/>
                    </a:cubicBezTo>
                    <a:cubicBezTo>
                      <a:pt x="151" y="252"/>
                      <a:pt x="226" y="227"/>
                      <a:pt x="252" y="176"/>
                    </a:cubicBezTo>
                    <a:cubicBezTo>
                      <a:pt x="277" y="101"/>
                      <a:pt x="226" y="26"/>
                      <a:pt x="176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" name="Google Shape;452;p3"/>
              <p:cNvSpPr/>
              <p:nvPr/>
            </p:nvSpPr>
            <p:spPr>
              <a:xfrm>
                <a:off x="15270069" y="4773213"/>
                <a:ext cx="17848" cy="15787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5" extrusionOk="0">
                    <a:moveTo>
                      <a:pt x="124" y="0"/>
                    </a:moveTo>
                    <a:cubicBezTo>
                      <a:pt x="77" y="0"/>
                      <a:pt x="44" y="28"/>
                      <a:pt x="25" y="85"/>
                    </a:cubicBezTo>
                    <a:cubicBezTo>
                      <a:pt x="0" y="135"/>
                      <a:pt x="25" y="210"/>
                      <a:pt x="101" y="235"/>
                    </a:cubicBezTo>
                    <a:cubicBezTo>
                      <a:pt x="113" y="241"/>
                      <a:pt x="127" y="245"/>
                      <a:pt x="142" y="245"/>
                    </a:cubicBezTo>
                    <a:cubicBezTo>
                      <a:pt x="185" y="245"/>
                      <a:pt x="232" y="216"/>
                      <a:pt x="251" y="160"/>
                    </a:cubicBezTo>
                    <a:cubicBezTo>
                      <a:pt x="276" y="85"/>
                      <a:pt x="226" y="35"/>
                      <a:pt x="176" y="10"/>
                    </a:cubicBezTo>
                    <a:cubicBezTo>
                      <a:pt x="157" y="3"/>
                      <a:pt x="140" y="0"/>
                      <a:pt x="12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453;p3"/>
              <p:cNvSpPr/>
              <p:nvPr/>
            </p:nvSpPr>
            <p:spPr>
              <a:xfrm>
                <a:off x="15310406" y="4598788"/>
                <a:ext cx="17848" cy="15593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2" extrusionOk="0">
                    <a:moveTo>
                      <a:pt x="135" y="0"/>
                    </a:moveTo>
                    <a:cubicBezTo>
                      <a:pt x="92" y="0"/>
                      <a:pt x="45" y="29"/>
                      <a:pt x="26" y="85"/>
                    </a:cubicBezTo>
                    <a:cubicBezTo>
                      <a:pt x="1" y="135"/>
                      <a:pt x="51" y="210"/>
                      <a:pt x="101" y="235"/>
                    </a:cubicBezTo>
                    <a:cubicBezTo>
                      <a:pt x="115" y="240"/>
                      <a:pt x="129" y="242"/>
                      <a:pt x="142" y="242"/>
                    </a:cubicBezTo>
                    <a:cubicBezTo>
                      <a:pt x="201" y="242"/>
                      <a:pt x="252" y="201"/>
                      <a:pt x="252" y="160"/>
                    </a:cubicBezTo>
                    <a:cubicBezTo>
                      <a:pt x="277" y="85"/>
                      <a:pt x="252" y="35"/>
                      <a:pt x="176" y="10"/>
                    </a:cubicBezTo>
                    <a:cubicBezTo>
                      <a:pt x="164" y="4"/>
                      <a:pt x="150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454;p3"/>
              <p:cNvSpPr/>
              <p:nvPr/>
            </p:nvSpPr>
            <p:spPr>
              <a:xfrm>
                <a:off x="15043967" y="4609484"/>
                <a:ext cx="30735" cy="26547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12" extrusionOk="0">
                    <a:moveTo>
                      <a:pt x="221" y="0"/>
                    </a:moveTo>
                    <a:cubicBezTo>
                      <a:pt x="143" y="0"/>
                      <a:pt x="69" y="52"/>
                      <a:pt x="51" y="145"/>
                    </a:cubicBezTo>
                    <a:cubicBezTo>
                      <a:pt x="1" y="245"/>
                      <a:pt x="51" y="370"/>
                      <a:pt x="176" y="395"/>
                    </a:cubicBezTo>
                    <a:cubicBezTo>
                      <a:pt x="198" y="406"/>
                      <a:pt x="221" y="411"/>
                      <a:pt x="244" y="411"/>
                    </a:cubicBezTo>
                    <a:cubicBezTo>
                      <a:pt x="326" y="411"/>
                      <a:pt x="407" y="348"/>
                      <a:pt x="427" y="270"/>
                    </a:cubicBezTo>
                    <a:cubicBezTo>
                      <a:pt x="477" y="170"/>
                      <a:pt x="402" y="44"/>
                      <a:pt x="301" y="19"/>
                    </a:cubicBezTo>
                    <a:cubicBezTo>
                      <a:pt x="275" y="6"/>
                      <a:pt x="248" y="0"/>
                      <a:pt x="22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455;p3"/>
              <p:cNvSpPr/>
              <p:nvPr/>
            </p:nvSpPr>
            <p:spPr>
              <a:xfrm>
                <a:off x="15035913" y="4921349"/>
                <a:ext cx="29125" cy="24936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87" extrusionOk="0">
                    <a:moveTo>
                      <a:pt x="223" y="0"/>
                    </a:moveTo>
                    <a:cubicBezTo>
                      <a:pt x="135" y="0"/>
                      <a:pt x="70" y="63"/>
                      <a:pt x="50" y="142"/>
                    </a:cubicBezTo>
                    <a:cubicBezTo>
                      <a:pt x="0" y="242"/>
                      <a:pt x="50" y="342"/>
                      <a:pt x="151" y="367"/>
                    </a:cubicBezTo>
                    <a:cubicBezTo>
                      <a:pt x="184" y="381"/>
                      <a:pt x="216" y="387"/>
                      <a:pt x="245" y="387"/>
                    </a:cubicBezTo>
                    <a:cubicBezTo>
                      <a:pt x="324" y="387"/>
                      <a:pt x="383" y="340"/>
                      <a:pt x="401" y="267"/>
                    </a:cubicBezTo>
                    <a:cubicBezTo>
                      <a:pt x="451" y="167"/>
                      <a:pt x="401" y="41"/>
                      <a:pt x="301" y="16"/>
                    </a:cubicBezTo>
                    <a:cubicBezTo>
                      <a:pt x="274" y="5"/>
                      <a:pt x="247" y="0"/>
                      <a:pt x="22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456;p3"/>
              <p:cNvSpPr/>
              <p:nvPr/>
            </p:nvSpPr>
            <p:spPr>
              <a:xfrm>
                <a:off x="14764577" y="4417403"/>
                <a:ext cx="37243" cy="32991"/>
              </a:xfrm>
              <a:custGeom>
                <a:avLst/>
                <a:gdLst/>
                <a:ahLst/>
                <a:cxnLst/>
                <a:rect l="l" t="t" r="r" b="b"/>
                <a:pathLst>
                  <a:path w="578" h="512" extrusionOk="0">
                    <a:moveTo>
                      <a:pt x="286" y="1"/>
                    </a:moveTo>
                    <a:cubicBezTo>
                      <a:pt x="237" y="1"/>
                      <a:pt x="189" y="15"/>
                      <a:pt x="151" y="43"/>
                    </a:cubicBezTo>
                    <a:cubicBezTo>
                      <a:pt x="26" y="118"/>
                      <a:pt x="1" y="293"/>
                      <a:pt x="76" y="394"/>
                    </a:cubicBezTo>
                    <a:cubicBezTo>
                      <a:pt x="123" y="472"/>
                      <a:pt x="209" y="511"/>
                      <a:pt x="292" y="511"/>
                    </a:cubicBezTo>
                    <a:cubicBezTo>
                      <a:pt x="341" y="511"/>
                      <a:pt x="389" y="497"/>
                      <a:pt x="427" y="469"/>
                    </a:cubicBezTo>
                    <a:cubicBezTo>
                      <a:pt x="552" y="394"/>
                      <a:pt x="577" y="218"/>
                      <a:pt x="502" y="118"/>
                    </a:cubicBezTo>
                    <a:cubicBezTo>
                      <a:pt x="455" y="40"/>
                      <a:pt x="369" y="1"/>
                      <a:pt x="286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457;p3"/>
              <p:cNvSpPr/>
              <p:nvPr/>
            </p:nvSpPr>
            <p:spPr>
              <a:xfrm>
                <a:off x="15462215" y="4517793"/>
                <a:ext cx="42076" cy="37437"/>
              </a:xfrm>
              <a:custGeom>
                <a:avLst/>
                <a:gdLst/>
                <a:ahLst/>
                <a:cxnLst/>
                <a:rect l="l" t="t" r="r" b="b"/>
                <a:pathLst>
                  <a:path w="653" h="581" extrusionOk="0">
                    <a:moveTo>
                      <a:pt x="344" y="0"/>
                    </a:moveTo>
                    <a:cubicBezTo>
                      <a:pt x="217" y="0"/>
                      <a:pt x="92" y="86"/>
                      <a:pt x="51" y="189"/>
                    </a:cubicBezTo>
                    <a:cubicBezTo>
                      <a:pt x="1" y="339"/>
                      <a:pt x="101" y="515"/>
                      <a:pt x="251" y="565"/>
                    </a:cubicBezTo>
                    <a:cubicBezTo>
                      <a:pt x="278" y="575"/>
                      <a:pt x="306" y="580"/>
                      <a:pt x="335" y="580"/>
                    </a:cubicBezTo>
                    <a:cubicBezTo>
                      <a:pt x="445" y="580"/>
                      <a:pt x="563" y="509"/>
                      <a:pt x="602" y="390"/>
                    </a:cubicBezTo>
                    <a:cubicBezTo>
                      <a:pt x="652" y="239"/>
                      <a:pt x="577" y="64"/>
                      <a:pt x="427" y="14"/>
                    </a:cubicBezTo>
                    <a:cubicBezTo>
                      <a:pt x="400" y="5"/>
                      <a:pt x="372" y="0"/>
                      <a:pt x="34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" name="Google Shape;458;p3"/>
              <p:cNvSpPr/>
              <p:nvPr/>
            </p:nvSpPr>
            <p:spPr>
              <a:xfrm>
                <a:off x="15551070" y="4296394"/>
                <a:ext cx="42012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8" extrusionOk="0">
                    <a:moveTo>
                      <a:pt x="333" y="1"/>
                    </a:moveTo>
                    <a:cubicBezTo>
                      <a:pt x="218" y="1"/>
                      <a:pt x="115" y="72"/>
                      <a:pt x="75" y="191"/>
                    </a:cubicBezTo>
                    <a:cubicBezTo>
                      <a:pt x="0" y="342"/>
                      <a:pt x="101" y="492"/>
                      <a:pt x="251" y="542"/>
                    </a:cubicBezTo>
                    <a:cubicBezTo>
                      <a:pt x="277" y="553"/>
                      <a:pt x="305" y="558"/>
                      <a:pt x="334" y="558"/>
                    </a:cubicBezTo>
                    <a:cubicBezTo>
                      <a:pt x="444" y="558"/>
                      <a:pt x="562" y="486"/>
                      <a:pt x="602" y="367"/>
                    </a:cubicBezTo>
                    <a:cubicBezTo>
                      <a:pt x="652" y="217"/>
                      <a:pt x="577" y="66"/>
                      <a:pt x="426" y="16"/>
                    </a:cubicBezTo>
                    <a:cubicBezTo>
                      <a:pt x="395" y="6"/>
                      <a:pt x="364" y="1"/>
                      <a:pt x="33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" name="Google Shape;459;p3"/>
              <p:cNvSpPr/>
              <p:nvPr/>
            </p:nvSpPr>
            <p:spPr>
              <a:xfrm>
                <a:off x="15095644" y="4515731"/>
                <a:ext cx="25903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53" extrusionOk="0">
                    <a:moveTo>
                      <a:pt x="172" y="1"/>
                    </a:moveTo>
                    <a:cubicBezTo>
                      <a:pt x="103" y="1"/>
                      <a:pt x="44" y="47"/>
                      <a:pt x="26" y="121"/>
                    </a:cubicBezTo>
                    <a:cubicBezTo>
                      <a:pt x="1" y="221"/>
                      <a:pt x="51" y="321"/>
                      <a:pt x="126" y="346"/>
                    </a:cubicBezTo>
                    <a:cubicBezTo>
                      <a:pt x="144" y="351"/>
                      <a:pt x="161" y="353"/>
                      <a:pt x="179" y="353"/>
                    </a:cubicBezTo>
                    <a:cubicBezTo>
                      <a:pt x="259" y="353"/>
                      <a:pt x="331" y="308"/>
                      <a:pt x="351" y="246"/>
                    </a:cubicBezTo>
                    <a:cubicBezTo>
                      <a:pt x="402" y="146"/>
                      <a:pt x="351" y="46"/>
                      <a:pt x="251" y="21"/>
                    </a:cubicBezTo>
                    <a:cubicBezTo>
                      <a:pt x="224" y="7"/>
                      <a:pt x="197" y="1"/>
                      <a:pt x="172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" name="Google Shape;460;p3"/>
              <p:cNvSpPr/>
              <p:nvPr/>
            </p:nvSpPr>
            <p:spPr>
              <a:xfrm>
                <a:off x="15429933" y="4418885"/>
                <a:ext cx="25903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53" extrusionOk="0">
                    <a:moveTo>
                      <a:pt x="187" y="0"/>
                    </a:moveTo>
                    <a:cubicBezTo>
                      <a:pt x="128" y="0"/>
                      <a:pt x="69" y="47"/>
                      <a:pt x="51" y="120"/>
                    </a:cubicBezTo>
                    <a:cubicBezTo>
                      <a:pt x="1" y="220"/>
                      <a:pt x="51" y="321"/>
                      <a:pt x="151" y="346"/>
                    </a:cubicBezTo>
                    <a:cubicBezTo>
                      <a:pt x="169" y="350"/>
                      <a:pt x="186" y="352"/>
                      <a:pt x="204" y="352"/>
                    </a:cubicBezTo>
                    <a:cubicBezTo>
                      <a:pt x="284" y="352"/>
                      <a:pt x="356" y="307"/>
                      <a:pt x="377" y="245"/>
                    </a:cubicBezTo>
                    <a:cubicBezTo>
                      <a:pt x="402" y="145"/>
                      <a:pt x="351" y="45"/>
                      <a:pt x="251" y="20"/>
                    </a:cubicBezTo>
                    <a:cubicBezTo>
                      <a:pt x="231" y="6"/>
                      <a:pt x="209" y="0"/>
                      <a:pt x="187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" name="Google Shape;461;p3"/>
              <p:cNvSpPr/>
              <p:nvPr/>
            </p:nvSpPr>
            <p:spPr>
              <a:xfrm>
                <a:off x="15176381" y="4555359"/>
                <a:ext cx="24292" cy="23519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65" extrusionOk="0">
                    <a:moveTo>
                      <a:pt x="200" y="1"/>
                    </a:moveTo>
                    <a:cubicBezTo>
                      <a:pt x="119" y="1"/>
                      <a:pt x="47" y="49"/>
                      <a:pt x="26" y="132"/>
                    </a:cubicBezTo>
                    <a:cubicBezTo>
                      <a:pt x="1" y="208"/>
                      <a:pt x="51" y="308"/>
                      <a:pt x="126" y="358"/>
                    </a:cubicBezTo>
                    <a:cubicBezTo>
                      <a:pt x="143" y="362"/>
                      <a:pt x="160" y="364"/>
                      <a:pt x="177" y="364"/>
                    </a:cubicBezTo>
                    <a:cubicBezTo>
                      <a:pt x="258" y="364"/>
                      <a:pt x="331" y="316"/>
                      <a:pt x="352" y="233"/>
                    </a:cubicBezTo>
                    <a:cubicBezTo>
                      <a:pt x="377" y="132"/>
                      <a:pt x="327" y="32"/>
                      <a:pt x="251" y="7"/>
                    </a:cubicBezTo>
                    <a:cubicBezTo>
                      <a:pt x="234" y="3"/>
                      <a:pt x="217" y="1"/>
                      <a:pt x="20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" name="Google Shape;462;p3"/>
              <p:cNvSpPr/>
              <p:nvPr/>
            </p:nvSpPr>
            <p:spPr>
              <a:xfrm>
                <a:off x="15268458" y="4389052"/>
                <a:ext cx="24292" cy="23454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64" extrusionOk="0">
                    <a:moveTo>
                      <a:pt x="200" y="0"/>
                    </a:moveTo>
                    <a:cubicBezTo>
                      <a:pt x="118" y="0"/>
                      <a:pt x="46" y="49"/>
                      <a:pt x="25" y="132"/>
                    </a:cubicBezTo>
                    <a:cubicBezTo>
                      <a:pt x="0" y="207"/>
                      <a:pt x="50" y="307"/>
                      <a:pt x="126" y="357"/>
                    </a:cubicBezTo>
                    <a:cubicBezTo>
                      <a:pt x="143" y="362"/>
                      <a:pt x="160" y="364"/>
                      <a:pt x="177" y="364"/>
                    </a:cubicBezTo>
                    <a:cubicBezTo>
                      <a:pt x="258" y="364"/>
                      <a:pt x="330" y="315"/>
                      <a:pt x="351" y="232"/>
                    </a:cubicBezTo>
                    <a:cubicBezTo>
                      <a:pt x="376" y="157"/>
                      <a:pt x="326" y="57"/>
                      <a:pt x="251" y="7"/>
                    </a:cubicBezTo>
                    <a:cubicBezTo>
                      <a:pt x="234" y="2"/>
                      <a:pt x="217" y="0"/>
                      <a:pt x="20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" name="Google Shape;463;p3"/>
              <p:cNvSpPr/>
              <p:nvPr/>
            </p:nvSpPr>
            <p:spPr>
              <a:xfrm>
                <a:off x="15328190" y="4134662"/>
                <a:ext cx="25903" cy="22681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52" extrusionOk="0">
                    <a:moveTo>
                      <a:pt x="172" y="0"/>
                    </a:moveTo>
                    <a:cubicBezTo>
                      <a:pt x="103" y="0"/>
                      <a:pt x="44" y="47"/>
                      <a:pt x="26" y="120"/>
                    </a:cubicBezTo>
                    <a:cubicBezTo>
                      <a:pt x="1" y="220"/>
                      <a:pt x="51" y="321"/>
                      <a:pt x="126" y="346"/>
                    </a:cubicBezTo>
                    <a:cubicBezTo>
                      <a:pt x="143" y="350"/>
                      <a:pt x="160" y="352"/>
                      <a:pt x="177" y="352"/>
                    </a:cubicBezTo>
                    <a:cubicBezTo>
                      <a:pt x="258" y="352"/>
                      <a:pt x="331" y="303"/>
                      <a:pt x="351" y="220"/>
                    </a:cubicBezTo>
                    <a:cubicBezTo>
                      <a:pt x="402" y="145"/>
                      <a:pt x="351" y="45"/>
                      <a:pt x="251" y="20"/>
                    </a:cubicBezTo>
                    <a:cubicBezTo>
                      <a:pt x="224" y="6"/>
                      <a:pt x="198" y="0"/>
                      <a:pt x="17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464;p3"/>
              <p:cNvSpPr/>
              <p:nvPr/>
            </p:nvSpPr>
            <p:spPr>
              <a:xfrm>
                <a:off x="14939002" y="4151029"/>
                <a:ext cx="43687" cy="37630"/>
              </a:xfrm>
              <a:custGeom>
                <a:avLst/>
                <a:gdLst/>
                <a:ahLst/>
                <a:cxnLst/>
                <a:rect l="l" t="t" r="r" b="b"/>
                <a:pathLst>
                  <a:path w="678" h="584" extrusionOk="0">
                    <a:moveTo>
                      <a:pt x="330" y="1"/>
                    </a:moveTo>
                    <a:cubicBezTo>
                      <a:pt x="208" y="1"/>
                      <a:pt x="90" y="73"/>
                      <a:pt x="51" y="192"/>
                    </a:cubicBezTo>
                    <a:cubicBezTo>
                      <a:pt x="0" y="342"/>
                      <a:pt x="76" y="518"/>
                      <a:pt x="226" y="568"/>
                    </a:cubicBezTo>
                    <a:cubicBezTo>
                      <a:pt x="263" y="578"/>
                      <a:pt x="298" y="583"/>
                      <a:pt x="332" y="583"/>
                    </a:cubicBezTo>
                    <a:cubicBezTo>
                      <a:pt x="460" y="583"/>
                      <a:pt x="562" y="511"/>
                      <a:pt x="602" y="392"/>
                    </a:cubicBezTo>
                    <a:cubicBezTo>
                      <a:pt x="677" y="242"/>
                      <a:pt x="577" y="67"/>
                      <a:pt x="427" y="16"/>
                    </a:cubicBezTo>
                    <a:cubicBezTo>
                      <a:pt x="395" y="6"/>
                      <a:pt x="363" y="1"/>
                      <a:pt x="3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465;p3"/>
              <p:cNvSpPr/>
              <p:nvPr/>
            </p:nvSpPr>
            <p:spPr>
              <a:xfrm>
                <a:off x="14927726" y="4604845"/>
                <a:ext cx="40401" cy="37566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83" extrusionOk="0">
                    <a:moveTo>
                      <a:pt x="308" y="1"/>
                    </a:moveTo>
                    <a:cubicBezTo>
                      <a:pt x="192" y="1"/>
                      <a:pt x="90" y="72"/>
                      <a:pt x="50" y="191"/>
                    </a:cubicBezTo>
                    <a:cubicBezTo>
                      <a:pt x="0" y="342"/>
                      <a:pt x="75" y="517"/>
                      <a:pt x="226" y="567"/>
                    </a:cubicBezTo>
                    <a:cubicBezTo>
                      <a:pt x="257" y="578"/>
                      <a:pt x="288" y="583"/>
                      <a:pt x="319" y="583"/>
                    </a:cubicBezTo>
                    <a:cubicBezTo>
                      <a:pt x="434" y="583"/>
                      <a:pt x="537" y="511"/>
                      <a:pt x="576" y="392"/>
                    </a:cubicBezTo>
                    <a:cubicBezTo>
                      <a:pt x="627" y="242"/>
                      <a:pt x="551" y="66"/>
                      <a:pt x="401" y="16"/>
                    </a:cubicBezTo>
                    <a:cubicBezTo>
                      <a:pt x="370" y="6"/>
                      <a:pt x="338" y="1"/>
                      <a:pt x="30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466;p3"/>
              <p:cNvSpPr/>
              <p:nvPr/>
            </p:nvSpPr>
            <p:spPr>
              <a:xfrm>
                <a:off x="14658001" y="4767865"/>
                <a:ext cx="37179" cy="32926"/>
              </a:xfrm>
              <a:custGeom>
                <a:avLst/>
                <a:gdLst/>
                <a:ahLst/>
                <a:cxnLst/>
                <a:rect l="l" t="t" r="r" b="b"/>
                <a:pathLst>
                  <a:path w="577" h="511" extrusionOk="0">
                    <a:moveTo>
                      <a:pt x="280" y="0"/>
                    </a:moveTo>
                    <a:cubicBezTo>
                      <a:pt x="233" y="0"/>
                      <a:pt x="189" y="14"/>
                      <a:pt x="151" y="42"/>
                    </a:cubicBezTo>
                    <a:cubicBezTo>
                      <a:pt x="26" y="143"/>
                      <a:pt x="1" y="293"/>
                      <a:pt x="76" y="393"/>
                    </a:cubicBezTo>
                    <a:cubicBezTo>
                      <a:pt x="123" y="472"/>
                      <a:pt x="209" y="511"/>
                      <a:pt x="291" y="511"/>
                    </a:cubicBezTo>
                    <a:cubicBezTo>
                      <a:pt x="341" y="511"/>
                      <a:pt x="389" y="497"/>
                      <a:pt x="427" y="469"/>
                    </a:cubicBezTo>
                    <a:cubicBezTo>
                      <a:pt x="552" y="393"/>
                      <a:pt x="577" y="243"/>
                      <a:pt x="502" y="118"/>
                    </a:cubicBezTo>
                    <a:cubicBezTo>
                      <a:pt x="439" y="39"/>
                      <a:pt x="357" y="0"/>
                      <a:pt x="28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467;p3"/>
              <p:cNvSpPr/>
              <p:nvPr/>
            </p:nvSpPr>
            <p:spPr>
              <a:xfrm>
                <a:off x="13955531" y="4662965"/>
                <a:ext cx="40401" cy="37630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84" extrusionOk="0">
                    <a:moveTo>
                      <a:pt x="308" y="1"/>
                    </a:moveTo>
                    <a:cubicBezTo>
                      <a:pt x="192" y="1"/>
                      <a:pt x="90" y="73"/>
                      <a:pt x="50" y="192"/>
                    </a:cubicBezTo>
                    <a:cubicBezTo>
                      <a:pt x="0" y="342"/>
                      <a:pt x="75" y="518"/>
                      <a:pt x="226" y="568"/>
                    </a:cubicBezTo>
                    <a:cubicBezTo>
                      <a:pt x="257" y="578"/>
                      <a:pt x="289" y="583"/>
                      <a:pt x="319" y="583"/>
                    </a:cubicBezTo>
                    <a:cubicBezTo>
                      <a:pt x="435" y="583"/>
                      <a:pt x="537" y="511"/>
                      <a:pt x="577" y="392"/>
                    </a:cubicBezTo>
                    <a:cubicBezTo>
                      <a:pt x="627" y="242"/>
                      <a:pt x="552" y="66"/>
                      <a:pt x="401" y="16"/>
                    </a:cubicBezTo>
                    <a:cubicBezTo>
                      <a:pt x="370" y="6"/>
                      <a:pt x="338" y="1"/>
                      <a:pt x="30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468;p3"/>
              <p:cNvSpPr/>
              <p:nvPr/>
            </p:nvSpPr>
            <p:spPr>
              <a:xfrm>
                <a:off x="13866675" y="4885846"/>
                <a:ext cx="40465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8" h="558" extrusionOk="0">
                    <a:moveTo>
                      <a:pt x="309" y="0"/>
                    </a:moveTo>
                    <a:cubicBezTo>
                      <a:pt x="193" y="0"/>
                      <a:pt x="91" y="72"/>
                      <a:pt x="51" y="191"/>
                    </a:cubicBezTo>
                    <a:cubicBezTo>
                      <a:pt x="1" y="342"/>
                      <a:pt x="76" y="492"/>
                      <a:pt x="226" y="542"/>
                    </a:cubicBezTo>
                    <a:cubicBezTo>
                      <a:pt x="258" y="553"/>
                      <a:pt x="289" y="558"/>
                      <a:pt x="320" y="558"/>
                    </a:cubicBezTo>
                    <a:cubicBezTo>
                      <a:pt x="435" y="558"/>
                      <a:pt x="538" y="486"/>
                      <a:pt x="577" y="367"/>
                    </a:cubicBezTo>
                    <a:cubicBezTo>
                      <a:pt x="627" y="216"/>
                      <a:pt x="552" y="66"/>
                      <a:pt x="402" y="16"/>
                    </a:cubicBezTo>
                    <a:cubicBezTo>
                      <a:pt x="370" y="5"/>
                      <a:pt x="339" y="0"/>
                      <a:pt x="30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469;p3"/>
              <p:cNvSpPr/>
              <p:nvPr/>
            </p:nvSpPr>
            <p:spPr>
              <a:xfrm>
                <a:off x="14338275" y="4679718"/>
                <a:ext cx="25903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53" extrusionOk="0">
                    <a:moveTo>
                      <a:pt x="210" y="1"/>
                    </a:moveTo>
                    <a:cubicBezTo>
                      <a:pt x="143" y="1"/>
                      <a:pt x="67" y="49"/>
                      <a:pt x="25" y="132"/>
                    </a:cubicBezTo>
                    <a:cubicBezTo>
                      <a:pt x="0" y="207"/>
                      <a:pt x="50" y="308"/>
                      <a:pt x="151" y="333"/>
                    </a:cubicBezTo>
                    <a:cubicBezTo>
                      <a:pt x="177" y="346"/>
                      <a:pt x="204" y="352"/>
                      <a:pt x="230" y="352"/>
                    </a:cubicBezTo>
                    <a:cubicBezTo>
                      <a:pt x="299" y="352"/>
                      <a:pt x="358" y="306"/>
                      <a:pt x="376" y="232"/>
                    </a:cubicBezTo>
                    <a:cubicBezTo>
                      <a:pt x="401" y="132"/>
                      <a:pt x="351" y="32"/>
                      <a:pt x="251" y="7"/>
                    </a:cubicBezTo>
                    <a:cubicBezTo>
                      <a:pt x="238" y="3"/>
                      <a:pt x="224" y="1"/>
                      <a:pt x="21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" name="Google Shape;470;p3"/>
              <p:cNvSpPr/>
              <p:nvPr/>
            </p:nvSpPr>
            <p:spPr>
              <a:xfrm>
                <a:off x="14003986" y="4776628"/>
                <a:ext cx="25903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53" extrusionOk="0">
                    <a:moveTo>
                      <a:pt x="200" y="0"/>
                    </a:moveTo>
                    <a:cubicBezTo>
                      <a:pt x="118" y="0"/>
                      <a:pt x="46" y="49"/>
                      <a:pt x="25" y="132"/>
                    </a:cubicBezTo>
                    <a:cubicBezTo>
                      <a:pt x="0" y="207"/>
                      <a:pt x="50" y="307"/>
                      <a:pt x="125" y="333"/>
                    </a:cubicBezTo>
                    <a:cubicBezTo>
                      <a:pt x="152" y="346"/>
                      <a:pt x="179" y="352"/>
                      <a:pt x="205" y="352"/>
                    </a:cubicBezTo>
                    <a:cubicBezTo>
                      <a:pt x="274" y="352"/>
                      <a:pt x="333" y="306"/>
                      <a:pt x="351" y="232"/>
                    </a:cubicBezTo>
                    <a:cubicBezTo>
                      <a:pt x="401" y="132"/>
                      <a:pt x="351" y="32"/>
                      <a:pt x="251" y="7"/>
                    </a:cubicBezTo>
                    <a:cubicBezTo>
                      <a:pt x="234" y="2"/>
                      <a:pt x="216" y="0"/>
                      <a:pt x="20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" name="Google Shape;471;p3"/>
              <p:cNvSpPr/>
              <p:nvPr/>
            </p:nvSpPr>
            <p:spPr>
              <a:xfrm>
                <a:off x="14257473" y="4640091"/>
                <a:ext cx="25903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53" extrusionOk="0">
                    <a:moveTo>
                      <a:pt x="198" y="1"/>
                    </a:moveTo>
                    <a:cubicBezTo>
                      <a:pt x="128" y="1"/>
                      <a:pt x="69" y="47"/>
                      <a:pt x="51" y="121"/>
                    </a:cubicBezTo>
                    <a:cubicBezTo>
                      <a:pt x="1" y="221"/>
                      <a:pt x="51" y="321"/>
                      <a:pt x="151" y="346"/>
                    </a:cubicBezTo>
                    <a:cubicBezTo>
                      <a:pt x="169" y="351"/>
                      <a:pt x="187" y="353"/>
                      <a:pt x="204" y="353"/>
                    </a:cubicBezTo>
                    <a:cubicBezTo>
                      <a:pt x="285" y="353"/>
                      <a:pt x="356" y="308"/>
                      <a:pt x="377" y="246"/>
                    </a:cubicBezTo>
                    <a:cubicBezTo>
                      <a:pt x="402" y="146"/>
                      <a:pt x="352" y="45"/>
                      <a:pt x="277" y="20"/>
                    </a:cubicBezTo>
                    <a:cubicBezTo>
                      <a:pt x="250" y="7"/>
                      <a:pt x="223" y="1"/>
                      <a:pt x="19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" name="Google Shape;472;p3"/>
              <p:cNvSpPr/>
              <p:nvPr/>
            </p:nvSpPr>
            <p:spPr>
              <a:xfrm>
                <a:off x="14167071" y="4805689"/>
                <a:ext cx="24292" cy="23519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65" extrusionOk="0">
                    <a:moveTo>
                      <a:pt x="200" y="0"/>
                    </a:moveTo>
                    <a:cubicBezTo>
                      <a:pt x="119" y="0"/>
                      <a:pt x="46" y="49"/>
                      <a:pt x="26" y="132"/>
                    </a:cubicBezTo>
                    <a:cubicBezTo>
                      <a:pt x="0" y="232"/>
                      <a:pt x="26" y="333"/>
                      <a:pt x="126" y="358"/>
                    </a:cubicBezTo>
                    <a:cubicBezTo>
                      <a:pt x="143" y="362"/>
                      <a:pt x="160" y="364"/>
                      <a:pt x="177" y="364"/>
                    </a:cubicBezTo>
                    <a:cubicBezTo>
                      <a:pt x="258" y="364"/>
                      <a:pt x="331" y="315"/>
                      <a:pt x="351" y="232"/>
                    </a:cubicBezTo>
                    <a:cubicBezTo>
                      <a:pt x="376" y="157"/>
                      <a:pt x="326" y="57"/>
                      <a:pt x="251" y="7"/>
                    </a:cubicBezTo>
                    <a:cubicBezTo>
                      <a:pt x="234" y="3"/>
                      <a:pt x="217" y="0"/>
                      <a:pt x="20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" name="Google Shape;473;p3"/>
              <p:cNvSpPr/>
              <p:nvPr/>
            </p:nvSpPr>
            <p:spPr>
              <a:xfrm>
                <a:off x="14105729" y="5060851"/>
                <a:ext cx="25903" cy="23454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64" extrusionOk="0">
                    <a:moveTo>
                      <a:pt x="225" y="0"/>
                    </a:moveTo>
                    <a:cubicBezTo>
                      <a:pt x="143" y="0"/>
                      <a:pt x="71" y="49"/>
                      <a:pt x="50" y="132"/>
                    </a:cubicBezTo>
                    <a:cubicBezTo>
                      <a:pt x="0" y="207"/>
                      <a:pt x="50" y="307"/>
                      <a:pt x="150" y="358"/>
                    </a:cubicBezTo>
                    <a:cubicBezTo>
                      <a:pt x="168" y="362"/>
                      <a:pt x="185" y="364"/>
                      <a:pt x="202" y="364"/>
                    </a:cubicBezTo>
                    <a:cubicBezTo>
                      <a:pt x="283" y="364"/>
                      <a:pt x="355" y="315"/>
                      <a:pt x="376" y="232"/>
                    </a:cubicBezTo>
                    <a:cubicBezTo>
                      <a:pt x="401" y="157"/>
                      <a:pt x="351" y="57"/>
                      <a:pt x="276" y="7"/>
                    </a:cubicBezTo>
                    <a:cubicBezTo>
                      <a:pt x="259" y="2"/>
                      <a:pt x="241" y="0"/>
                      <a:pt x="22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" name="Google Shape;474;p3"/>
              <p:cNvSpPr/>
              <p:nvPr/>
            </p:nvSpPr>
            <p:spPr>
              <a:xfrm>
                <a:off x="14477132" y="5029600"/>
                <a:ext cx="43687" cy="38210"/>
              </a:xfrm>
              <a:custGeom>
                <a:avLst/>
                <a:gdLst/>
                <a:ahLst/>
                <a:cxnLst/>
                <a:rect l="l" t="t" r="r" b="b"/>
                <a:pathLst>
                  <a:path w="678" h="593" extrusionOk="0">
                    <a:moveTo>
                      <a:pt x="346" y="0"/>
                    </a:moveTo>
                    <a:cubicBezTo>
                      <a:pt x="217" y="0"/>
                      <a:pt x="110" y="72"/>
                      <a:pt x="51" y="191"/>
                    </a:cubicBezTo>
                    <a:cubicBezTo>
                      <a:pt x="1" y="341"/>
                      <a:pt x="101" y="517"/>
                      <a:pt x="251" y="567"/>
                    </a:cubicBezTo>
                    <a:cubicBezTo>
                      <a:pt x="286" y="585"/>
                      <a:pt x="323" y="592"/>
                      <a:pt x="359" y="592"/>
                    </a:cubicBezTo>
                    <a:cubicBezTo>
                      <a:pt x="477" y="592"/>
                      <a:pt x="589" y="507"/>
                      <a:pt x="627" y="391"/>
                    </a:cubicBezTo>
                    <a:cubicBezTo>
                      <a:pt x="677" y="241"/>
                      <a:pt x="602" y="66"/>
                      <a:pt x="452" y="16"/>
                    </a:cubicBezTo>
                    <a:cubicBezTo>
                      <a:pt x="415" y="5"/>
                      <a:pt x="380" y="0"/>
                      <a:pt x="346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" name="Google Shape;475;p3"/>
              <p:cNvSpPr/>
              <p:nvPr/>
            </p:nvSpPr>
            <p:spPr>
              <a:xfrm>
                <a:off x="14491695" y="4575784"/>
                <a:ext cx="40401" cy="37566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83" extrusionOk="0">
                    <a:moveTo>
                      <a:pt x="308" y="0"/>
                    </a:moveTo>
                    <a:cubicBezTo>
                      <a:pt x="192" y="0"/>
                      <a:pt x="90" y="72"/>
                      <a:pt x="50" y="191"/>
                    </a:cubicBezTo>
                    <a:cubicBezTo>
                      <a:pt x="0" y="342"/>
                      <a:pt x="75" y="517"/>
                      <a:pt x="226" y="567"/>
                    </a:cubicBezTo>
                    <a:cubicBezTo>
                      <a:pt x="257" y="578"/>
                      <a:pt x="288" y="583"/>
                      <a:pt x="319" y="583"/>
                    </a:cubicBezTo>
                    <a:cubicBezTo>
                      <a:pt x="434" y="583"/>
                      <a:pt x="537" y="511"/>
                      <a:pt x="577" y="392"/>
                    </a:cubicBezTo>
                    <a:cubicBezTo>
                      <a:pt x="627" y="241"/>
                      <a:pt x="551" y="66"/>
                      <a:pt x="401" y="16"/>
                    </a:cubicBezTo>
                    <a:cubicBezTo>
                      <a:pt x="370" y="5"/>
                      <a:pt x="338" y="0"/>
                      <a:pt x="30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" name="Google Shape;476;p3"/>
              <p:cNvSpPr/>
              <p:nvPr/>
            </p:nvSpPr>
            <p:spPr>
              <a:xfrm>
                <a:off x="13669697" y="349299"/>
                <a:ext cx="56574" cy="50968"/>
              </a:xfrm>
              <a:custGeom>
                <a:avLst/>
                <a:gdLst/>
                <a:ahLst/>
                <a:cxnLst/>
                <a:rect l="l" t="t" r="r" b="b"/>
                <a:pathLst>
                  <a:path w="878" h="791" extrusionOk="0">
                    <a:moveTo>
                      <a:pt x="446" y="0"/>
                    </a:moveTo>
                    <a:cubicBezTo>
                      <a:pt x="369" y="0"/>
                      <a:pt x="292" y="22"/>
                      <a:pt x="226" y="70"/>
                    </a:cubicBezTo>
                    <a:cubicBezTo>
                      <a:pt x="50" y="195"/>
                      <a:pt x="0" y="446"/>
                      <a:pt x="125" y="621"/>
                    </a:cubicBezTo>
                    <a:cubicBezTo>
                      <a:pt x="203" y="730"/>
                      <a:pt x="320" y="791"/>
                      <a:pt x="446" y="791"/>
                    </a:cubicBezTo>
                    <a:cubicBezTo>
                      <a:pt x="522" y="791"/>
                      <a:pt x="601" y="769"/>
                      <a:pt x="677" y="721"/>
                    </a:cubicBezTo>
                    <a:cubicBezTo>
                      <a:pt x="852" y="596"/>
                      <a:pt x="877" y="345"/>
                      <a:pt x="777" y="170"/>
                    </a:cubicBezTo>
                    <a:cubicBezTo>
                      <a:pt x="699" y="61"/>
                      <a:pt x="573" y="0"/>
                      <a:pt x="446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" name="Google Shape;477;p3"/>
              <p:cNvSpPr/>
              <p:nvPr/>
            </p:nvSpPr>
            <p:spPr>
              <a:xfrm>
                <a:off x="15539730" y="525271"/>
                <a:ext cx="58249" cy="51033"/>
              </a:xfrm>
              <a:custGeom>
                <a:avLst/>
                <a:gdLst/>
                <a:ahLst/>
                <a:cxnLst/>
                <a:rect l="l" t="t" r="r" b="b"/>
                <a:pathLst>
                  <a:path w="904" h="792" extrusionOk="0">
                    <a:moveTo>
                      <a:pt x="446" y="1"/>
                    </a:moveTo>
                    <a:cubicBezTo>
                      <a:pt x="370" y="1"/>
                      <a:pt x="293" y="23"/>
                      <a:pt x="226" y="71"/>
                    </a:cubicBezTo>
                    <a:cubicBezTo>
                      <a:pt x="51" y="196"/>
                      <a:pt x="1" y="446"/>
                      <a:pt x="126" y="622"/>
                    </a:cubicBezTo>
                    <a:cubicBezTo>
                      <a:pt x="204" y="731"/>
                      <a:pt x="331" y="792"/>
                      <a:pt x="457" y="792"/>
                    </a:cubicBezTo>
                    <a:cubicBezTo>
                      <a:pt x="534" y="792"/>
                      <a:pt x="611" y="769"/>
                      <a:pt x="678" y="722"/>
                    </a:cubicBezTo>
                    <a:cubicBezTo>
                      <a:pt x="853" y="597"/>
                      <a:pt x="903" y="346"/>
                      <a:pt x="778" y="171"/>
                    </a:cubicBezTo>
                    <a:cubicBezTo>
                      <a:pt x="700" y="62"/>
                      <a:pt x="573" y="1"/>
                      <a:pt x="446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" name="Google Shape;478;p3"/>
              <p:cNvSpPr/>
              <p:nvPr/>
            </p:nvSpPr>
            <p:spPr>
              <a:xfrm>
                <a:off x="14443239" y="362058"/>
                <a:ext cx="64628" cy="56961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884" extrusionOk="0">
                    <a:moveTo>
                      <a:pt x="492" y="0"/>
                    </a:moveTo>
                    <a:cubicBezTo>
                      <a:pt x="309" y="0"/>
                      <a:pt x="136" y="117"/>
                      <a:pt x="75" y="298"/>
                    </a:cubicBezTo>
                    <a:cubicBezTo>
                      <a:pt x="0" y="523"/>
                      <a:pt x="126" y="774"/>
                      <a:pt x="351" y="849"/>
                    </a:cubicBezTo>
                    <a:cubicBezTo>
                      <a:pt x="404" y="873"/>
                      <a:pt x="458" y="884"/>
                      <a:pt x="511" y="884"/>
                    </a:cubicBezTo>
                    <a:cubicBezTo>
                      <a:pt x="685" y="884"/>
                      <a:pt x="845" y="765"/>
                      <a:pt x="902" y="573"/>
                    </a:cubicBezTo>
                    <a:cubicBezTo>
                      <a:pt x="1003" y="348"/>
                      <a:pt x="877" y="97"/>
                      <a:pt x="627" y="22"/>
                    </a:cubicBezTo>
                    <a:cubicBezTo>
                      <a:pt x="582" y="7"/>
                      <a:pt x="537" y="0"/>
                      <a:pt x="49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" name="Google Shape;479;p3"/>
              <p:cNvSpPr/>
              <p:nvPr/>
            </p:nvSpPr>
            <p:spPr>
              <a:xfrm>
                <a:off x="14304318" y="709233"/>
                <a:ext cx="64693" cy="56187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72" extrusionOk="0">
                    <a:moveTo>
                      <a:pt x="493" y="1"/>
                    </a:moveTo>
                    <a:cubicBezTo>
                      <a:pt x="310" y="1"/>
                      <a:pt x="136" y="117"/>
                      <a:pt x="76" y="298"/>
                    </a:cubicBezTo>
                    <a:cubicBezTo>
                      <a:pt x="1" y="524"/>
                      <a:pt x="126" y="774"/>
                      <a:pt x="352" y="850"/>
                    </a:cubicBezTo>
                    <a:cubicBezTo>
                      <a:pt x="396" y="864"/>
                      <a:pt x="442" y="872"/>
                      <a:pt x="487" y="872"/>
                    </a:cubicBezTo>
                    <a:cubicBezTo>
                      <a:pt x="670" y="872"/>
                      <a:pt x="848" y="755"/>
                      <a:pt x="928" y="574"/>
                    </a:cubicBezTo>
                    <a:cubicBezTo>
                      <a:pt x="1003" y="348"/>
                      <a:pt x="878" y="98"/>
                      <a:pt x="627" y="23"/>
                    </a:cubicBezTo>
                    <a:cubicBezTo>
                      <a:pt x="583" y="8"/>
                      <a:pt x="537" y="1"/>
                      <a:pt x="49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" name="Google Shape;480;p3"/>
              <p:cNvSpPr/>
              <p:nvPr/>
            </p:nvSpPr>
            <p:spPr>
              <a:xfrm>
                <a:off x="15040745" y="386672"/>
                <a:ext cx="40401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58" extrusionOk="0">
                    <a:moveTo>
                      <a:pt x="308" y="1"/>
                    </a:moveTo>
                    <a:cubicBezTo>
                      <a:pt x="193" y="1"/>
                      <a:pt x="90" y="72"/>
                      <a:pt x="51" y="191"/>
                    </a:cubicBezTo>
                    <a:cubicBezTo>
                      <a:pt x="0" y="342"/>
                      <a:pt x="76" y="492"/>
                      <a:pt x="226" y="542"/>
                    </a:cubicBezTo>
                    <a:cubicBezTo>
                      <a:pt x="257" y="553"/>
                      <a:pt x="289" y="558"/>
                      <a:pt x="319" y="558"/>
                    </a:cubicBezTo>
                    <a:cubicBezTo>
                      <a:pt x="435" y="558"/>
                      <a:pt x="537" y="486"/>
                      <a:pt x="577" y="367"/>
                    </a:cubicBezTo>
                    <a:cubicBezTo>
                      <a:pt x="627" y="242"/>
                      <a:pt x="552" y="66"/>
                      <a:pt x="401" y="16"/>
                    </a:cubicBezTo>
                    <a:cubicBezTo>
                      <a:pt x="370" y="6"/>
                      <a:pt x="339" y="1"/>
                      <a:pt x="30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" name="Google Shape;481;p3"/>
              <p:cNvSpPr/>
              <p:nvPr/>
            </p:nvSpPr>
            <p:spPr>
              <a:xfrm>
                <a:off x="14517533" y="538481"/>
                <a:ext cx="40401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58" extrusionOk="0">
                    <a:moveTo>
                      <a:pt x="308" y="0"/>
                    </a:moveTo>
                    <a:cubicBezTo>
                      <a:pt x="192" y="0"/>
                      <a:pt x="90" y="72"/>
                      <a:pt x="50" y="191"/>
                    </a:cubicBezTo>
                    <a:cubicBezTo>
                      <a:pt x="0" y="342"/>
                      <a:pt x="75" y="492"/>
                      <a:pt x="226" y="542"/>
                    </a:cubicBezTo>
                    <a:cubicBezTo>
                      <a:pt x="257" y="553"/>
                      <a:pt x="288" y="558"/>
                      <a:pt x="319" y="558"/>
                    </a:cubicBezTo>
                    <a:cubicBezTo>
                      <a:pt x="434" y="558"/>
                      <a:pt x="537" y="486"/>
                      <a:pt x="577" y="367"/>
                    </a:cubicBezTo>
                    <a:cubicBezTo>
                      <a:pt x="627" y="216"/>
                      <a:pt x="551" y="66"/>
                      <a:pt x="401" y="16"/>
                    </a:cubicBezTo>
                    <a:cubicBezTo>
                      <a:pt x="370" y="5"/>
                      <a:pt x="338" y="0"/>
                      <a:pt x="30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" name="Google Shape;482;p3"/>
              <p:cNvSpPr/>
              <p:nvPr/>
            </p:nvSpPr>
            <p:spPr>
              <a:xfrm>
                <a:off x="14914775" y="325330"/>
                <a:ext cx="40465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8" h="558" extrusionOk="0">
                    <a:moveTo>
                      <a:pt x="318" y="0"/>
                    </a:moveTo>
                    <a:cubicBezTo>
                      <a:pt x="208" y="0"/>
                      <a:pt x="90" y="72"/>
                      <a:pt x="51" y="191"/>
                    </a:cubicBezTo>
                    <a:cubicBezTo>
                      <a:pt x="1" y="341"/>
                      <a:pt x="101" y="492"/>
                      <a:pt x="226" y="542"/>
                    </a:cubicBezTo>
                    <a:cubicBezTo>
                      <a:pt x="257" y="552"/>
                      <a:pt x="289" y="557"/>
                      <a:pt x="319" y="557"/>
                    </a:cubicBezTo>
                    <a:cubicBezTo>
                      <a:pt x="435" y="557"/>
                      <a:pt x="537" y="485"/>
                      <a:pt x="577" y="367"/>
                    </a:cubicBezTo>
                    <a:cubicBezTo>
                      <a:pt x="627" y="216"/>
                      <a:pt x="552" y="66"/>
                      <a:pt x="402" y="16"/>
                    </a:cubicBezTo>
                    <a:cubicBezTo>
                      <a:pt x="375" y="5"/>
                      <a:pt x="347" y="0"/>
                      <a:pt x="31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" name="Google Shape;483;p3"/>
              <p:cNvSpPr/>
              <p:nvPr/>
            </p:nvSpPr>
            <p:spPr>
              <a:xfrm>
                <a:off x="14772696" y="585325"/>
                <a:ext cx="38790" cy="34344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33" extrusionOk="0">
                    <a:moveTo>
                      <a:pt x="308" y="0"/>
                    </a:moveTo>
                    <a:cubicBezTo>
                      <a:pt x="192" y="0"/>
                      <a:pt x="90" y="72"/>
                      <a:pt x="50" y="191"/>
                    </a:cubicBezTo>
                    <a:cubicBezTo>
                      <a:pt x="0" y="316"/>
                      <a:pt x="75" y="492"/>
                      <a:pt x="201" y="517"/>
                    </a:cubicBezTo>
                    <a:cubicBezTo>
                      <a:pt x="233" y="528"/>
                      <a:pt x="265" y="533"/>
                      <a:pt x="296" y="533"/>
                    </a:cubicBezTo>
                    <a:cubicBezTo>
                      <a:pt x="411" y="533"/>
                      <a:pt x="512" y="465"/>
                      <a:pt x="551" y="367"/>
                    </a:cubicBezTo>
                    <a:cubicBezTo>
                      <a:pt x="602" y="216"/>
                      <a:pt x="526" y="66"/>
                      <a:pt x="401" y="16"/>
                    </a:cubicBezTo>
                    <a:cubicBezTo>
                      <a:pt x="370" y="5"/>
                      <a:pt x="338" y="0"/>
                      <a:pt x="30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484;p3"/>
              <p:cNvSpPr/>
              <p:nvPr/>
            </p:nvSpPr>
            <p:spPr>
              <a:xfrm>
                <a:off x="14679007" y="982567"/>
                <a:ext cx="38790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58" extrusionOk="0">
                    <a:moveTo>
                      <a:pt x="293" y="1"/>
                    </a:moveTo>
                    <a:cubicBezTo>
                      <a:pt x="184" y="1"/>
                      <a:pt x="70" y="73"/>
                      <a:pt x="51" y="192"/>
                    </a:cubicBezTo>
                    <a:cubicBezTo>
                      <a:pt x="0" y="342"/>
                      <a:pt x="76" y="492"/>
                      <a:pt x="201" y="543"/>
                    </a:cubicBezTo>
                    <a:cubicBezTo>
                      <a:pt x="232" y="553"/>
                      <a:pt x="264" y="558"/>
                      <a:pt x="294" y="558"/>
                    </a:cubicBezTo>
                    <a:cubicBezTo>
                      <a:pt x="410" y="558"/>
                      <a:pt x="512" y="486"/>
                      <a:pt x="552" y="367"/>
                    </a:cubicBezTo>
                    <a:cubicBezTo>
                      <a:pt x="602" y="217"/>
                      <a:pt x="527" y="66"/>
                      <a:pt x="376" y="16"/>
                    </a:cubicBezTo>
                    <a:cubicBezTo>
                      <a:pt x="350" y="6"/>
                      <a:pt x="322" y="1"/>
                      <a:pt x="29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485;p3"/>
              <p:cNvSpPr/>
              <p:nvPr/>
            </p:nvSpPr>
            <p:spPr>
              <a:xfrm>
                <a:off x="15258729" y="932887"/>
                <a:ext cx="67914" cy="60247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935" extrusionOk="0">
                    <a:moveTo>
                      <a:pt x="500" y="1"/>
                    </a:moveTo>
                    <a:cubicBezTo>
                      <a:pt x="309" y="1"/>
                      <a:pt x="134" y="119"/>
                      <a:pt x="76" y="311"/>
                    </a:cubicBezTo>
                    <a:cubicBezTo>
                      <a:pt x="1" y="562"/>
                      <a:pt x="126" y="837"/>
                      <a:pt x="377" y="913"/>
                    </a:cubicBezTo>
                    <a:cubicBezTo>
                      <a:pt x="421" y="927"/>
                      <a:pt x="467" y="934"/>
                      <a:pt x="512" y="934"/>
                    </a:cubicBezTo>
                    <a:cubicBezTo>
                      <a:pt x="702" y="934"/>
                      <a:pt x="893" y="814"/>
                      <a:pt x="953" y="612"/>
                    </a:cubicBezTo>
                    <a:cubicBezTo>
                      <a:pt x="1054" y="386"/>
                      <a:pt x="903" y="110"/>
                      <a:pt x="678" y="35"/>
                    </a:cubicBezTo>
                    <a:cubicBezTo>
                      <a:pt x="619" y="12"/>
                      <a:pt x="559" y="1"/>
                      <a:pt x="50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486;p3"/>
              <p:cNvSpPr/>
              <p:nvPr/>
            </p:nvSpPr>
            <p:spPr>
              <a:xfrm>
                <a:off x="15279735" y="226358"/>
                <a:ext cx="64693" cy="56187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72" extrusionOk="0">
                    <a:moveTo>
                      <a:pt x="492" y="1"/>
                    </a:moveTo>
                    <a:cubicBezTo>
                      <a:pt x="310" y="1"/>
                      <a:pt x="136" y="117"/>
                      <a:pt x="76" y="298"/>
                    </a:cubicBezTo>
                    <a:cubicBezTo>
                      <a:pt x="1" y="524"/>
                      <a:pt x="126" y="775"/>
                      <a:pt x="352" y="850"/>
                    </a:cubicBezTo>
                    <a:cubicBezTo>
                      <a:pt x="396" y="865"/>
                      <a:pt x="442" y="872"/>
                      <a:pt x="487" y="872"/>
                    </a:cubicBezTo>
                    <a:cubicBezTo>
                      <a:pt x="670" y="872"/>
                      <a:pt x="848" y="755"/>
                      <a:pt x="928" y="574"/>
                    </a:cubicBezTo>
                    <a:cubicBezTo>
                      <a:pt x="1003" y="349"/>
                      <a:pt x="878" y="98"/>
                      <a:pt x="627" y="23"/>
                    </a:cubicBezTo>
                    <a:cubicBezTo>
                      <a:pt x="583" y="8"/>
                      <a:pt x="537" y="1"/>
                      <a:pt x="492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487;p3"/>
              <p:cNvSpPr/>
              <p:nvPr/>
            </p:nvSpPr>
            <p:spPr>
              <a:xfrm>
                <a:off x="14924440" y="654077"/>
                <a:ext cx="25903" cy="22423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48" extrusionOk="0">
                    <a:moveTo>
                      <a:pt x="194" y="0"/>
                    </a:moveTo>
                    <a:cubicBezTo>
                      <a:pt x="161" y="0"/>
                      <a:pt x="128" y="9"/>
                      <a:pt x="101" y="26"/>
                    </a:cubicBezTo>
                    <a:cubicBezTo>
                      <a:pt x="26" y="77"/>
                      <a:pt x="1" y="202"/>
                      <a:pt x="76" y="277"/>
                    </a:cubicBezTo>
                    <a:cubicBezTo>
                      <a:pt x="105" y="321"/>
                      <a:pt x="151" y="348"/>
                      <a:pt x="200" y="348"/>
                    </a:cubicBezTo>
                    <a:cubicBezTo>
                      <a:pt x="234" y="348"/>
                      <a:pt x="270" y="334"/>
                      <a:pt x="302" y="302"/>
                    </a:cubicBezTo>
                    <a:cubicBezTo>
                      <a:pt x="377" y="252"/>
                      <a:pt x="402" y="152"/>
                      <a:pt x="352" y="77"/>
                    </a:cubicBezTo>
                    <a:cubicBezTo>
                      <a:pt x="319" y="28"/>
                      <a:pt x="256" y="0"/>
                      <a:pt x="19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488;p3"/>
              <p:cNvSpPr/>
              <p:nvPr/>
            </p:nvSpPr>
            <p:spPr>
              <a:xfrm>
                <a:off x="15404094" y="723151"/>
                <a:ext cx="27514" cy="2513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0" extrusionOk="0">
                    <a:moveTo>
                      <a:pt x="225" y="1"/>
                    </a:moveTo>
                    <a:cubicBezTo>
                      <a:pt x="143" y="1"/>
                      <a:pt x="67" y="49"/>
                      <a:pt x="26" y="132"/>
                    </a:cubicBezTo>
                    <a:cubicBezTo>
                      <a:pt x="1" y="233"/>
                      <a:pt x="51" y="333"/>
                      <a:pt x="151" y="383"/>
                    </a:cubicBezTo>
                    <a:cubicBezTo>
                      <a:pt x="168" y="387"/>
                      <a:pt x="185" y="389"/>
                      <a:pt x="202" y="389"/>
                    </a:cubicBezTo>
                    <a:cubicBezTo>
                      <a:pt x="284" y="389"/>
                      <a:pt x="360" y="341"/>
                      <a:pt x="402" y="258"/>
                    </a:cubicBezTo>
                    <a:cubicBezTo>
                      <a:pt x="427" y="157"/>
                      <a:pt x="377" y="32"/>
                      <a:pt x="276" y="7"/>
                    </a:cubicBezTo>
                    <a:cubicBezTo>
                      <a:pt x="259" y="3"/>
                      <a:pt x="242" y="1"/>
                      <a:pt x="22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489;p3"/>
              <p:cNvSpPr/>
              <p:nvPr/>
            </p:nvSpPr>
            <p:spPr>
              <a:xfrm>
                <a:off x="15465436" y="570763"/>
                <a:ext cx="27578" cy="24936"/>
              </a:xfrm>
              <a:custGeom>
                <a:avLst/>
                <a:gdLst/>
                <a:ahLst/>
                <a:cxnLst/>
                <a:rect l="l" t="t" r="r" b="b"/>
                <a:pathLst>
                  <a:path w="428" h="387" extrusionOk="0">
                    <a:moveTo>
                      <a:pt x="208" y="0"/>
                    </a:moveTo>
                    <a:cubicBezTo>
                      <a:pt x="126" y="0"/>
                      <a:pt x="46" y="63"/>
                      <a:pt x="26" y="141"/>
                    </a:cubicBezTo>
                    <a:cubicBezTo>
                      <a:pt x="1" y="242"/>
                      <a:pt x="51" y="342"/>
                      <a:pt x="151" y="367"/>
                    </a:cubicBezTo>
                    <a:cubicBezTo>
                      <a:pt x="178" y="380"/>
                      <a:pt x="205" y="387"/>
                      <a:pt x="231" y="387"/>
                    </a:cubicBezTo>
                    <a:cubicBezTo>
                      <a:pt x="302" y="387"/>
                      <a:pt x="365" y="340"/>
                      <a:pt x="402" y="267"/>
                    </a:cubicBezTo>
                    <a:cubicBezTo>
                      <a:pt x="427" y="167"/>
                      <a:pt x="377" y="41"/>
                      <a:pt x="277" y="16"/>
                    </a:cubicBezTo>
                    <a:cubicBezTo>
                      <a:pt x="255" y="5"/>
                      <a:pt x="231" y="0"/>
                      <a:pt x="20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490;p3"/>
              <p:cNvSpPr/>
              <p:nvPr/>
            </p:nvSpPr>
            <p:spPr>
              <a:xfrm>
                <a:off x="15152153" y="721347"/>
                <a:ext cx="17848" cy="15787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5" extrusionOk="0">
                    <a:moveTo>
                      <a:pt x="121" y="1"/>
                    </a:moveTo>
                    <a:cubicBezTo>
                      <a:pt x="68" y="1"/>
                      <a:pt x="26" y="29"/>
                      <a:pt x="26" y="85"/>
                    </a:cubicBezTo>
                    <a:cubicBezTo>
                      <a:pt x="1" y="135"/>
                      <a:pt x="26" y="211"/>
                      <a:pt x="101" y="236"/>
                    </a:cubicBezTo>
                    <a:cubicBezTo>
                      <a:pt x="114" y="242"/>
                      <a:pt x="128" y="245"/>
                      <a:pt x="142" y="245"/>
                    </a:cubicBezTo>
                    <a:cubicBezTo>
                      <a:pt x="186" y="245"/>
                      <a:pt x="233" y="217"/>
                      <a:pt x="251" y="160"/>
                    </a:cubicBezTo>
                    <a:cubicBezTo>
                      <a:pt x="276" y="85"/>
                      <a:pt x="226" y="35"/>
                      <a:pt x="176" y="10"/>
                    </a:cubicBezTo>
                    <a:cubicBezTo>
                      <a:pt x="157" y="4"/>
                      <a:pt x="139" y="1"/>
                      <a:pt x="12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91;p3"/>
              <p:cNvSpPr/>
              <p:nvPr/>
            </p:nvSpPr>
            <p:spPr>
              <a:xfrm>
                <a:off x="15381477" y="655172"/>
                <a:ext cx="17848" cy="15593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2" extrusionOk="0">
                    <a:moveTo>
                      <a:pt x="124" y="0"/>
                    </a:moveTo>
                    <a:cubicBezTo>
                      <a:pt x="77" y="0"/>
                      <a:pt x="45" y="28"/>
                      <a:pt x="26" y="85"/>
                    </a:cubicBezTo>
                    <a:cubicBezTo>
                      <a:pt x="1" y="135"/>
                      <a:pt x="26" y="210"/>
                      <a:pt x="101" y="235"/>
                    </a:cubicBezTo>
                    <a:cubicBezTo>
                      <a:pt x="110" y="240"/>
                      <a:pt x="120" y="242"/>
                      <a:pt x="131" y="242"/>
                    </a:cubicBezTo>
                    <a:cubicBezTo>
                      <a:pt x="177" y="242"/>
                      <a:pt x="231" y="201"/>
                      <a:pt x="251" y="160"/>
                    </a:cubicBezTo>
                    <a:cubicBezTo>
                      <a:pt x="276" y="85"/>
                      <a:pt x="226" y="35"/>
                      <a:pt x="176" y="9"/>
                    </a:cubicBezTo>
                    <a:cubicBezTo>
                      <a:pt x="157" y="3"/>
                      <a:pt x="140" y="0"/>
                      <a:pt x="12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492;p3"/>
              <p:cNvSpPr/>
              <p:nvPr/>
            </p:nvSpPr>
            <p:spPr>
              <a:xfrm>
                <a:off x="15207052" y="748796"/>
                <a:ext cx="17848" cy="15658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3" extrusionOk="0">
                    <a:moveTo>
                      <a:pt x="125" y="1"/>
                    </a:moveTo>
                    <a:cubicBezTo>
                      <a:pt x="78" y="1"/>
                      <a:pt x="45" y="29"/>
                      <a:pt x="26" y="85"/>
                    </a:cubicBezTo>
                    <a:cubicBezTo>
                      <a:pt x="1" y="135"/>
                      <a:pt x="26" y="211"/>
                      <a:pt x="101" y="236"/>
                    </a:cubicBezTo>
                    <a:cubicBezTo>
                      <a:pt x="110" y="240"/>
                      <a:pt x="120" y="242"/>
                      <a:pt x="131" y="242"/>
                    </a:cubicBezTo>
                    <a:cubicBezTo>
                      <a:pt x="177" y="242"/>
                      <a:pt x="231" y="201"/>
                      <a:pt x="252" y="160"/>
                    </a:cubicBezTo>
                    <a:cubicBezTo>
                      <a:pt x="277" y="85"/>
                      <a:pt x="226" y="35"/>
                      <a:pt x="176" y="10"/>
                    </a:cubicBezTo>
                    <a:cubicBezTo>
                      <a:pt x="158" y="4"/>
                      <a:pt x="140" y="1"/>
                      <a:pt x="12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493;p3"/>
              <p:cNvSpPr/>
              <p:nvPr/>
            </p:nvSpPr>
            <p:spPr>
              <a:xfrm>
                <a:off x="15270069" y="634296"/>
                <a:ext cx="17848" cy="15658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3" extrusionOk="0">
                    <a:moveTo>
                      <a:pt x="137" y="1"/>
                    </a:moveTo>
                    <a:cubicBezTo>
                      <a:pt x="83" y="1"/>
                      <a:pt x="46" y="42"/>
                      <a:pt x="25" y="83"/>
                    </a:cubicBezTo>
                    <a:cubicBezTo>
                      <a:pt x="0" y="158"/>
                      <a:pt x="25" y="208"/>
                      <a:pt x="101" y="233"/>
                    </a:cubicBezTo>
                    <a:cubicBezTo>
                      <a:pt x="113" y="239"/>
                      <a:pt x="127" y="243"/>
                      <a:pt x="142" y="243"/>
                    </a:cubicBezTo>
                    <a:cubicBezTo>
                      <a:pt x="185" y="243"/>
                      <a:pt x="232" y="214"/>
                      <a:pt x="251" y="158"/>
                    </a:cubicBezTo>
                    <a:cubicBezTo>
                      <a:pt x="276" y="108"/>
                      <a:pt x="226" y="33"/>
                      <a:pt x="176" y="8"/>
                    </a:cubicBezTo>
                    <a:cubicBezTo>
                      <a:pt x="162" y="3"/>
                      <a:pt x="149" y="1"/>
                      <a:pt x="137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494;p3"/>
              <p:cNvSpPr/>
              <p:nvPr/>
            </p:nvSpPr>
            <p:spPr>
              <a:xfrm>
                <a:off x="15310406" y="459741"/>
                <a:ext cx="17848" cy="15787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5" extrusionOk="0">
                    <a:moveTo>
                      <a:pt x="135" y="0"/>
                    </a:moveTo>
                    <a:cubicBezTo>
                      <a:pt x="92" y="0"/>
                      <a:pt x="45" y="29"/>
                      <a:pt x="26" y="85"/>
                    </a:cubicBezTo>
                    <a:cubicBezTo>
                      <a:pt x="1" y="160"/>
                      <a:pt x="51" y="210"/>
                      <a:pt x="101" y="235"/>
                    </a:cubicBezTo>
                    <a:cubicBezTo>
                      <a:pt x="120" y="242"/>
                      <a:pt x="139" y="245"/>
                      <a:pt x="156" y="245"/>
                    </a:cubicBezTo>
                    <a:cubicBezTo>
                      <a:pt x="209" y="245"/>
                      <a:pt x="252" y="217"/>
                      <a:pt x="252" y="160"/>
                    </a:cubicBezTo>
                    <a:cubicBezTo>
                      <a:pt x="277" y="110"/>
                      <a:pt x="252" y="35"/>
                      <a:pt x="176" y="10"/>
                    </a:cubicBezTo>
                    <a:cubicBezTo>
                      <a:pt x="164" y="4"/>
                      <a:pt x="150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495;p3"/>
              <p:cNvSpPr/>
              <p:nvPr/>
            </p:nvSpPr>
            <p:spPr>
              <a:xfrm>
                <a:off x="15043967" y="471211"/>
                <a:ext cx="30735" cy="26741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15" extrusionOk="0">
                    <a:moveTo>
                      <a:pt x="248" y="1"/>
                    </a:moveTo>
                    <a:cubicBezTo>
                      <a:pt x="161" y="1"/>
                      <a:pt x="71" y="50"/>
                      <a:pt x="51" y="133"/>
                    </a:cubicBezTo>
                    <a:cubicBezTo>
                      <a:pt x="1" y="233"/>
                      <a:pt x="51" y="358"/>
                      <a:pt x="176" y="408"/>
                    </a:cubicBezTo>
                    <a:cubicBezTo>
                      <a:pt x="193" y="412"/>
                      <a:pt x="210" y="415"/>
                      <a:pt x="228" y="415"/>
                    </a:cubicBezTo>
                    <a:cubicBezTo>
                      <a:pt x="315" y="415"/>
                      <a:pt x="406" y="362"/>
                      <a:pt x="427" y="258"/>
                    </a:cubicBezTo>
                    <a:cubicBezTo>
                      <a:pt x="477" y="158"/>
                      <a:pt x="402" y="32"/>
                      <a:pt x="301" y="7"/>
                    </a:cubicBezTo>
                    <a:cubicBezTo>
                      <a:pt x="284" y="3"/>
                      <a:pt x="266" y="1"/>
                      <a:pt x="24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496;p3"/>
              <p:cNvSpPr/>
              <p:nvPr/>
            </p:nvSpPr>
            <p:spPr>
              <a:xfrm>
                <a:off x="15035913" y="782947"/>
                <a:ext cx="29125" cy="2506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89" extrusionOk="0">
                    <a:moveTo>
                      <a:pt x="239" y="0"/>
                    </a:moveTo>
                    <a:cubicBezTo>
                      <a:pt x="144" y="0"/>
                      <a:pt x="71" y="49"/>
                      <a:pt x="50" y="132"/>
                    </a:cubicBezTo>
                    <a:cubicBezTo>
                      <a:pt x="0" y="232"/>
                      <a:pt x="50" y="332"/>
                      <a:pt x="151" y="382"/>
                    </a:cubicBezTo>
                    <a:cubicBezTo>
                      <a:pt x="172" y="387"/>
                      <a:pt x="193" y="389"/>
                      <a:pt x="213" y="389"/>
                    </a:cubicBezTo>
                    <a:cubicBezTo>
                      <a:pt x="308" y="389"/>
                      <a:pt x="380" y="340"/>
                      <a:pt x="401" y="257"/>
                    </a:cubicBezTo>
                    <a:cubicBezTo>
                      <a:pt x="451" y="157"/>
                      <a:pt x="401" y="31"/>
                      <a:pt x="301" y="6"/>
                    </a:cubicBezTo>
                    <a:cubicBezTo>
                      <a:pt x="280" y="2"/>
                      <a:pt x="259" y="0"/>
                      <a:pt x="23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497;p3"/>
              <p:cNvSpPr/>
              <p:nvPr/>
            </p:nvSpPr>
            <p:spPr>
              <a:xfrm>
                <a:off x="14764577" y="278357"/>
                <a:ext cx="37243" cy="32991"/>
              </a:xfrm>
              <a:custGeom>
                <a:avLst/>
                <a:gdLst/>
                <a:ahLst/>
                <a:cxnLst/>
                <a:rect l="l" t="t" r="r" b="b"/>
                <a:pathLst>
                  <a:path w="578" h="512" extrusionOk="0">
                    <a:moveTo>
                      <a:pt x="286" y="1"/>
                    </a:moveTo>
                    <a:cubicBezTo>
                      <a:pt x="237" y="1"/>
                      <a:pt x="189" y="15"/>
                      <a:pt x="151" y="43"/>
                    </a:cubicBezTo>
                    <a:cubicBezTo>
                      <a:pt x="26" y="143"/>
                      <a:pt x="1" y="293"/>
                      <a:pt x="76" y="394"/>
                    </a:cubicBezTo>
                    <a:cubicBezTo>
                      <a:pt x="123" y="472"/>
                      <a:pt x="209" y="511"/>
                      <a:pt x="292" y="511"/>
                    </a:cubicBezTo>
                    <a:cubicBezTo>
                      <a:pt x="341" y="511"/>
                      <a:pt x="389" y="497"/>
                      <a:pt x="427" y="469"/>
                    </a:cubicBezTo>
                    <a:cubicBezTo>
                      <a:pt x="552" y="394"/>
                      <a:pt x="577" y="243"/>
                      <a:pt x="502" y="118"/>
                    </a:cubicBezTo>
                    <a:cubicBezTo>
                      <a:pt x="455" y="40"/>
                      <a:pt x="369" y="1"/>
                      <a:pt x="286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498;p3"/>
              <p:cNvSpPr/>
              <p:nvPr/>
            </p:nvSpPr>
            <p:spPr>
              <a:xfrm>
                <a:off x="15462215" y="380228"/>
                <a:ext cx="42076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53" h="558" extrusionOk="0">
                    <a:moveTo>
                      <a:pt x="331" y="0"/>
                    </a:moveTo>
                    <a:cubicBezTo>
                      <a:pt x="209" y="0"/>
                      <a:pt x="91" y="72"/>
                      <a:pt x="51" y="191"/>
                    </a:cubicBezTo>
                    <a:cubicBezTo>
                      <a:pt x="1" y="342"/>
                      <a:pt x="101" y="492"/>
                      <a:pt x="251" y="542"/>
                    </a:cubicBezTo>
                    <a:cubicBezTo>
                      <a:pt x="278" y="553"/>
                      <a:pt x="306" y="558"/>
                      <a:pt x="335" y="558"/>
                    </a:cubicBezTo>
                    <a:cubicBezTo>
                      <a:pt x="445" y="558"/>
                      <a:pt x="563" y="486"/>
                      <a:pt x="602" y="367"/>
                    </a:cubicBezTo>
                    <a:cubicBezTo>
                      <a:pt x="652" y="216"/>
                      <a:pt x="577" y="66"/>
                      <a:pt x="427" y="16"/>
                    </a:cubicBezTo>
                    <a:cubicBezTo>
                      <a:pt x="396" y="5"/>
                      <a:pt x="363" y="0"/>
                      <a:pt x="33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99;p3"/>
              <p:cNvSpPr/>
              <p:nvPr/>
            </p:nvSpPr>
            <p:spPr>
              <a:xfrm>
                <a:off x="15551070" y="157348"/>
                <a:ext cx="42012" cy="37437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81" extrusionOk="0">
                    <a:moveTo>
                      <a:pt x="333" y="1"/>
                    </a:moveTo>
                    <a:cubicBezTo>
                      <a:pt x="218" y="1"/>
                      <a:pt x="115" y="73"/>
                      <a:pt x="75" y="192"/>
                    </a:cubicBezTo>
                    <a:cubicBezTo>
                      <a:pt x="0" y="342"/>
                      <a:pt x="101" y="517"/>
                      <a:pt x="251" y="567"/>
                    </a:cubicBezTo>
                    <a:cubicBezTo>
                      <a:pt x="273" y="577"/>
                      <a:pt x="298" y="581"/>
                      <a:pt x="323" y="581"/>
                    </a:cubicBezTo>
                    <a:cubicBezTo>
                      <a:pt x="435" y="581"/>
                      <a:pt x="561" y="495"/>
                      <a:pt x="602" y="392"/>
                    </a:cubicBezTo>
                    <a:cubicBezTo>
                      <a:pt x="652" y="242"/>
                      <a:pt x="577" y="66"/>
                      <a:pt x="426" y="16"/>
                    </a:cubicBezTo>
                    <a:cubicBezTo>
                      <a:pt x="395" y="6"/>
                      <a:pt x="364" y="1"/>
                      <a:pt x="33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500;p3"/>
              <p:cNvSpPr/>
              <p:nvPr/>
            </p:nvSpPr>
            <p:spPr>
              <a:xfrm>
                <a:off x="15095644" y="377586"/>
                <a:ext cx="25903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53" extrusionOk="0">
                    <a:moveTo>
                      <a:pt x="198" y="0"/>
                    </a:moveTo>
                    <a:cubicBezTo>
                      <a:pt x="118" y="0"/>
                      <a:pt x="46" y="45"/>
                      <a:pt x="26" y="107"/>
                    </a:cubicBezTo>
                    <a:cubicBezTo>
                      <a:pt x="1" y="207"/>
                      <a:pt x="51" y="307"/>
                      <a:pt x="126" y="332"/>
                    </a:cubicBezTo>
                    <a:cubicBezTo>
                      <a:pt x="153" y="346"/>
                      <a:pt x="180" y="352"/>
                      <a:pt x="205" y="352"/>
                    </a:cubicBezTo>
                    <a:cubicBezTo>
                      <a:pt x="274" y="352"/>
                      <a:pt x="333" y="306"/>
                      <a:pt x="351" y="232"/>
                    </a:cubicBezTo>
                    <a:cubicBezTo>
                      <a:pt x="402" y="132"/>
                      <a:pt x="351" y="32"/>
                      <a:pt x="251" y="7"/>
                    </a:cubicBezTo>
                    <a:cubicBezTo>
                      <a:pt x="233" y="2"/>
                      <a:pt x="216" y="0"/>
                      <a:pt x="19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501;p3"/>
              <p:cNvSpPr/>
              <p:nvPr/>
            </p:nvSpPr>
            <p:spPr>
              <a:xfrm>
                <a:off x="15429933" y="280676"/>
                <a:ext cx="25903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53" extrusionOk="0">
                    <a:moveTo>
                      <a:pt x="209" y="0"/>
                    </a:moveTo>
                    <a:cubicBezTo>
                      <a:pt x="143" y="0"/>
                      <a:pt x="71" y="45"/>
                      <a:pt x="51" y="107"/>
                    </a:cubicBezTo>
                    <a:cubicBezTo>
                      <a:pt x="1" y="207"/>
                      <a:pt x="51" y="308"/>
                      <a:pt x="151" y="333"/>
                    </a:cubicBezTo>
                    <a:cubicBezTo>
                      <a:pt x="178" y="346"/>
                      <a:pt x="205" y="352"/>
                      <a:pt x="230" y="352"/>
                    </a:cubicBezTo>
                    <a:cubicBezTo>
                      <a:pt x="300" y="352"/>
                      <a:pt x="358" y="306"/>
                      <a:pt x="377" y="232"/>
                    </a:cubicBezTo>
                    <a:cubicBezTo>
                      <a:pt x="402" y="132"/>
                      <a:pt x="351" y="32"/>
                      <a:pt x="251" y="7"/>
                    </a:cubicBezTo>
                    <a:cubicBezTo>
                      <a:pt x="238" y="2"/>
                      <a:pt x="224" y="0"/>
                      <a:pt x="20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502;p3"/>
              <p:cNvSpPr/>
              <p:nvPr/>
            </p:nvSpPr>
            <p:spPr>
              <a:xfrm>
                <a:off x="15176381" y="417085"/>
                <a:ext cx="24292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3" extrusionOk="0">
                    <a:moveTo>
                      <a:pt x="172" y="1"/>
                    </a:moveTo>
                    <a:cubicBezTo>
                      <a:pt x="103" y="1"/>
                      <a:pt x="44" y="47"/>
                      <a:pt x="26" y="120"/>
                    </a:cubicBezTo>
                    <a:cubicBezTo>
                      <a:pt x="1" y="221"/>
                      <a:pt x="51" y="321"/>
                      <a:pt x="126" y="346"/>
                    </a:cubicBezTo>
                    <a:cubicBezTo>
                      <a:pt x="143" y="350"/>
                      <a:pt x="160" y="352"/>
                      <a:pt x="177" y="352"/>
                    </a:cubicBezTo>
                    <a:cubicBezTo>
                      <a:pt x="258" y="352"/>
                      <a:pt x="331" y="304"/>
                      <a:pt x="352" y="221"/>
                    </a:cubicBezTo>
                    <a:cubicBezTo>
                      <a:pt x="377" y="146"/>
                      <a:pt x="327" y="45"/>
                      <a:pt x="251" y="20"/>
                    </a:cubicBezTo>
                    <a:cubicBezTo>
                      <a:pt x="224" y="7"/>
                      <a:pt x="198" y="1"/>
                      <a:pt x="172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503;p3"/>
              <p:cNvSpPr/>
              <p:nvPr/>
            </p:nvSpPr>
            <p:spPr>
              <a:xfrm>
                <a:off x="15268458" y="250778"/>
                <a:ext cx="24292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3" extrusionOk="0">
                    <a:moveTo>
                      <a:pt x="172" y="0"/>
                    </a:moveTo>
                    <a:cubicBezTo>
                      <a:pt x="102" y="0"/>
                      <a:pt x="44" y="47"/>
                      <a:pt x="25" y="120"/>
                    </a:cubicBezTo>
                    <a:cubicBezTo>
                      <a:pt x="0" y="220"/>
                      <a:pt x="50" y="320"/>
                      <a:pt x="126" y="346"/>
                    </a:cubicBezTo>
                    <a:cubicBezTo>
                      <a:pt x="143" y="350"/>
                      <a:pt x="161" y="352"/>
                      <a:pt x="178" y="352"/>
                    </a:cubicBezTo>
                    <a:cubicBezTo>
                      <a:pt x="259" y="352"/>
                      <a:pt x="331" y="307"/>
                      <a:pt x="351" y="245"/>
                    </a:cubicBezTo>
                    <a:cubicBezTo>
                      <a:pt x="376" y="145"/>
                      <a:pt x="326" y="45"/>
                      <a:pt x="251" y="20"/>
                    </a:cubicBezTo>
                    <a:cubicBezTo>
                      <a:pt x="224" y="6"/>
                      <a:pt x="197" y="0"/>
                      <a:pt x="17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" name="Google Shape;504;p3"/>
              <p:cNvSpPr/>
              <p:nvPr/>
            </p:nvSpPr>
            <p:spPr>
              <a:xfrm>
                <a:off x="15328190" y="-3547"/>
                <a:ext cx="25903" cy="21908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40" extrusionOk="0">
                    <a:moveTo>
                      <a:pt x="198" y="0"/>
                    </a:moveTo>
                    <a:cubicBezTo>
                      <a:pt x="118" y="0"/>
                      <a:pt x="46" y="45"/>
                      <a:pt x="26" y="107"/>
                    </a:cubicBezTo>
                    <a:cubicBezTo>
                      <a:pt x="1" y="207"/>
                      <a:pt x="51" y="308"/>
                      <a:pt x="126" y="333"/>
                    </a:cubicBezTo>
                    <a:cubicBezTo>
                      <a:pt x="144" y="337"/>
                      <a:pt x="161" y="339"/>
                      <a:pt x="179" y="339"/>
                    </a:cubicBezTo>
                    <a:cubicBezTo>
                      <a:pt x="259" y="339"/>
                      <a:pt x="331" y="294"/>
                      <a:pt x="351" y="232"/>
                    </a:cubicBezTo>
                    <a:cubicBezTo>
                      <a:pt x="402" y="132"/>
                      <a:pt x="351" y="32"/>
                      <a:pt x="251" y="7"/>
                    </a:cubicBezTo>
                    <a:cubicBezTo>
                      <a:pt x="233" y="2"/>
                      <a:pt x="216" y="0"/>
                      <a:pt x="19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" name="Google Shape;505;p3"/>
              <p:cNvSpPr/>
              <p:nvPr/>
            </p:nvSpPr>
            <p:spPr>
              <a:xfrm>
                <a:off x="14939002" y="11982"/>
                <a:ext cx="43687" cy="39048"/>
              </a:xfrm>
              <a:custGeom>
                <a:avLst/>
                <a:gdLst/>
                <a:ahLst/>
                <a:cxnLst/>
                <a:rect l="l" t="t" r="r" b="b"/>
                <a:pathLst>
                  <a:path w="678" h="606" extrusionOk="0">
                    <a:moveTo>
                      <a:pt x="330" y="1"/>
                    </a:moveTo>
                    <a:cubicBezTo>
                      <a:pt x="208" y="1"/>
                      <a:pt x="90" y="73"/>
                      <a:pt x="51" y="192"/>
                    </a:cubicBezTo>
                    <a:cubicBezTo>
                      <a:pt x="0" y="367"/>
                      <a:pt x="76" y="543"/>
                      <a:pt x="226" y="593"/>
                    </a:cubicBezTo>
                    <a:cubicBezTo>
                      <a:pt x="257" y="602"/>
                      <a:pt x="287" y="606"/>
                      <a:pt x="316" y="606"/>
                    </a:cubicBezTo>
                    <a:cubicBezTo>
                      <a:pt x="452" y="606"/>
                      <a:pt x="561" y="516"/>
                      <a:pt x="602" y="392"/>
                    </a:cubicBezTo>
                    <a:cubicBezTo>
                      <a:pt x="677" y="242"/>
                      <a:pt x="577" y="67"/>
                      <a:pt x="427" y="16"/>
                    </a:cubicBezTo>
                    <a:cubicBezTo>
                      <a:pt x="395" y="6"/>
                      <a:pt x="363" y="1"/>
                      <a:pt x="3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3"/>
              <p:cNvSpPr/>
              <p:nvPr/>
            </p:nvSpPr>
            <p:spPr>
              <a:xfrm>
                <a:off x="14927726" y="467409"/>
                <a:ext cx="40401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58" extrusionOk="0">
                    <a:moveTo>
                      <a:pt x="308" y="1"/>
                    </a:moveTo>
                    <a:cubicBezTo>
                      <a:pt x="192" y="1"/>
                      <a:pt x="90" y="73"/>
                      <a:pt x="50" y="192"/>
                    </a:cubicBezTo>
                    <a:cubicBezTo>
                      <a:pt x="0" y="342"/>
                      <a:pt x="75" y="492"/>
                      <a:pt x="226" y="542"/>
                    </a:cubicBezTo>
                    <a:cubicBezTo>
                      <a:pt x="257" y="553"/>
                      <a:pt x="288" y="558"/>
                      <a:pt x="319" y="558"/>
                    </a:cubicBezTo>
                    <a:cubicBezTo>
                      <a:pt x="434" y="558"/>
                      <a:pt x="537" y="486"/>
                      <a:pt x="576" y="367"/>
                    </a:cubicBezTo>
                    <a:cubicBezTo>
                      <a:pt x="627" y="217"/>
                      <a:pt x="551" y="66"/>
                      <a:pt x="401" y="16"/>
                    </a:cubicBezTo>
                    <a:cubicBezTo>
                      <a:pt x="370" y="6"/>
                      <a:pt x="338" y="1"/>
                      <a:pt x="30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3"/>
              <p:cNvSpPr/>
              <p:nvPr/>
            </p:nvSpPr>
            <p:spPr>
              <a:xfrm>
                <a:off x="14658001" y="630301"/>
                <a:ext cx="37179" cy="31573"/>
              </a:xfrm>
              <a:custGeom>
                <a:avLst/>
                <a:gdLst/>
                <a:ahLst/>
                <a:cxnLst/>
                <a:rect l="l" t="t" r="r" b="b"/>
                <a:pathLst>
                  <a:path w="577" h="490" extrusionOk="0">
                    <a:moveTo>
                      <a:pt x="287" y="1"/>
                    </a:moveTo>
                    <a:cubicBezTo>
                      <a:pt x="238" y="1"/>
                      <a:pt x="190" y="15"/>
                      <a:pt x="151" y="45"/>
                    </a:cubicBezTo>
                    <a:cubicBezTo>
                      <a:pt x="26" y="120"/>
                      <a:pt x="1" y="270"/>
                      <a:pt x="76" y="395"/>
                    </a:cubicBezTo>
                    <a:cubicBezTo>
                      <a:pt x="121" y="456"/>
                      <a:pt x="204" y="489"/>
                      <a:pt x="284" y="489"/>
                    </a:cubicBezTo>
                    <a:cubicBezTo>
                      <a:pt x="336" y="489"/>
                      <a:pt x="387" y="475"/>
                      <a:pt x="427" y="446"/>
                    </a:cubicBezTo>
                    <a:cubicBezTo>
                      <a:pt x="552" y="370"/>
                      <a:pt x="577" y="220"/>
                      <a:pt x="502" y="95"/>
                    </a:cubicBezTo>
                    <a:cubicBezTo>
                      <a:pt x="441" y="34"/>
                      <a:pt x="362" y="1"/>
                      <a:pt x="287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3"/>
              <p:cNvSpPr/>
              <p:nvPr/>
            </p:nvSpPr>
            <p:spPr>
              <a:xfrm>
                <a:off x="13955531" y="525529"/>
                <a:ext cx="40401" cy="36019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59" extrusionOk="0">
                    <a:moveTo>
                      <a:pt x="308" y="1"/>
                    </a:moveTo>
                    <a:cubicBezTo>
                      <a:pt x="192" y="1"/>
                      <a:pt x="90" y="73"/>
                      <a:pt x="50" y="192"/>
                    </a:cubicBezTo>
                    <a:cubicBezTo>
                      <a:pt x="0" y="342"/>
                      <a:pt x="75" y="493"/>
                      <a:pt x="226" y="543"/>
                    </a:cubicBezTo>
                    <a:cubicBezTo>
                      <a:pt x="257" y="553"/>
                      <a:pt x="289" y="558"/>
                      <a:pt x="319" y="558"/>
                    </a:cubicBezTo>
                    <a:cubicBezTo>
                      <a:pt x="435" y="558"/>
                      <a:pt x="537" y="486"/>
                      <a:pt x="577" y="367"/>
                    </a:cubicBezTo>
                    <a:cubicBezTo>
                      <a:pt x="627" y="217"/>
                      <a:pt x="552" y="67"/>
                      <a:pt x="401" y="16"/>
                    </a:cubicBezTo>
                    <a:cubicBezTo>
                      <a:pt x="370" y="6"/>
                      <a:pt x="338" y="1"/>
                      <a:pt x="30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3"/>
              <p:cNvSpPr/>
              <p:nvPr/>
            </p:nvSpPr>
            <p:spPr>
              <a:xfrm>
                <a:off x="13866675" y="746799"/>
                <a:ext cx="40465" cy="37437"/>
              </a:xfrm>
              <a:custGeom>
                <a:avLst/>
                <a:gdLst/>
                <a:ahLst/>
                <a:cxnLst/>
                <a:rect l="l" t="t" r="r" b="b"/>
                <a:pathLst>
                  <a:path w="628" h="581" extrusionOk="0">
                    <a:moveTo>
                      <a:pt x="309" y="1"/>
                    </a:moveTo>
                    <a:cubicBezTo>
                      <a:pt x="193" y="1"/>
                      <a:pt x="91" y="72"/>
                      <a:pt x="51" y="191"/>
                    </a:cubicBezTo>
                    <a:cubicBezTo>
                      <a:pt x="1" y="342"/>
                      <a:pt x="76" y="517"/>
                      <a:pt x="226" y="567"/>
                    </a:cubicBezTo>
                    <a:cubicBezTo>
                      <a:pt x="253" y="576"/>
                      <a:pt x="281" y="581"/>
                      <a:pt x="307" y="581"/>
                    </a:cubicBezTo>
                    <a:cubicBezTo>
                      <a:pt x="428" y="581"/>
                      <a:pt x="536" y="495"/>
                      <a:pt x="577" y="392"/>
                    </a:cubicBezTo>
                    <a:cubicBezTo>
                      <a:pt x="627" y="242"/>
                      <a:pt x="552" y="66"/>
                      <a:pt x="402" y="16"/>
                    </a:cubicBezTo>
                    <a:cubicBezTo>
                      <a:pt x="370" y="6"/>
                      <a:pt x="339" y="1"/>
                      <a:pt x="30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3"/>
              <p:cNvSpPr/>
              <p:nvPr/>
            </p:nvSpPr>
            <p:spPr>
              <a:xfrm>
                <a:off x="14338275" y="540671"/>
                <a:ext cx="25903" cy="23519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65" extrusionOk="0">
                    <a:moveTo>
                      <a:pt x="210" y="1"/>
                    </a:moveTo>
                    <a:cubicBezTo>
                      <a:pt x="143" y="1"/>
                      <a:pt x="67" y="49"/>
                      <a:pt x="25" y="132"/>
                    </a:cubicBezTo>
                    <a:cubicBezTo>
                      <a:pt x="0" y="233"/>
                      <a:pt x="50" y="333"/>
                      <a:pt x="151" y="358"/>
                    </a:cubicBezTo>
                    <a:cubicBezTo>
                      <a:pt x="168" y="362"/>
                      <a:pt x="185" y="364"/>
                      <a:pt x="202" y="364"/>
                    </a:cubicBezTo>
                    <a:cubicBezTo>
                      <a:pt x="283" y="364"/>
                      <a:pt x="355" y="316"/>
                      <a:pt x="376" y="233"/>
                    </a:cubicBezTo>
                    <a:cubicBezTo>
                      <a:pt x="401" y="157"/>
                      <a:pt x="351" y="57"/>
                      <a:pt x="251" y="7"/>
                    </a:cubicBezTo>
                    <a:cubicBezTo>
                      <a:pt x="238" y="3"/>
                      <a:pt x="224" y="1"/>
                      <a:pt x="21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3"/>
              <p:cNvSpPr/>
              <p:nvPr/>
            </p:nvSpPr>
            <p:spPr>
              <a:xfrm>
                <a:off x="14003986" y="637582"/>
                <a:ext cx="25903" cy="23519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65" extrusionOk="0">
                    <a:moveTo>
                      <a:pt x="200" y="0"/>
                    </a:moveTo>
                    <a:cubicBezTo>
                      <a:pt x="118" y="0"/>
                      <a:pt x="46" y="49"/>
                      <a:pt x="25" y="132"/>
                    </a:cubicBezTo>
                    <a:cubicBezTo>
                      <a:pt x="0" y="232"/>
                      <a:pt x="50" y="333"/>
                      <a:pt x="125" y="358"/>
                    </a:cubicBezTo>
                    <a:cubicBezTo>
                      <a:pt x="143" y="362"/>
                      <a:pt x="160" y="364"/>
                      <a:pt x="177" y="364"/>
                    </a:cubicBezTo>
                    <a:cubicBezTo>
                      <a:pt x="258" y="364"/>
                      <a:pt x="330" y="315"/>
                      <a:pt x="351" y="232"/>
                    </a:cubicBezTo>
                    <a:cubicBezTo>
                      <a:pt x="401" y="157"/>
                      <a:pt x="351" y="57"/>
                      <a:pt x="251" y="7"/>
                    </a:cubicBezTo>
                    <a:cubicBezTo>
                      <a:pt x="234" y="2"/>
                      <a:pt x="216" y="0"/>
                      <a:pt x="20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3"/>
              <p:cNvSpPr/>
              <p:nvPr/>
            </p:nvSpPr>
            <p:spPr>
              <a:xfrm>
                <a:off x="14257473" y="501882"/>
                <a:ext cx="25903" cy="22101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43" extrusionOk="0">
                    <a:moveTo>
                      <a:pt x="224" y="1"/>
                    </a:moveTo>
                    <a:cubicBezTo>
                      <a:pt x="143" y="1"/>
                      <a:pt x="72" y="46"/>
                      <a:pt x="51" y="108"/>
                    </a:cubicBezTo>
                    <a:cubicBezTo>
                      <a:pt x="1" y="208"/>
                      <a:pt x="51" y="308"/>
                      <a:pt x="151" y="333"/>
                    </a:cubicBezTo>
                    <a:cubicBezTo>
                      <a:pt x="175" y="339"/>
                      <a:pt x="199" y="342"/>
                      <a:pt x="221" y="342"/>
                    </a:cubicBezTo>
                    <a:cubicBezTo>
                      <a:pt x="295" y="342"/>
                      <a:pt x="358" y="310"/>
                      <a:pt x="377" y="233"/>
                    </a:cubicBezTo>
                    <a:cubicBezTo>
                      <a:pt x="402" y="133"/>
                      <a:pt x="352" y="33"/>
                      <a:pt x="277" y="7"/>
                    </a:cubicBezTo>
                    <a:cubicBezTo>
                      <a:pt x="259" y="3"/>
                      <a:pt x="241" y="1"/>
                      <a:pt x="22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3"/>
              <p:cNvSpPr/>
              <p:nvPr/>
            </p:nvSpPr>
            <p:spPr>
              <a:xfrm>
                <a:off x="14167071" y="668253"/>
                <a:ext cx="24292" cy="21908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40" extrusionOk="0">
                    <a:moveTo>
                      <a:pt x="198" y="0"/>
                    </a:moveTo>
                    <a:cubicBezTo>
                      <a:pt x="118" y="0"/>
                      <a:pt x="46" y="45"/>
                      <a:pt x="26" y="107"/>
                    </a:cubicBezTo>
                    <a:cubicBezTo>
                      <a:pt x="0" y="207"/>
                      <a:pt x="26" y="308"/>
                      <a:pt x="126" y="333"/>
                    </a:cubicBezTo>
                    <a:cubicBezTo>
                      <a:pt x="144" y="337"/>
                      <a:pt x="161" y="339"/>
                      <a:pt x="179" y="339"/>
                    </a:cubicBezTo>
                    <a:cubicBezTo>
                      <a:pt x="259" y="339"/>
                      <a:pt x="331" y="294"/>
                      <a:pt x="351" y="233"/>
                    </a:cubicBezTo>
                    <a:cubicBezTo>
                      <a:pt x="376" y="132"/>
                      <a:pt x="326" y="32"/>
                      <a:pt x="251" y="7"/>
                    </a:cubicBezTo>
                    <a:cubicBezTo>
                      <a:pt x="233" y="3"/>
                      <a:pt x="216" y="0"/>
                      <a:pt x="19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3"/>
              <p:cNvSpPr/>
              <p:nvPr/>
            </p:nvSpPr>
            <p:spPr>
              <a:xfrm>
                <a:off x="14105729" y="922578"/>
                <a:ext cx="25903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53" extrusionOk="0">
                    <a:moveTo>
                      <a:pt x="197" y="0"/>
                    </a:moveTo>
                    <a:cubicBezTo>
                      <a:pt x="127" y="0"/>
                      <a:pt x="69" y="47"/>
                      <a:pt x="50" y="120"/>
                    </a:cubicBezTo>
                    <a:cubicBezTo>
                      <a:pt x="0" y="220"/>
                      <a:pt x="50" y="321"/>
                      <a:pt x="150" y="346"/>
                    </a:cubicBezTo>
                    <a:cubicBezTo>
                      <a:pt x="168" y="350"/>
                      <a:pt x="185" y="352"/>
                      <a:pt x="202" y="352"/>
                    </a:cubicBezTo>
                    <a:cubicBezTo>
                      <a:pt x="283" y="352"/>
                      <a:pt x="355" y="303"/>
                      <a:pt x="376" y="220"/>
                    </a:cubicBezTo>
                    <a:cubicBezTo>
                      <a:pt x="401" y="145"/>
                      <a:pt x="351" y="45"/>
                      <a:pt x="276" y="20"/>
                    </a:cubicBezTo>
                    <a:cubicBezTo>
                      <a:pt x="249" y="6"/>
                      <a:pt x="222" y="0"/>
                      <a:pt x="197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3"/>
              <p:cNvSpPr/>
              <p:nvPr/>
            </p:nvSpPr>
            <p:spPr>
              <a:xfrm>
                <a:off x="14477132" y="890553"/>
                <a:ext cx="43687" cy="39176"/>
              </a:xfrm>
              <a:custGeom>
                <a:avLst/>
                <a:gdLst/>
                <a:ahLst/>
                <a:cxnLst/>
                <a:rect l="l" t="t" r="r" b="b"/>
                <a:pathLst>
                  <a:path w="678" h="608" extrusionOk="0">
                    <a:moveTo>
                      <a:pt x="348" y="0"/>
                    </a:moveTo>
                    <a:cubicBezTo>
                      <a:pt x="218" y="0"/>
                      <a:pt x="110" y="76"/>
                      <a:pt x="51" y="216"/>
                    </a:cubicBezTo>
                    <a:cubicBezTo>
                      <a:pt x="1" y="366"/>
                      <a:pt x="101" y="542"/>
                      <a:pt x="251" y="592"/>
                    </a:cubicBezTo>
                    <a:cubicBezTo>
                      <a:pt x="282" y="602"/>
                      <a:pt x="314" y="607"/>
                      <a:pt x="345" y="607"/>
                    </a:cubicBezTo>
                    <a:cubicBezTo>
                      <a:pt x="468" y="607"/>
                      <a:pt x="587" y="531"/>
                      <a:pt x="627" y="392"/>
                    </a:cubicBezTo>
                    <a:cubicBezTo>
                      <a:pt x="677" y="241"/>
                      <a:pt x="602" y="66"/>
                      <a:pt x="452" y="16"/>
                    </a:cubicBezTo>
                    <a:cubicBezTo>
                      <a:pt x="416" y="5"/>
                      <a:pt x="381" y="0"/>
                      <a:pt x="34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3"/>
              <p:cNvSpPr/>
              <p:nvPr/>
            </p:nvSpPr>
            <p:spPr>
              <a:xfrm>
                <a:off x="14491695" y="438349"/>
                <a:ext cx="40401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58" extrusionOk="0">
                    <a:moveTo>
                      <a:pt x="308" y="1"/>
                    </a:moveTo>
                    <a:cubicBezTo>
                      <a:pt x="192" y="1"/>
                      <a:pt x="90" y="72"/>
                      <a:pt x="50" y="191"/>
                    </a:cubicBezTo>
                    <a:cubicBezTo>
                      <a:pt x="0" y="342"/>
                      <a:pt x="75" y="492"/>
                      <a:pt x="226" y="542"/>
                    </a:cubicBezTo>
                    <a:cubicBezTo>
                      <a:pt x="257" y="553"/>
                      <a:pt x="288" y="558"/>
                      <a:pt x="319" y="558"/>
                    </a:cubicBezTo>
                    <a:cubicBezTo>
                      <a:pt x="434" y="558"/>
                      <a:pt x="537" y="486"/>
                      <a:pt x="577" y="367"/>
                    </a:cubicBezTo>
                    <a:cubicBezTo>
                      <a:pt x="627" y="217"/>
                      <a:pt x="551" y="66"/>
                      <a:pt x="401" y="16"/>
                    </a:cubicBezTo>
                    <a:cubicBezTo>
                      <a:pt x="370" y="6"/>
                      <a:pt x="338" y="1"/>
                      <a:pt x="30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17" name="Google Shape;517;p3"/>
          <p:cNvSpPr/>
          <p:nvPr/>
        </p:nvSpPr>
        <p:spPr>
          <a:xfrm>
            <a:off x="1186200" y="-780000"/>
            <a:ext cx="6771600" cy="6727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" name="Google Shape;518;p3"/>
          <p:cNvSpPr txBox="1">
            <a:spLocks noGrp="1"/>
          </p:cNvSpPr>
          <p:nvPr>
            <p:ph type="title"/>
          </p:nvPr>
        </p:nvSpPr>
        <p:spPr>
          <a:xfrm>
            <a:off x="2384100" y="2308350"/>
            <a:ext cx="4375800" cy="853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519" name="Google Shape;519;p3"/>
          <p:cNvSpPr txBox="1">
            <a:spLocks noGrp="1"/>
          </p:cNvSpPr>
          <p:nvPr>
            <p:ph type="subTitle" idx="1"/>
          </p:nvPr>
        </p:nvSpPr>
        <p:spPr>
          <a:xfrm>
            <a:off x="2384050" y="3162150"/>
            <a:ext cx="4375800" cy="598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20" name="Google Shape;520;p3"/>
          <p:cNvSpPr txBox="1">
            <a:spLocks noGrp="1"/>
          </p:cNvSpPr>
          <p:nvPr>
            <p:ph type="title" idx="2" hasCustomPrompt="1"/>
          </p:nvPr>
        </p:nvSpPr>
        <p:spPr>
          <a:xfrm>
            <a:off x="4079350" y="1326425"/>
            <a:ext cx="985200" cy="719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grpSp>
        <p:nvGrpSpPr>
          <p:cNvPr id="521" name="Google Shape;521;p3"/>
          <p:cNvGrpSpPr/>
          <p:nvPr/>
        </p:nvGrpSpPr>
        <p:grpSpPr>
          <a:xfrm>
            <a:off x="-543961" y="-807880"/>
            <a:ext cx="10231922" cy="6759259"/>
            <a:chOff x="0" y="0"/>
            <a:chExt cx="1997525" cy="1319575"/>
          </a:xfrm>
        </p:grpSpPr>
        <p:sp>
          <p:nvSpPr>
            <p:cNvPr id="522" name="Google Shape;522;p3"/>
            <p:cNvSpPr/>
            <p:nvPr/>
          </p:nvSpPr>
          <p:spPr>
            <a:xfrm rot="5400000">
              <a:off x="1963350" y="626875"/>
              <a:ext cx="25" cy="68325"/>
            </a:xfrm>
            <a:custGeom>
              <a:avLst/>
              <a:gdLst/>
              <a:ahLst/>
              <a:cxnLst/>
              <a:rect l="l" t="t" r="r" b="b"/>
              <a:pathLst>
                <a:path w="1" h="2733" fill="none" extrusionOk="0">
                  <a:moveTo>
                    <a:pt x="1" y="1"/>
                  </a:moveTo>
                  <a:lnTo>
                    <a:pt x="1" y="2732"/>
                  </a:lnTo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3"/>
            <p:cNvSpPr/>
            <p:nvPr/>
          </p:nvSpPr>
          <p:spPr>
            <a:xfrm rot="5400000">
              <a:off x="34150" y="627525"/>
              <a:ext cx="25" cy="68325"/>
            </a:xfrm>
            <a:custGeom>
              <a:avLst/>
              <a:gdLst/>
              <a:ahLst/>
              <a:cxnLst/>
              <a:rect l="l" t="t" r="r" b="b"/>
              <a:pathLst>
                <a:path w="1" h="2733" fill="none" extrusionOk="0">
                  <a:moveTo>
                    <a:pt x="0" y="1"/>
                  </a:moveTo>
                  <a:lnTo>
                    <a:pt x="0" y="2733"/>
                  </a:lnTo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3"/>
            <p:cNvSpPr/>
            <p:nvPr/>
          </p:nvSpPr>
          <p:spPr>
            <a:xfrm rot="5400000">
              <a:off x="204263" y="1001263"/>
              <a:ext cx="203650" cy="203675"/>
            </a:xfrm>
            <a:custGeom>
              <a:avLst/>
              <a:gdLst/>
              <a:ahLst/>
              <a:cxnLst/>
              <a:rect l="l" t="t" r="r" b="b"/>
              <a:pathLst>
                <a:path w="8146" h="8147" fill="none" extrusionOk="0">
                  <a:moveTo>
                    <a:pt x="8145" y="8146"/>
                  </a:moveTo>
                  <a:lnTo>
                    <a:pt x="0" y="1"/>
                  </a:lnTo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3"/>
            <p:cNvSpPr/>
            <p:nvPr/>
          </p:nvSpPr>
          <p:spPr>
            <a:xfrm rot="5400000">
              <a:off x="1589600" y="1001275"/>
              <a:ext cx="203650" cy="203650"/>
            </a:xfrm>
            <a:custGeom>
              <a:avLst/>
              <a:gdLst/>
              <a:ahLst/>
              <a:cxnLst/>
              <a:rect l="l" t="t" r="r" b="b"/>
              <a:pathLst>
                <a:path w="8146" h="8146" fill="none" extrusionOk="0">
                  <a:moveTo>
                    <a:pt x="8145" y="0"/>
                  </a:moveTo>
                  <a:lnTo>
                    <a:pt x="0" y="8145"/>
                  </a:lnTo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3"/>
            <p:cNvSpPr/>
            <p:nvPr/>
          </p:nvSpPr>
          <p:spPr>
            <a:xfrm rot="5400000">
              <a:off x="1589600" y="117800"/>
              <a:ext cx="203650" cy="203650"/>
            </a:xfrm>
            <a:custGeom>
              <a:avLst/>
              <a:gdLst/>
              <a:ahLst/>
              <a:cxnLst/>
              <a:rect l="l" t="t" r="r" b="b"/>
              <a:pathLst>
                <a:path w="8146" h="8146" fill="none" extrusionOk="0">
                  <a:moveTo>
                    <a:pt x="1" y="0"/>
                  </a:moveTo>
                  <a:lnTo>
                    <a:pt x="8146" y="8145"/>
                  </a:lnTo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3"/>
            <p:cNvSpPr/>
            <p:nvPr/>
          </p:nvSpPr>
          <p:spPr>
            <a:xfrm rot="5400000">
              <a:off x="204263" y="117788"/>
              <a:ext cx="203650" cy="203675"/>
            </a:xfrm>
            <a:custGeom>
              <a:avLst/>
              <a:gdLst/>
              <a:ahLst/>
              <a:cxnLst/>
              <a:rect l="l" t="t" r="r" b="b"/>
              <a:pathLst>
                <a:path w="8146" h="8147" fill="none" extrusionOk="0">
                  <a:moveTo>
                    <a:pt x="1" y="8146"/>
                  </a:moveTo>
                  <a:lnTo>
                    <a:pt x="8146" y="1"/>
                  </a:lnTo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3"/>
            <p:cNvSpPr/>
            <p:nvPr/>
          </p:nvSpPr>
          <p:spPr>
            <a:xfrm rot="5400000">
              <a:off x="455188" y="-133137"/>
              <a:ext cx="1087125" cy="1589000"/>
            </a:xfrm>
            <a:custGeom>
              <a:avLst/>
              <a:gdLst/>
              <a:ahLst/>
              <a:cxnLst/>
              <a:rect l="l" t="t" r="r" b="b"/>
              <a:pathLst>
                <a:path w="43485" h="63560" fill="none" extrusionOk="0">
                  <a:moveTo>
                    <a:pt x="43484" y="63559"/>
                  </a:moveTo>
                  <a:lnTo>
                    <a:pt x="1" y="63559"/>
                  </a:lnTo>
                  <a:lnTo>
                    <a:pt x="1" y="0"/>
                  </a:lnTo>
                  <a:lnTo>
                    <a:pt x="43484" y="0"/>
                  </a:ln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3"/>
            <p:cNvSpPr/>
            <p:nvPr/>
          </p:nvSpPr>
          <p:spPr>
            <a:xfrm rot="5400000">
              <a:off x="338975" y="-270675"/>
              <a:ext cx="1319575" cy="1860925"/>
            </a:xfrm>
            <a:custGeom>
              <a:avLst/>
              <a:gdLst/>
              <a:ahLst/>
              <a:cxnLst/>
              <a:rect l="l" t="t" r="r" b="b"/>
              <a:pathLst>
                <a:path w="52783" h="74437" fill="none" extrusionOk="0">
                  <a:moveTo>
                    <a:pt x="52783" y="26316"/>
                  </a:moveTo>
                  <a:lnTo>
                    <a:pt x="26467" y="0"/>
                  </a:lnTo>
                  <a:lnTo>
                    <a:pt x="1" y="26442"/>
                  </a:lnTo>
                  <a:lnTo>
                    <a:pt x="1" y="47996"/>
                  </a:lnTo>
                  <a:lnTo>
                    <a:pt x="26467" y="74437"/>
                  </a:lnTo>
                  <a:lnTo>
                    <a:pt x="52783" y="48121"/>
                  </a:ln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3"/>
            <p:cNvSpPr/>
            <p:nvPr/>
          </p:nvSpPr>
          <p:spPr>
            <a:xfrm rot="5400000">
              <a:off x="455200" y="325"/>
              <a:ext cx="1087125" cy="1322075"/>
            </a:xfrm>
            <a:custGeom>
              <a:avLst/>
              <a:gdLst/>
              <a:ahLst/>
              <a:cxnLst/>
              <a:rect l="l" t="t" r="r" b="b"/>
              <a:pathLst>
                <a:path w="43485" h="52883" fill="none" extrusionOk="0">
                  <a:moveTo>
                    <a:pt x="21755" y="0"/>
                  </a:moveTo>
                  <a:cubicBezTo>
                    <a:pt x="12732" y="0"/>
                    <a:pt x="4762" y="4512"/>
                    <a:pt x="1" y="11404"/>
                  </a:cubicBezTo>
                  <a:lnTo>
                    <a:pt x="1" y="41479"/>
                  </a:lnTo>
                  <a:cubicBezTo>
                    <a:pt x="4762" y="48372"/>
                    <a:pt x="12732" y="52883"/>
                    <a:pt x="21755" y="52883"/>
                  </a:cubicBezTo>
                  <a:cubicBezTo>
                    <a:pt x="30753" y="52883"/>
                    <a:pt x="38723" y="48372"/>
                    <a:pt x="43484" y="41479"/>
                  </a:cubicBezTo>
                  <a:lnTo>
                    <a:pt x="43484" y="11404"/>
                  </a:lnTo>
                  <a:cubicBezTo>
                    <a:pt x="38723" y="4512"/>
                    <a:pt x="30753" y="0"/>
                    <a:pt x="21755" y="0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3"/>
            <p:cNvSpPr/>
            <p:nvPr/>
          </p:nvSpPr>
          <p:spPr>
            <a:xfrm rot="5400000">
              <a:off x="340863" y="-337087"/>
              <a:ext cx="1315800" cy="1997525"/>
            </a:xfrm>
            <a:custGeom>
              <a:avLst/>
              <a:gdLst/>
              <a:ahLst/>
              <a:cxnLst/>
              <a:rect l="l" t="t" r="r" b="b"/>
              <a:pathLst>
                <a:path w="52632" h="79901" fill="none" extrusionOk="0">
                  <a:moveTo>
                    <a:pt x="52632" y="79901"/>
                  </a:moveTo>
                  <a:lnTo>
                    <a:pt x="0" y="79901"/>
                  </a:lnTo>
                  <a:lnTo>
                    <a:pt x="0" y="1"/>
                  </a:lnTo>
                  <a:lnTo>
                    <a:pt x="52632" y="1"/>
                  </a:ln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32" name="Google Shape;532;p3"/>
          <p:cNvPicPr preferRelativeResize="0"/>
          <p:nvPr/>
        </p:nvPicPr>
        <p:blipFill rotWithShape="1">
          <a:blip r:embed="rId3">
            <a:alphaModFix/>
          </a:blip>
          <a:srcRect l="12961" t="9062" r="37508" b="28948"/>
          <a:stretch/>
        </p:blipFill>
        <p:spPr>
          <a:xfrm>
            <a:off x="6982499" y="341325"/>
            <a:ext cx="897501" cy="74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3" name="Google Shape;533;p3"/>
          <p:cNvPicPr preferRelativeResize="0"/>
          <p:nvPr/>
        </p:nvPicPr>
        <p:blipFill rotWithShape="1">
          <a:blip r:embed="rId4">
            <a:alphaModFix/>
          </a:blip>
          <a:srcRect l="61858" t="6889" r="10416" b="52222"/>
          <a:stretch/>
        </p:blipFill>
        <p:spPr>
          <a:xfrm rot="5400000" flipH="1">
            <a:off x="7583251" y="3152601"/>
            <a:ext cx="2314074" cy="1919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4" name="Google Shape;534;p3"/>
          <p:cNvPicPr preferRelativeResize="0"/>
          <p:nvPr/>
        </p:nvPicPr>
        <p:blipFill rotWithShape="1">
          <a:blip r:embed="rId4">
            <a:alphaModFix/>
          </a:blip>
          <a:srcRect l="36753" t="50000" r="35543"/>
          <a:stretch/>
        </p:blipFill>
        <p:spPr>
          <a:xfrm>
            <a:off x="-1063749" y="2839600"/>
            <a:ext cx="2532898" cy="2571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5" name="Google Shape;535;p3"/>
          <p:cNvPicPr preferRelativeResize="0"/>
          <p:nvPr/>
        </p:nvPicPr>
        <p:blipFill rotWithShape="1">
          <a:blip r:embed="rId3">
            <a:alphaModFix/>
          </a:blip>
          <a:srcRect l="12961" t="9062" r="37508" b="28948"/>
          <a:stretch/>
        </p:blipFill>
        <p:spPr>
          <a:xfrm>
            <a:off x="-408125" y="-415725"/>
            <a:ext cx="2068035" cy="172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Google Shape;536;p3"/>
          <p:cNvPicPr preferRelativeResize="0"/>
          <p:nvPr/>
        </p:nvPicPr>
        <p:blipFill rotWithShape="1">
          <a:blip r:embed="rId5">
            <a:alphaModFix/>
          </a:blip>
          <a:srcRect l="31365" t="27174" r="39875" b="46788"/>
          <a:stretch/>
        </p:blipFill>
        <p:spPr>
          <a:xfrm>
            <a:off x="842625" y="656175"/>
            <a:ext cx="626525" cy="56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7" name="Google Shape;537;p3"/>
          <p:cNvPicPr preferRelativeResize="0"/>
          <p:nvPr/>
        </p:nvPicPr>
        <p:blipFill rotWithShape="1">
          <a:blip r:embed="rId5">
            <a:alphaModFix/>
          </a:blip>
          <a:srcRect l="31365" t="27174" r="39875" b="46788"/>
          <a:stretch/>
        </p:blipFill>
        <p:spPr>
          <a:xfrm>
            <a:off x="7880000" y="3463775"/>
            <a:ext cx="626525" cy="56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1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57" name="Google Shape;5357;p27"/>
          <p:cNvGrpSpPr/>
          <p:nvPr/>
        </p:nvGrpSpPr>
        <p:grpSpPr>
          <a:xfrm>
            <a:off x="-82548" y="-839767"/>
            <a:ext cx="9309350" cy="6813760"/>
            <a:chOff x="88159" y="-714797"/>
            <a:chExt cx="8967681" cy="6563684"/>
          </a:xfrm>
        </p:grpSpPr>
        <p:grpSp>
          <p:nvGrpSpPr>
            <p:cNvPr id="5358" name="Google Shape;5358;p27"/>
            <p:cNvGrpSpPr/>
            <p:nvPr/>
          </p:nvGrpSpPr>
          <p:grpSpPr>
            <a:xfrm rot="1486637">
              <a:off x="531444" y="-374807"/>
              <a:ext cx="2192988" cy="2597154"/>
              <a:chOff x="1859800" y="2828350"/>
              <a:chExt cx="733725" cy="868950"/>
            </a:xfrm>
          </p:grpSpPr>
          <p:sp>
            <p:nvSpPr>
              <p:cNvPr id="5359" name="Google Shape;5359;p27"/>
              <p:cNvSpPr/>
              <p:nvPr/>
            </p:nvSpPr>
            <p:spPr>
              <a:xfrm>
                <a:off x="2271450" y="3280650"/>
                <a:ext cx="15050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0" extrusionOk="0">
                    <a:moveTo>
                      <a:pt x="305" y="0"/>
                    </a:moveTo>
                    <a:cubicBezTo>
                      <a:pt x="171" y="0"/>
                      <a:pt x="48" y="95"/>
                      <a:pt x="25" y="229"/>
                    </a:cubicBezTo>
                    <a:cubicBezTo>
                      <a:pt x="0" y="380"/>
                      <a:pt x="101" y="530"/>
                      <a:pt x="251" y="555"/>
                    </a:cubicBezTo>
                    <a:cubicBezTo>
                      <a:pt x="266" y="558"/>
                      <a:pt x="282" y="559"/>
                      <a:pt x="297" y="559"/>
                    </a:cubicBezTo>
                    <a:cubicBezTo>
                      <a:pt x="431" y="559"/>
                      <a:pt x="554" y="465"/>
                      <a:pt x="577" y="330"/>
                    </a:cubicBezTo>
                    <a:cubicBezTo>
                      <a:pt x="602" y="179"/>
                      <a:pt x="502" y="29"/>
                      <a:pt x="351" y="4"/>
                    </a:cubicBezTo>
                    <a:cubicBezTo>
                      <a:pt x="336" y="1"/>
                      <a:pt x="320" y="0"/>
                      <a:pt x="30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0" name="Google Shape;5360;p27"/>
              <p:cNvSpPr/>
              <p:nvPr/>
            </p:nvSpPr>
            <p:spPr>
              <a:xfrm>
                <a:off x="2503900" y="3095025"/>
                <a:ext cx="1757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17" extrusionOk="0">
                    <a:moveTo>
                      <a:pt x="344" y="1"/>
                    </a:moveTo>
                    <a:cubicBezTo>
                      <a:pt x="297" y="1"/>
                      <a:pt x="248" y="12"/>
                      <a:pt x="201" y="35"/>
                    </a:cubicBezTo>
                    <a:cubicBezTo>
                      <a:pt x="51" y="111"/>
                      <a:pt x="1" y="311"/>
                      <a:pt x="76" y="436"/>
                    </a:cubicBezTo>
                    <a:cubicBezTo>
                      <a:pt x="131" y="546"/>
                      <a:pt x="240" y="616"/>
                      <a:pt x="353" y="616"/>
                    </a:cubicBezTo>
                    <a:cubicBezTo>
                      <a:pt x="394" y="616"/>
                      <a:pt x="437" y="607"/>
                      <a:pt x="477" y="587"/>
                    </a:cubicBezTo>
                    <a:cubicBezTo>
                      <a:pt x="627" y="487"/>
                      <a:pt x="702" y="311"/>
                      <a:pt x="602" y="161"/>
                    </a:cubicBezTo>
                    <a:cubicBezTo>
                      <a:pt x="550" y="57"/>
                      <a:pt x="451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1" name="Google Shape;5361;p27"/>
              <p:cNvSpPr/>
              <p:nvPr/>
            </p:nvSpPr>
            <p:spPr>
              <a:xfrm>
                <a:off x="2461300" y="3003550"/>
                <a:ext cx="175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2" extrusionOk="0">
                    <a:moveTo>
                      <a:pt x="350" y="1"/>
                    </a:moveTo>
                    <a:cubicBezTo>
                      <a:pt x="299" y="1"/>
                      <a:pt x="247" y="12"/>
                      <a:pt x="201" y="35"/>
                    </a:cubicBezTo>
                    <a:cubicBezTo>
                      <a:pt x="50" y="110"/>
                      <a:pt x="0" y="311"/>
                      <a:pt x="76" y="461"/>
                    </a:cubicBezTo>
                    <a:cubicBezTo>
                      <a:pt x="127" y="565"/>
                      <a:pt x="239" y="621"/>
                      <a:pt x="353" y="621"/>
                    </a:cubicBezTo>
                    <a:cubicBezTo>
                      <a:pt x="404" y="621"/>
                      <a:pt x="455" y="610"/>
                      <a:pt x="502" y="587"/>
                    </a:cubicBezTo>
                    <a:cubicBezTo>
                      <a:pt x="652" y="511"/>
                      <a:pt x="702" y="311"/>
                      <a:pt x="627" y="161"/>
                    </a:cubicBezTo>
                    <a:cubicBezTo>
                      <a:pt x="575" y="57"/>
                      <a:pt x="463" y="1"/>
                      <a:pt x="35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2" name="Google Shape;5362;p27"/>
              <p:cNvSpPr/>
              <p:nvPr/>
            </p:nvSpPr>
            <p:spPr>
              <a:xfrm>
                <a:off x="2396125" y="3210050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198" y="1"/>
                    </a:moveTo>
                    <a:cubicBezTo>
                      <a:pt x="172" y="1"/>
                      <a:pt x="147" y="7"/>
                      <a:pt x="126" y="21"/>
                    </a:cubicBezTo>
                    <a:cubicBezTo>
                      <a:pt x="26" y="71"/>
                      <a:pt x="1" y="196"/>
                      <a:pt x="51" y="297"/>
                    </a:cubicBezTo>
                    <a:cubicBezTo>
                      <a:pt x="87" y="351"/>
                      <a:pt x="149" y="392"/>
                      <a:pt x="219" y="392"/>
                    </a:cubicBezTo>
                    <a:cubicBezTo>
                      <a:pt x="246" y="392"/>
                      <a:pt x="274" y="386"/>
                      <a:pt x="302" y="372"/>
                    </a:cubicBezTo>
                    <a:cubicBezTo>
                      <a:pt x="402" y="322"/>
                      <a:pt x="427" y="196"/>
                      <a:pt x="377" y="96"/>
                    </a:cubicBezTo>
                    <a:cubicBezTo>
                      <a:pt x="341" y="42"/>
                      <a:pt x="265" y="1"/>
                      <a:pt x="19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3" name="Google Shape;5363;p27"/>
              <p:cNvSpPr/>
              <p:nvPr/>
            </p:nvSpPr>
            <p:spPr>
              <a:xfrm>
                <a:off x="2462550" y="307960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31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51" y="76"/>
                      <a:pt x="0" y="176"/>
                      <a:pt x="51" y="276"/>
                    </a:cubicBezTo>
                    <a:cubicBezTo>
                      <a:pt x="84" y="343"/>
                      <a:pt x="151" y="377"/>
                      <a:pt x="221" y="377"/>
                    </a:cubicBezTo>
                    <a:cubicBezTo>
                      <a:pt x="257" y="377"/>
                      <a:pt x="293" y="368"/>
                      <a:pt x="326" y="352"/>
                    </a:cubicBezTo>
                    <a:cubicBezTo>
                      <a:pt x="401" y="302"/>
                      <a:pt x="452" y="201"/>
                      <a:pt x="401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4" name="Google Shape;5364;p27"/>
              <p:cNvSpPr/>
              <p:nvPr/>
            </p:nvSpPr>
            <p:spPr>
              <a:xfrm>
                <a:off x="2431225" y="3196900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209" y="0"/>
                    </a:moveTo>
                    <a:cubicBezTo>
                      <a:pt x="182" y="0"/>
                      <a:pt x="154" y="7"/>
                      <a:pt x="126" y="21"/>
                    </a:cubicBezTo>
                    <a:cubicBezTo>
                      <a:pt x="25" y="71"/>
                      <a:pt x="0" y="196"/>
                      <a:pt x="50" y="296"/>
                    </a:cubicBezTo>
                    <a:cubicBezTo>
                      <a:pt x="87" y="350"/>
                      <a:pt x="162" y="392"/>
                      <a:pt x="229" y="392"/>
                    </a:cubicBezTo>
                    <a:cubicBezTo>
                      <a:pt x="255" y="392"/>
                      <a:pt x="280" y="385"/>
                      <a:pt x="301" y="371"/>
                    </a:cubicBezTo>
                    <a:cubicBezTo>
                      <a:pt x="401" y="321"/>
                      <a:pt x="426" y="196"/>
                      <a:pt x="376" y="96"/>
                    </a:cubicBezTo>
                    <a:cubicBezTo>
                      <a:pt x="340" y="42"/>
                      <a:pt x="278" y="0"/>
                      <a:pt x="20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5" name="Google Shape;5365;p27"/>
              <p:cNvSpPr/>
              <p:nvPr/>
            </p:nvSpPr>
            <p:spPr>
              <a:xfrm>
                <a:off x="2406775" y="3120950"/>
                <a:ext cx="106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7" extrusionOk="0">
                    <a:moveTo>
                      <a:pt x="225" y="1"/>
                    </a:moveTo>
                    <a:cubicBezTo>
                      <a:pt x="193" y="1"/>
                      <a:pt x="160" y="9"/>
                      <a:pt x="126" y="26"/>
                    </a:cubicBezTo>
                    <a:cubicBezTo>
                      <a:pt x="26" y="76"/>
                      <a:pt x="1" y="176"/>
                      <a:pt x="51" y="277"/>
                    </a:cubicBezTo>
                    <a:cubicBezTo>
                      <a:pt x="84" y="343"/>
                      <a:pt x="151" y="377"/>
                      <a:pt x="214" y="377"/>
                    </a:cubicBezTo>
                    <a:cubicBezTo>
                      <a:pt x="246" y="377"/>
                      <a:pt x="277" y="368"/>
                      <a:pt x="302" y="352"/>
                    </a:cubicBezTo>
                    <a:cubicBezTo>
                      <a:pt x="402" y="302"/>
                      <a:pt x="427" y="201"/>
                      <a:pt x="377" y="101"/>
                    </a:cubicBezTo>
                    <a:cubicBezTo>
                      <a:pt x="343" y="34"/>
                      <a:pt x="288" y="1"/>
                      <a:pt x="22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6" name="Google Shape;5366;p27"/>
              <p:cNvSpPr/>
              <p:nvPr/>
            </p:nvSpPr>
            <p:spPr>
              <a:xfrm>
                <a:off x="2346000" y="3028975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209" y="1"/>
                    </a:moveTo>
                    <a:cubicBezTo>
                      <a:pt x="182" y="1"/>
                      <a:pt x="154" y="7"/>
                      <a:pt x="126" y="21"/>
                    </a:cubicBezTo>
                    <a:cubicBezTo>
                      <a:pt x="26" y="71"/>
                      <a:pt x="1" y="196"/>
                      <a:pt x="51" y="296"/>
                    </a:cubicBezTo>
                    <a:cubicBezTo>
                      <a:pt x="87" y="351"/>
                      <a:pt x="162" y="392"/>
                      <a:pt x="230" y="392"/>
                    </a:cubicBezTo>
                    <a:cubicBezTo>
                      <a:pt x="256" y="392"/>
                      <a:pt x="281" y="386"/>
                      <a:pt x="302" y="372"/>
                    </a:cubicBezTo>
                    <a:cubicBezTo>
                      <a:pt x="402" y="321"/>
                      <a:pt x="427" y="196"/>
                      <a:pt x="377" y="96"/>
                    </a:cubicBezTo>
                    <a:cubicBezTo>
                      <a:pt x="341" y="42"/>
                      <a:pt x="278" y="1"/>
                      <a:pt x="20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7" name="Google Shape;5367;p27"/>
              <p:cNvSpPr/>
              <p:nvPr/>
            </p:nvSpPr>
            <p:spPr>
              <a:xfrm>
                <a:off x="2240125" y="3149275"/>
                <a:ext cx="1817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652" extrusionOk="0">
                    <a:moveTo>
                      <a:pt x="364" y="0"/>
                    </a:moveTo>
                    <a:cubicBezTo>
                      <a:pt x="311" y="0"/>
                      <a:pt x="256" y="14"/>
                      <a:pt x="201" y="46"/>
                    </a:cubicBezTo>
                    <a:cubicBezTo>
                      <a:pt x="50" y="121"/>
                      <a:pt x="0" y="322"/>
                      <a:pt x="75" y="472"/>
                    </a:cubicBezTo>
                    <a:cubicBezTo>
                      <a:pt x="130" y="582"/>
                      <a:pt x="253" y="652"/>
                      <a:pt x="373" y="652"/>
                    </a:cubicBezTo>
                    <a:cubicBezTo>
                      <a:pt x="417" y="652"/>
                      <a:pt x="461" y="642"/>
                      <a:pt x="501" y="622"/>
                    </a:cubicBezTo>
                    <a:cubicBezTo>
                      <a:pt x="677" y="522"/>
                      <a:pt x="727" y="322"/>
                      <a:pt x="652" y="171"/>
                    </a:cubicBezTo>
                    <a:cubicBezTo>
                      <a:pt x="583" y="68"/>
                      <a:pt x="479" y="0"/>
                      <a:pt x="36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8" name="Google Shape;5368;p27"/>
              <p:cNvSpPr/>
              <p:nvPr/>
            </p:nvSpPr>
            <p:spPr>
              <a:xfrm>
                <a:off x="2376075" y="3284250"/>
                <a:ext cx="175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2" extrusionOk="0">
                    <a:moveTo>
                      <a:pt x="344" y="1"/>
                    </a:moveTo>
                    <a:cubicBezTo>
                      <a:pt x="297" y="1"/>
                      <a:pt x="248" y="12"/>
                      <a:pt x="201" y="35"/>
                    </a:cubicBezTo>
                    <a:cubicBezTo>
                      <a:pt x="51" y="111"/>
                      <a:pt x="1" y="311"/>
                      <a:pt x="76" y="461"/>
                    </a:cubicBezTo>
                    <a:cubicBezTo>
                      <a:pt x="128" y="565"/>
                      <a:pt x="228" y="621"/>
                      <a:pt x="334" y="621"/>
                    </a:cubicBezTo>
                    <a:cubicBezTo>
                      <a:pt x="381" y="621"/>
                      <a:pt x="430" y="610"/>
                      <a:pt x="477" y="587"/>
                    </a:cubicBezTo>
                    <a:cubicBezTo>
                      <a:pt x="627" y="512"/>
                      <a:pt x="703" y="311"/>
                      <a:pt x="602" y="161"/>
                    </a:cubicBezTo>
                    <a:cubicBezTo>
                      <a:pt x="550" y="57"/>
                      <a:pt x="451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9" name="Google Shape;5369;p27"/>
              <p:cNvSpPr/>
              <p:nvPr/>
            </p:nvSpPr>
            <p:spPr>
              <a:xfrm>
                <a:off x="1891750" y="3615225"/>
                <a:ext cx="1442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577" h="560" extrusionOk="0">
                    <a:moveTo>
                      <a:pt x="280" y="1"/>
                    </a:moveTo>
                    <a:cubicBezTo>
                      <a:pt x="151" y="1"/>
                      <a:pt x="48" y="95"/>
                      <a:pt x="25" y="230"/>
                    </a:cubicBezTo>
                    <a:cubicBezTo>
                      <a:pt x="0" y="380"/>
                      <a:pt x="101" y="531"/>
                      <a:pt x="251" y="556"/>
                    </a:cubicBezTo>
                    <a:cubicBezTo>
                      <a:pt x="266" y="558"/>
                      <a:pt x="282" y="560"/>
                      <a:pt x="297" y="560"/>
                    </a:cubicBezTo>
                    <a:cubicBezTo>
                      <a:pt x="426" y="560"/>
                      <a:pt x="529" y="465"/>
                      <a:pt x="552" y="330"/>
                    </a:cubicBezTo>
                    <a:cubicBezTo>
                      <a:pt x="577" y="180"/>
                      <a:pt x="476" y="30"/>
                      <a:pt x="326" y="4"/>
                    </a:cubicBezTo>
                    <a:cubicBezTo>
                      <a:pt x="311" y="2"/>
                      <a:pt x="295" y="1"/>
                      <a:pt x="28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0" name="Google Shape;5370;p27"/>
              <p:cNvSpPr/>
              <p:nvPr/>
            </p:nvSpPr>
            <p:spPr>
              <a:xfrm>
                <a:off x="2123575" y="3429625"/>
                <a:ext cx="17575" cy="1540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16" extrusionOk="0">
                    <a:moveTo>
                      <a:pt x="350" y="0"/>
                    </a:moveTo>
                    <a:cubicBezTo>
                      <a:pt x="299" y="0"/>
                      <a:pt x="248" y="12"/>
                      <a:pt x="201" y="35"/>
                    </a:cubicBezTo>
                    <a:cubicBezTo>
                      <a:pt x="51" y="110"/>
                      <a:pt x="1" y="311"/>
                      <a:pt x="76" y="436"/>
                    </a:cubicBezTo>
                    <a:cubicBezTo>
                      <a:pt x="131" y="546"/>
                      <a:pt x="253" y="616"/>
                      <a:pt x="373" y="616"/>
                    </a:cubicBezTo>
                    <a:cubicBezTo>
                      <a:pt x="418" y="616"/>
                      <a:pt x="461" y="606"/>
                      <a:pt x="502" y="586"/>
                    </a:cubicBezTo>
                    <a:cubicBezTo>
                      <a:pt x="652" y="486"/>
                      <a:pt x="702" y="311"/>
                      <a:pt x="627" y="160"/>
                    </a:cubicBezTo>
                    <a:cubicBezTo>
                      <a:pt x="575" y="56"/>
                      <a:pt x="464" y="0"/>
                      <a:pt x="35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1" name="Google Shape;5371;p27"/>
              <p:cNvSpPr/>
              <p:nvPr/>
            </p:nvSpPr>
            <p:spPr>
              <a:xfrm>
                <a:off x="2080975" y="3338150"/>
                <a:ext cx="17550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621" extrusionOk="0">
                    <a:moveTo>
                      <a:pt x="369" y="0"/>
                    </a:moveTo>
                    <a:cubicBezTo>
                      <a:pt x="321" y="0"/>
                      <a:pt x="272" y="11"/>
                      <a:pt x="226" y="35"/>
                    </a:cubicBezTo>
                    <a:cubicBezTo>
                      <a:pt x="75" y="110"/>
                      <a:pt x="0" y="310"/>
                      <a:pt x="75" y="461"/>
                    </a:cubicBezTo>
                    <a:cubicBezTo>
                      <a:pt x="145" y="565"/>
                      <a:pt x="250" y="621"/>
                      <a:pt x="358" y="621"/>
                    </a:cubicBezTo>
                    <a:cubicBezTo>
                      <a:pt x="406" y="621"/>
                      <a:pt x="455" y="609"/>
                      <a:pt x="501" y="586"/>
                    </a:cubicBezTo>
                    <a:cubicBezTo>
                      <a:pt x="652" y="511"/>
                      <a:pt x="702" y="310"/>
                      <a:pt x="627" y="160"/>
                    </a:cubicBezTo>
                    <a:cubicBezTo>
                      <a:pt x="575" y="56"/>
                      <a:pt x="475" y="0"/>
                      <a:pt x="36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2" name="Google Shape;5372;p27"/>
              <p:cNvSpPr/>
              <p:nvPr/>
            </p:nvSpPr>
            <p:spPr>
              <a:xfrm>
                <a:off x="2015800" y="3544650"/>
                <a:ext cx="11300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2" extrusionOk="0">
                    <a:moveTo>
                      <a:pt x="214" y="0"/>
                    </a:moveTo>
                    <a:cubicBezTo>
                      <a:pt x="184" y="0"/>
                      <a:pt x="154" y="6"/>
                      <a:pt x="126" y="20"/>
                    </a:cubicBezTo>
                    <a:cubicBezTo>
                      <a:pt x="26" y="71"/>
                      <a:pt x="1" y="196"/>
                      <a:pt x="51" y="296"/>
                    </a:cubicBezTo>
                    <a:cubicBezTo>
                      <a:pt x="87" y="350"/>
                      <a:pt x="162" y="391"/>
                      <a:pt x="229" y="391"/>
                    </a:cubicBezTo>
                    <a:cubicBezTo>
                      <a:pt x="256" y="391"/>
                      <a:pt x="280" y="385"/>
                      <a:pt x="301" y="371"/>
                    </a:cubicBezTo>
                    <a:cubicBezTo>
                      <a:pt x="402" y="321"/>
                      <a:pt x="452" y="196"/>
                      <a:pt x="402" y="96"/>
                    </a:cubicBezTo>
                    <a:cubicBezTo>
                      <a:pt x="366" y="41"/>
                      <a:pt x="290" y="0"/>
                      <a:pt x="21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3" name="Google Shape;5373;p27"/>
              <p:cNvSpPr/>
              <p:nvPr/>
            </p:nvSpPr>
            <p:spPr>
              <a:xfrm>
                <a:off x="2082850" y="3414200"/>
                <a:ext cx="106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7" extrusionOk="0">
                    <a:moveTo>
                      <a:pt x="224" y="0"/>
                    </a:moveTo>
                    <a:cubicBezTo>
                      <a:pt x="193" y="0"/>
                      <a:pt x="159" y="9"/>
                      <a:pt x="126" y="25"/>
                    </a:cubicBezTo>
                    <a:cubicBezTo>
                      <a:pt x="25" y="75"/>
                      <a:pt x="0" y="176"/>
                      <a:pt x="51" y="276"/>
                    </a:cubicBezTo>
                    <a:cubicBezTo>
                      <a:pt x="84" y="343"/>
                      <a:pt x="140" y="376"/>
                      <a:pt x="203" y="376"/>
                    </a:cubicBezTo>
                    <a:cubicBezTo>
                      <a:pt x="234" y="376"/>
                      <a:pt x="268" y="368"/>
                      <a:pt x="301" y="351"/>
                    </a:cubicBezTo>
                    <a:cubicBezTo>
                      <a:pt x="401" y="301"/>
                      <a:pt x="426" y="201"/>
                      <a:pt x="376" y="101"/>
                    </a:cubicBezTo>
                    <a:cubicBezTo>
                      <a:pt x="343" y="34"/>
                      <a:pt x="287" y="0"/>
                      <a:pt x="22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4" name="Google Shape;5374;p27"/>
              <p:cNvSpPr/>
              <p:nvPr/>
            </p:nvSpPr>
            <p:spPr>
              <a:xfrm>
                <a:off x="2050900" y="3531475"/>
                <a:ext cx="11300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3" extrusionOk="0">
                    <a:moveTo>
                      <a:pt x="223" y="1"/>
                    </a:moveTo>
                    <a:cubicBezTo>
                      <a:pt x="196" y="1"/>
                      <a:pt x="172" y="7"/>
                      <a:pt x="151" y="21"/>
                    </a:cubicBezTo>
                    <a:cubicBezTo>
                      <a:pt x="50" y="71"/>
                      <a:pt x="0" y="197"/>
                      <a:pt x="50" y="297"/>
                    </a:cubicBezTo>
                    <a:cubicBezTo>
                      <a:pt x="86" y="351"/>
                      <a:pt x="162" y="392"/>
                      <a:pt x="238" y="392"/>
                    </a:cubicBezTo>
                    <a:cubicBezTo>
                      <a:pt x="268" y="392"/>
                      <a:pt x="298" y="386"/>
                      <a:pt x="326" y="372"/>
                    </a:cubicBezTo>
                    <a:cubicBezTo>
                      <a:pt x="426" y="322"/>
                      <a:pt x="451" y="197"/>
                      <a:pt x="401" y="96"/>
                    </a:cubicBezTo>
                    <a:cubicBezTo>
                      <a:pt x="365" y="42"/>
                      <a:pt x="290" y="1"/>
                      <a:pt x="22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5" name="Google Shape;5375;p27"/>
              <p:cNvSpPr/>
              <p:nvPr/>
            </p:nvSpPr>
            <p:spPr>
              <a:xfrm>
                <a:off x="2026450" y="345555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38" y="0"/>
                    </a:moveTo>
                    <a:cubicBezTo>
                      <a:pt x="207" y="0"/>
                      <a:pt x="176" y="9"/>
                      <a:pt x="151" y="26"/>
                    </a:cubicBezTo>
                    <a:cubicBezTo>
                      <a:pt x="51" y="76"/>
                      <a:pt x="1" y="176"/>
                      <a:pt x="51" y="276"/>
                    </a:cubicBezTo>
                    <a:cubicBezTo>
                      <a:pt x="84" y="343"/>
                      <a:pt x="151" y="376"/>
                      <a:pt x="222" y="376"/>
                    </a:cubicBezTo>
                    <a:cubicBezTo>
                      <a:pt x="257" y="376"/>
                      <a:pt x="293" y="368"/>
                      <a:pt x="327" y="351"/>
                    </a:cubicBezTo>
                    <a:cubicBezTo>
                      <a:pt x="427" y="301"/>
                      <a:pt x="452" y="201"/>
                      <a:pt x="402" y="101"/>
                    </a:cubicBezTo>
                    <a:cubicBezTo>
                      <a:pt x="368" y="34"/>
                      <a:pt x="302" y="0"/>
                      <a:pt x="23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6" name="Google Shape;5376;p27"/>
              <p:cNvSpPr/>
              <p:nvPr/>
            </p:nvSpPr>
            <p:spPr>
              <a:xfrm>
                <a:off x="1965675" y="3363575"/>
                <a:ext cx="11300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2" extrusionOk="0">
                    <a:moveTo>
                      <a:pt x="223" y="0"/>
                    </a:moveTo>
                    <a:cubicBezTo>
                      <a:pt x="197" y="0"/>
                      <a:pt x="172" y="6"/>
                      <a:pt x="151" y="20"/>
                    </a:cubicBezTo>
                    <a:cubicBezTo>
                      <a:pt x="51" y="70"/>
                      <a:pt x="1" y="196"/>
                      <a:pt x="51" y="296"/>
                    </a:cubicBezTo>
                    <a:cubicBezTo>
                      <a:pt x="87" y="350"/>
                      <a:pt x="162" y="391"/>
                      <a:pt x="239" y="391"/>
                    </a:cubicBezTo>
                    <a:cubicBezTo>
                      <a:pt x="269" y="391"/>
                      <a:pt x="298" y="385"/>
                      <a:pt x="326" y="371"/>
                    </a:cubicBezTo>
                    <a:cubicBezTo>
                      <a:pt x="427" y="321"/>
                      <a:pt x="452" y="196"/>
                      <a:pt x="402" y="95"/>
                    </a:cubicBezTo>
                    <a:cubicBezTo>
                      <a:pt x="366" y="41"/>
                      <a:pt x="290" y="0"/>
                      <a:pt x="22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7" name="Google Shape;5377;p27"/>
              <p:cNvSpPr/>
              <p:nvPr/>
            </p:nvSpPr>
            <p:spPr>
              <a:xfrm>
                <a:off x="1859800" y="3483850"/>
                <a:ext cx="18800" cy="16325"/>
              </a:xfrm>
              <a:custGeom>
                <a:avLst/>
                <a:gdLst/>
                <a:ahLst/>
                <a:cxnLst/>
                <a:rect l="l" t="t" r="r" b="b"/>
                <a:pathLst>
                  <a:path w="752" h="653" extrusionOk="0">
                    <a:moveTo>
                      <a:pt x="377" y="1"/>
                    </a:moveTo>
                    <a:cubicBezTo>
                      <a:pt x="325" y="1"/>
                      <a:pt x="273" y="15"/>
                      <a:pt x="226" y="46"/>
                    </a:cubicBezTo>
                    <a:cubicBezTo>
                      <a:pt x="50" y="122"/>
                      <a:pt x="0" y="322"/>
                      <a:pt x="75" y="472"/>
                    </a:cubicBezTo>
                    <a:cubicBezTo>
                      <a:pt x="149" y="583"/>
                      <a:pt x="276" y="652"/>
                      <a:pt x="398" y="652"/>
                    </a:cubicBezTo>
                    <a:cubicBezTo>
                      <a:pt x="442" y="652"/>
                      <a:pt x="486" y="643"/>
                      <a:pt x="526" y="623"/>
                    </a:cubicBezTo>
                    <a:cubicBezTo>
                      <a:pt x="677" y="523"/>
                      <a:pt x="752" y="322"/>
                      <a:pt x="652" y="172"/>
                    </a:cubicBezTo>
                    <a:cubicBezTo>
                      <a:pt x="600" y="69"/>
                      <a:pt x="490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8" name="Google Shape;5378;p27"/>
              <p:cNvSpPr/>
              <p:nvPr/>
            </p:nvSpPr>
            <p:spPr>
              <a:xfrm>
                <a:off x="1995750" y="3618850"/>
                <a:ext cx="1757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1" extrusionOk="0">
                    <a:moveTo>
                      <a:pt x="350" y="0"/>
                    </a:moveTo>
                    <a:cubicBezTo>
                      <a:pt x="299" y="0"/>
                      <a:pt x="248" y="12"/>
                      <a:pt x="201" y="35"/>
                    </a:cubicBezTo>
                    <a:cubicBezTo>
                      <a:pt x="51" y="110"/>
                      <a:pt x="1" y="311"/>
                      <a:pt x="76" y="461"/>
                    </a:cubicBezTo>
                    <a:cubicBezTo>
                      <a:pt x="128" y="565"/>
                      <a:pt x="239" y="621"/>
                      <a:pt x="353" y="621"/>
                    </a:cubicBezTo>
                    <a:cubicBezTo>
                      <a:pt x="404" y="621"/>
                      <a:pt x="455" y="610"/>
                      <a:pt x="502" y="586"/>
                    </a:cubicBezTo>
                    <a:cubicBezTo>
                      <a:pt x="652" y="511"/>
                      <a:pt x="702" y="311"/>
                      <a:pt x="627" y="160"/>
                    </a:cubicBezTo>
                    <a:cubicBezTo>
                      <a:pt x="575" y="56"/>
                      <a:pt x="464" y="0"/>
                      <a:pt x="35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9" name="Google Shape;5379;p27"/>
              <p:cNvSpPr/>
              <p:nvPr/>
            </p:nvSpPr>
            <p:spPr>
              <a:xfrm>
                <a:off x="1990125" y="3474350"/>
                <a:ext cx="6275" cy="582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233" extrusionOk="0">
                    <a:moveTo>
                      <a:pt x="125" y="0"/>
                    </a:moveTo>
                    <a:cubicBezTo>
                      <a:pt x="75" y="0"/>
                      <a:pt x="0" y="25"/>
                      <a:pt x="0" y="101"/>
                    </a:cubicBezTo>
                    <a:cubicBezTo>
                      <a:pt x="0" y="176"/>
                      <a:pt x="25" y="226"/>
                      <a:pt x="100" y="226"/>
                    </a:cubicBezTo>
                    <a:cubicBezTo>
                      <a:pt x="114" y="230"/>
                      <a:pt x="126" y="232"/>
                      <a:pt x="138" y="232"/>
                    </a:cubicBezTo>
                    <a:cubicBezTo>
                      <a:pt x="192" y="232"/>
                      <a:pt x="226" y="188"/>
                      <a:pt x="226" y="126"/>
                    </a:cubicBezTo>
                    <a:cubicBezTo>
                      <a:pt x="251" y="76"/>
                      <a:pt x="201" y="0"/>
                      <a:pt x="12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0" name="Google Shape;5380;p27"/>
              <p:cNvSpPr/>
              <p:nvPr/>
            </p:nvSpPr>
            <p:spPr>
              <a:xfrm>
                <a:off x="1886725" y="3555150"/>
                <a:ext cx="7550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79" extrusionOk="0">
                    <a:moveTo>
                      <a:pt x="161" y="0"/>
                    </a:moveTo>
                    <a:cubicBezTo>
                      <a:pt x="140" y="0"/>
                      <a:pt x="119" y="9"/>
                      <a:pt x="101" y="26"/>
                    </a:cubicBezTo>
                    <a:cubicBezTo>
                      <a:pt x="26" y="52"/>
                      <a:pt x="1" y="127"/>
                      <a:pt x="26" y="202"/>
                    </a:cubicBezTo>
                    <a:cubicBezTo>
                      <a:pt x="58" y="250"/>
                      <a:pt x="101" y="278"/>
                      <a:pt x="148" y="278"/>
                    </a:cubicBezTo>
                    <a:cubicBezTo>
                      <a:pt x="173" y="278"/>
                      <a:pt x="200" y="270"/>
                      <a:pt x="226" y="252"/>
                    </a:cubicBezTo>
                    <a:cubicBezTo>
                      <a:pt x="276" y="227"/>
                      <a:pt x="302" y="152"/>
                      <a:pt x="276" y="77"/>
                    </a:cubicBezTo>
                    <a:cubicBezTo>
                      <a:pt x="244" y="28"/>
                      <a:pt x="201" y="0"/>
                      <a:pt x="16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1" name="Google Shape;5381;p27"/>
              <p:cNvSpPr/>
              <p:nvPr/>
            </p:nvSpPr>
            <p:spPr>
              <a:xfrm>
                <a:off x="1905525" y="3595250"/>
                <a:ext cx="7550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79" extrusionOk="0">
                    <a:moveTo>
                      <a:pt x="155" y="0"/>
                    </a:moveTo>
                    <a:cubicBezTo>
                      <a:pt x="129" y="0"/>
                      <a:pt x="102" y="9"/>
                      <a:pt x="76" y="27"/>
                    </a:cubicBezTo>
                    <a:cubicBezTo>
                      <a:pt x="26" y="52"/>
                      <a:pt x="1" y="127"/>
                      <a:pt x="26" y="202"/>
                    </a:cubicBezTo>
                    <a:cubicBezTo>
                      <a:pt x="42" y="251"/>
                      <a:pt x="89" y="278"/>
                      <a:pt x="135" y="278"/>
                    </a:cubicBezTo>
                    <a:cubicBezTo>
                      <a:pt x="159" y="278"/>
                      <a:pt x="183" y="270"/>
                      <a:pt x="201" y="252"/>
                    </a:cubicBezTo>
                    <a:cubicBezTo>
                      <a:pt x="276" y="227"/>
                      <a:pt x="301" y="152"/>
                      <a:pt x="276" y="77"/>
                    </a:cubicBezTo>
                    <a:cubicBezTo>
                      <a:pt x="244" y="28"/>
                      <a:pt x="201" y="0"/>
                      <a:pt x="15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2" name="Google Shape;5382;p27"/>
              <p:cNvSpPr/>
              <p:nvPr/>
            </p:nvSpPr>
            <p:spPr>
              <a:xfrm>
                <a:off x="1936850" y="3507150"/>
                <a:ext cx="505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7" extrusionOk="0">
                    <a:moveTo>
                      <a:pt x="111" y="0"/>
                    </a:moveTo>
                    <a:cubicBezTo>
                      <a:pt x="92" y="0"/>
                      <a:pt x="72" y="6"/>
                      <a:pt x="51" y="17"/>
                    </a:cubicBezTo>
                    <a:cubicBezTo>
                      <a:pt x="26" y="42"/>
                      <a:pt x="1" y="92"/>
                      <a:pt x="26" y="117"/>
                    </a:cubicBezTo>
                    <a:cubicBezTo>
                      <a:pt x="44" y="154"/>
                      <a:pt x="76" y="177"/>
                      <a:pt x="111" y="177"/>
                    </a:cubicBezTo>
                    <a:cubicBezTo>
                      <a:pt x="124" y="177"/>
                      <a:pt x="138" y="174"/>
                      <a:pt x="151" y="167"/>
                    </a:cubicBezTo>
                    <a:cubicBezTo>
                      <a:pt x="176" y="142"/>
                      <a:pt x="201" y="92"/>
                      <a:pt x="176" y="42"/>
                    </a:cubicBezTo>
                    <a:cubicBezTo>
                      <a:pt x="162" y="12"/>
                      <a:pt x="138" y="0"/>
                      <a:pt x="11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3" name="Google Shape;5383;p27"/>
              <p:cNvSpPr/>
              <p:nvPr/>
            </p:nvSpPr>
            <p:spPr>
              <a:xfrm>
                <a:off x="1907400" y="3564325"/>
                <a:ext cx="50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2" extrusionOk="0">
                    <a:moveTo>
                      <a:pt x="91" y="1"/>
                    </a:moveTo>
                    <a:cubicBezTo>
                      <a:pt x="78" y="1"/>
                      <a:pt x="64" y="4"/>
                      <a:pt x="51" y="10"/>
                    </a:cubicBezTo>
                    <a:cubicBezTo>
                      <a:pt x="26" y="35"/>
                      <a:pt x="1" y="86"/>
                      <a:pt x="26" y="136"/>
                    </a:cubicBezTo>
                    <a:cubicBezTo>
                      <a:pt x="44" y="153"/>
                      <a:pt x="74" y="171"/>
                      <a:pt x="108" y="171"/>
                    </a:cubicBezTo>
                    <a:cubicBezTo>
                      <a:pt x="122" y="171"/>
                      <a:pt x="137" y="168"/>
                      <a:pt x="151" y="161"/>
                    </a:cubicBezTo>
                    <a:cubicBezTo>
                      <a:pt x="176" y="136"/>
                      <a:pt x="201" y="86"/>
                      <a:pt x="176" y="60"/>
                    </a:cubicBezTo>
                    <a:cubicBezTo>
                      <a:pt x="158" y="24"/>
                      <a:pt x="126" y="1"/>
                      <a:pt x="9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4" name="Google Shape;5384;p27"/>
              <p:cNvSpPr/>
              <p:nvPr/>
            </p:nvSpPr>
            <p:spPr>
              <a:xfrm>
                <a:off x="1921200" y="3512925"/>
                <a:ext cx="5025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2" extrusionOk="0">
                    <a:moveTo>
                      <a:pt x="103" y="1"/>
                    </a:moveTo>
                    <a:cubicBezTo>
                      <a:pt x="92" y="1"/>
                      <a:pt x="83" y="4"/>
                      <a:pt x="75" y="11"/>
                    </a:cubicBezTo>
                    <a:cubicBezTo>
                      <a:pt x="25" y="36"/>
                      <a:pt x="0" y="86"/>
                      <a:pt x="25" y="137"/>
                    </a:cubicBezTo>
                    <a:cubicBezTo>
                      <a:pt x="43" y="154"/>
                      <a:pt x="73" y="172"/>
                      <a:pt x="107" y="172"/>
                    </a:cubicBezTo>
                    <a:cubicBezTo>
                      <a:pt x="121" y="172"/>
                      <a:pt x="136" y="169"/>
                      <a:pt x="151" y="162"/>
                    </a:cubicBezTo>
                    <a:cubicBezTo>
                      <a:pt x="176" y="137"/>
                      <a:pt x="201" y="86"/>
                      <a:pt x="176" y="36"/>
                    </a:cubicBezTo>
                    <a:cubicBezTo>
                      <a:pt x="158" y="19"/>
                      <a:pt x="128" y="1"/>
                      <a:pt x="10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5" name="Google Shape;5385;p27"/>
              <p:cNvSpPr/>
              <p:nvPr/>
            </p:nvSpPr>
            <p:spPr>
              <a:xfrm>
                <a:off x="1931850" y="3546150"/>
                <a:ext cx="5025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2" extrusionOk="0">
                    <a:moveTo>
                      <a:pt x="100" y="1"/>
                    </a:moveTo>
                    <a:cubicBezTo>
                      <a:pt x="91" y="1"/>
                      <a:pt x="82" y="4"/>
                      <a:pt x="75" y="11"/>
                    </a:cubicBezTo>
                    <a:cubicBezTo>
                      <a:pt x="25" y="36"/>
                      <a:pt x="0" y="86"/>
                      <a:pt x="25" y="136"/>
                    </a:cubicBezTo>
                    <a:cubicBezTo>
                      <a:pt x="43" y="154"/>
                      <a:pt x="73" y="171"/>
                      <a:pt x="107" y="171"/>
                    </a:cubicBezTo>
                    <a:cubicBezTo>
                      <a:pt x="121" y="171"/>
                      <a:pt x="136" y="168"/>
                      <a:pt x="151" y="161"/>
                    </a:cubicBezTo>
                    <a:cubicBezTo>
                      <a:pt x="201" y="136"/>
                      <a:pt x="201" y="86"/>
                      <a:pt x="176" y="61"/>
                    </a:cubicBezTo>
                    <a:cubicBezTo>
                      <a:pt x="157" y="24"/>
                      <a:pt x="126" y="1"/>
                      <a:pt x="10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6" name="Google Shape;5386;p27"/>
              <p:cNvSpPr/>
              <p:nvPr/>
            </p:nvSpPr>
            <p:spPr>
              <a:xfrm>
                <a:off x="1958775" y="3586725"/>
                <a:ext cx="5050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67" extrusionOk="0">
                    <a:moveTo>
                      <a:pt x="112" y="0"/>
                    </a:moveTo>
                    <a:cubicBezTo>
                      <a:pt x="93" y="0"/>
                      <a:pt x="72" y="6"/>
                      <a:pt x="51" y="17"/>
                    </a:cubicBezTo>
                    <a:cubicBezTo>
                      <a:pt x="26" y="42"/>
                      <a:pt x="1" y="92"/>
                      <a:pt x="26" y="117"/>
                    </a:cubicBezTo>
                    <a:cubicBezTo>
                      <a:pt x="51" y="167"/>
                      <a:pt x="101" y="167"/>
                      <a:pt x="126" y="167"/>
                    </a:cubicBezTo>
                    <a:cubicBezTo>
                      <a:pt x="176" y="142"/>
                      <a:pt x="201" y="92"/>
                      <a:pt x="176" y="42"/>
                    </a:cubicBezTo>
                    <a:cubicBezTo>
                      <a:pt x="162" y="12"/>
                      <a:pt x="138" y="0"/>
                      <a:pt x="11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7" name="Google Shape;5387;p27"/>
              <p:cNvSpPr/>
              <p:nvPr/>
            </p:nvSpPr>
            <p:spPr>
              <a:xfrm>
                <a:off x="2002025" y="3531125"/>
                <a:ext cx="8175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27" h="287" extrusionOk="0">
                    <a:moveTo>
                      <a:pt x="161" y="0"/>
                    </a:moveTo>
                    <a:cubicBezTo>
                      <a:pt x="141" y="0"/>
                      <a:pt x="121" y="3"/>
                      <a:pt x="101" y="10"/>
                    </a:cubicBezTo>
                    <a:cubicBezTo>
                      <a:pt x="25" y="60"/>
                      <a:pt x="0" y="135"/>
                      <a:pt x="50" y="211"/>
                    </a:cubicBezTo>
                    <a:cubicBezTo>
                      <a:pt x="67" y="259"/>
                      <a:pt x="114" y="287"/>
                      <a:pt x="159" y="287"/>
                    </a:cubicBezTo>
                    <a:cubicBezTo>
                      <a:pt x="184" y="287"/>
                      <a:pt x="208" y="278"/>
                      <a:pt x="226" y="261"/>
                    </a:cubicBezTo>
                    <a:cubicBezTo>
                      <a:pt x="301" y="236"/>
                      <a:pt x="326" y="135"/>
                      <a:pt x="301" y="60"/>
                    </a:cubicBezTo>
                    <a:cubicBezTo>
                      <a:pt x="264" y="23"/>
                      <a:pt x="214" y="0"/>
                      <a:pt x="16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8" name="Google Shape;5388;p27"/>
              <p:cNvSpPr/>
              <p:nvPr/>
            </p:nvSpPr>
            <p:spPr>
              <a:xfrm>
                <a:off x="1943125" y="3472225"/>
                <a:ext cx="7550" cy="65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62" extrusionOk="0">
                    <a:moveTo>
                      <a:pt x="135" y="0"/>
                    </a:moveTo>
                    <a:cubicBezTo>
                      <a:pt x="116" y="0"/>
                      <a:pt x="96" y="3"/>
                      <a:pt x="76" y="10"/>
                    </a:cubicBezTo>
                    <a:cubicBezTo>
                      <a:pt x="25" y="35"/>
                      <a:pt x="0" y="135"/>
                      <a:pt x="25" y="186"/>
                    </a:cubicBezTo>
                    <a:cubicBezTo>
                      <a:pt x="42" y="234"/>
                      <a:pt x="89" y="262"/>
                      <a:pt x="134" y="262"/>
                    </a:cubicBezTo>
                    <a:cubicBezTo>
                      <a:pt x="159" y="262"/>
                      <a:pt x="183" y="253"/>
                      <a:pt x="201" y="236"/>
                    </a:cubicBezTo>
                    <a:cubicBezTo>
                      <a:pt x="276" y="211"/>
                      <a:pt x="301" y="135"/>
                      <a:pt x="251" y="60"/>
                    </a:cubicBezTo>
                    <a:cubicBezTo>
                      <a:pt x="233" y="24"/>
                      <a:pt x="187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9" name="Google Shape;5389;p27"/>
              <p:cNvSpPr/>
              <p:nvPr/>
            </p:nvSpPr>
            <p:spPr>
              <a:xfrm>
                <a:off x="2473200" y="2949425"/>
                <a:ext cx="1130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6" extrusionOk="0">
                    <a:moveTo>
                      <a:pt x="231" y="0"/>
                    </a:moveTo>
                    <a:cubicBezTo>
                      <a:pt x="205" y="0"/>
                      <a:pt x="178" y="6"/>
                      <a:pt x="151" y="20"/>
                    </a:cubicBezTo>
                    <a:cubicBezTo>
                      <a:pt x="51" y="70"/>
                      <a:pt x="1" y="195"/>
                      <a:pt x="76" y="295"/>
                    </a:cubicBezTo>
                    <a:cubicBezTo>
                      <a:pt x="109" y="362"/>
                      <a:pt x="165" y="396"/>
                      <a:pt x="228" y="396"/>
                    </a:cubicBezTo>
                    <a:cubicBezTo>
                      <a:pt x="260" y="396"/>
                      <a:pt x="293" y="387"/>
                      <a:pt x="326" y="371"/>
                    </a:cubicBezTo>
                    <a:cubicBezTo>
                      <a:pt x="427" y="321"/>
                      <a:pt x="452" y="195"/>
                      <a:pt x="402" y="120"/>
                    </a:cubicBezTo>
                    <a:cubicBezTo>
                      <a:pt x="365" y="47"/>
                      <a:pt x="301" y="0"/>
                      <a:pt x="23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0" name="Google Shape;5390;p27"/>
              <p:cNvSpPr/>
              <p:nvPr/>
            </p:nvSpPr>
            <p:spPr>
              <a:xfrm>
                <a:off x="2500775" y="3008175"/>
                <a:ext cx="11300" cy="97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88" extrusionOk="0">
                    <a:moveTo>
                      <a:pt x="231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25" y="76"/>
                      <a:pt x="0" y="176"/>
                      <a:pt x="50" y="276"/>
                    </a:cubicBezTo>
                    <a:cubicBezTo>
                      <a:pt x="84" y="343"/>
                      <a:pt x="151" y="388"/>
                      <a:pt x="221" y="388"/>
                    </a:cubicBezTo>
                    <a:cubicBezTo>
                      <a:pt x="256" y="388"/>
                      <a:pt x="293" y="377"/>
                      <a:pt x="326" y="351"/>
                    </a:cubicBezTo>
                    <a:cubicBezTo>
                      <a:pt x="401" y="301"/>
                      <a:pt x="451" y="201"/>
                      <a:pt x="401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1" name="Google Shape;5391;p27"/>
              <p:cNvSpPr/>
              <p:nvPr/>
            </p:nvSpPr>
            <p:spPr>
              <a:xfrm>
                <a:off x="2546500" y="2879475"/>
                <a:ext cx="75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7" extrusionOk="0">
                    <a:moveTo>
                      <a:pt x="145" y="1"/>
                    </a:moveTo>
                    <a:cubicBezTo>
                      <a:pt x="130" y="1"/>
                      <a:pt x="115" y="4"/>
                      <a:pt x="101" y="11"/>
                    </a:cubicBezTo>
                    <a:cubicBezTo>
                      <a:pt x="26" y="36"/>
                      <a:pt x="1" y="111"/>
                      <a:pt x="51" y="186"/>
                    </a:cubicBezTo>
                    <a:cubicBezTo>
                      <a:pt x="69" y="223"/>
                      <a:pt x="115" y="246"/>
                      <a:pt x="157" y="246"/>
                    </a:cubicBezTo>
                    <a:cubicBezTo>
                      <a:pt x="173" y="246"/>
                      <a:pt x="188" y="243"/>
                      <a:pt x="201" y="236"/>
                    </a:cubicBezTo>
                    <a:cubicBezTo>
                      <a:pt x="277" y="186"/>
                      <a:pt x="302" y="136"/>
                      <a:pt x="252" y="61"/>
                    </a:cubicBezTo>
                    <a:cubicBezTo>
                      <a:pt x="233" y="24"/>
                      <a:pt x="188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2" name="Google Shape;5392;p27"/>
              <p:cNvSpPr/>
              <p:nvPr/>
            </p:nvSpPr>
            <p:spPr>
              <a:xfrm>
                <a:off x="2503900" y="296305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53" y="0"/>
                    </a:moveTo>
                    <a:cubicBezTo>
                      <a:pt x="129" y="0"/>
                      <a:pt x="102" y="8"/>
                      <a:pt x="76" y="26"/>
                    </a:cubicBezTo>
                    <a:cubicBezTo>
                      <a:pt x="26" y="51"/>
                      <a:pt x="1" y="126"/>
                      <a:pt x="26" y="177"/>
                    </a:cubicBezTo>
                    <a:cubicBezTo>
                      <a:pt x="58" y="225"/>
                      <a:pt x="101" y="253"/>
                      <a:pt x="141" y="253"/>
                    </a:cubicBezTo>
                    <a:cubicBezTo>
                      <a:pt x="162" y="253"/>
                      <a:pt x="183" y="244"/>
                      <a:pt x="201" y="227"/>
                    </a:cubicBezTo>
                    <a:cubicBezTo>
                      <a:pt x="251" y="202"/>
                      <a:pt x="276" y="126"/>
                      <a:pt x="251" y="76"/>
                    </a:cubicBezTo>
                    <a:cubicBezTo>
                      <a:pt x="235" y="28"/>
                      <a:pt x="198" y="0"/>
                      <a:pt x="15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3" name="Google Shape;5393;p27"/>
              <p:cNvSpPr/>
              <p:nvPr/>
            </p:nvSpPr>
            <p:spPr>
              <a:xfrm>
                <a:off x="2523950" y="2887850"/>
                <a:ext cx="69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3" extrusionOk="0">
                    <a:moveTo>
                      <a:pt x="160" y="1"/>
                    </a:moveTo>
                    <a:cubicBezTo>
                      <a:pt x="140" y="1"/>
                      <a:pt x="119" y="9"/>
                      <a:pt x="101" y="27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5"/>
                      <a:pt x="103" y="242"/>
                      <a:pt x="140" y="242"/>
                    </a:cubicBezTo>
                    <a:cubicBezTo>
                      <a:pt x="161" y="242"/>
                      <a:pt x="183" y="236"/>
                      <a:pt x="201" y="227"/>
                    </a:cubicBezTo>
                    <a:cubicBezTo>
                      <a:pt x="276" y="202"/>
                      <a:pt x="276" y="127"/>
                      <a:pt x="251" y="77"/>
                    </a:cubicBezTo>
                    <a:cubicBezTo>
                      <a:pt x="235" y="28"/>
                      <a:pt x="198" y="1"/>
                      <a:pt x="16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4" name="Google Shape;5394;p27"/>
              <p:cNvSpPr/>
              <p:nvPr/>
            </p:nvSpPr>
            <p:spPr>
              <a:xfrm>
                <a:off x="2539625" y="2936500"/>
                <a:ext cx="6900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6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0" y="10"/>
                    </a:cubicBezTo>
                    <a:cubicBezTo>
                      <a:pt x="25" y="61"/>
                      <a:pt x="0" y="136"/>
                      <a:pt x="50" y="186"/>
                    </a:cubicBezTo>
                    <a:cubicBezTo>
                      <a:pt x="69" y="223"/>
                      <a:pt x="114" y="246"/>
                      <a:pt x="156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276" y="136"/>
                      <a:pt x="251" y="61"/>
                    </a:cubicBezTo>
                    <a:cubicBezTo>
                      <a:pt x="232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5" name="Google Shape;5395;p27"/>
              <p:cNvSpPr/>
              <p:nvPr/>
            </p:nvSpPr>
            <p:spPr>
              <a:xfrm>
                <a:off x="2578475" y="2995400"/>
                <a:ext cx="75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46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0" y="10"/>
                    </a:cubicBezTo>
                    <a:cubicBezTo>
                      <a:pt x="25" y="60"/>
                      <a:pt x="0" y="111"/>
                      <a:pt x="50" y="186"/>
                    </a:cubicBezTo>
                    <a:cubicBezTo>
                      <a:pt x="69" y="222"/>
                      <a:pt x="114" y="246"/>
                      <a:pt x="156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301" y="136"/>
                      <a:pt x="251" y="60"/>
                    </a:cubicBezTo>
                    <a:cubicBezTo>
                      <a:pt x="232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6" name="Google Shape;5396;p27"/>
              <p:cNvSpPr/>
              <p:nvPr/>
            </p:nvSpPr>
            <p:spPr>
              <a:xfrm>
                <a:off x="2555275" y="28283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59" y="9"/>
                      <a:pt x="126" y="26"/>
                    </a:cubicBezTo>
                    <a:cubicBezTo>
                      <a:pt x="51" y="76"/>
                      <a:pt x="1" y="201"/>
                      <a:pt x="51" y="276"/>
                    </a:cubicBezTo>
                    <a:cubicBezTo>
                      <a:pt x="88" y="350"/>
                      <a:pt x="165" y="396"/>
                      <a:pt x="243" y="396"/>
                    </a:cubicBezTo>
                    <a:cubicBezTo>
                      <a:pt x="271" y="396"/>
                      <a:pt x="300" y="390"/>
                      <a:pt x="327" y="377"/>
                    </a:cubicBezTo>
                    <a:cubicBezTo>
                      <a:pt x="427" y="326"/>
                      <a:pt x="452" y="201"/>
                      <a:pt x="402" y="101"/>
                    </a:cubicBezTo>
                    <a:cubicBezTo>
                      <a:pt x="368" y="34"/>
                      <a:pt x="302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7" name="Google Shape;5397;p27"/>
              <p:cNvSpPr/>
              <p:nvPr/>
            </p:nvSpPr>
            <p:spPr>
              <a:xfrm>
                <a:off x="2089750" y="3510675"/>
                <a:ext cx="9425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7" extrusionOk="0">
                    <a:moveTo>
                      <a:pt x="201" y="1"/>
                    </a:moveTo>
                    <a:cubicBezTo>
                      <a:pt x="100" y="1"/>
                      <a:pt x="25" y="76"/>
                      <a:pt x="0" y="151"/>
                    </a:cubicBezTo>
                    <a:cubicBezTo>
                      <a:pt x="0" y="252"/>
                      <a:pt x="50" y="352"/>
                      <a:pt x="150" y="352"/>
                    </a:cubicBezTo>
                    <a:cubicBezTo>
                      <a:pt x="164" y="355"/>
                      <a:pt x="176" y="357"/>
                      <a:pt x="189" y="357"/>
                    </a:cubicBezTo>
                    <a:cubicBezTo>
                      <a:pt x="270" y="357"/>
                      <a:pt x="329" y="289"/>
                      <a:pt x="351" y="201"/>
                    </a:cubicBezTo>
                    <a:cubicBezTo>
                      <a:pt x="376" y="126"/>
                      <a:pt x="301" y="26"/>
                      <a:pt x="20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8" name="Google Shape;5398;p27"/>
              <p:cNvSpPr/>
              <p:nvPr/>
            </p:nvSpPr>
            <p:spPr>
              <a:xfrm>
                <a:off x="1939375" y="362910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24" y="1"/>
                    </a:moveTo>
                    <a:cubicBezTo>
                      <a:pt x="192" y="1"/>
                      <a:pt x="159" y="9"/>
                      <a:pt x="125" y="26"/>
                    </a:cubicBezTo>
                    <a:cubicBezTo>
                      <a:pt x="25" y="76"/>
                      <a:pt x="0" y="176"/>
                      <a:pt x="50" y="277"/>
                    </a:cubicBezTo>
                    <a:cubicBezTo>
                      <a:pt x="84" y="343"/>
                      <a:pt x="139" y="377"/>
                      <a:pt x="202" y="377"/>
                    </a:cubicBezTo>
                    <a:cubicBezTo>
                      <a:pt x="234" y="377"/>
                      <a:pt x="267" y="368"/>
                      <a:pt x="301" y="352"/>
                    </a:cubicBezTo>
                    <a:cubicBezTo>
                      <a:pt x="401" y="302"/>
                      <a:pt x="451" y="201"/>
                      <a:pt x="376" y="101"/>
                    </a:cubicBezTo>
                    <a:cubicBezTo>
                      <a:pt x="343" y="34"/>
                      <a:pt x="287" y="1"/>
                      <a:pt x="22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9" name="Google Shape;5399;p27"/>
              <p:cNvSpPr/>
              <p:nvPr/>
            </p:nvSpPr>
            <p:spPr>
              <a:xfrm>
                <a:off x="1966300" y="3687375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59" y="9"/>
                      <a:pt x="126" y="26"/>
                    </a:cubicBezTo>
                    <a:cubicBezTo>
                      <a:pt x="26" y="76"/>
                      <a:pt x="1" y="201"/>
                      <a:pt x="51" y="276"/>
                    </a:cubicBezTo>
                    <a:cubicBezTo>
                      <a:pt x="88" y="350"/>
                      <a:pt x="165" y="396"/>
                      <a:pt x="242" y="396"/>
                    </a:cubicBezTo>
                    <a:cubicBezTo>
                      <a:pt x="271" y="396"/>
                      <a:pt x="300" y="390"/>
                      <a:pt x="327" y="377"/>
                    </a:cubicBezTo>
                    <a:cubicBezTo>
                      <a:pt x="402" y="326"/>
                      <a:pt x="452" y="201"/>
                      <a:pt x="402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0" name="Google Shape;5400;p27"/>
              <p:cNvSpPr/>
              <p:nvPr/>
            </p:nvSpPr>
            <p:spPr>
              <a:xfrm>
                <a:off x="2012050" y="3558675"/>
                <a:ext cx="75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7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1" y="11"/>
                    </a:cubicBezTo>
                    <a:cubicBezTo>
                      <a:pt x="25" y="61"/>
                      <a:pt x="0" y="136"/>
                      <a:pt x="50" y="186"/>
                    </a:cubicBezTo>
                    <a:cubicBezTo>
                      <a:pt x="69" y="223"/>
                      <a:pt x="114" y="246"/>
                      <a:pt x="157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301" y="136"/>
                      <a:pt x="251" y="61"/>
                    </a:cubicBezTo>
                    <a:cubicBezTo>
                      <a:pt x="233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1" name="Google Shape;5401;p27"/>
              <p:cNvSpPr/>
              <p:nvPr/>
            </p:nvSpPr>
            <p:spPr>
              <a:xfrm>
                <a:off x="1969450" y="3642525"/>
                <a:ext cx="690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2" extrusionOk="0">
                    <a:moveTo>
                      <a:pt x="155" y="0"/>
                    </a:moveTo>
                    <a:cubicBezTo>
                      <a:pt x="130" y="0"/>
                      <a:pt x="103" y="6"/>
                      <a:pt x="75" y="15"/>
                    </a:cubicBezTo>
                    <a:cubicBezTo>
                      <a:pt x="25" y="40"/>
                      <a:pt x="0" y="115"/>
                      <a:pt x="25" y="166"/>
                    </a:cubicBezTo>
                    <a:cubicBezTo>
                      <a:pt x="57" y="214"/>
                      <a:pt x="100" y="242"/>
                      <a:pt x="140" y="242"/>
                    </a:cubicBezTo>
                    <a:cubicBezTo>
                      <a:pt x="162" y="242"/>
                      <a:pt x="183" y="233"/>
                      <a:pt x="201" y="216"/>
                    </a:cubicBezTo>
                    <a:cubicBezTo>
                      <a:pt x="251" y="191"/>
                      <a:pt x="276" y="115"/>
                      <a:pt x="251" y="65"/>
                    </a:cubicBezTo>
                    <a:cubicBezTo>
                      <a:pt x="235" y="18"/>
                      <a:pt x="199" y="0"/>
                      <a:pt x="15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2" name="Google Shape;5402;p27"/>
              <p:cNvSpPr/>
              <p:nvPr/>
            </p:nvSpPr>
            <p:spPr>
              <a:xfrm>
                <a:off x="1989500" y="3567325"/>
                <a:ext cx="75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43" extrusionOk="0">
                    <a:moveTo>
                      <a:pt x="162" y="1"/>
                    </a:moveTo>
                    <a:cubicBezTo>
                      <a:pt x="140" y="1"/>
                      <a:pt x="119" y="7"/>
                      <a:pt x="100" y="16"/>
                    </a:cubicBezTo>
                    <a:cubicBezTo>
                      <a:pt x="25" y="41"/>
                      <a:pt x="0" y="116"/>
                      <a:pt x="50" y="166"/>
                    </a:cubicBezTo>
                    <a:cubicBezTo>
                      <a:pt x="66" y="215"/>
                      <a:pt x="103" y="242"/>
                      <a:pt x="141" y="242"/>
                    </a:cubicBezTo>
                    <a:cubicBezTo>
                      <a:pt x="162" y="242"/>
                      <a:pt x="183" y="234"/>
                      <a:pt x="201" y="216"/>
                    </a:cubicBezTo>
                    <a:cubicBezTo>
                      <a:pt x="276" y="191"/>
                      <a:pt x="301" y="116"/>
                      <a:pt x="251" y="66"/>
                    </a:cubicBezTo>
                    <a:cubicBezTo>
                      <a:pt x="235" y="18"/>
                      <a:pt x="199" y="1"/>
                      <a:pt x="162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3" name="Google Shape;5403;p27"/>
              <p:cNvSpPr/>
              <p:nvPr/>
            </p:nvSpPr>
            <p:spPr>
              <a:xfrm>
                <a:off x="2005150" y="3615925"/>
                <a:ext cx="7550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54" extrusionOk="0">
                    <a:moveTo>
                      <a:pt x="160" y="1"/>
                    </a:moveTo>
                    <a:cubicBezTo>
                      <a:pt x="140" y="1"/>
                      <a:pt x="119" y="9"/>
                      <a:pt x="101" y="27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6"/>
                      <a:pt x="104" y="253"/>
                      <a:pt x="142" y="253"/>
                    </a:cubicBezTo>
                    <a:cubicBezTo>
                      <a:pt x="162" y="253"/>
                      <a:pt x="183" y="245"/>
                      <a:pt x="201" y="227"/>
                    </a:cubicBezTo>
                    <a:cubicBezTo>
                      <a:pt x="276" y="202"/>
                      <a:pt x="301" y="127"/>
                      <a:pt x="251" y="77"/>
                    </a:cubicBezTo>
                    <a:cubicBezTo>
                      <a:pt x="235" y="28"/>
                      <a:pt x="198" y="1"/>
                      <a:pt x="16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4" name="Google Shape;5404;p27"/>
              <p:cNvSpPr/>
              <p:nvPr/>
            </p:nvSpPr>
            <p:spPr>
              <a:xfrm>
                <a:off x="2044000" y="3674825"/>
                <a:ext cx="755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2" extrusionOk="0">
                    <a:moveTo>
                      <a:pt x="160" y="0"/>
                    </a:moveTo>
                    <a:cubicBezTo>
                      <a:pt x="139" y="0"/>
                      <a:pt x="119" y="9"/>
                      <a:pt x="101" y="26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5"/>
                      <a:pt x="103" y="242"/>
                      <a:pt x="140" y="242"/>
                    </a:cubicBezTo>
                    <a:cubicBezTo>
                      <a:pt x="161" y="242"/>
                      <a:pt x="183" y="236"/>
                      <a:pt x="201" y="227"/>
                    </a:cubicBezTo>
                    <a:cubicBezTo>
                      <a:pt x="276" y="202"/>
                      <a:pt x="301" y="127"/>
                      <a:pt x="251" y="77"/>
                    </a:cubicBezTo>
                    <a:cubicBezTo>
                      <a:pt x="235" y="28"/>
                      <a:pt x="198" y="0"/>
                      <a:pt x="16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5" name="Google Shape;5405;p27"/>
              <p:cNvSpPr/>
              <p:nvPr/>
            </p:nvSpPr>
            <p:spPr>
              <a:xfrm>
                <a:off x="2107275" y="3593525"/>
                <a:ext cx="11950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21" extrusionOk="0">
                    <a:moveTo>
                      <a:pt x="235" y="1"/>
                    </a:moveTo>
                    <a:cubicBezTo>
                      <a:pt x="207" y="1"/>
                      <a:pt x="178" y="7"/>
                      <a:pt x="151" y="20"/>
                    </a:cubicBezTo>
                    <a:cubicBezTo>
                      <a:pt x="51" y="70"/>
                      <a:pt x="1" y="196"/>
                      <a:pt x="51" y="296"/>
                    </a:cubicBezTo>
                    <a:cubicBezTo>
                      <a:pt x="85" y="382"/>
                      <a:pt x="155" y="420"/>
                      <a:pt x="235" y="420"/>
                    </a:cubicBezTo>
                    <a:cubicBezTo>
                      <a:pt x="272" y="420"/>
                      <a:pt x="312" y="412"/>
                      <a:pt x="352" y="396"/>
                    </a:cubicBezTo>
                    <a:cubicBezTo>
                      <a:pt x="452" y="346"/>
                      <a:pt x="477" y="221"/>
                      <a:pt x="427" y="121"/>
                    </a:cubicBezTo>
                    <a:cubicBezTo>
                      <a:pt x="390" y="47"/>
                      <a:pt x="313" y="1"/>
                      <a:pt x="23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6" name="Google Shape;5406;p27"/>
              <p:cNvSpPr/>
              <p:nvPr/>
            </p:nvSpPr>
            <p:spPr>
              <a:xfrm>
                <a:off x="2020825" y="35075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0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50" y="76"/>
                      <a:pt x="0" y="201"/>
                      <a:pt x="50" y="301"/>
                    </a:cubicBezTo>
                    <a:cubicBezTo>
                      <a:pt x="86" y="356"/>
                      <a:pt x="162" y="397"/>
                      <a:pt x="238" y="397"/>
                    </a:cubicBezTo>
                    <a:cubicBezTo>
                      <a:pt x="268" y="397"/>
                      <a:pt x="298" y="391"/>
                      <a:pt x="326" y="377"/>
                    </a:cubicBezTo>
                    <a:cubicBezTo>
                      <a:pt x="426" y="326"/>
                      <a:pt x="451" y="201"/>
                      <a:pt x="401" y="101"/>
                    </a:cubicBezTo>
                    <a:cubicBezTo>
                      <a:pt x="368" y="34"/>
                      <a:pt x="301" y="1"/>
                      <a:pt x="2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7" name="Google Shape;5407;p27"/>
              <p:cNvSpPr/>
              <p:nvPr/>
            </p:nvSpPr>
            <p:spPr>
              <a:xfrm>
                <a:off x="2040250" y="3425350"/>
                <a:ext cx="9425" cy="84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37" extrusionOk="0">
                    <a:moveTo>
                      <a:pt x="186" y="1"/>
                    </a:moveTo>
                    <a:cubicBezTo>
                      <a:pt x="100" y="1"/>
                      <a:pt x="25" y="66"/>
                      <a:pt x="25" y="131"/>
                    </a:cubicBezTo>
                    <a:cubicBezTo>
                      <a:pt x="0" y="231"/>
                      <a:pt x="75" y="331"/>
                      <a:pt x="176" y="331"/>
                    </a:cubicBezTo>
                    <a:cubicBezTo>
                      <a:pt x="186" y="335"/>
                      <a:pt x="196" y="336"/>
                      <a:pt x="207" y="336"/>
                    </a:cubicBezTo>
                    <a:cubicBezTo>
                      <a:pt x="276" y="336"/>
                      <a:pt x="354" y="271"/>
                      <a:pt x="376" y="206"/>
                    </a:cubicBezTo>
                    <a:cubicBezTo>
                      <a:pt x="376" y="106"/>
                      <a:pt x="301" y="5"/>
                      <a:pt x="226" y="5"/>
                    </a:cubicBezTo>
                    <a:cubicBezTo>
                      <a:pt x="212" y="2"/>
                      <a:pt x="199" y="1"/>
                      <a:pt x="186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8" name="Google Shape;5408;p27"/>
              <p:cNvSpPr/>
              <p:nvPr/>
            </p:nvSpPr>
            <p:spPr>
              <a:xfrm>
                <a:off x="2188750" y="3305925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19" y="1"/>
                    </a:moveTo>
                    <a:cubicBezTo>
                      <a:pt x="194" y="1"/>
                      <a:pt x="171" y="7"/>
                      <a:pt x="150" y="20"/>
                    </a:cubicBezTo>
                    <a:cubicBezTo>
                      <a:pt x="50" y="71"/>
                      <a:pt x="0" y="196"/>
                      <a:pt x="50" y="296"/>
                    </a:cubicBezTo>
                    <a:cubicBezTo>
                      <a:pt x="84" y="363"/>
                      <a:pt x="150" y="396"/>
                      <a:pt x="221" y="396"/>
                    </a:cubicBezTo>
                    <a:cubicBezTo>
                      <a:pt x="256" y="396"/>
                      <a:pt x="292" y="388"/>
                      <a:pt x="326" y="371"/>
                    </a:cubicBezTo>
                    <a:cubicBezTo>
                      <a:pt x="426" y="321"/>
                      <a:pt x="451" y="221"/>
                      <a:pt x="401" y="121"/>
                    </a:cubicBezTo>
                    <a:cubicBezTo>
                      <a:pt x="364" y="47"/>
                      <a:pt x="287" y="1"/>
                      <a:pt x="21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9" name="Google Shape;5409;p27"/>
              <p:cNvSpPr/>
              <p:nvPr/>
            </p:nvSpPr>
            <p:spPr>
              <a:xfrm>
                <a:off x="2161800" y="32476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13" y="0"/>
                    </a:moveTo>
                    <a:cubicBezTo>
                      <a:pt x="184" y="0"/>
                      <a:pt x="154" y="7"/>
                      <a:pt x="126" y="21"/>
                    </a:cubicBezTo>
                    <a:cubicBezTo>
                      <a:pt x="25" y="71"/>
                      <a:pt x="0" y="196"/>
                      <a:pt x="50" y="296"/>
                    </a:cubicBezTo>
                    <a:cubicBezTo>
                      <a:pt x="84" y="363"/>
                      <a:pt x="151" y="397"/>
                      <a:pt x="221" y="397"/>
                    </a:cubicBezTo>
                    <a:cubicBezTo>
                      <a:pt x="257" y="397"/>
                      <a:pt x="293" y="388"/>
                      <a:pt x="326" y="372"/>
                    </a:cubicBezTo>
                    <a:cubicBezTo>
                      <a:pt x="401" y="321"/>
                      <a:pt x="451" y="196"/>
                      <a:pt x="401" y="96"/>
                    </a:cubicBezTo>
                    <a:cubicBezTo>
                      <a:pt x="365" y="42"/>
                      <a:pt x="290" y="0"/>
                      <a:pt x="21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0" name="Google Shape;5410;p27"/>
              <p:cNvSpPr/>
              <p:nvPr/>
            </p:nvSpPr>
            <p:spPr>
              <a:xfrm>
                <a:off x="2119825" y="3380125"/>
                <a:ext cx="6900" cy="6125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5" extrusionOk="0">
                    <a:moveTo>
                      <a:pt x="135" y="0"/>
                    </a:moveTo>
                    <a:cubicBezTo>
                      <a:pt x="116" y="0"/>
                      <a:pt x="95" y="3"/>
                      <a:pt x="75" y="10"/>
                    </a:cubicBezTo>
                    <a:cubicBezTo>
                      <a:pt x="25" y="35"/>
                      <a:pt x="0" y="110"/>
                      <a:pt x="25" y="160"/>
                    </a:cubicBezTo>
                    <a:cubicBezTo>
                      <a:pt x="63" y="217"/>
                      <a:pt x="114" y="245"/>
                      <a:pt x="159" y="245"/>
                    </a:cubicBezTo>
                    <a:cubicBezTo>
                      <a:pt x="174" y="245"/>
                      <a:pt x="188" y="242"/>
                      <a:pt x="201" y="235"/>
                    </a:cubicBezTo>
                    <a:cubicBezTo>
                      <a:pt x="251" y="185"/>
                      <a:pt x="276" y="110"/>
                      <a:pt x="251" y="60"/>
                    </a:cubicBezTo>
                    <a:cubicBezTo>
                      <a:pt x="232" y="23"/>
                      <a:pt x="187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1" name="Google Shape;5411;p27"/>
              <p:cNvSpPr/>
              <p:nvPr/>
            </p:nvSpPr>
            <p:spPr>
              <a:xfrm>
                <a:off x="2163050" y="3296150"/>
                <a:ext cx="69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6" extrusionOk="0">
                    <a:moveTo>
                      <a:pt x="120" y="1"/>
                    </a:moveTo>
                    <a:cubicBezTo>
                      <a:pt x="104" y="1"/>
                      <a:pt x="89" y="4"/>
                      <a:pt x="76" y="10"/>
                    </a:cubicBezTo>
                    <a:cubicBezTo>
                      <a:pt x="0" y="61"/>
                      <a:pt x="0" y="136"/>
                      <a:pt x="26" y="186"/>
                    </a:cubicBezTo>
                    <a:cubicBezTo>
                      <a:pt x="44" y="223"/>
                      <a:pt x="89" y="246"/>
                      <a:pt x="132" y="246"/>
                    </a:cubicBezTo>
                    <a:cubicBezTo>
                      <a:pt x="147" y="246"/>
                      <a:pt x="162" y="243"/>
                      <a:pt x="176" y="236"/>
                    </a:cubicBezTo>
                    <a:cubicBezTo>
                      <a:pt x="251" y="211"/>
                      <a:pt x="276" y="136"/>
                      <a:pt x="226" y="61"/>
                    </a:cubicBezTo>
                    <a:cubicBezTo>
                      <a:pt x="208" y="24"/>
                      <a:pt x="162" y="1"/>
                      <a:pt x="12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2" name="Google Shape;5412;p27"/>
              <p:cNvSpPr/>
              <p:nvPr/>
            </p:nvSpPr>
            <p:spPr>
              <a:xfrm>
                <a:off x="2142375" y="3371350"/>
                <a:ext cx="69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6" extrusionOk="0">
                    <a:moveTo>
                      <a:pt x="145" y="0"/>
                    </a:moveTo>
                    <a:cubicBezTo>
                      <a:pt x="129" y="0"/>
                      <a:pt x="114" y="3"/>
                      <a:pt x="101" y="10"/>
                    </a:cubicBezTo>
                    <a:cubicBezTo>
                      <a:pt x="25" y="60"/>
                      <a:pt x="0" y="135"/>
                      <a:pt x="51" y="185"/>
                    </a:cubicBezTo>
                    <a:cubicBezTo>
                      <a:pt x="69" y="222"/>
                      <a:pt x="114" y="245"/>
                      <a:pt x="157" y="245"/>
                    </a:cubicBezTo>
                    <a:cubicBezTo>
                      <a:pt x="172" y="245"/>
                      <a:pt x="187" y="242"/>
                      <a:pt x="201" y="236"/>
                    </a:cubicBezTo>
                    <a:cubicBezTo>
                      <a:pt x="276" y="211"/>
                      <a:pt x="276" y="135"/>
                      <a:pt x="251" y="60"/>
                    </a:cubicBezTo>
                    <a:cubicBezTo>
                      <a:pt x="233" y="23"/>
                      <a:pt x="187" y="0"/>
                      <a:pt x="14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3" name="Google Shape;5413;p27"/>
              <p:cNvSpPr/>
              <p:nvPr/>
            </p:nvSpPr>
            <p:spPr>
              <a:xfrm>
                <a:off x="2126700" y="332270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60" y="0"/>
                    </a:moveTo>
                    <a:cubicBezTo>
                      <a:pt x="140" y="0"/>
                      <a:pt x="119" y="8"/>
                      <a:pt x="101" y="26"/>
                    </a:cubicBezTo>
                    <a:cubicBezTo>
                      <a:pt x="26" y="51"/>
                      <a:pt x="1" y="126"/>
                      <a:pt x="51" y="177"/>
                    </a:cubicBezTo>
                    <a:cubicBezTo>
                      <a:pt x="67" y="225"/>
                      <a:pt x="104" y="253"/>
                      <a:pt x="142" y="253"/>
                    </a:cubicBezTo>
                    <a:cubicBezTo>
                      <a:pt x="163" y="253"/>
                      <a:pt x="184" y="244"/>
                      <a:pt x="201" y="227"/>
                    </a:cubicBezTo>
                    <a:cubicBezTo>
                      <a:pt x="277" y="202"/>
                      <a:pt x="277" y="126"/>
                      <a:pt x="251" y="76"/>
                    </a:cubicBezTo>
                    <a:cubicBezTo>
                      <a:pt x="235" y="28"/>
                      <a:pt x="198" y="0"/>
                      <a:pt x="16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4" name="Google Shape;5414;p27"/>
              <p:cNvSpPr/>
              <p:nvPr/>
            </p:nvSpPr>
            <p:spPr>
              <a:xfrm>
                <a:off x="2087850" y="326380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54" y="0"/>
                    </a:moveTo>
                    <a:cubicBezTo>
                      <a:pt x="129" y="0"/>
                      <a:pt x="103" y="9"/>
                      <a:pt x="76" y="26"/>
                    </a:cubicBezTo>
                    <a:cubicBezTo>
                      <a:pt x="26" y="51"/>
                      <a:pt x="1" y="127"/>
                      <a:pt x="26" y="177"/>
                    </a:cubicBezTo>
                    <a:cubicBezTo>
                      <a:pt x="58" y="225"/>
                      <a:pt x="101" y="253"/>
                      <a:pt x="141" y="253"/>
                    </a:cubicBezTo>
                    <a:cubicBezTo>
                      <a:pt x="163" y="253"/>
                      <a:pt x="184" y="245"/>
                      <a:pt x="201" y="227"/>
                    </a:cubicBezTo>
                    <a:cubicBezTo>
                      <a:pt x="252" y="202"/>
                      <a:pt x="277" y="127"/>
                      <a:pt x="252" y="76"/>
                    </a:cubicBezTo>
                    <a:cubicBezTo>
                      <a:pt x="235" y="28"/>
                      <a:pt x="198" y="0"/>
                      <a:pt x="15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5" name="Google Shape;5415;p27"/>
              <p:cNvSpPr/>
              <p:nvPr/>
            </p:nvSpPr>
            <p:spPr>
              <a:xfrm>
                <a:off x="2020200" y="3340875"/>
                <a:ext cx="11925" cy="10550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22" extrusionOk="0">
                    <a:moveTo>
                      <a:pt x="230" y="1"/>
                    </a:moveTo>
                    <a:cubicBezTo>
                      <a:pt x="195" y="1"/>
                      <a:pt x="159" y="9"/>
                      <a:pt x="125" y="26"/>
                    </a:cubicBezTo>
                    <a:cubicBezTo>
                      <a:pt x="25" y="76"/>
                      <a:pt x="0" y="201"/>
                      <a:pt x="50" y="302"/>
                    </a:cubicBezTo>
                    <a:cubicBezTo>
                      <a:pt x="87" y="375"/>
                      <a:pt x="164" y="422"/>
                      <a:pt x="242" y="422"/>
                    </a:cubicBezTo>
                    <a:cubicBezTo>
                      <a:pt x="270" y="422"/>
                      <a:pt x="299" y="415"/>
                      <a:pt x="326" y="402"/>
                    </a:cubicBezTo>
                    <a:cubicBezTo>
                      <a:pt x="426" y="327"/>
                      <a:pt x="476" y="201"/>
                      <a:pt x="401" y="101"/>
                    </a:cubicBezTo>
                    <a:cubicBezTo>
                      <a:pt x="368" y="34"/>
                      <a:pt x="301" y="1"/>
                      <a:pt x="2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6" name="Google Shape;5416;p27"/>
              <p:cNvSpPr/>
              <p:nvPr/>
            </p:nvSpPr>
            <p:spPr>
              <a:xfrm>
                <a:off x="2107275" y="34273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60" y="9"/>
                      <a:pt x="126" y="26"/>
                    </a:cubicBezTo>
                    <a:cubicBezTo>
                      <a:pt x="26" y="76"/>
                      <a:pt x="1" y="201"/>
                      <a:pt x="51" y="301"/>
                    </a:cubicBezTo>
                    <a:cubicBezTo>
                      <a:pt x="87" y="356"/>
                      <a:pt x="149" y="397"/>
                      <a:pt x="219" y="397"/>
                    </a:cubicBezTo>
                    <a:cubicBezTo>
                      <a:pt x="246" y="397"/>
                      <a:pt x="274" y="391"/>
                      <a:pt x="302" y="377"/>
                    </a:cubicBezTo>
                    <a:cubicBezTo>
                      <a:pt x="402" y="326"/>
                      <a:pt x="452" y="201"/>
                      <a:pt x="402" y="101"/>
                    </a:cubicBezTo>
                    <a:cubicBezTo>
                      <a:pt x="368" y="34"/>
                      <a:pt x="302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7" name="Google Shape;5417;p27"/>
              <p:cNvSpPr/>
              <p:nvPr/>
            </p:nvSpPr>
            <p:spPr>
              <a:xfrm>
                <a:off x="2584100" y="2831475"/>
                <a:ext cx="9425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7" extrusionOk="0">
                    <a:moveTo>
                      <a:pt x="151" y="1"/>
                    </a:moveTo>
                    <a:cubicBezTo>
                      <a:pt x="51" y="26"/>
                      <a:pt x="1" y="101"/>
                      <a:pt x="1" y="201"/>
                    </a:cubicBezTo>
                    <a:cubicBezTo>
                      <a:pt x="22" y="288"/>
                      <a:pt x="82" y="357"/>
                      <a:pt x="163" y="357"/>
                    </a:cubicBezTo>
                    <a:cubicBezTo>
                      <a:pt x="175" y="357"/>
                      <a:pt x="188" y="355"/>
                      <a:pt x="201" y="352"/>
                    </a:cubicBezTo>
                    <a:cubicBezTo>
                      <a:pt x="301" y="327"/>
                      <a:pt x="377" y="252"/>
                      <a:pt x="352" y="151"/>
                    </a:cubicBezTo>
                    <a:cubicBezTo>
                      <a:pt x="352" y="51"/>
                      <a:pt x="251" y="1"/>
                      <a:pt x="15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8" name="Google Shape;5418;p27"/>
              <p:cNvSpPr/>
              <p:nvPr/>
            </p:nvSpPr>
            <p:spPr>
              <a:xfrm>
                <a:off x="2563425" y="2914200"/>
                <a:ext cx="11925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21" extrusionOk="0">
                    <a:moveTo>
                      <a:pt x="240" y="0"/>
                    </a:moveTo>
                    <a:cubicBezTo>
                      <a:pt x="162" y="0"/>
                      <a:pt x="84" y="34"/>
                      <a:pt x="51" y="100"/>
                    </a:cubicBezTo>
                    <a:cubicBezTo>
                      <a:pt x="1" y="226"/>
                      <a:pt x="51" y="351"/>
                      <a:pt x="151" y="401"/>
                    </a:cubicBezTo>
                    <a:cubicBezTo>
                      <a:pt x="178" y="415"/>
                      <a:pt x="206" y="421"/>
                      <a:pt x="235" y="421"/>
                    </a:cubicBezTo>
                    <a:cubicBezTo>
                      <a:pt x="313" y="421"/>
                      <a:pt x="390" y="374"/>
                      <a:pt x="427" y="301"/>
                    </a:cubicBezTo>
                    <a:cubicBezTo>
                      <a:pt x="477" y="201"/>
                      <a:pt x="452" y="75"/>
                      <a:pt x="351" y="25"/>
                    </a:cubicBezTo>
                    <a:cubicBezTo>
                      <a:pt x="318" y="9"/>
                      <a:pt x="279" y="0"/>
                      <a:pt x="24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419" name="Google Shape;5419;p27"/>
            <p:cNvGrpSpPr/>
            <p:nvPr/>
          </p:nvGrpSpPr>
          <p:grpSpPr>
            <a:xfrm rot="-1486637" flipH="1">
              <a:off x="6419569" y="-374807"/>
              <a:ext cx="2192988" cy="2597154"/>
              <a:chOff x="1859800" y="2828350"/>
              <a:chExt cx="733725" cy="868950"/>
            </a:xfrm>
          </p:grpSpPr>
          <p:sp>
            <p:nvSpPr>
              <p:cNvPr id="5420" name="Google Shape;5420;p27"/>
              <p:cNvSpPr/>
              <p:nvPr/>
            </p:nvSpPr>
            <p:spPr>
              <a:xfrm>
                <a:off x="2271450" y="3280650"/>
                <a:ext cx="15050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0" extrusionOk="0">
                    <a:moveTo>
                      <a:pt x="305" y="0"/>
                    </a:moveTo>
                    <a:cubicBezTo>
                      <a:pt x="171" y="0"/>
                      <a:pt x="48" y="95"/>
                      <a:pt x="25" y="229"/>
                    </a:cubicBezTo>
                    <a:cubicBezTo>
                      <a:pt x="0" y="380"/>
                      <a:pt x="101" y="530"/>
                      <a:pt x="251" y="555"/>
                    </a:cubicBezTo>
                    <a:cubicBezTo>
                      <a:pt x="266" y="558"/>
                      <a:pt x="282" y="559"/>
                      <a:pt x="297" y="559"/>
                    </a:cubicBezTo>
                    <a:cubicBezTo>
                      <a:pt x="431" y="559"/>
                      <a:pt x="554" y="465"/>
                      <a:pt x="577" y="330"/>
                    </a:cubicBezTo>
                    <a:cubicBezTo>
                      <a:pt x="602" y="179"/>
                      <a:pt x="502" y="29"/>
                      <a:pt x="351" y="4"/>
                    </a:cubicBezTo>
                    <a:cubicBezTo>
                      <a:pt x="336" y="1"/>
                      <a:pt x="320" y="0"/>
                      <a:pt x="30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1" name="Google Shape;5421;p27"/>
              <p:cNvSpPr/>
              <p:nvPr/>
            </p:nvSpPr>
            <p:spPr>
              <a:xfrm>
                <a:off x="2503900" y="3095025"/>
                <a:ext cx="1757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17" extrusionOk="0">
                    <a:moveTo>
                      <a:pt x="344" y="1"/>
                    </a:moveTo>
                    <a:cubicBezTo>
                      <a:pt x="297" y="1"/>
                      <a:pt x="248" y="12"/>
                      <a:pt x="201" y="35"/>
                    </a:cubicBezTo>
                    <a:cubicBezTo>
                      <a:pt x="51" y="111"/>
                      <a:pt x="1" y="311"/>
                      <a:pt x="76" y="436"/>
                    </a:cubicBezTo>
                    <a:cubicBezTo>
                      <a:pt x="131" y="546"/>
                      <a:pt x="240" y="616"/>
                      <a:pt x="353" y="616"/>
                    </a:cubicBezTo>
                    <a:cubicBezTo>
                      <a:pt x="394" y="616"/>
                      <a:pt x="437" y="607"/>
                      <a:pt x="477" y="587"/>
                    </a:cubicBezTo>
                    <a:cubicBezTo>
                      <a:pt x="627" y="487"/>
                      <a:pt x="702" y="311"/>
                      <a:pt x="602" y="161"/>
                    </a:cubicBezTo>
                    <a:cubicBezTo>
                      <a:pt x="550" y="57"/>
                      <a:pt x="451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2" name="Google Shape;5422;p27"/>
              <p:cNvSpPr/>
              <p:nvPr/>
            </p:nvSpPr>
            <p:spPr>
              <a:xfrm>
                <a:off x="2461300" y="3003550"/>
                <a:ext cx="175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2" extrusionOk="0">
                    <a:moveTo>
                      <a:pt x="350" y="1"/>
                    </a:moveTo>
                    <a:cubicBezTo>
                      <a:pt x="299" y="1"/>
                      <a:pt x="247" y="12"/>
                      <a:pt x="201" y="35"/>
                    </a:cubicBezTo>
                    <a:cubicBezTo>
                      <a:pt x="50" y="110"/>
                      <a:pt x="0" y="311"/>
                      <a:pt x="76" y="461"/>
                    </a:cubicBezTo>
                    <a:cubicBezTo>
                      <a:pt x="127" y="565"/>
                      <a:pt x="239" y="621"/>
                      <a:pt x="353" y="621"/>
                    </a:cubicBezTo>
                    <a:cubicBezTo>
                      <a:pt x="404" y="621"/>
                      <a:pt x="455" y="610"/>
                      <a:pt x="502" y="587"/>
                    </a:cubicBezTo>
                    <a:cubicBezTo>
                      <a:pt x="652" y="511"/>
                      <a:pt x="702" y="311"/>
                      <a:pt x="627" y="161"/>
                    </a:cubicBezTo>
                    <a:cubicBezTo>
                      <a:pt x="575" y="57"/>
                      <a:pt x="463" y="1"/>
                      <a:pt x="35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3" name="Google Shape;5423;p27"/>
              <p:cNvSpPr/>
              <p:nvPr/>
            </p:nvSpPr>
            <p:spPr>
              <a:xfrm>
                <a:off x="2396125" y="3210050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198" y="1"/>
                    </a:moveTo>
                    <a:cubicBezTo>
                      <a:pt x="172" y="1"/>
                      <a:pt x="147" y="7"/>
                      <a:pt x="126" y="21"/>
                    </a:cubicBezTo>
                    <a:cubicBezTo>
                      <a:pt x="26" y="71"/>
                      <a:pt x="1" y="196"/>
                      <a:pt x="51" y="297"/>
                    </a:cubicBezTo>
                    <a:cubicBezTo>
                      <a:pt x="87" y="351"/>
                      <a:pt x="149" y="392"/>
                      <a:pt x="219" y="392"/>
                    </a:cubicBezTo>
                    <a:cubicBezTo>
                      <a:pt x="246" y="392"/>
                      <a:pt x="274" y="386"/>
                      <a:pt x="302" y="372"/>
                    </a:cubicBezTo>
                    <a:cubicBezTo>
                      <a:pt x="402" y="322"/>
                      <a:pt x="427" y="196"/>
                      <a:pt x="377" y="96"/>
                    </a:cubicBezTo>
                    <a:cubicBezTo>
                      <a:pt x="341" y="42"/>
                      <a:pt x="265" y="1"/>
                      <a:pt x="19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4" name="Google Shape;5424;p27"/>
              <p:cNvSpPr/>
              <p:nvPr/>
            </p:nvSpPr>
            <p:spPr>
              <a:xfrm>
                <a:off x="2462550" y="307960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31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51" y="76"/>
                      <a:pt x="0" y="176"/>
                      <a:pt x="51" y="276"/>
                    </a:cubicBezTo>
                    <a:cubicBezTo>
                      <a:pt x="84" y="343"/>
                      <a:pt x="151" y="377"/>
                      <a:pt x="221" y="377"/>
                    </a:cubicBezTo>
                    <a:cubicBezTo>
                      <a:pt x="257" y="377"/>
                      <a:pt x="293" y="368"/>
                      <a:pt x="326" y="352"/>
                    </a:cubicBezTo>
                    <a:cubicBezTo>
                      <a:pt x="401" y="302"/>
                      <a:pt x="452" y="201"/>
                      <a:pt x="401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5" name="Google Shape;5425;p27"/>
              <p:cNvSpPr/>
              <p:nvPr/>
            </p:nvSpPr>
            <p:spPr>
              <a:xfrm>
                <a:off x="2431225" y="3196900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209" y="0"/>
                    </a:moveTo>
                    <a:cubicBezTo>
                      <a:pt x="182" y="0"/>
                      <a:pt x="154" y="7"/>
                      <a:pt x="126" y="21"/>
                    </a:cubicBezTo>
                    <a:cubicBezTo>
                      <a:pt x="25" y="71"/>
                      <a:pt x="0" y="196"/>
                      <a:pt x="50" y="296"/>
                    </a:cubicBezTo>
                    <a:cubicBezTo>
                      <a:pt x="87" y="350"/>
                      <a:pt x="162" y="392"/>
                      <a:pt x="229" y="392"/>
                    </a:cubicBezTo>
                    <a:cubicBezTo>
                      <a:pt x="255" y="392"/>
                      <a:pt x="280" y="385"/>
                      <a:pt x="301" y="371"/>
                    </a:cubicBezTo>
                    <a:cubicBezTo>
                      <a:pt x="401" y="321"/>
                      <a:pt x="426" y="196"/>
                      <a:pt x="376" y="96"/>
                    </a:cubicBezTo>
                    <a:cubicBezTo>
                      <a:pt x="340" y="42"/>
                      <a:pt x="278" y="0"/>
                      <a:pt x="20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6" name="Google Shape;5426;p27"/>
              <p:cNvSpPr/>
              <p:nvPr/>
            </p:nvSpPr>
            <p:spPr>
              <a:xfrm>
                <a:off x="2406775" y="3120950"/>
                <a:ext cx="106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7" extrusionOk="0">
                    <a:moveTo>
                      <a:pt x="225" y="1"/>
                    </a:moveTo>
                    <a:cubicBezTo>
                      <a:pt x="193" y="1"/>
                      <a:pt x="160" y="9"/>
                      <a:pt x="126" y="26"/>
                    </a:cubicBezTo>
                    <a:cubicBezTo>
                      <a:pt x="26" y="76"/>
                      <a:pt x="1" y="176"/>
                      <a:pt x="51" y="277"/>
                    </a:cubicBezTo>
                    <a:cubicBezTo>
                      <a:pt x="84" y="343"/>
                      <a:pt x="151" y="377"/>
                      <a:pt x="214" y="377"/>
                    </a:cubicBezTo>
                    <a:cubicBezTo>
                      <a:pt x="246" y="377"/>
                      <a:pt x="277" y="368"/>
                      <a:pt x="302" y="352"/>
                    </a:cubicBezTo>
                    <a:cubicBezTo>
                      <a:pt x="402" y="302"/>
                      <a:pt x="427" y="201"/>
                      <a:pt x="377" y="101"/>
                    </a:cubicBezTo>
                    <a:cubicBezTo>
                      <a:pt x="343" y="34"/>
                      <a:pt x="288" y="1"/>
                      <a:pt x="22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7" name="Google Shape;5427;p27"/>
              <p:cNvSpPr/>
              <p:nvPr/>
            </p:nvSpPr>
            <p:spPr>
              <a:xfrm>
                <a:off x="2346000" y="3028975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209" y="1"/>
                    </a:moveTo>
                    <a:cubicBezTo>
                      <a:pt x="182" y="1"/>
                      <a:pt x="154" y="7"/>
                      <a:pt x="126" y="21"/>
                    </a:cubicBezTo>
                    <a:cubicBezTo>
                      <a:pt x="26" y="71"/>
                      <a:pt x="1" y="196"/>
                      <a:pt x="51" y="296"/>
                    </a:cubicBezTo>
                    <a:cubicBezTo>
                      <a:pt x="87" y="351"/>
                      <a:pt x="162" y="392"/>
                      <a:pt x="230" y="392"/>
                    </a:cubicBezTo>
                    <a:cubicBezTo>
                      <a:pt x="256" y="392"/>
                      <a:pt x="281" y="386"/>
                      <a:pt x="302" y="372"/>
                    </a:cubicBezTo>
                    <a:cubicBezTo>
                      <a:pt x="402" y="321"/>
                      <a:pt x="427" y="196"/>
                      <a:pt x="377" y="96"/>
                    </a:cubicBezTo>
                    <a:cubicBezTo>
                      <a:pt x="341" y="42"/>
                      <a:pt x="278" y="1"/>
                      <a:pt x="20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8" name="Google Shape;5428;p27"/>
              <p:cNvSpPr/>
              <p:nvPr/>
            </p:nvSpPr>
            <p:spPr>
              <a:xfrm>
                <a:off x="2240125" y="3149275"/>
                <a:ext cx="1817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652" extrusionOk="0">
                    <a:moveTo>
                      <a:pt x="364" y="0"/>
                    </a:moveTo>
                    <a:cubicBezTo>
                      <a:pt x="311" y="0"/>
                      <a:pt x="256" y="14"/>
                      <a:pt x="201" y="46"/>
                    </a:cubicBezTo>
                    <a:cubicBezTo>
                      <a:pt x="50" y="121"/>
                      <a:pt x="0" y="322"/>
                      <a:pt x="75" y="472"/>
                    </a:cubicBezTo>
                    <a:cubicBezTo>
                      <a:pt x="130" y="582"/>
                      <a:pt x="253" y="652"/>
                      <a:pt x="373" y="652"/>
                    </a:cubicBezTo>
                    <a:cubicBezTo>
                      <a:pt x="417" y="652"/>
                      <a:pt x="461" y="642"/>
                      <a:pt x="501" y="622"/>
                    </a:cubicBezTo>
                    <a:cubicBezTo>
                      <a:pt x="677" y="522"/>
                      <a:pt x="727" y="322"/>
                      <a:pt x="652" y="171"/>
                    </a:cubicBezTo>
                    <a:cubicBezTo>
                      <a:pt x="583" y="68"/>
                      <a:pt x="479" y="0"/>
                      <a:pt x="36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9" name="Google Shape;5429;p27"/>
              <p:cNvSpPr/>
              <p:nvPr/>
            </p:nvSpPr>
            <p:spPr>
              <a:xfrm>
                <a:off x="2376075" y="3284250"/>
                <a:ext cx="175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2" extrusionOk="0">
                    <a:moveTo>
                      <a:pt x="344" y="1"/>
                    </a:moveTo>
                    <a:cubicBezTo>
                      <a:pt x="297" y="1"/>
                      <a:pt x="248" y="12"/>
                      <a:pt x="201" y="35"/>
                    </a:cubicBezTo>
                    <a:cubicBezTo>
                      <a:pt x="51" y="111"/>
                      <a:pt x="1" y="311"/>
                      <a:pt x="76" y="461"/>
                    </a:cubicBezTo>
                    <a:cubicBezTo>
                      <a:pt x="128" y="565"/>
                      <a:pt x="228" y="621"/>
                      <a:pt x="334" y="621"/>
                    </a:cubicBezTo>
                    <a:cubicBezTo>
                      <a:pt x="381" y="621"/>
                      <a:pt x="430" y="610"/>
                      <a:pt x="477" y="587"/>
                    </a:cubicBezTo>
                    <a:cubicBezTo>
                      <a:pt x="627" y="512"/>
                      <a:pt x="703" y="311"/>
                      <a:pt x="602" y="161"/>
                    </a:cubicBezTo>
                    <a:cubicBezTo>
                      <a:pt x="550" y="57"/>
                      <a:pt x="451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0" name="Google Shape;5430;p27"/>
              <p:cNvSpPr/>
              <p:nvPr/>
            </p:nvSpPr>
            <p:spPr>
              <a:xfrm>
                <a:off x="1891750" y="3615225"/>
                <a:ext cx="1442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577" h="560" extrusionOk="0">
                    <a:moveTo>
                      <a:pt x="280" y="1"/>
                    </a:moveTo>
                    <a:cubicBezTo>
                      <a:pt x="151" y="1"/>
                      <a:pt x="48" y="95"/>
                      <a:pt x="25" y="230"/>
                    </a:cubicBezTo>
                    <a:cubicBezTo>
                      <a:pt x="0" y="380"/>
                      <a:pt x="101" y="531"/>
                      <a:pt x="251" y="556"/>
                    </a:cubicBezTo>
                    <a:cubicBezTo>
                      <a:pt x="266" y="558"/>
                      <a:pt x="282" y="560"/>
                      <a:pt x="297" y="560"/>
                    </a:cubicBezTo>
                    <a:cubicBezTo>
                      <a:pt x="426" y="560"/>
                      <a:pt x="529" y="465"/>
                      <a:pt x="552" y="330"/>
                    </a:cubicBezTo>
                    <a:cubicBezTo>
                      <a:pt x="577" y="180"/>
                      <a:pt x="476" y="30"/>
                      <a:pt x="326" y="4"/>
                    </a:cubicBezTo>
                    <a:cubicBezTo>
                      <a:pt x="311" y="2"/>
                      <a:pt x="295" y="1"/>
                      <a:pt x="28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1" name="Google Shape;5431;p27"/>
              <p:cNvSpPr/>
              <p:nvPr/>
            </p:nvSpPr>
            <p:spPr>
              <a:xfrm>
                <a:off x="2123575" y="3429625"/>
                <a:ext cx="17575" cy="1540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16" extrusionOk="0">
                    <a:moveTo>
                      <a:pt x="350" y="0"/>
                    </a:moveTo>
                    <a:cubicBezTo>
                      <a:pt x="299" y="0"/>
                      <a:pt x="248" y="12"/>
                      <a:pt x="201" y="35"/>
                    </a:cubicBezTo>
                    <a:cubicBezTo>
                      <a:pt x="51" y="110"/>
                      <a:pt x="1" y="311"/>
                      <a:pt x="76" y="436"/>
                    </a:cubicBezTo>
                    <a:cubicBezTo>
                      <a:pt x="131" y="546"/>
                      <a:pt x="253" y="616"/>
                      <a:pt x="373" y="616"/>
                    </a:cubicBezTo>
                    <a:cubicBezTo>
                      <a:pt x="418" y="616"/>
                      <a:pt x="461" y="606"/>
                      <a:pt x="502" y="586"/>
                    </a:cubicBezTo>
                    <a:cubicBezTo>
                      <a:pt x="652" y="486"/>
                      <a:pt x="702" y="311"/>
                      <a:pt x="627" y="160"/>
                    </a:cubicBezTo>
                    <a:cubicBezTo>
                      <a:pt x="575" y="56"/>
                      <a:pt x="464" y="0"/>
                      <a:pt x="35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2" name="Google Shape;5432;p27"/>
              <p:cNvSpPr/>
              <p:nvPr/>
            </p:nvSpPr>
            <p:spPr>
              <a:xfrm>
                <a:off x="2080975" y="3338150"/>
                <a:ext cx="17550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621" extrusionOk="0">
                    <a:moveTo>
                      <a:pt x="369" y="0"/>
                    </a:moveTo>
                    <a:cubicBezTo>
                      <a:pt x="321" y="0"/>
                      <a:pt x="272" y="11"/>
                      <a:pt x="226" y="35"/>
                    </a:cubicBezTo>
                    <a:cubicBezTo>
                      <a:pt x="75" y="110"/>
                      <a:pt x="0" y="310"/>
                      <a:pt x="75" y="461"/>
                    </a:cubicBezTo>
                    <a:cubicBezTo>
                      <a:pt x="145" y="565"/>
                      <a:pt x="250" y="621"/>
                      <a:pt x="358" y="621"/>
                    </a:cubicBezTo>
                    <a:cubicBezTo>
                      <a:pt x="406" y="621"/>
                      <a:pt x="455" y="609"/>
                      <a:pt x="501" y="586"/>
                    </a:cubicBezTo>
                    <a:cubicBezTo>
                      <a:pt x="652" y="511"/>
                      <a:pt x="702" y="310"/>
                      <a:pt x="627" y="160"/>
                    </a:cubicBezTo>
                    <a:cubicBezTo>
                      <a:pt x="575" y="56"/>
                      <a:pt x="475" y="0"/>
                      <a:pt x="36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3" name="Google Shape;5433;p27"/>
              <p:cNvSpPr/>
              <p:nvPr/>
            </p:nvSpPr>
            <p:spPr>
              <a:xfrm>
                <a:off x="2015800" y="3544650"/>
                <a:ext cx="11300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2" extrusionOk="0">
                    <a:moveTo>
                      <a:pt x="214" y="0"/>
                    </a:moveTo>
                    <a:cubicBezTo>
                      <a:pt x="184" y="0"/>
                      <a:pt x="154" y="6"/>
                      <a:pt x="126" y="20"/>
                    </a:cubicBezTo>
                    <a:cubicBezTo>
                      <a:pt x="26" y="71"/>
                      <a:pt x="1" y="196"/>
                      <a:pt x="51" y="296"/>
                    </a:cubicBezTo>
                    <a:cubicBezTo>
                      <a:pt x="87" y="350"/>
                      <a:pt x="162" y="391"/>
                      <a:pt x="229" y="391"/>
                    </a:cubicBezTo>
                    <a:cubicBezTo>
                      <a:pt x="256" y="391"/>
                      <a:pt x="280" y="385"/>
                      <a:pt x="301" y="371"/>
                    </a:cubicBezTo>
                    <a:cubicBezTo>
                      <a:pt x="402" y="321"/>
                      <a:pt x="452" y="196"/>
                      <a:pt x="402" y="96"/>
                    </a:cubicBezTo>
                    <a:cubicBezTo>
                      <a:pt x="366" y="41"/>
                      <a:pt x="290" y="0"/>
                      <a:pt x="21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4" name="Google Shape;5434;p27"/>
              <p:cNvSpPr/>
              <p:nvPr/>
            </p:nvSpPr>
            <p:spPr>
              <a:xfrm>
                <a:off x="2082850" y="3414200"/>
                <a:ext cx="106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7" extrusionOk="0">
                    <a:moveTo>
                      <a:pt x="224" y="0"/>
                    </a:moveTo>
                    <a:cubicBezTo>
                      <a:pt x="193" y="0"/>
                      <a:pt x="159" y="9"/>
                      <a:pt x="126" y="25"/>
                    </a:cubicBezTo>
                    <a:cubicBezTo>
                      <a:pt x="25" y="75"/>
                      <a:pt x="0" y="176"/>
                      <a:pt x="51" y="276"/>
                    </a:cubicBezTo>
                    <a:cubicBezTo>
                      <a:pt x="84" y="343"/>
                      <a:pt x="140" y="376"/>
                      <a:pt x="203" y="376"/>
                    </a:cubicBezTo>
                    <a:cubicBezTo>
                      <a:pt x="234" y="376"/>
                      <a:pt x="268" y="368"/>
                      <a:pt x="301" y="351"/>
                    </a:cubicBezTo>
                    <a:cubicBezTo>
                      <a:pt x="401" y="301"/>
                      <a:pt x="426" y="201"/>
                      <a:pt x="376" y="101"/>
                    </a:cubicBezTo>
                    <a:cubicBezTo>
                      <a:pt x="343" y="34"/>
                      <a:pt x="287" y="0"/>
                      <a:pt x="22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5" name="Google Shape;5435;p27"/>
              <p:cNvSpPr/>
              <p:nvPr/>
            </p:nvSpPr>
            <p:spPr>
              <a:xfrm>
                <a:off x="2050900" y="3531475"/>
                <a:ext cx="11300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3" extrusionOk="0">
                    <a:moveTo>
                      <a:pt x="223" y="1"/>
                    </a:moveTo>
                    <a:cubicBezTo>
                      <a:pt x="196" y="1"/>
                      <a:pt x="172" y="7"/>
                      <a:pt x="151" y="21"/>
                    </a:cubicBezTo>
                    <a:cubicBezTo>
                      <a:pt x="50" y="71"/>
                      <a:pt x="0" y="197"/>
                      <a:pt x="50" y="297"/>
                    </a:cubicBezTo>
                    <a:cubicBezTo>
                      <a:pt x="86" y="351"/>
                      <a:pt x="162" y="392"/>
                      <a:pt x="238" y="392"/>
                    </a:cubicBezTo>
                    <a:cubicBezTo>
                      <a:pt x="268" y="392"/>
                      <a:pt x="298" y="386"/>
                      <a:pt x="326" y="372"/>
                    </a:cubicBezTo>
                    <a:cubicBezTo>
                      <a:pt x="426" y="322"/>
                      <a:pt x="451" y="197"/>
                      <a:pt x="401" y="96"/>
                    </a:cubicBezTo>
                    <a:cubicBezTo>
                      <a:pt x="365" y="42"/>
                      <a:pt x="290" y="1"/>
                      <a:pt x="22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6" name="Google Shape;5436;p27"/>
              <p:cNvSpPr/>
              <p:nvPr/>
            </p:nvSpPr>
            <p:spPr>
              <a:xfrm>
                <a:off x="2026450" y="345555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38" y="0"/>
                    </a:moveTo>
                    <a:cubicBezTo>
                      <a:pt x="207" y="0"/>
                      <a:pt x="176" y="9"/>
                      <a:pt x="151" y="26"/>
                    </a:cubicBezTo>
                    <a:cubicBezTo>
                      <a:pt x="51" y="76"/>
                      <a:pt x="1" y="176"/>
                      <a:pt x="51" y="276"/>
                    </a:cubicBezTo>
                    <a:cubicBezTo>
                      <a:pt x="84" y="343"/>
                      <a:pt x="151" y="376"/>
                      <a:pt x="222" y="376"/>
                    </a:cubicBezTo>
                    <a:cubicBezTo>
                      <a:pt x="257" y="376"/>
                      <a:pt x="293" y="368"/>
                      <a:pt x="327" y="351"/>
                    </a:cubicBezTo>
                    <a:cubicBezTo>
                      <a:pt x="427" y="301"/>
                      <a:pt x="452" y="201"/>
                      <a:pt x="402" y="101"/>
                    </a:cubicBezTo>
                    <a:cubicBezTo>
                      <a:pt x="368" y="34"/>
                      <a:pt x="302" y="0"/>
                      <a:pt x="23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7" name="Google Shape;5437;p27"/>
              <p:cNvSpPr/>
              <p:nvPr/>
            </p:nvSpPr>
            <p:spPr>
              <a:xfrm>
                <a:off x="1965675" y="3363575"/>
                <a:ext cx="11300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2" extrusionOk="0">
                    <a:moveTo>
                      <a:pt x="223" y="0"/>
                    </a:moveTo>
                    <a:cubicBezTo>
                      <a:pt x="197" y="0"/>
                      <a:pt x="172" y="6"/>
                      <a:pt x="151" y="20"/>
                    </a:cubicBezTo>
                    <a:cubicBezTo>
                      <a:pt x="51" y="70"/>
                      <a:pt x="1" y="196"/>
                      <a:pt x="51" y="296"/>
                    </a:cubicBezTo>
                    <a:cubicBezTo>
                      <a:pt x="87" y="350"/>
                      <a:pt x="162" y="391"/>
                      <a:pt x="239" y="391"/>
                    </a:cubicBezTo>
                    <a:cubicBezTo>
                      <a:pt x="269" y="391"/>
                      <a:pt x="298" y="385"/>
                      <a:pt x="326" y="371"/>
                    </a:cubicBezTo>
                    <a:cubicBezTo>
                      <a:pt x="427" y="321"/>
                      <a:pt x="452" y="196"/>
                      <a:pt x="402" y="95"/>
                    </a:cubicBezTo>
                    <a:cubicBezTo>
                      <a:pt x="366" y="41"/>
                      <a:pt x="290" y="0"/>
                      <a:pt x="22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8" name="Google Shape;5438;p27"/>
              <p:cNvSpPr/>
              <p:nvPr/>
            </p:nvSpPr>
            <p:spPr>
              <a:xfrm>
                <a:off x="1859800" y="3483850"/>
                <a:ext cx="18800" cy="16325"/>
              </a:xfrm>
              <a:custGeom>
                <a:avLst/>
                <a:gdLst/>
                <a:ahLst/>
                <a:cxnLst/>
                <a:rect l="l" t="t" r="r" b="b"/>
                <a:pathLst>
                  <a:path w="752" h="653" extrusionOk="0">
                    <a:moveTo>
                      <a:pt x="377" y="1"/>
                    </a:moveTo>
                    <a:cubicBezTo>
                      <a:pt x="325" y="1"/>
                      <a:pt x="273" y="15"/>
                      <a:pt x="226" y="46"/>
                    </a:cubicBezTo>
                    <a:cubicBezTo>
                      <a:pt x="50" y="122"/>
                      <a:pt x="0" y="322"/>
                      <a:pt x="75" y="472"/>
                    </a:cubicBezTo>
                    <a:cubicBezTo>
                      <a:pt x="149" y="583"/>
                      <a:pt x="276" y="652"/>
                      <a:pt x="398" y="652"/>
                    </a:cubicBezTo>
                    <a:cubicBezTo>
                      <a:pt x="442" y="652"/>
                      <a:pt x="486" y="643"/>
                      <a:pt x="526" y="623"/>
                    </a:cubicBezTo>
                    <a:cubicBezTo>
                      <a:pt x="677" y="523"/>
                      <a:pt x="752" y="322"/>
                      <a:pt x="652" y="172"/>
                    </a:cubicBezTo>
                    <a:cubicBezTo>
                      <a:pt x="600" y="69"/>
                      <a:pt x="490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9" name="Google Shape;5439;p27"/>
              <p:cNvSpPr/>
              <p:nvPr/>
            </p:nvSpPr>
            <p:spPr>
              <a:xfrm>
                <a:off x="1995750" y="3618850"/>
                <a:ext cx="1757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1" extrusionOk="0">
                    <a:moveTo>
                      <a:pt x="350" y="0"/>
                    </a:moveTo>
                    <a:cubicBezTo>
                      <a:pt x="299" y="0"/>
                      <a:pt x="248" y="12"/>
                      <a:pt x="201" y="35"/>
                    </a:cubicBezTo>
                    <a:cubicBezTo>
                      <a:pt x="51" y="110"/>
                      <a:pt x="1" y="311"/>
                      <a:pt x="76" y="461"/>
                    </a:cubicBezTo>
                    <a:cubicBezTo>
                      <a:pt x="128" y="565"/>
                      <a:pt x="239" y="621"/>
                      <a:pt x="353" y="621"/>
                    </a:cubicBezTo>
                    <a:cubicBezTo>
                      <a:pt x="404" y="621"/>
                      <a:pt x="455" y="610"/>
                      <a:pt x="502" y="586"/>
                    </a:cubicBezTo>
                    <a:cubicBezTo>
                      <a:pt x="652" y="511"/>
                      <a:pt x="702" y="311"/>
                      <a:pt x="627" y="160"/>
                    </a:cubicBezTo>
                    <a:cubicBezTo>
                      <a:pt x="575" y="56"/>
                      <a:pt x="464" y="0"/>
                      <a:pt x="35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0" name="Google Shape;5440;p27"/>
              <p:cNvSpPr/>
              <p:nvPr/>
            </p:nvSpPr>
            <p:spPr>
              <a:xfrm>
                <a:off x="1990125" y="3474350"/>
                <a:ext cx="6275" cy="582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233" extrusionOk="0">
                    <a:moveTo>
                      <a:pt x="125" y="0"/>
                    </a:moveTo>
                    <a:cubicBezTo>
                      <a:pt x="75" y="0"/>
                      <a:pt x="0" y="25"/>
                      <a:pt x="0" y="101"/>
                    </a:cubicBezTo>
                    <a:cubicBezTo>
                      <a:pt x="0" y="176"/>
                      <a:pt x="25" y="226"/>
                      <a:pt x="100" y="226"/>
                    </a:cubicBezTo>
                    <a:cubicBezTo>
                      <a:pt x="114" y="230"/>
                      <a:pt x="126" y="232"/>
                      <a:pt x="138" y="232"/>
                    </a:cubicBezTo>
                    <a:cubicBezTo>
                      <a:pt x="192" y="232"/>
                      <a:pt x="226" y="188"/>
                      <a:pt x="226" y="126"/>
                    </a:cubicBezTo>
                    <a:cubicBezTo>
                      <a:pt x="251" y="76"/>
                      <a:pt x="201" y="0"/>
                      <a:pt x="12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1" name="Google Shape;5441;p27"/>
              <p:cNvSpPr/>
              <p:nvPr/>
            </p:nvSpPr>
            <p:spPr>
              <a:xfrm>
                <a:off x="1886725" y="3555150"/>
                <a:ext cx="7550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79" extrusionOk="0">
                    <a:moveTo>
                      <a:pt x="161" y="0"/>
                    </a:moveTo>
                    <a:cubicBezTo>
                      <a:pt x="140" y="0"/>
                      <a:pt x="119" y="9"/>
                      <a:pt x="101" y="26"/>
                    </a:cubicBezTo>
                    <a:cubicBezTo>
                      <a:pt x="26" y="52"/>
                      <a:pt x="1" y="127"/>
                      <a:pt x="26" y="202"/>
                    </a:cubicBezTo>
                    <a:cubicBezTo>
                      <a:pt x="58" y="250"/>
                      <a:pt x="101" y="278"/>
                      <a:pt x="148" y="278"/>
                    </a:cubicBezTo>
                    <a:cubicBezTo>
                      <a:pt x="173" y="278"/>
                      <a:pt x="200" y="270"/>
                      <a:pt x="226" y="252"/>
                    </a:cubicBezTo>
                    <a:cubicBezTo>
                      <a:pt x="276" y="227"/>
                      <a:pt x="302" y="152"/>
                      <a:pt x="276" y="77"/>
                    </a:cubicBezTo>
                    <a:cubicBezTo>
                      <a:pt x="244" y="28"/>
                      <a:pt x="201" y="0"/>
                      <a:pt x="16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2" name="Google Shape;5442;p27"/>
              <p:cNvSpPr/>
              <p:nvPr/>
            </p:nvSpPr>
            <p:spPr>
              <a:xfrm>
                <a:off x="1905525" y="3595250"/>
                <a:ext cx="7550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79" extrusionOk="0">
                    <a:moveTo>
                      <a:pt x="155" y="0"/>
                    </a:moveTo>
                    <a:cubicBezTo>
                      <a:pt x="129" y="0"/>
                      <a:pt x="102" y="9"/>
                      <a:pt x="76" y="27"/>
                    </a:cubicBezTo>
                    <a:cubicBezTo>
                      <a:pt x="26" y="52"/>
                      <a:pt x="1" y="127"/>
                      <a:pt x="26" y="202"/>
                    </a:cubicBezTo>
                    <a:cubicBezTo>
                      <a:pt x="42" y="251"/>
                      <a:pt x="89" y="278"/>
                      <a:pt x="135" y="278"/>
                    </a:cubicBezTo>
                    <a:cubicBezTo>
                      <a:pt x="159" y="278"/>
                      <a:pt x="183" y="270"/>
                      <a:pt x="201" y="252"/>
                    </a:cubicBezTo>
                    <a:cubicBezTo>
                      <a:pt x="276" y="227"/>
                      <a:pt x="301" y="152"/>
                      <a:pt x="276" y="77"/>
                    </a:cubicBezTo>
                    <a:cubicBezTo>
                      <a:pt x="244" y="28"/>
                      <a:pt x="201" y="0"/>
                      <a:pt x="15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3" name="Google Shape;5443;p27"/>
              <p:cNvSpPr/>
              <p:nvPr/>
            </p:nvSpPr>
            <p:spPr>
              <a:xfrm>
                <a:off x="1936850" y="3507150"/>
                <a:ext cx="505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7" extrusionOk="0">
                    <a:moveTo>
                      <a:pt x="111" y="0"/>
                    </a:moveTo>
                    <a:cubicBezTo>
                      <a:pt x="92" y="0"/>
                      <a:pt x="72" y="6"/>
                      <a:pt x="51" y="17"/>
                    </a:cubicBezTo>
                    <a:cubicBezTo>
                      <a:pt x="26" y="42"/>
                      <a:pt x="1" y="92"/>
                      <a:pt x="26" y="117"/>
                    </a:cubicBezTo>
                    <a:cubicBezTo>
                      <a:pt x="44" y="154"/>
                      <a:pt x="76" y="177"/>
                      <a:pt x="111" y="177"/>
                    </a:cubicBezTo>
                    <a:cubicBezTo>
                      <a:pt x="124" y="177"/>
                      <a:pt x="138" y="174"/>
                      <a:pt x="151" y="167"/>
                    </a:cubicBezTo>
                    <a:cubicBezTo>
                      <a:pt x="176" y="142"/>
                      <a:pt x="201" y="92"/>
                      <a:pt x="176" y="42"/>
                    </a:cubicBezTo>
                    <a:cubicBezTo>
                      <a:pt x="162" y="12"/>
                      <a:pt x="138" y="0"/>
                      <a:pt x="11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4" name="Google Shape;5444;p27"/>
              <p:cNvSpPr/>
              <p:nvPr/>
            </p:nvSpPr>
            <p:spPr>
              <a:xfrm>
                <a:off x="1907400" y="3564325"/>
                <a:ext cx="50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2" extrusionOk="0">
                    <a:moveTo>
                      <a:pt x="91" y="1"/>
                    </a:moveTo>
                    <a:cubicBezTo>
                      <a:pt x="78" y="1"/>
                      <a:pt x="64" y="4"/>
                      <a:pt x="51" y="10"/>
                    </a:cubicBezTo>
                    <a:cubicBezTo>
                      <a:pt x="26" y="35"/>
                      <a:pt x="1" y="86"/>
                      <a:pt x="26" y="136"/>
                    </a:cubicBezTo>
                    <a:cubicBezTo>
                      <a:pt x="44" y="153"/>
                      <a:pt x="74" y="171"/>
                      <a:pt x="108" y="171"/>
                    </a:cubicBezTo>
                    <a:cubicBezTo>
                      <a:pt x="122" y="171"/>
                      <a:pt x="137" y="168"/>
                      <a:pt x="151" y="161"/>
                    </a:cubicBezTo>
                    <a:cubicBezTo>
                      <a:pt x="176" y="136"/>
                      <a:pt x="201" y="86"/>
                      <a:pt x="176" y="60"/>
                    </a:cubicBezTo>
                    <a:cubicBezTo>
                      <a:pt x="158" y="24"/>
                      <a:pt x="126" y="1"/>
                      <a:pt x="9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5" name="Google Shape;5445;p27"/>
              <p:cNvSpPr/>
              <p:nvPr/>
            </p:nvSpPr>
            <p:spPr>
              <a:xfrm>
                <a:off x="1921200" y="3512925"/>
                <a:ext cx="5025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2" extrusionOk="0">
                    <a:moveTo>
                      <a:pt x="103" y="1"/>
                    </a:moveTo>
                    <a:cubicBezTo>
                      <a:pt x="92" y="1"/>
                      <a:pt x="83" y="4"/>
                      <a:pt x="75" y="11"/>
                    </a:cubicBezTo>
                    <a:cubicBezTo>
                      <a:pt x="25" y="36"/>
                      <a:pt x="0" y="86"/>
                      <a:pt x="25" y="137"/>
                    </a:cubicBezTo>
                    <a:cubicBezTo>
                      <a:pt x="43" y="154"/>
                      <a:pt x="73" y="172"/>
                      <a:pt x="107" y="172"/>
                    </a:cubicBezTo>
                    <a:cubicBezTo>
                      <a:pt x="121" y="172"/>
                      <a:pt x="136" y="169"/>
                      <a:pt x="151" y="162"/>
                    </a:cubicBezTo>
                    <a:cubicBezTo>
                      <a:pt x="176" y="137"/>
                      <a:pt x="201" y="86"/>
                      <a:pt x="176" y="36"/>
                    </a:cubicBezTo>
                    <a:cubicBezTo>
                      <a:pt x="158" y="19"/>
                      <a:pt x="128" y="1"/>
                      <a:pt x="10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6" name="Google Shape;5446;p27"/>
              <p:cNvSpPr/>
              <p:nvPr/>
            </p:nvSpPr>
            <p:spPr>
              <a:xfrm>
                <a:off x="1931850" y="3546150"/>
                <a:ext cx="5025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2" extrusionOk="0">
                    <a:moveTo>
                      <a:pt x="100" y="1"/>
                    </a:moveTo>
                    <a:cubicBezTo>
                      <a:pt x="91" y="1"/>
                      <a:pt x="82" y="4"/>
                      <a:pt x="75" y="11"/>
                    </a:cubicBezTo>
                    <a:cubicBezTo>
                      <a:pt x="25" y="36"/>
                      <a:pt x="0" y="86"/>
                      <a:pt x="25" y="136"/>
                    </a:cubicBezTo>
                    <a:cubicBezTo>
                      <a:pt x="43" y="154"/>
                      <a:pt x="73" y="171"/>
                      <a:pt x="107" y="171"/>
                    </a:cubicBezTo>
                    <a:cubicBezTo>
                      <a:pt x="121" y="171"/>
                      <a:pt x="136" y="168"/>
                      <a:pt x="151" y="161"/>
                    </a:cubicBezTo>
                    <a:cubicBezTo>
                      <a:pt x="201" y="136"/>
                      <a:pt x="201" y="86"/>
                      <a:pt x="176" y="61"/>
                    </a:cubicBezTo>
                    <a:cubicBezTo>
                      <a:pt x="157" y="24"/>
                      <a:pt x="126" y="1"/>
                      <a:pt x="10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7" name="Google Shape;5447;p27"/>
              <p:cNvSpPr/>
              <p:nvPr/>
            </p:nvSpPr>
            <p:spPr>
              <a:xfrm>
                <a:off x="1958775" y="3586725"/>
                <a:ext cx="5050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67" extrusionOk="0">
                    <a:moveTo>
                      <a:pt x="112" y="0"/>
                    </a:moveTo>
                    <a:cubicBezTo>
                      <a:pt x="93" y="0"/>
                      <a:pt x="72" y="6"/>
                      <a:pt x="51" y="17"/>
                    </a:cubicBezTo>
                    <a:cubicBezTo>
                      <a:pt x="26" y="42"/>
                      <a:pt x="1" y="92"/>
                      <a:pt x="26" y="117"/>
                    </a:cubicBezTo>
                    <a:cubicBezTo>
                      <a:pt x="51" y="167"/>
                      <a:pt x="101" y="167"/>
                      <a:pt x="126" y="167"/>
                    </a:cubicBezTo>
                    <a:cubicBezTo>
                      <a:pt x="176" y="142"/>
                      <a:pt x="201" y="92"/>
                      <a:pt x="176" y="42"/>
                    </a:cubicBezTo>
                    <a:cubicBezTo>
                      <a:pt x="162" y="12"/>
                      <a:pt x="138" y="0"/>
                      <a:pt x="11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8" name="Google Shape;5448;p27"/>
              <p:cNvSpPr/>
              <p:nvPr/>
            </p:nvSpPr>
            <p:spPr>
              <a:xfrm>
                <a:off x="2002025" y="3531125"/>
                <a:ext cx="8175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27" h="287" extrusionOk="0">
                    <a:moveTo>
                      <a:pt x="161" y="0"/>
                    </a:moveTo>
                    <a:cubicBezTo>
                      <a:pt x="141" y="0"/>
                      <a:pt x="121" y="3"/>
                      <a:pt x="101" y="10"/>
                    </a:cubicBezTo>
                    <a:cubicBezTo>
                      <a:pt x="25" y="60"/>
                      <a:pt x="0" y="135"/>
                      <a:pt x="50" y="211"/>
                    </a:cubicBezTo>
                    <a:cubicBezTo>
                      <a:pt x="67" y="259"/>
                      <a:pt x="114" y="287"/>
                      <a:pt x="159" y="287"/>
                    </a:cubicBezTo>
                    <a:cubicBezTo>
                      <a:pt x="184" y="287"/>
                      <a:pt x="208" y="278"/>
                      <a:pt x="226" y="261"/>
                    </a:cubicBezTo>
                    <a:cubicBezTo>
                      <a:pt x="301" y="236"/>
                      <a:pt x="326" y="135"/>
                      <a:pt x="301" y="60"/>
                    </a:cubicBezTo>
                    <a:cubicBezTo>
                      <a:pt x="264" y="23"/>
                      <a:pt x="214" y="0"/>
                      <a:pt x="16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9" name="Google Shape;5449;p27"/>
              <p:cNvSpPr/>
              <p:nvPr/>
            </p:nvSpPr>
            <p:spPr>
              <a:xfrm>
                <a:off x="1943125" y="3472225"/>
                <a:ext cx="7550" cy="65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62" extrusionOk="0">
                    <a:moveTo>
                      <a:pt x="135" y="0"/>
                    </a:moveTo>
                    <a:cubicBezTo>
                      <a:pt x="116" y="0"/>
                      <a:pt x="96" y="3"/>
                      <a:pt x="76" y="10"/>
                    </a:cubicBezTo>
                    <a:cubicBezTo>
                      <a:pt x="25" y="35"/>
                      <a:pt x="0" y="135"/>
                      <a:pt x="25" y="186"/>
                    </a:cubicBezTo>
                    <a:cubicBezTo>
                      <a:pt x="42" y="234"/>
                      <a:pt x="89" y="262"/>
                      <a:pt x="134" y="262"/>
                    </a:cubicBezTo>
                    <a:cubicBezTo>
                      <a:pt x="159" y="262"/>
                      <a:pt x="183" y="253"/>
                      <a:pt x="201" y="236"/>
                    </a:cubicBezTo>
                    <a:cubicBezTo>
                      <a:pt x="276" y="211"/>
                      <a:pt x="301" y="135"/>
                      <a:pt x="251" y="60"/>
                    </a:cubicBezTo>
                    <a:cubicBezTo>
                      <a:pt x="233" y="24"/>
                      <a:pt x="187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0" name="Google Shape;5450;p27"/>
              <p:cNvSpPr/>
              <p:nvPr/>
            </p:nvSpPr>
            <p:spPr>
              <a:xfrm>
                <a:off x="2473200" y="2949425"/>
                <a:ext cx="1130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6" extrusionOk="0">
                    <a:moveTo>
                      <a:pt x="231" y="0"/>
                    </a:moveTo>
                    <a:cubicBezTo>
                      <a:pt x="205" y="0"/>
                      <a:pt x="178" y="6"/>
                      <a:pt x="151" y="20"/>
                    </a:cubicBezTo>
                    <a:cubicBezTo>
                      <a:pt x="51" y="70"/>
                      <a:pt x="1" y="195"/>
                      <a:pt x="76" y="295"/>
                    </a:cubicBezTo>
                    <a:cubicBezTo>
                      <a:pt x="109" y="362"/>
                      <a:pt x="165" y="396"/>
                      <a:pt x="228" y="396"/>
                    </a:cubicBezTo>
                    <a:cubicBezTo>
                      <a:pt x="260" y="396"/>
                      <a:pt x="293" y="387"/>
                      <a:pt x="326" y="371"/>
                    </a:cubicBezTo>
                    <a:cubicBezTo>
                      <a:pt x="427" y="321"/>
                      <a:pt x="452" y="195"/>
                      <a:pt x="402" y="120"/>
                    </a:cubicBezTo>
                    <a:cubicBezTo>
                      <a:pt x="365" y="47"/>
                      <a:pt x="301" y="0"/>
                      <a:pt x="23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1" name="Google Shape;5451;p27"/>
              <p:cNvSpPr/>
              <p:nvPr/>
            </p:nvSpPr>
            <p:spPr>
              <a:xfrm>
                <a:off x="2500775" y="3008175"/>
                <a:ext cx="11300" cy="97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88" extrusionOk="0">
                    <a:moveTo>
                      <a:pt x="231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25" y="76"/>
                      <a:pt x="0" y="176"/>
                      <a:pt x="50" y="276"/>
                    </a:cubicBezTo>
                    <a:cubicBezTo>
                      <a:pt x="84" y="343"/>
                      <a:pt x="151" y="388"/>
                      <a:pt x="221" y="388"/>
                    </a:cubicBezTo>
                    <a:cubicBezTo>
                      <a:pt x="256" y="388"/>
                      <a:pt x="293" y="377"/>
                      <a:pt x="326" y="351"/>
                    </a:cubicBezTo>
                    <a:cubicBezTo>
                      <a:pt x="401" y="301"/>
                      <a:pt x="451" y="201"/>
                      <a:pt x="401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2" name="Google Shape;5452;p27"/>
              <p:cNvSpPr/>
              <p:nvPr/>
            </p:nvSpPr>
            <p:spPr>
              <a:xfrm>
                <a:off x="2546500" y="2879475"/>
                <a:ext cx="75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7" extrusionOk="0">
                    <a:moveTo>
                      <a:pt x="145" y="1"/>
                    </a:moveTo>
                    <a:cubicBezTo>
                      <a:pt x="130" y="1"/>
                      <a:pt x="115" y="4"/>
                      <a:pt x="101" y="11"/>
                    </a:cubicBezTo>
                    <a:cubicBezTo>
                      <a:pt x="26" y="36"/>
                      <a:pt x="1" y="111"/>
                      <a:pt x="51" y="186"/>
                    </a:cubicBezTo>
                    <a:cubicBezTo>
                      <a:pt x="69" y="223"/>
                      <a:pt x="115" y="246"/>
                      <a:pt x="157" y="246"/>
                    </a:cubicBezTo>
                    <a:cubicBezTo>
                      <a:pt x="173" y="246"/>
                      <a:pt x="188" y="243"/>
                      <a:pt x="201" y="236"/>
                    </a:cubicBezTo>
                    <a:cubicBezTo>
                      <a:pt x="277" y="186"/>
                      <a:pt x="302" y="136"/>
                      <a:pt x="252" y="61"/>
                    </a:cubicBezTo>
                    <a:cubicBezTo>
                      <a:pt x="233" y="24"/>
                      <a:pt x="188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3" name="Google Shape;5453;p27"/>
              <p:cNvSpPr/>
              <p:nvPr/>
            </p:nvSpPr>
            <p:spPr>
              <a:xfrm>
                <a:off x="2503900" y="296305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53" y="0"/>
                    </a:moveTo>
                    <a:cubicBezTo>
                      <a:pt x="129" y="0"/>
                      <a:pt x="102" y="8"/>
                      <a:pt x="76" y="26"/>
                    </a:cubicBezTo>
                    <a:cubicBezTo>
                      <a:pt x="26" y="51"/>
                      <a:pt x="1" y="126"/>
                      <a:pt x="26" y="177"/>
                    </a:cubicBezTo>
                    <a:cubicBezTo>
                      <a:pt x="58" y="225"/>
                      <a:pt x="101" y="253"/>
                      <a:pt x="141" y="253"/>
                    </a:cubicBezTo>
                    <a:cubicBezTo>
                      <a:pt x="162" y="253"/>
                      <a:pt x="183" y="244"/>
                      <a:pt x="201" y="227"/>
                    </a:cubicBezTo>
                    <a:cubicBezTo>
                      <a:pt x="251" y="202"/>
                      <a:pt x="276" y="126"/>
                      <a:pt x="251" y="76"/>
                    </a:cubicBezTo>
                    <a:cubicBezTo>
                      <a:pt x="235" y="28"/>
                      <a:pt x="198" y="0"/>
                      <a:pt x="15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4" name="Google Shape;5454;p27"/>
              <p:cNvSpPr/>
              <p:nvPr/>
            </p:nvSpPr>
            <p:spPr>
              <a:xfrm>
                <a:off x="2523950" y="2887850"/>
                <a:ext cx="69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3" extrusionOk="0">
                    <a:moveTo>
                      <a:pt x="160" y="1"/>
                    </a:moveTo>
                    <a:cubicBezTo>
                      <a:pt x="140" y="1"/>
                      <a:pt x="119" y="9"/>
                      <a:pt x="101" y="27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5"/>
                      <a:pt x="103" y="242"/>
                      <a:pt x="140" y="242"/>
                    </a:cubicBezTo>
                    <a:cubicBezTo>
                      <a:pt x="161" y="242"/>
                      <a:pt x="183" y="236"/>
                      <a:pt x="201" y="227"/>
                    </a:cubicBezTo>
                    <a:cubicBezTo>
                      <a:pt x="276" y="202"/>
                      <a:pt x="276" y="127"/>
                      <a:pt x="251" y="77"/>
                    </a:cubicBezTo>
                    <a:cubicBezTo>
                      <a:pt x="235" y="28"/>
                      <a:pt x="198" y="1"/>
                      <a:pt x="16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5" name="Google Shape;5455;p27"/>
              <p:cNvSpPr/>
              <p:nvPr/>
            </p:nvSpPr>
            <p:spPr>
              <a:xfrm>
                <a:off x="2539625" y="2936500"/>
                <a:ext cx="6900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6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0" y="10"/>
                    </a:cubicBezTo>
                    <a:cubicBezTo>
                      <a:pt x="25" y="61"/>
                      <a:pt x="0" y="136"/>
                      <a:pt x="50" y="186"/>
                    </a:cubicBezTo>
                    <a:cubicBezTo>
                      <a:pt x="69" y="223"/>
                      <a:pt x="114" y="246"/>
                      <a:pt x="156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276" y="136"/>
                      <a:pt x="251" y="61"/>
                    </a:cubicBezTo>
                    <a:cubicBezTo>
                      <a:pt x="232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6" name="Google Shape;5456;p27"/>
              <p:cNvSpPr/>
              <p:nvPr/>
            </p:nvSpPr>
            <p:spPr>
              <a:xfrm>
                <a:off x="2578475" y="2995400"/>
                <a:ext cx="75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46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0" y="10"/>
                    </a:cubicBezTo>
                    <a:cubicBezTo>
                      <a:pt x="25" y="60"/>
                      <a:pt x="0" y="111"/>
                      <a:pt x="50" y="186"/>
                    </a:cubicBezTo>
                    <a:cubicBezTo>
                      <a:pt x="69" y="222"/>
                      <a:pt x="114" y="246"/>
                      <a:pt x="156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301" y="136"/>
                      <a:pt x="251" y="60"/>
                    </a:cubicBezTo>
                    <a:cubicBezTo>
                      <a:pt x="232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7" name="Google Shape;5457;p27"/>
              <p:cNvSpPr/>
              <p:nvPr/>
            </p:nvSpPr>
            <p:spPr>
              <a:xfrm>
                <a:off x="2555275" y="28283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59" y="9"/>
                      <a:pt x="126" y="26"/>
                    </a:cubicBezTo>
                    <a:cubicBezTo>
                      <a:pt x="51" y="76"/>
                      <a:pt x="1" y="201"/>
                      <a:pt x="51" y="276"/>
                    </a:cubicBezTo>
                    <a:cubicBezTo>
                      <a:pt x="88" y="350"/>
                      <a:pt x="165" y="396"/>
                      <a:pt x="243" y="396"/>
                    </a:cubicBezTo>
                    <a:cubicBezTo>
                      <a:pt x="271" y="396"/>
                      <a:pt x="300" y="390"/>
                      <a:pt x="327" y="377"/>
                    </a:cubicBezTo>
                    <a:cubicBezTo>
                      <a:pt x="427" y="326"/>
                      <a:pt x="452" y="201"/>
                      <a:pt x="402" y="101"/>
                    </a:cubicBezTo>
                    <a:cubicBezTo>
                      <a:pt x="368" y="34"/>
                      <a:pt x="302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8" name="Google Shape;5458;p27"/>
              <p:cNvSpPr/>
              <p:nvPr/>
            </p:nvSpPr>
            <p:spPr>
              <a:xfrm>
                <a:off x="2089750" y="3510675"/>
                <a:ext cx="9425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7" extrusionOk="0">
                    <a:moveTo>
                      <a:pt x="201" y="1"/>
                    </a:moveTo>
                    <a:cubicBezTo>
                      <a:pt x="100" y="1"/>
                      <a:pt x="25" y="76"/>
                      <a:pt x="0" y="151"/>
                    </a:cubicBezTo>
                    <a:cubicBezTo>
                      <a:pt x="0" y="252"/>
                      <a:pt x="50" y="352"/>
                      <a:pt x="150" y="352"/>
                    </a:cubicBezTo>
                    <a:cubicBezTo>
                      <a:pt x="164" y="355"/>
                      <a:pt x="176" y="357"/>
                      <a:pt x="189" y="357"/>
                    </a:cubicBezTo>
                    <a:cubicBezTo>
                      <a:pt x="270" y="357"/>
                      <a:pt x="329" y="289"/>
                      <a:pt x="351" y="201"/>
                    </a:cubicBezTo>
                    <a:cubicBezTo>
                      <a:pt x="376" y="126"/>
                      <a:pt x="301" y="26"/>
                      <a:pt x="20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9" name="Google Shape;5459;p27"/>
              <p:cNvSpPr/>
              <p:nvPr/>
            </p:nvSpPr>
            <p:spPr>
              <a:xfrm>
                <a:off x="1939375" y="362910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24" y="1"/>
                    </a:moveTo>
                    <a:cubicBezTo>
                      <a:pt x="192" y="1"/>
                      <a:pt x="159" y="9"/>
                      <a:pt x="125" y="26"/>
                    </a:cubicBezTo>
                    <a:cubicBezTo>
                      <a:pt x="25" y="76"/>
                      <a:pt x="0" y="176"/>
                      <a:pt x="50" y="277"/>
                    </a:cubicBezTo>
                    <a:cubicBezTo>
                      <a:pt x="84" y="343"/>
                      <a:pt x="139" y="377"/>
                      <a:pt x="202" y="377"/>
                    </a:cubicBezTo>
                    <a:cubicBezTo>
                      <a:pt x="234" y="377"/>
                      <a:pt x="267" y="368"/>
                      <a:pt x="301" y="352"/>
                    </a:cubicBezTo>
                    <a:cubicBezTo>
                      <a:pt x="401" y="302"/>
                      <a:pt x="451" y="201"/>
                      <a:pt x="376" y="101"/>
                    </a:cubicBezTo>
                    <a:cubicBezTo>
                      <a:pt x="343" y="34"/>
                      <a:pt x="287" y="1"/>
                      <a:pt x="22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0" name="Google Shape;5460;p27"/>
              <p:cNvSpPr/>
              <p:nvPr/>
            </p:nvSpPr>
            <p:spPr>
              <a:xfrm>
                <a:off x="1966300" y="3687375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59" y="9"/>
                      <a:pt x="126" y="26"/>
                    </a:cubicBezTo>
                    <a:cubicBezTo>
                      <a:pt x="26" y="76"/>
                      <a:pt x="1" y="201"/>
                      <a:pt x="51" y="276"/>
                    </a:cubicBezTo>
                    <a:cubicBezTo>
                      <a:pt x="88" y="350"/>
                      <a:pt x="165" y="396"/>
                      <a:pt x="242" y="396"/>
                    </a:cubicBezTo>
                    <a:cubicBezTo>
                      <a:pt x="271" y="396"/>
                      <a:pt x="300" y="390"/>
                      <a:pt x="327" y="377"/>
                    </a:cubicBezTo>
                    <a:cubicBezTo>
                      <a:pt x="402" y="326"/>
                      <a:pt x="452" y="201"/>
                      <a:pt x="402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1" name="Google Shape;5461;p27"/>
              <p:cNvSpPr/>
              <p:nvPr/>
            </p:nvSpPr>
            <p:spPr>
              <a:xfrm>
                <a:off x="2012050" y="3558675"/>
                <a:ext cx="75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7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1" y="11"/>
                    </a:cubicBezTo>
                    <a:cubicBezTo>
                      <a:pt x="25" y="61"/>
                      <a:pt x="0" y="136"/>
                      <a:pt x="50" y="186"/>
                    </a:cubicBezTo>
                    <a:cubicBezTo>
                      <a:pt x="69" y="223"/>
                      <a:pt x="114" y="246"/>
                      <a:pt x="157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301" y="136"/>
                      <a:pt x="251" y="61"/>
                    </a:cubicBezTo>
                    <a:cubicBezTo>
                      <a:pt x="233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2" name="Google Shape;5462;p27"/>
              <p:cNvSpPr/>
              <p:nvPr/>
            </p:nvSpPr>
            <p:spPr>
              <a:xfrm>
                <a:off x="1969450" y="3642525"/>
                <a:ext cx="690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2" extrusionOk="0">
                    <a:moveTo>
                      <a:pt x="155" y="0"/>
                    </a:moveTo>
                    <a:cubicBezTo>
                      <a:pt x="130" y="0"/>
                      <a:pt x="103" y="6"/>
                      <a:pt x="75" y="15"/>
                    </a:cubicBezTo>
                    <a:cubicBezTo>
                      <a:pt x="25" y="40"/>
                      <a:pt x="0" y="115"/>
                      <a:pt x="25" y="166"/>
                    </a:cubicBezTo>
                    <a:cubicBezTo>
                      <a:pt x="57" y="214"/>
                      <a:pt x="100" y="242"/>
                      <a:pt x="140" y="242"/>
                    </a:cubicBezTo>
                    <a:cubicBezTo>
                      <a:pt x="162" y="242"/>
                      <a:pt x="183" y="233"/>
                      <a:pt x="201" y="216"/>
                    </a:cubicBezTo>
                    <a:cubicBezTo>
                      <a:pt x="251" y="191"/>
                      <a:pt x="276" y="115"/>
                      <a:pt x="251" y="65"/>
                    </a:cubicBezTo>
                    <a:cubicBezTo>
                      <a:pt x="235" y="18"/>
                      <a:pt x="199" y="0"/>
                      <a:pt x="15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3" name="Google Shape;5463;p27"/>
              <p:cNvSpPr/>
              <p:nvPr/>
            </p:nvSpPr>
            <p:spPr>
              <a:xfrm>
                <a:off x="1989500" y="3567325"/>
                <a:ext cx="75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43" extrusionOk="0">
                    <a:moveTo>
                      <a:pt x="162" y="1"/>
                    </a:moveTo>
                    <a:cubicBezTo>
                      <a:pt x="140" y="1"/>
                      <a:pt x="119" y="7"/>
                      <a:pt x="100" y="16"/>
                    </a:cubicBezTo>
                    <a:cubicBezTo>
                      <a:pt x="25" y="41"/>
                      <a:pt x="0" y="116"/>
                      <a:pt x="50" y="166"/>
                    </a:cubicBezTo>
                    <a:cubicBezTo>
                      <a:pt x="66" y="215"/>
                      <a:pt x="103" y="242"/>
                      <a:pt x="141" y="242"/>
                    </a:cubicBezTo>
                    <a:cubicBezTo>
                      <a:pt x="162" y="242"/>
                      <a:pt x="183" y="234"/>
                      <a:pt x="201" y="216"/>
                    </a:cubicBezTo>
                    <a:cubicBezTo>
                      <a:pt x="276" y="191"/>
                      <a:pt x="301" y="116"/>
                      <a:pt x="251" y="66"/>
                    </a:cubicBezTo>
                    <a:cubicBezTo>
                      <a:pt x="235" y="18"/>
                      <a:pt x="199" y="1"/>
                      <a:pt x="162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4" name="Google Shape;5464;p27"/>
              <p:cNvSpPr/>
              <p:nvPr/>
            </p:nvSpPr>
            <p:spPr>
              <a:xfrm>
                <a:off x="2005150" y="3615925"/>
                <a:ext cx="7550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54" extrusionOk="0">
                    <a:moveTo>
                      <a:pt x="160" y="1"/>
                    </a:moveTo>
                    <a:cubicBezTo>
                      <a:pt x="140" y="1"/>
                      <a:pt x="119" y="9"/>
                      <a:pt x="101" y="27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6"/>
                      <a:pt x="104" y="253"/>
                      <a:pt x="142" y="253"/>
                    </a:cubicBezTo>
                    <a:cubicBezTo>
                      <a:pt x="162" y="253"/>
                      <a:pt x="183" y="245"/>
                      <a:pt x="201" y="227"/>
                    </a:cubicBezTo>
                    <a:cubicBezTo>
                      <a:pt x="276" y="202"/>
                      <a:pt x="301" y="127"/>
                      <a:pt x="251" y="77"/>
                    </a:cubicBezTo>
                    <a:cubicBezTo>
                      <a:pt x="235" y="28"/>
                      <a:pt x="198" y="1"/>
                      <a:pt x="16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5" name="Google Shape;5465;p27"/>
              <p:cNvSpPr/>
              <p:nvPr/>
            </p:nvSpPr>
            <p:spPr>
              <a:xfrm>
                <a:off x="2044000" y="3674825"/>
                <a:ext cx="755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2" extrusionOk="0">
                    <a:moveTo>
                      <a:pt x="160" y="0"/>
                    </a:moveTo>
                    <a:cubicBezTo>
                      <a:pt x="139" y="0"/>
                      <a:pt x="119" y="9"/>
                      <a:pt x="101" y="26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5"/>
                      <a:pt x="103" y="242"/>
                      <a:pt x="140" y="242"/>
                    </a:cubicBezTo>
                    <a:cubicBezTo>
                      <a:pt x="161" y="242"/>
                      <a:pt x="183" y="236"/>
                      <a:pt x="201" y="227"/>
                    </a:cubicBezTo>
                    <a:cubicBezTo>
                      <a:pt x="276" y="202"/>
                      <a:pt x="301" y="127"/>
                      <a:pt x="251" y="77"/>
                    </a:cubicBezTo>
                    <a:cubicBezTo>
                      <a:pt x="235" y="28"/>
                      <a:pt x="198" y="0"/>
                      <a:pt x="16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6" name="Google Shape;5466;p27"/>
              <p:cNvSpPr/>
              <p:nvPr/>
            </p:nvSpPr>
            <p:spPr>
              <a:xfrm>
                <a:off x="2107275" y="3593525"/>
                <a:ext cx="11950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21" extrusionOk="0">
                    <a:moveTo>
                      <a:pt x="235" y="1"/>
                    </a:moveTo>
                    <a:cubicBezTo>
                      <a:pt x="207" y="1"/>
                      <a:pt x="178" y="7"/>
                      <a:pt x="151" y="20"/>
                    </a:cubicBezTo>
                    <a:cubicBezTo>
                      <a:pt x="51" y="70"/>
                      <a:pt x="1" y="196"/>
                      <a:pt x="51" y="296"/>
                    </a:cubicBezTo>
                    <a:cubicBezTo>
                      <a:pt x="85" y="382"/>
                      <a:pt x="155" y="420"/>
                      <a:pt x="235" y="420"/>
                    </a:cubicBezTo>
                    <a:cubicBezTo>
                      <a:pt x="272" y="420"/>
                      <a:pt x="312" y="412"/>
                      <a:pt x="352" y="396"/>
                    </a:cubicBezTo>
                    <a:cubicBezTo>
                      <a:pt x="452" y="346"/>
                      <a:pt x="477" y="221"/>
                      <a:pt x="427" y="121"/>
                    </a:cubicBezTo>
                    <a:cubicBezTo>
                      <a:pt x="390" y="47"/>
                      <a:pt x="313" y="1"/>
                      <a:pt x="23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7" name="Google Shape;5467;p27"/>
              <p:cNvSpPr/>
              <p:nvPr/>
            </p:nvSpPr>
            <p:spPr>
              <a:xfrm>
                <a:off x="2020825" y="35075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0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50" y="76"/>
                      <a:pt x="0" y="201"/>
                      <a:pt x="50" y="301"/>
                    </a:cubicBezTo>
                    <a:cubicBezTo>
                      <a:pt x="86" y="356"/>
                      <a:pt x="162" y="397"/>
                      <a:pt x="238" y="397"/>
                    </a:cubicBezTo>
                    <a:cubicBezTo>
                      <a:pt x="268" y="397"/>
                      <a:pt x="298" y="391"/>
                      <a:pt x="326" y="377"/>
                    </a:cubicBezTo>
                    <a:cubicBezTo>
                      <a:pt x="426" y="326"/>
                      <a:pt x="451" y="201"/>
                      <a:pt x="401" y="101"/>
                    </a:cubicBezTo>
                    <a:cubicBezTo>
                      <a:pt x="368" y="34"/>
                      <a:pt x="301" y="1"/>
                      <a:pt x="2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8" name="Google Shape;5468;p27"/>
              <p:cNvSpPr/>
              <p:nvPr/>
            </p:nvSpPr>
            <p:spPr>
              <a:xfrm>
                <a:off x="2040250" y="3425350"/>
                <a:ext cx="9425" cy="84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37" extrusionOk="0">
                    <a:moveTo>
                      <a:pt x="186" y="1"/>
                    </a:moveTo>
                    <a:cubicBezTo>
                      <a:pt x="100" y="1"/>
                      <a:pt x="25" y="66"/>
                      <a:pt x="25" y="131"/>
                    </a:cubicBezTo>
                    <a:cubicBezTo>
                      <a:pt x="0" y="231"/>
                      <a:pt x="75" y="331"/>
                      <a:pt x="176" y="331"/>
                    </a:cubicBezTo>
                    <a:cubicBezTo>
                      <a:pt x="186" y="335"/>
                      <a:pt x="196" y="336"/>
                      <a:pt x="207" y="336"/>
                    </a:cubicBezTo>
                    <a:cubicBezTo>
                      <a:pt x="276" y="336"/>
                      <a:pt x="354" y="271"/>
                      <a:pt x="376" y="206"/>
                    </a:cubicBezTo>
                    <a:cubicBezTo>
                      <a:pt x="376" y="106"/>
                      <a:pt x="301" y="5"/>
                      <a:pt x="226" y="5"/>
                    </a:cubicBezTo>
                    <a:cubicBezTo>
                      <a:pt x="212" y="2"/>
                      <a:pt x="199" y="1"/>
                      <a:pt x="186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9" name="Google Shape;5469;p27"/>
              <p:cNvSpPr/>
              <p:nvPr/>
            </p:nvSpPr>
            <p:spPr>
              <a:xfrm>
                <a:off x="2188750" y="3305925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19" y="1"/>
                    </a:moveTo>
                    <a:cubicBezTo>
                      <a:pt x="194" y="1"/>
                      <a:pt x="171" y="7"/>
                      <a:pt x="150" y="20"/>
                    </a:cubicBezTo>
                    <a:cubicBezTo>
                      <a:pt x="50" y="71"/>
                      <a:pt x="0" y="196"/>
                      <a:pt x="50" y="296"/>
                    </a:cubicBezTo>
                    <a:cubicBezTo>
                      <a:pt x="84" y="363"/>
                      <a:pt x="150" y="396"/>
                      <a:pt x="221" y="396"/>
                    </a:cubicBezTo>
                    <a:cubicBezTo>
                      <a:pt x="256" y="396"/>
                      <a:pt x="292" y="388"/>
                      <a:pt x="326" y="371"/>
                    </a:cubicBezTo>
                    <a:cubicBezTo>
                      <a:pt x="426" y="321"/>
                      <a:pt x="451" y="221"/>
                      <a:pt x="401" y="121"/>
                    </a:cubicBezTo>
                    <a:cubicBezTo>
                      <a:pt x="364" y="47"/>
                      <a:pt x="287" y="1"/>
                      <a:pt x="21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0" name="Google Shape;5470;p27"/>
              <p:cNvSpPr/>
              <p:nvPr/>
            </p:nvSpPr>
            <p:spPr>
              <a:xfrm>
                <a:off x="2161800" y="32476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13" y="0"/>
                    </a:moveTo>
                    <a:cubicBezTo>
                      <a:pt x="184" y="0"/>
                      <a:pt x="154" y="7"/>
                      <a:pt x="126" y="21"/>
                    </a:cubicBezTo>
                    <a:cubicBezTo>
                      <a:pt x="25" y="71"/>
                      <a:pt x="0" y="196"/>
                      <a:pt x="50" y="296"/>
                    </a:cubicBezTo>
                    <a:cubicBezTo>
                      <a:pt x="84" y="363"/>
                      <a:pt x="151" y="397"/>
                      <a:pt x="221" y="397"/>
                    </a:cubicBezTo>
                    <a:cubicBezTo>
                      <a:pt x="257" y="397"/>
                      <a:pt x="293" y="388"/>
                      <a:pt x="326" y="372"/>
                    </a:cubicBezTo>
                    <a:cubicBezTo>
                      <a:pt x="401" y="321"/>
                      <a:pt x="451" y="196"/>
                      <a:pt x="401" y="96"/>
                    </a:cubicBezTo>
                    <a:cubicBezTo>
                      <a:pt x="365" y="42"/>
                      <a:pt x="290" y="0"/>
                      <a:pt x="21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1" name="Google Shape;5471;p27"/>
              <p:cNvSpPr/>
              <p:nvPr/>
            </p:nvSpPr>
            <p:spPr>
              <a:xfrm>
                <a:off x="2119825" y="3380125"/>
                <a:ext cx="6900" cy="6125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5" extrusionOk="0">
                    <a:moveTo>
                      <a:pt x="135" y="0"/>
                    </a:moveTo>
                    <a:cubicBezTo>
                      <a:pt x="116" y="0"/>
                      <a:pt x="95" y="3"/>
                      <a:pt x="75" y="10"/>
                    </a:cubicBezTo>
                    <a:cubicBezTo>
                      <a:pt x="25" y="35"/>
                      <a:pt x="0" y="110"/>
                      <a:pt x="25" y="160"/>
                    </a:cubicBezTo>
                    <a:cubicBezTo>
                      <a:pt x="63" y="217"/>
                      <a:pt x="114" y="245"/>
                      <a:pt x="159" y="245"/>
                    </a:cubicBezTo>
                    <a:cubicBezTo>
                      <a:pt x="174" y="245"/>
                      <a:pt x="188" y="242"/>
                      <a:pt x="201" y="235"/>
                    </a:cubicBezTo>
                    <a:cubicBezTo>
                      <a:pt x="251" y="185"/>
                      <a:pt x="276" y="110"/>
                      <a:pt x="251" y="60"/>
                    </a:cubicBezTo>
                    <a:cubicBezTo>
                      <a:pt x="232" y="23"/>
                      <a:pt x="187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2" name="Google Shape;5472;p27"/>
              <p:cNvSpPr/>
              <p:nvPr/>
            </p:nvSpPr>
            <p:spPr>
              <a:xfrm>
                <a:off x="2163050" y="3296150"/>
                <a:ext cx="69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6" extrusionOk="0">
                    <a:moveTo>
                      <a:pt x="120" y="1"/>
                    </a:moveTo>
                    <a:cubicBezTo>
                      <a:pt x="104" y="1"/>
                      <a:pt x="89" y="4"/>
                      <a:pt x="76" y="10"/>
                    </a:cubicBezTo>
                    <a:cubicBezTo>
                      <a:pt x="0" y="61"/>
                      <a:pt x="0" y="136"/>
                      <a:pt x="26" y="186"/>
                    </a:cubicBezTo>
                    <a:cubicBezTo>
                      <a:pt x="44" y="223"/>
                      <a:pt x="89" y="246"/>
                      <a:pt x="132" y="246"/>
                    </a:cubicBezTo>
                    <a:cubicBezTo>
                      <a:pt x="147" y="246"/>
                      <a:pt x="162" y="243"/>
                      <a:pt x="176" y="236"/>
                    </a:cubicBezTo>
                    <a:cubicBezTo>
                      <a:pt x="251" y="211"/>
                      <a:pt x="276" y="136"/>
                      <a:pt x="226" y="61"/>
                    </a:cubicBezTo>
                    <a:cubicBezTo>
                      <a:pt x="208" y="24"/>
                      <a:pt x="162" y="1"/>
                      <a:pt x="12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3" name="Google Shape;5473;p27"/>
              <p:cNvSpPr/>
              <p:nvPr/>
            </p:nvSpPr>
            <p:spPr>
              <a:xfrm>
                <a:off x="2142375" y="3371350"/>
                <a:ext cx="69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6" extrusionOk="0">
                    <a:moveTo>
                      <a:pt x="145" y="0"/>
                    </a:moveTo>
                    <a:cubicBezTo>
                      <a:pt x="129" y="0"/>
                      <a:pt x="114" y="3"/>
                      <a:pt x="101" y="10"/>
                    </a:cubicBezTo>
                    <a:cubicBezTo>
                      <a:pt x="25" y="60"/>
                      <a:pt x="0" y="135"/>
                      <a:pt x="51" y="185"/>
                    </a:cubicBezTo>
                    <a:cubicBezTo>
                      <a:pt x="69" y="222"/>
                      <a:pt x="114" y="245"/>
                      <a:pt x="157" y="245"/>
                    </a:cubicBezTo>
                    <a:cubicBezTo>
                      <a:pt x="172" y="245"/>
                      <a:pt x="187" y="242"/>
                      <a:pt x="201" y="236"/>
                    </a:cubicBezTo>
                    <a:cubicBezTo>
                      <a:pt x="276" y="211"/>
                      <a:pt x="276" y="135"/>
                      <a:pt x="251" y="60"/>
                    </a:cubicBezTo>
                    <a:cubicBezTo>
                      <a:pt x="233" y="23"/>
                      <a:pt x="187" y="0"/>
                      <a:pt x="14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4" name="Google Shape;5474;p27"/>
              <p:cNvSpPr/>
              <p:nvPr/>
            </p:nvSpPr>
            <p:spPr>
              <a:xfrm>
                <a:off x="2126700" y="332270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60" y="0"/>
                    </a:moveTo>
                    <a:cubicBezTo>
                      <a:pt x="140" y="0"/>
                      <a:pt x="119" y="8"/>
                      <a:pt x="101" y="26"/>
                    </a:cubicBezTo>
                    <a:cubicBezTo>
                      <a:pt x="26" y="51"/>
                      <a:pt x="1" y="126"/>
                      <a:pt x="51" y="177"/>
                    </a:cubicBezTo>
                    <a:cubicBezTo>
                      <a:pt x="67" y="225"/>
                      <a:pt x="104" y="253"/>
                      <a:pt x="142" y="253"/>
                    </a:cubicBezTo>
                    <a:cubicBezTo>
                      <a:pt x="163" y="253"/>
                      <a:pt x="184" y="244"/>
                      <a:pt x="201" y="227"/>
                    </a:cubicBezTo>
                    <a:cubicBezTo>
                      <a:pt x="277" y="202"/>
                      <a:pt x="277" y="126"/>
                      <a:pt x="251" y="76"/>
                    </a:cubicBezTo>
                    <a:cubicBezTo>
                      <a:pt x="235" y="28"/>
                      <a:pt x="198" y="0"/>
                      <a:pt x="16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5" name="Google Shape;5475;p27"/>
              <p:cNvSpPr/>
              <p:nvPr/>
            </p:nvSpPr>
            <p:spPr>
              <a:xfrm>
                <a:off x="2087850" y="326380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54" y="0"/>
                    </a:moveTo>
                    <a:cubicBezTo>
                      <a:pt x="129" y="0"/>
                      <a:pt x="103" y="9"/>
                      <a:pt x="76" y="26"/>
                    </a:cubicBezTo>
                    <a:cubicBezTo>
                      <a:pt x="26" y="51"/>
                      <a:pt x="1" y="127"/>
                      <a:pt x="26" y="177"/>
                    </a:cubicBezTo>
                    <a:cubicBezTo>
                      <a:pt x="58" y="225"/>
                      <a:pt x="101" y="253"/>
                      <a:pt x="141" y="253"/>
                    </a:cubicBezTo>
                    <a:cubicBezTo>
                      <a:pt x="163" y="253"/>
                      <a:pt x="184" y="245"/>
                      <a:pt x="201" y="227"/>
                    </a:cubicBezTo>
                    <a:cubicBezTo>
                      <a:pt x="252" y="202"/>
                      <a:pt x="277" y="127"/>
                      <a:pt x="252" y="76"/>
                    </a:cubicBezTo>
                    <a:cubicBezTo>
                      <a:pt x="235" y="28"/>
                      <a:pt x="198" y="0"/>
                      <a:pt x="15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6" name="Google Shape;5476;p27"/>
              <p:cNvSpPr/>
              <p:nvPr/>
            </p:nvSpPr>
            <p:spPr>
              <a:xfrm>
                <a:off x="2020200" y="3340875"/>
                <a:ext cx="11925" cy="10550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22" extrusionOk="0">
                    <a:moveTo>
                      <a:pt x="230" y="1"/>
                    </a:moveTo>
                    <a:cubicBezTo>
                      <a:pt x="195" y="1"/>
                      <a:pt x="159" y="9"/>
                      <a:pt x="125" y="26"/>
                    </a:cubicBezTo>
                    <a:cubicBezTo>
                      <a:pt x="25" y="76"/>
                      <a:pt x="0" y="201"/>
                      <a:pt x="50" y="302"/>
                    </a:cubicBezTo>
                    <a:cubicBezTo>
                      <a:pt x="87" y="375"/>
                      <a:pt x="164" y="422"/>
                      <a:pt x="242" y="422"/>
                    </a:cubicBezTo>
                    <a:cubicBezTo>
                      <a:pt x="270" y="422"/>
                      <a:pt x="299" y="415"/>
                      <a:pt x="326" y="402"/>
                    </a:cubicBezTo>
                    <a:cubicBezTo>
                      <a:pt x="426" y="327"/>
                      <a:pt x="476" y="201"/>
                      <a:pt x="401" y="101"/>
                    </a:cubicBezTo>
                    <a:cubicBezTo>
                      <a:pt x="368" y="34"/>
                      <a:pt x="301" y="1"/>
                      <a:pt x="2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7" name="Google Shape;5477;p27"/>
              <p:cNvSpPr/>
              <p:nvPr/>
            </p:nvSpPr>
            <p:spPr>
              <a:xfrm>
                <a:off x="2107275" y="34273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60" y="9"/>
                      <a:pt x="126" y="26"/>
                    </a:cubicBezTo>
                    <a:cubicBezTo>
                      <a:pt x="26" y="76"/>
                      <a:pt x="1" y="201"/>
                      <a:pt x="51" y="301"/>
                    </a:cubicBezTo>
                    <a:cubicBezTo>
                      <a:pt x="87" y="356"/>
                      <a:pt x="149" y="397"/>
                      <a:pt x="219" y="397"/>
                    </a:cubicBezTo>
                    <a:cubicBezTo>
                      <a:pt x="246" y="397"/>
                      <a:pt x="274" y="391"/>
                      <a:pt x="302" y="377"/>
                    </a:cubicBezTo>
                    <a:cubicBezTo>
                      <a:pt x="402" y="326"/>
                      <a:pt x="452" y="201"/>
                      <a:pt x="402" y="101"/>
                    </a:cubicBezTo>
                    <a:cubicBezTo>
                      <a:pt x="368" y="34"/>
                      <a:pt x="302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8" name="Google Shape;5478;p27"/>
              <p:cNvSpPr/>
              <p:nvPr/>
            </p:nvSpPr>
            <p:spPr>
              <a:xfrm>
                <a:off x="2584100" y="2831475"/>
                <a:ext cx="9425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7" extrusionOk="0">
                    <a:moveTo>
                      <a:pt x="151" y="1"/>
                    </a:moveTo>
                    <a:cubicBezTo>
                      <a:pt x="51" y="26"/>
                      <a:pt x="1" y="101"/>
                      <a:pt x="1" y="201"/>
                    </a:cubicBezTo>
                    <a:cubicBezTo>
                      <a:pt x="22" y="288"/>
                      <a:pt x="82" y="357"/>
                      <a:pt x="163" y="357"/>
                    </a:cubicBezTo>
                    <a:cubicBezTo>
                      <a:pt x="175" y="357"/>
                      <a:pt x="188" y="355"/>
                      <a:pt x="201" y="352"/>
                    </a:cubicBezTo>
                    <a:cubicBezTo>
                      <a:pt x="301" y="327"/>
                      <a:pt x="377" y="252"/>
                      <a:pt x="352" y="151"/>
                    </a:cubicBezTo>
                    <a:cubicBezTo>
                      <a:pt x="352" y="51"/>
                      <a:pt x="251" y="1"/>
                      <a:pt x="15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9" name="Google Shape;5479;p27"/>
              <p:cNvSpPr/>
              <p:nvPr/>
            </p:nvSpPr>
            <p:spPr>
              <a:xfrm>
                <a:off x="2563425" y="2914200"/>
                <a:ext cx="11925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21" extrusionOk="0">
                    <a:moveTo>
                      <a:pt x="240" y="0"/>
                    </a:moveTo>
                    <a:cubicBezTo>
                      <a:pt x="162" y="0"/>
                      <a:pt x="84" y="34"/>
                      <a:pt x="51" y="100"/>
                    </a:cubicBezTo>
                    <a:cubicBezTo>
                      <a:pt x="1" y="226"/>
                      <a:pt x="51" y="351"/>
                      <a:pt x="151" y="401"/>
                    </a:cubicBezTo>
                    <a:cubicBezTo>
                      <a:pt x="178" y="415"/>
                      <a:pt x="206" y="421"/>
                      <a:pt x="235" y="421"/>
                    </a:cubicBezTo>
                    <a:cubicBezTo>
                      <a:pt x="313" y="421"/>
                      <a:pt x="390" y="374"/>
                      <a:pt x="427" y="301"/>
                    </a:cubicBezTo>
                    <a:cubicBezTo>
                      <a:pt x="477" y="201"/>
                      <a:pt x="452" y="75"/>
                      <a:pt x="351" y="25"/>
                    </a:cubicBezTo>
                    <a:cubicBezTo>
                      <a:pt x="318" y="9"/>
                      <a:pt x="279" y="0"/>
                      <a:pt x="24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480" name="Google Shape;5480;p27"/>
            <p:cNvGrpSpPr/>
            <p:nvPr/>
          </p:nvGrpSpPr>
          <p:grpSpPr>
            <a:xfrm rot="9313363" flipH="1">
              <a:off x="531444" y="2911743"/>
              <a:ext cx="2192988" cy="2597154"/>
              <a:chOff x="1859800" y="2828350"/>
              <a:chExt cx="733725" cy="868950"/>
            </a:xfrm>
          </p:grpSpPr>
          <p:sp>
            <p:nvSpPr>
              <p:cNvPr id="5481" name="Google Shape;5481;p27"/>
              <p:cNvSpPr/>
              <p:nvPr/>
            </p:nvSpPr>
            <p:spPr>
              <a:xfrm>
                <a:off x="2271450" y="3280650"/>
                <a:ext cx="15050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0" extrusionOk="0">
                    <a:moveTo>
                      <a:pt x="305" y="0"/>
                    </a:moveTo>
                    <a:cubicBezTo>
                      <a:pt x="171" y="0"/>
                      <a:pt x="48" y="95"/>
                      <a:pt x="25" y="229"/>
                    </a:cubicBezTo>
                    <a:cubicBezTo>
                      <a:pt x="0" y="380"/>
                      <a:pt x="101" y="530"/>
                      <a:pt x="251" y="555"/>
                    </a:cubicBezTo>
                    <a:cubicBezTo>
                      <a:pt x="266" y="558"/>
                      <a:pt x="282" y="559"/>
                      <a:pt x="297" y="559"/>
                    </a:cubicBezTo>
                    <a:cubicBezTo>
                      <a:pt x="431" y="559"/>
                      <a:pt x="554" y="465"/>
                      <a:pt x="577" y="330"/>
                    </a:cubicBezTo>
                    <a:cubicBezTo>
                      <a:pt x="602" y="179"/>
                      <a:pt x="502" y="29"/>
                      <a:pt x="351" y="4"/>
                    </a:cubicBezTo>
                    <a:cubicBezTo>
                      <a:pt x="336" y="1"/>
                      <a:pt x="320" y="0"/>
                      <a:pt x="30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2" name="Google Shape;5482;p27"/>
              <p:cNvSpPr/>
              <p:nvPr/>
            </p:nvSpPr>
            <p:spPr>
              <a:xfrm>
                <a:off x="2503900" y="3095025"/>
                <a:ext cx="1757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17" extrusionOk="0">
                    <a:moveTo>
                      <a:pt x="344" y="1"/>
                    </a:moveTo>
                    <a:cubicBezTo>
                      <a:pt x="297" y="1"/>
                      <a:pt x="248" y="12"/>
                      <a:pt x="201" y="35"/>
                    </a:cubicBezTo>
                    <a:cubicBezTo>
                      <a:pt x="51" y="111"/>
                      <a:pt x="1" y="311"/>
                      <a:pt x="76" y="436"/>
                    </a:cubicBezTo>
                    <a:cubicBezTo>
                      <a:pt x="131" y="546"/>
                      <a:pt x="240" y="616"/>
                      <a:pt x="353" y="616"/>
                    </a:cubicBezTo>
                    <a:cubicBezTo>
                      <a:pt x="394" y="616"/>
                      <a:pt x="437" y="607"/>
                      <a:pt x="477" y="587"/>
                    </a:cubicBezTo>
                    <a:cubicBezTo>
                      <a:pt x="627" y="487"/>
                      <a:pt x="702" y="311"/>
                      <a:pt x="602" y="161"/>
                    </a:cubicBezTo>
                    <a:cubicBezTo>
                      <a:pt x="550" y="57"/>
                      <a:pt x="451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3" name="Google Shape;5483;p27"/>
              <p:cNvSpPr/>
              <p:nvPr/>
            </p:nvSpPr>
            <p:spPr>
              <a:xfrm>
                <a:off x="2461300" y="3003550"/>
                <a:ext cx="175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2" extrusionOk="0">
                    <a:moveTo>
                      <a:pt x="350" y="1"/>
                    </a:moveTo>
                    <a:cubicBezTo>
                      <a:pt x="299" y="1"/>
                      <a:pt x="247" y="12"/>
                      <a:pt x="201" y="35"/>
                    </a:cubicBezTo>
                    <a:cubicBezTo>
                      <a:pt x="50" y="110"/>
                      <a:pt x="0" y="311"/>
                      <a:pt x="76" y="461"/>
                    </a:cubicBezTo>
                    <a:cubicBezTo>
                      <a:pt x="127" y="565"/>
                      <a:pt x="239" y="621"/>
                      <a:pt x="353" y="621"/>
                    </a:cubicBezTo>
                    <a:cubicBezTo>
                      <a:pt x="404" y="621"/>
                      <a:pt x="455" y="610"/>
                      <a:pt x="502" y="587"/>
                    </a:cubicBezTo>
                    <a:cubicBezTo>
                      <a:pt x="652" y="511"/>
                      <a:pt x="702" y="311"/>
                      <a:pt x="627" y="161"/>
                    </a:cubicBezTo>
                    <a:cubicBezTo>
                      <a:pt x="575" y="57"/>
                      <a:pt x="463" y="1"/>
                      <a:pt x="35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4" name="Google Shape;5484;p27"/>
              <p:cNvSpPr/>
              <p:nvPr/>
            </p:nvSpPr>
            <p:spPr>
              <a:xfrm>
                <a:off x="2396125" y="3210050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198" y="1"/>
                    </a:moveTo>
                    <a:cubicBezTo>
                      <a:pt x="172" y="1"/>
                      <a:pt x="147" y="7"/>
                      <a:pt x="126" y="21"/>
                    </a:cubicBezTo>
                    <a:cubicBezTo>
                      <a:pt x="26" y="71"/>
                      <a:pt x="1" y="196"/>
                      <a:pt x="51" y="297"/>
                    </a:cubicBezTo>
                    <a:cubicBezTo>
                      <a:pt x="87" y="351"/>
                      <a:pt x="149" y="392"/>
                      <a:pt x="219" y="392"/>
                    </a:cubicBezTo>
                    <a:cubicBezTo>
                      <a:pt x="246" y="392"/>
                      <a:pt x="274" y="386"/>
                      <a:pt x="302" y="372"/>
                    </a:cubicBezTo>
                    <a:cubicBezTo>
                      <a:pt x="402" y="322"/>
                      <a:pt x="427" y="196"/>
                      <a:pt x="377" y="96"/>
                    </a:cubicBezTo>
                    <a:cubicBezTo>
                      <a:pt x="341" y="42"/>
                      <a:pt x="265" y="1"/>
                      <a:pt x="19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5" name="Google Shape;5485;p27"/>
              <p:cNvSpPr/>
              <p:nvPr/>
            </p:nvSpPr>
            <p:spPr>
              <a:xfrm>
                <a:off x="2462550" y="307960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31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51" y="76"/>
                      <a:pt x="0" y="176"/>
                      <a:pt x="51" y="276"/>
                    </a:cubicBezTo>
                    <a:cubicBezTo>
                      <a:pt x="84" y="343"/>
                      <a:pt x="151" y="377"/>
                      <a:pt x="221" y="377"/>
                    </a:cubicBezTo>
                    <a:cubicBezTo>
                      <a:pt x="257" y="377"/>
                      <a:pt x="293" y="368"/>
                      <a:pt x="326" y="352"/>
                    </a:cubicBezTo>
                    <a:cubicBezTo>
                      <a:pt x="401" y="302"/>
                      <a:pt x="452" y="201"/>
                      <a:pt x="401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6" name="Google Shape;5486;p27"/>
              <p:cNvSpPr/>
              <p:nvPr/>
            </p:nvSpPr>
            <p:spPr>
              <a:xfrm>
                <a:off x="2431225" y="3196900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209" y="0"/>
                    </a:moveTo>
                    <a:cubicBezTo>
                      <a:pt x="182" y="0"/>
                      <a:pt x="154" y="7"/>
                      <a:pt x="126" y="21"/>
                    </a:cubicBezTo>
                    <a:cubicBezTo>
                      <a:pt x="25" y="71"/>
                      <a:pt x="0" y="196"/>
                      <a:pt x="50" y="296"/>
                    </a:cubicBezTo>
                    <a:cubicBezTo>
                      <a:pt x="87" y="350"/>
                      <a:pt x="162" y="392"/>
                      <a:pt x="229" y="392"/>
                    </a:cubicBezTo>
                    <a:cubicBezTo>
                      <a:pt x="255" y="392"/>
                      <a:pt x="280" y="385"/>
                      <a:pt x="301" y="371"/>
                    </a:cubicBezTo>
                    <a:cubicBezTo>
                      <a:pt x="401" y="321"/>
                      <a:pt x="426" y="196"/>
                      <a:pt x="376" y="96"/>
                    </a:cubicBezTo>
                    <a:cubicBezTo>
                      <a:pt x="340" y="42"/>
                      <a:pt x="278" y="0"/>
                      <a:pt x="20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7" name="Google Shape;5487;p27"/>
              <p:cNvSpPr/>
              <p:nvPr/>
            </p:nvSpPr>
            <p:spPr>
              <a:xfrm>
                <a:off x="2406775" y="3120950"/>
                <a:ext cx="106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7" extrusionOk="0">
                    <a:moveTo>
                      <a:pt x="225" y="1"/>
                    </a:moveTo>
                    <a:cubicBezTo>
                      <a:pt x="193" y="1"/>
                      <a:pt x="160" y="9"/>
                      <a:pt x="126" y="26"/>
                    </a:cubicBezTo>
                    <a:cubicBezTo>
                      <a:pt x="26" y="76"/>
                      <a:pt x="1" y="176"/>
                      <a:pt x="51" y="277"/>
                    </a:cubicBezTo>
                    <a:cubicBezTo>
                      <a:pt x="84" y="343"/>
                      <a:pt x="151" y="377"/>
                      <a:pt x="214" y="377"/>
                    </a:cubicBezTo>
                    <a:cubicBezTo>
                      <a:pt x="246" y="377"/>
                      <a:pt x="277" y="368"/>
                      <a:pt x="302" y="352"/>
                    </a:cubicBezTo>
                    <a:cubicBezTo>
                      <a:pt x="402" y="302"/>
                      <a:pt x="427" y="201"/>
                      <a:pt x="377" y="101"/>
                    </a:cubicBezTo>
                    <a:cubicBezTo>
                      <a:pt x="343" y="34"/>
                      <a:pt x="288" y="1"/>
                      <a:pt x="22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8" name="Google Shape;5488;p27"/>
              <p:cNvSpPr/>
              <p:nvPr/>
            </p:nvSpPr>
            <p:spPr>
              <a:xfrm>
                <a:off x="2346000" y="3028975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209" y="1"/>
                    </a:moveTo>
                    <a:cubicBezTo>
                      <a:pt x="182" y="1"/>
                      <a:pt x="154" y="7"/>
                      <a:pt x="126" y="21"/>
                    </a:cubicBezTo>
                    <a:cubicBezTo>
                      <a:pt x="26" y="71"/>
                      <a:pt x="1" y="196"/>
                      <a:pt x="51" y="296"/>
                    </a:cubicBezTo>
                    <a:cubicBezTo>
                      <a:pt x="87" y="351"/>
                      <a:pt x="162" y="392"/>
                      <a:pt x="230" y="392"/>
                    </a:cubicBezTo>
                    <a:cubicBezTo>
                      <a:pt x="256" y="392"/>
                      <a:pt x="281" y="386"/>
                      <a:pt x="302" y="372"/>
                    </a:cubicBezTo>
                    <a:cubicBezTo>
                      <a:pt x="402" y="321"/>
                      <a:pt x="427" y="196"/>
                      <a:pt x="377" y="96"/>
                    </a:cubicBezTo>
                    <a:cubicBezTo>
                      <a:pt x="341" y="42"/>
                      <a:pt x="278" y="1"/>
                      <a:pt x="20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9" name="Google Shape;5489;p27"/>
              <p:cNvSpPr/>
              <p:nvPr/>
            </p:nvSpPr>
            <p:spPr>
              <a:xfrm>
                <a:off x="2240125" y="3149275"/>
                <a:ext cx="1817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652" extrusionOk="0">
                    <a:moveTo>
                      <a:pt x="364" y="0"/>
                    </a:moveTo>
                    <a:cubicBezTo>
                      <a:pt x="311" y="0"/>
                      <a:pt x="256" y="14"/>
                      <a:pt x="201" y="46"/>
                    </a:cubicBezTo>
                    <a:cubicBezTo>
                      <a:pt x="50" y="121"/>
                      <a:pt x="0" y="322"/>
                      <a:pt x="75" y="472"/>
                    </a:cubicBezTo>
                    <a:cubicBezTo>
                      <a:pt x="130" y="582"/>
                      <a:pt x="253" y="652"/>
                      <a:pt x="373" y="652"/>
                    </a:cubicBezTo>
                    <a:cubicBezTo>
                      <a:pt x="417" y="652"/>
                      <a:pt x="461" y="642"/>
                      <a:pt x="501" y="622"/>
                    </a:cubicBezTo>
                    <a:cubicBezTo>
                      <a:pt x="677" y="522"/>
                      <a:pt x="727" y="322"/>
                      <a:pt x="652" y="171"/>
                    </a:cubicBezTo>
                    <a:cubicBezTo>
                      <a:pt x="583" y="68"/>
                      <a:pt x="479" y="0"/>
                      <a:pt x="36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0" name="Google Shape;5490;p27"/>
              <p:cNvSpPr/>
              <p:nvPr/>
            </p:nvSpPr>
            <p:spPr>
              <a:xfrm>
                <a:off x="2376075" y="3284250"/>
                <a:ext cx="175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2" extrusionOk="0">
                    <a:moveTo>
                      <a:pt x="344" y="1"/>
                    </a:moveTo>
                    <a:cubicBezTo>
                      <a:pt x="297" y="1"/>
                      <a:pt x="248" y="12"/>
                      <a:pt x="201" y="35"/>
                    </a:cubicBezTo>
                    <a:cubicBezTo>
                      <a:pt x="51" y="111"/>
                      <a:pt x="1" y="311"/>
                      <a:pt x="76" y="461"/>
                    </a:cubicBezTo>
                    <a:cubicBezTo>
                      <a:pt x="128" y="565"/>
                      <a:pt x="228" y="621"/>
                      <a:pt x="334" y="621"/>
                    </a:cubicBezTo>
                    <a:cubicBezTo>
                      <a:pt x="381" y="621"/>
                      <a:pt x="430" y="610"/>
                      <a:pt x="477" y="587"/>
                    </a:cubicBezTo>
                    <a:cubicBezTo>
                      <a:pt x="627" y="512"/>
                      <a:pt x="703" y="311"/>
                      <a:pt x="602" y="161"/>
                    </a:cubicBezTo>
                    <a:cubicBezTo>
                      <a:pt x="550" y="57"/>
                      <a:pt x="451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1" name="Google Shape;5491;p27"/>
              <p:cNvSpPr/>
              <p:nvPr/>
            </p:nvSpPr>
            <p:spPr>
              <a:xfrm>
                <a:off x="1891750" y="3615225"/>
                <a:ext cx="1442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577" h="560" extrusionOk="0">
                    <a:moveTo>
                      <a:pt x="280" y="1"/>
                    </a:moveTo>
                    <a:cubicBezTo>
                      <a:pt x="151" y="1"/>
                      <a:pt x="48" y="95"/>
                      <a:pt x="25" y="230"/>
                    </a:cubicBezTo>
                    <a:cubicBezTo>
                      <a:pt x="0" y="380"/>
                      <a:pt x="101" y="531"/>
                      <a:pt x="251" y="556"/>
                    </a:cubicBezTo>
                    <a:cubicBezTo>
                      <a:pt x="266" y="558"/>
                      <a:pt x="282" y="560"/>
                      <a:pt x="297" y="560"/>
                    </a:cubicBezTo>
                    <a:cubicBezTo>
                      <a:pt x="426" y="560"/>
                      <a:pt x="529" y="465"/>
                      <a:pt x="552" y="330"/>
                    </a:cubicBezTo>
                    <a:cubicBezTo>
                      <a:pt x="577" y="180"/>
                      <a:pt x="476" y="30"/>
                      <a:pt x="326" y="4"/>
                    </a:cubicBezTo>
                    <a:cubicBezTo>
                      <a:pt x="311" y="2"/>
                      <a:pt x="295" y="1"/>
                      <a:pt x="28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2" name="Google Shape;5492;p27"/>
              <p:cNvSpPr/>
              <p:nvPr/>
            </p:nvSpPr>
            <p:spPr>
              <a:xfrm>
                <a:off x="2123575" y="3429625"/>
                <a:ext cx="17575" cy="1540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16" extrusionOk="0">
                    <a:moveTo>
                      <a:pt x="350" y="0"/>
                    </a:moveTo>
                    <a:cubicBezTo>
                      <a:pt x="299" y="0"/>
                      <a:pt x="248" y="12"/>
                      <a:pt x="201" y="35"/>
                    </a:cubicBezTo>
                    <a:cubicBezTo>
                      <a:pt x="51" y="110"/>
                      <a:pt x="1" y="311"/>
                      <a:pt x="76" y="436"/>
                    </a:cubicBezTo>
                    <a:cubicBezTo>
                      <a:pt x="131" y="546"/>
                      <a:pt x="253" y="616"/>
                      <a:pt x="373" y="616"/>
                    </a:cubicBezTo>
                    <a:cubicBezTo>
                      <a:pt x="418" y="616"/>
                      <a:pt x="461" y="606"/>
                      <a:pt x="502" y="586"/>
                    </a:cubicBezTo>
                    <a:cubicBezTo>
                      <a:pt x="652" y="486"/>
                      <a:pt x="702" y="311"/>
                      <a:pt x="627" y="160"/>
                    </a:cubicBezTo>
                    <a:cubicBezTo>
                      <a:pt x="575" y="56"/>
                      <a:pt x="464" y="0"/>
                      <a:pt x="35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3" name="Google Shape;5493;p27"/>
              <p:cNvSpPr/>
              <p:nvPr/>
            </p:nvSpPr>
            <p:spPr>
              <a:xfrm>
                <a:off x="2080975" y="3338150"/>
                <a:ext cx="17550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621" extrusionOk="0">
                    <a:moveTo>
                      <a:pt x="369" y="0"/>
                    </a:moveTo>
                    <a:cubicBezTo>
                      <a:pt x="321" y="0"/>
                      <a:pt x="272" y="11"/>
                      <a:pt x="226" y="35"/>
                    </a:cubicBezTo>
                    <a:cubicBezTo>
                      <a:pt x="75" y="110"/>
                      <a:pt x="0" y="310"/>
                      <a:pt x="75" y="461"/>
                    </a:cubicBezTo>
                    <a:cubicBezTo>
                      <a:pt x="145" y="565"/>
                      <a:pt x="250" y="621"/>
                      <a:pt x="358" y="621"/>
                    </a:cubicBezTo>
                    <a:cubicBezTo>
                      <a:pt x="406" y="621"/>
                      <a:pt x="455" y="609"/>
                      <a:pt x="501" y="586"/>
                    </a:cubicBezTo>
                    <a:cubicBezTo>
                      <a:pt x="652" y="511"/>
                      <a:pt x="702" y="310"/>
                      <a:pt x="627" y="160"/>
                    </a:cubicBezTo>
                    <a:cubicBezTo>
                      <a:pt x="575" y="56"/>
                      <a:pt x="475" y="0"/>
                      <a:pt x="36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4" name="Google Shape;5494;p27"/>
              <p:cNvSpPr/>
              <p:nvPr/>
            </p:nvSpPr>
            <p:spPr>
              <a:xfrm>
                <a:off x="2015800" y="3544650"/>
                <a:ext cx="11300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2" extrusionOk="0">
                    <a:moveTo>
                      <a:pt x="214" y="0"/>
                    </a:moveTo>
                    <a:cubicBezTo>
                      <a:pt x="184" y="0"/>
                      <a:pt x="154" y="6"/>
                      <a:pt x="126" y="20"/>
                    </a:cubicBezTo>
                    <a:cubicBezTo>
                      <a:pt x="26" y="71"/>
                      <a:pt x="1" y="196"/>
                      <a:pt x="51" y="296"/>
                    </a:cubicBezTo>
                    <a:cubicBezTo>
                      <a:pt x="87" y="350"/>
                      <a:pt x="162" y="391"/>
                      <a:pt x="229" y="391"/>
                    </a:cubicBezTo>
                    <a:cubicBezTo>
                      <a:pt x="256" y="391"/>
                      <a:pt x="280" y="385"/>
                      <a:pt x="301" y="371"/>
                    </a:cubicBezTo>
                    <a:cubicBezTo>
                      <a:pt x="402" y="321"/>
                      <a:pt x="452" y="196"/>
                      <a:pt x="402" y="96"/>
                    </a:cubicBezTo>
                    <a:cubicBezTo>
                      <a:pt x="366" y="41"/>
                      <a:pt x="290" y="0"/>
                      <a:pt x="21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5" name="Google Shape;5495;p27"/>
              <p:cNvSpPr/>
              <p:nvPr/>
            </p:nvSpPr>
            <p:spPr>
              <a:xfrm>
                <a:off x="2082850" y="3414200"/>
                <a:ext cx="106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7" extrusionOk="0">
                    <a:moveTo>
                      <a:pt x="224" y="0"/>
                    </a:moveTo>
                    <a:cubicBezTo>
                      <a:pt x="193" y="0"/>
                      <a:pt x="159" y="9"/>
                      <a:pt x="126" y="25"/>
                    </a:cubicBezTo>
                    <a:cubicBezTo>
                      <a:pt x="25" y="75"/>
                      <a:pt x="0" y="176"/>
                      <a:pt x="51" y="276"/>
                    </a:cubicBezTo>
                    <a:cubicBezTo>
                      <a:pt x="84" y="343"/>
                      <a:pt x="140" y="376"/>
                      <a:pt x="203" y="376"/>
                    </a:cubicBezTo>
                    <a:cubicBezTo>
                      <a:pt x="234" y="376"/>
                      <a:pt x="268" y="368"/>
                      <a:pt x="301" y="351"/>
                    </a:cubicBezTo>
                    <a:cubicBezTo>
                      <a:pt x="401" y="301"/>
                      <a:pt x="426" y="201"/>
                      <a:pt x="376" y="101"/>
                    </a:cubicBezTo>
                    <a:cubicBezTo>
                      <a:pt x="343" y="34"/>
                      <a:pt x="287" y="0"/>
                      <a:pt x="22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6" name="Google Shape;5496;p27"/>
              <p:cNvSpPr/>
              <p:nvPr/>
            </p:nvSpPr>
            <p:spPr>
              <a:xfrm>
                <a:off x="2050900" y="3531475"/>
                <a:ext cx="11300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3" extrusionOk="0">
                    <a:moveTo>
                      <a:pt x="223" y="1"/>
                    </a:moveTo>
                    <a:cubicBezTo>
                      <a:pt x="196" y="1"/>
                      <a:pt x="172" y="7"/>
                      <a:pt x="151" y="21"/>
                    </a:cubicBezTo>
                    <a:cubicBezTo>
                      <a:pt x="50" y="71"/>
                      <a:pt x="0" y="197"/>
                      <a:pt x="50" y="297"/>
                    </a:cubicBezTo>
                    <a:cubicBezTo>
                      <a:pt x="86" y="351"/>
                      <a:pt x="162" y="392"/>
                      <a:pt x="238" y="392"/>
                    </a:cubicBezTo>
                    <a:cubicBezTo>
                      <a:pt x="268" y="392"/>
                      <a:pt x="298" y="386"/>
                      <a:pt x="326" y="372"/>
                    </a:cubicBezTo>
                    <a:cubicBezTo>
                      <a:pt x="426" y="322"/>
                      <a:pt x="451" y="197"/>
                      <a:pt x="401" y="96"/>
                    </a:cubicBezTo>
                    <a:cubicBezTo>
                      <a:pt x="365" y="42"/>
                      <a:pt x="290" y="1"/>
                      <a:pt x="22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7" name="Google Shape;5497;p27"/>
              <p:cNvSpPr/>
              <p:nvPr/>
            </p:nvSpPr>
            <p:spPr>
              <a:xfrm>
                <a:off x="2026450" y="345555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38" y="0"/>
                    </a:moveTo>
                    <a:cubicBezTo>
                      <a:pt x="207" y="0"/>
                      <a:pt x="176" y="9"/>
                      <a:pt x="151" y="26"/>
                    </a:cubicBezTo>
                    <a:cubicBezTo>
                      <a:pt x="51" y="76"/>
                      <a:pt x="1" y="176"/>
                      <a:pt x="51" y="276"/>
                    </a:cubicBezTo>
                    <a:cubicBezTo>
                      <a:pt x="84" y="343"/>
                      <a:pt x="151" y="376"/>
                      <a:pt x="222" y="376"/>
                    </a:cubicBezTo>
                    <a:cubicBezTo>
                      <a:pt x="257" y="376"/>
                      <a:pt x="293" y="368"/>
                      <a:pt x="327" y="351"/>
                    </a:cubicBezTo>
                    <a:cubicBezTo>
                      <a:pt x="427" y="301"/>
                      <a:pt x="452" y="201"/>
                      <a:pt x="402" y="101"/>
                    </a:cubicBezTo>
                    <a:cubicBezTo>
                      <a:pt x="368" y="34"/>
                      <a:pt x="302" y="0"/>
                      <a:pt x="23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8" name="Google Shape;5498;p27"/>
              <p:cNvSpPr/>
              <p:nvPr/>
            </p:nvSpPr>
            <p:spPr>
              <a:xfrm>
                <a:off x="1965675" y="3363575"/>
                <a:ext cx="11300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2" extrusionOk="0">
                    <a:moveTo>
                      <a:pt x="223" y="0"/>
                    </a:moveTo>
                    <a:cubicBezTo>
                      <a:pt x="197" y="0"/>
                      <a:pt x="172" y="6"/>
                      <a:pt x="151" y="20"/>
                    </a:cubicBezTo>
                    <a:cubicBezTo>
                      <a:pt x="51" y="70"/>
                      <a:pt x="1" y="196"/>
                      <a:pt x="51" y="296"/>
                    </a:cubicBezTo>
                    <a:cubicBezTo>
                      <a:pt x="87" y="350"/>
                      <a:pt x="162" y="391"/>
                      <a:pt x="239" y="391"/>
                    </a:cubicBezTo>
                    <a:cubicBezTo>
                      <a:pt x="269" y="391"/>
                      <a:pt x="298" y="385"/>
                      <a:pt x="326" y="371"/>
                    </a:cubicBezTo>
                    <a:cubicBezTo>
                      <a:pt x="427" y="321"/>
                      <a:pt x="452" y="196"/>
                      <a:pt x="402" y="95"/>
                    </a:cubicBezTo>
                    <a:cubicBezTo>
                      <a:pt x="366" y="41"/>
                      <a:pt x="290" y="0"/>
                      <a:pt x="22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9" name="Google Shape;5499;p27"/>
              <p:cNvSpPr/>
              <p:nvPr/>
            </p:nvSpPr>
            <p:spPr>
              <a:xfrm>
                <a:off x="1859800" y="3483850"/>
                <a:ext cx="18800" cy="16325"/>
              </a:xfrm>
              <a:custGeom>
                <a:avLst/>
                <a:gdLst/>
                <a:ahLst/>
                <a:cxnLst/>
                <a:rect l="l" t="t" r="r" b="b"/>
                <a:pathLst>
                  <a:path w="752" h="653" extrusionOk="0">
                    <a:moveTo>
                      <a:pt x="377" y="1"/>
                    </a:moveTo>
                    <a:cubicBezTo>
                      <a:pt x="325" y="1"/>
                      <a:pt x="273" y="15"/>
                      <a:pt x="226" y="46"/>
                    </a:cubicBezTo>
                    <a:cubicBezTo>
                      <a:pt x="50" y="122"/>
                      <a:pt x="0" y="322"/>
                      <a:pt x="75" y="472"/>
                    </a:cubicBezTo>
                    <a:cubicBezTo>
                      <a:pt x="149" y="583"/>
                      <a:pt x="276" y="652"/>
                      <a:pt x="398" y="652"/>
                    </a:cubicBezTo>
                    <a:cubicBezTo>
                      <a:pt x="442" y="652"/>
                      <a:pt x="486" y="643"/>
                      <a:pt x="526" y="623"/>
                    </a:cubicBezTo>
                    <a:cubicBezTo>
                      <a:pt x="677" y="523"/>
                      <a:pt x="752" y="322"/>
                      <a:pt x="652" y="172"/>
                    </a:cubicBezTo>
                    <a:cubicBezTo>
                      <a:pt x="600" y="69"/>
                      <a:pt x="490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0" name="Google Shape;5500;p27"/>
              <p:cNvSpPr/>
              <p:nvPr/>
            </p:nvSpPr>
            <p:spPr>
              <a:xfrm>
                <a:off x="1995750" y="3618850"/>
                <a:ext cx="1757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1" extrusionOk="0">
                    <a:moveTo>
                      <a:pt x="350" y="0"/>
                    </a:moveTo>
                    <a:cubicBezTo>
                      <a:pt x="299" y="0"/>
                      <a:pt x="248" y="12"/>
                      <a:pt x="201" y="35"/>
                    </a:cubicBezTo>
                    <a:cubicBezTo>
                      <a:pt x="51" y="110"/>
                      <a:pt x="1" y="311"/>
                      <a:pt x="76" y="461"/>
                    </a:cubicBezTo>
                    <a:cubicBezTo>
                      <a:pt x="128" y="565"/>
                      <a:pt x="239" y="621"/>
                      <a:pt x="353" y="621"/>
                    </a:cubicBezTo>
                    <a:cubicBezTo>
                      <a:pt x="404" y="621"/>
                      <a:pt x="455" y="610"/>
                      <a:pt x="502" y="586"/>
                    </a:cubicBezTo>
                    <a:cubicBezTo>
                      <a:pt x="652" y="511"/>
                      <a:pt x="702" y="311"/>
                      <a:pt x="627" y="160"/>
                    </a:cubicBezTo>
                    <a:cubicBezTo>
                      <a:pt x="575" y="56"/>
                      <a:pt x="464" y="0"/>
                      <a:pt x="35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1" name="Google Shape;5501;p27"/>
              <p:cNvSpPr/>
              <p:nvPr/>
            </p:nvSpPr>
            <p:spPr>
              <a:xfrm>
                <a:off x="1990125" y="3474350"/>
                <a:ext cx="6275" cy="582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233" extrusionOk="0">
                    <a:moveTo>
                      <a:pt x="125" y="0"/>
                    </a:moveTo>
                    <a:cubicBezTo>
                      <a:pt x="75" y="0"/>
                      <a:pt x="0" y="25"/>
                      <a:pt x="0" y="101"/>
                    </a:cubicBezTo>
                    <a:cubicBezTo>
                      <a:pt x="0" y="176"/>
                      <a:pt x="25" y="226"/>
                      <a:pt x="100" y="226"/>
                    </a:cubicBezTo>
                    <a:cubicBezTo>
                      <a:pt x="114" y="230"/>
                      <a:pt x="126" y="232"/>
                      <a:pt x="138" y="232"/>
                    </a:cubicBezTo>
                    <a:cubicBezTo>
                      <a:pt x="192" y="232"/>
                      <a:pt x="226" y="188"/>
                      <a:pt x="226" y="126"/>
                    </a:cubicBezTo>
                    <a:cubicBezTo>
                      <a:pt x="251" y="76"/>
                      <a:pt x="201" y="0"/>
                      <a:pt x="12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2" name="Google Shape;5502;p27"/>
              <p:cNvSpPr/>
              <p:nvPr/>
            </p:nvSpPr>
            <p:spPr>
              <a:xfrm>
                <a:off x="1886725" y="3555150"/>
                <a:ext cx="7550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79" extrusionOk="0">
                    <a:moveTo>
                      <a:pt x="161" y="0"/>
                    </a:moveTo>
                    <a:cubicBezTo>
                      <a:pt x="140" y="0"/>
                      <a:pt x="119" y="9"/>
                      <a:pt x="101" y="26"/>
                    </a:cubicBezTo>
                    <a:cubicBezTo>
                      <a:pt x="26" y="52"/>
                      <a:pt x="1" y="127"/>
                      <a:pt x="26" y="202"/>
                    </a:cubicBezTo>
                    <a:cubicBezTo>
                      <a:pt x="58" y="250"/>
                      <a:pt x="101" y="278"/>
                      <a:pt x="148" y="278"/>
                    </a:cubicBezTo>
                    <a:cubicBezTo>
                      <a:pt x="173" y="278"/>
                      <a:pt x="200" y="270"/>
                      <a:pt x="226" y="252"/>
                    </a:cubicBezTo>
                    <a:cubicBezTo>
                      <a:pt x="276" y="227"/>
                      <a:pt x="302" y="152"/>
                      <a:pt x="276" y="77"/>
                    </a:cubicBezTo>
                    <a:cubicBezTo>
                      <a:pt x="244" y="28"/>
                      <a:pt x="201" y="0"/>
                      <a:pt x="16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3" name="Google Shape;5503;p27"/>
              <p:cNvSpPr/>
              <p:nvPr/>
            </p:nvSpPr>
            <p:spPr>
              <a:xfrm>
                <a:off x="1905525" y="3595250"/>
                <a:ext cx="7550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79" extrusionOk="0">
                    <a:moveTo>
                      <a:pt x="155" y="0"/>
                    </a:moveTo>
                    <a:cubicBezTo>
                      <a:pt x="129" y="0"/>
                      <a:pt x="102" y="9"/>
                      <a:pt x="76" y="27"/>
                    </a:cubicBezTo>
                    <a:cubicBezTo>
                      <a:pt x="26" y="52"/>
                      <a:pt x="1" y="127"/>
                      <a:pt x="26" y="202"/>
                    </a:cubicBezTo>
                    <a:cubicBezTo>
                      <a:pt x="42" y="251"/>
                      <a:pt x="89" y="278"/>
                      <a:pt x="135" y="278"/>
                    </a:cubicBezTo>
                    <a:cubicBezTo>
                      <a:pt x="159" y="278"/>
                      <a:pt x="183" y="270"/>
                      <a:pt x="201" y="252"/>
                    </a:cubicBezTo>
                    <a:cubicBezTo>
                      <a:pt x="276" y="227"/>
                      <a:pt x="301" y="152"/>
                      <a:pt x="276" y="77"/>
                    </a:cubicBezTo>
                    <a:cubicBezTo>
                      <a:pt x="244" y="28"/>
                      <a:pt x="201" y="0"/>
                      <a:pt x="15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4" name="Google Shape;5504;p27"/>
              <p:cNvSpPr/>
              <p:nvPr/>
            </p:nvSpPr>
            <p:spPr>
              <a:xfrm>
                <a:off x="1936850" y="3507150"/>
                <a:ext cx="505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7" extrusionOk="0">
                    <a:moveTo>
                      <a:pt x="111" y="0"/>
                    </a:moveTo>
                    <a:cubicBezTo>
                      <a:pt x="92" y="0"/>
                      <a:pt x="72" y="6"/>
                      <a:pt x="51" y="17"/>
                    </a:cubicBezTo>
                    <a:cubicBezTo>
                      <a:pt x="26" y="42"/>
                      <a:pt x="1" y="92"/>
                      <a:pt x="26" y="117"/>
                    </a:cubicBezTo>
                    <a:cubicBezTo>
                      <a:pt x="44" y="154"/>
                      <a:pt x="76" y="177"/>
                      <a:pt x="111" y="177"/>
                    </a:cubicBezTo>
                    <a:cubicBezTo>
                      <a:pt x="124" y="177"/>
                      <a:pt x="138" y="174"/>
                      <a:pt x="151" y="167"/>
                    </a:cubicBezTo>
                    <a:cubicBezTo>
                      <a:pt x="176" y="142"/>
                      <a:pt x="201" y="92"/>
                      <a:pt x="176" y="42"/>
                    </a:cubicBezTo>
                    <a:cubicBezTo>
                      <a:pt x="162" y="12"/>
                      <a:pt x="138" y="0"/>
                      <a:pt x="11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5" name="Google Shape;5505;p27"/>
              <p:cNvSpPr/>
              <p:nvPr/>
            </p:nvSpPr>
            <p:spPr>
              <a:xfrm>
                <a:off x="1907400" y="3564325"/>
                <a:ext cx="50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2" extrusionOk="0">
                    <a:moveTo>
                      <a:pt x="91" y="1"/>
                    </a:moveTo>
                    <a:cubicBezTo>
                      <a:pt x="78" y="1"/>
                      <a:pt x="64" y="4"/>
                      <a:pt x="51" y="10"/>
                    </a:cubicBezTo>
                    <a:cubicBezTo>
                      <a:pt x="26" y="35"/>
                      <a:pt x="1" y="86"/>
                      <a:pt x="26" y="136"/>
                    </a:cubicBezTo>
                    <a:cubicBezTo>
                      <a:pt x="44" y="153"/>
                      <a:pt x="74" y="171"/>
                      <a:pt x="108" y="171"/>
                    </a:cubicBezTo>
                    <a:cubicBezTo>
                      <a:pt x="122" y="171"/>
                      <a:pt x="137" y="168"/>
                      <a:pt x="151" y="161"/>
                    </a:cubicBezTo>
                    <a:cubicBezTo>
                      <a:pt x="176" y="136"/>
                      <a:pt x="201" y="86"/>
                      <a:pt x="176" y="60"/>
                    </a:cubicBezTo>
                    <a:cubicBezTo>
                      <a:pt x="158" y="24"/>
                      <a:pt x="126" y="1"/>
                      <a:pt x="9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6" name="Google Shape;5506;p27"/>
              <p:cNvSpPr/>
              <p:nvPr/>
            </p:nvSpPr>
            <p:spPr>
              <a:xfrm>
                <a:off x="1921200" y="3512925"/>
                <a:ext cx="5025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2" extrusionOk="0">
                    <a:moveTo>
                      <a:pt x="103" y="1"/>
                    </a:moveTo>
                    <a:cubicBezTo>
                      <a:pt x="92" y="1"/>
                      <a:pt x="83" y="4"/>
                      <a:pt x="75" y="11"/>
                    </a:cubicBezTo>
                    <a:cubicBezTo>
                      <a:pt x="25" y="36"/>
                      <a:pt x="0" y="86"/>
                      <a:pt x="25" y="137"/>
                    </a:cubicBezTo>
                    <a:cubicBezTo>
                      <a:pt x="43" y="154"/>
                      <a:pt x="73" y="172"/>
                      <a:pt x="107" y="172"/>
                    </a:cubicBezTo>
                    <a:cubicBezTo>
                      <a:pt x="121" y="172"/>
                      <a:pt x="136" y="169"/>
                      <a:pt x="151" y="162"/>
                    </a:cubicBezTo>
                    <a:cubicBezTo>
                      <a:pt x="176" y="137"/>
                      <a:pt x="201" y="86"/>
                      <a:pt x="176" y="36"/>
                    </a:cubicBezTo>
                    <a:cubicBezTo>
                      <a:pt x="158" y="19"/>
                      <a:pt x="128" y="1"/>
                      <a:pt x="10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7" name="Google Shape;5507;p27"/>
              <p:cNvSpPr/>
              <p:nvPr/>
            </p:nvSpPr>
            <p:spPr>
              <a:xfrm>
                <a:off x="1931850" y="3546150"/>
                <a:ext cx="5025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2" extrusionOk="0">
                    <a:moveTo>
                      <a:pt x="100" y="1"/>
                    </a:moveTo>
                    <a:cubicBezTo>
                      <a:pt x="91" y="1"/>
                      <a:pt x="82" y="4"/>
                      <a:pt x="75" y="11"/>
                    </a:cubicBezTo>
                    <a:cubicBezTo>
                      <a:pt x="25" y="36"/>
                      <a:pt x="0" y="86"/>
                      <a:pt x="25" y="136"/>
                    </a:cubicBezTo>
                    <a:cubicBezTo>
                      <a:pt x="43" y="154"/>
                      <a:pt x="73" y="171"/>
                      <a:pt x="107" y="171"/>
                    </a:cubicBezTo>
                    <a:cubicBezTo>
                      <a:pt x="121" y="171"/>
                      <a:pt x="136" y="168"/>
                      <a:pt x="151" y="161"/>
                    </a:cubicBezTo>
                    <a:cubicBezTo>
                      <a:pt x="201" y="136"/>
                      <a:pt x="201" y="86"/>
                      <a:pt x="176" y="61"/>
                    </a:cubicBezTo>
                    <a:cubicBezTo>
                      <a:pt x="157" y="24"/>
                      <a:pt x="126" y="1"/>
                      <a:pt x="10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8" name="Google Shape;5508;p27"/>
              <p:cNvSpPr/>
              <p:nvPr/>
            </p:nvSpPr>
            <p:spPr>
              <a:xfrm>
                <a:off x="1958775" y="3586725"/>
                <a:ext cx="5050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67" extrusionOk="0">
                    <a:moveTo>
                      <a:pt x="112" y="0"/>
                    </a:moveTo>
                    <a:cubicBezTo>
                      <a:pt x="93" y="0"/>
                      <a:pt x="72" y="6"/>
                      <a:pt x="51" y="17"/>
                    </a:cubicBezTo>
                    <a:cubicBezTo>
                      <a:pt x="26" y="42"/>
                      <a:pt x="1" y="92"/>
                      <a:pt x="26" y="117"/>
                    </a:cubicBezTo>
                    <a:cubicBezTo>
                      <a:pt x="51" y="167"/>
                      <a:pt x="101" y="167"/>
                      <a:pt x="126" y="167"/>
                    </a:cubicBezTo>
                    <a:cubicBezTo>
                      <a:pt x="176" y="142"/>
                      <a:pt x="201" y="92"/>
                      <a:pt x="176" y="42"/>
                    </a:cubicBezTo>
                    <a:cubicBezTo>
                      <a:pt x="162" y="12"/>
                      <a:pt x="138" y="0"/>
                      <a:pt x="11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9" name="Google Shape;5509;p27"/>
              <p:cNvSpPr/>
              <p:nvPr/>
            </p:nvSpPr>
            <p:spPr>
              <a:xfrm>
                <a:off x="2002025" y="3531125"/>
                <a:ext cx="8175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27" h="287" extrusionOk="0">
                    <a:moveTo>
                      <a:pt x="161" y="0"/>
                    </a:moveTo>
                    <a:cubicBezTo>
                      <a:pt x="141" y="0"/>
                      <a:pt x="121" y="3"/>
                      <a:pt x="101" y="10"/>
                    </a:cubicBezTo>
                    <a:cubicBezTo>
                      <a:pt x="25" y="60"/>
                      <a:pt x="0" y="135"/>
                      <a:pt x="50" y="211"/>
                    </a:cubicBezTo>
                    <a:cubicBezTo>
                      <a:pt x="67" y="259"/>
                      <a:pt x="114" y="287"/>
                      <a:pt x="159" y="287"/>
                    </a:cubicBezTo>
                    <a:cubicBezTo>
                      <a:pt x="184" y="287"/>
                      <a:pt x="208" y="278"/>
                      <a:pt x="226" y="261"/>
                    </a:cubicBezTo>
                    <a:cubicBezTo>
                      <a:pt x="301" y="236"/>
                      <a:pt x="326" y="135"/>
                      <a:pt x="301" y="60"/>
                    </a:cubicBezTo>
                    <a:cubicBezTo>
                      <a:pt x="264" y="23"/>
                      <a:pt x="214" y="0"/>
                      <a:pt x="16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0" name="Google Shape;5510;p27"/>
              <p:cNvSpPr/>
              <p:nvPr/>
            </p:nvSpPr>
            <p:spPr>
              <a:xfrm>
                <a:off x="1943125" y="3472225"/>
                <a:ext cx="7550" cy="65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62" extrusionOk="0">
                    <a:moveTo>
                      <a:pt x="135" y="0"/>
                    </a:moveTo>
                    <a:cubicBezTo>
                      <a:pt x="116" y="0"/>
                      <a:pt x="96" y="3"/>
                      <a:pt x="76" y="10"/>
                    </a:cubicBezTo>
                    <a:cubicBezTo>
                      <a:pt x="25" y="35"/>
                      <a:pt x="0" y="135"/>
                      <a:pt x="25" y="186"/>
                    </a:cubicBezTo>
                    <a:cubicBezTo>
                      <a:pt x="42" y="234"/>
                      <a:pt x="89" y="262"/>
                      <a:pt x="134" y="262"/>
                    </a:cubicBezTo>
                    <a:cubicBezTo>
                      <a:pt x="159" y="262"/>
                      <a:pt x="183" y="253"/>
                      <a:pt x="201" y="236"/>
                    </a:cubicBezTo>
                    <a:cubicBezTo>
                      <a:pt x="276" y="211"/>
                      <a:pt x="301" y="135"/>
                      <a:pt x="251" y="60"/>
                    </a:cubicBezTo>
                    <a:cubicBezTo>
                      <a:pt x="233" y="24"/>
                      <a:pt x="187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1" name="Google Shape;5511;p27"/>
              <p:cNvSpPr/>
              <p:nvPr/>
            </p:nvSpPr>
            <p:spPr>
              <a:xfrm>
                <a:off x="2473200" y="2949425"/>
                <a:ext cx="1130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6" extrusionOk="0">
                    <a:moveTo>
                      <a:pt x="231" y="0"/>
                    </a:moveTo>
                    <a:cubicBezTo>
                      <a:pt x="205" y="0"/>
                      <a:pt x="178" y="6"/>
                      <a:pt x="151" y="20"/>
                    </a:cubicBezTo>
                    <a:cubicBezTo>
                      <a:pt x="51" y="70"/>
                      <a:pt x="1" y="195"/>
                      <a:pt x="76" y="295"/>
                    </a:cubicBezTo>
                    <a:cubicBezTo>
                      <a:pt x="109" y="362"/>
                      <a:pt x="165" y="396"/>
                      <a:pt x="228" y="396"/>
                    </a:cubicBezTo>
                    <a:cubicBezTo>
                      <a:pt x="260" y="396"/>
                      <a:pt x="293" y="387"/>
                      <a:pt x="326" y="371"/>
                    </a:cubicBezTo>
                    <a:cubicBezTo>
                      <a:pt x="427" y="321"/>
                      <a:pt x="452" y="195"/>
                      <a:pt x="402" y="120"/>
                    </a:cubicBezTo>
                    <a:cubicBezTo>
                      <a:pt x="365" y="47"/>
                      <a:pt x="301" y="0"/>
                      <a:pt x="23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2" name="Google Shape;5512;p27"/>
              <p:cNvSpPr/>
              <p:nvPr/>
            </p:nvSpPr>
            <p:spPr>
              <a:xfrm>
                <a:off x="2500775" y="3008175"/>
                <a:ext cx="11300" cy="97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88" extrusionOk="0">
                    <a:moveTo>
                      <a:pt x="231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25" y="76"/>
                      <a:pt x="0" y="176"/>
                      <a:pt x="50" y="276"/>
                    </a:cubicBezTo>
                    <a:cubicBezTo>
                      <a:pt x="84" y="343"/>
                      <a:pt x="151" y="388"/>
                      <a:pt x="221" y="388"/>
                    </a:cubicBezTo>
                    <a:cubicBezTo>
                      <a:pt x="256" y="388"/>
                      <a:pt x="293" y="377"/>
                      <a:pt x="326" y="351"/>
                    </a:cubicBezTo>
                    <a:cubicBezTo>
                      <a:pt x="401" y="301"/>
                      <a:pt x="451" y="201"/>
                      <a:pt x="401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3" name="Google Shape;5513;p27"/>
              <p:cNvSpPr/>
              <p:nvPr/>
            </p:nvSpPr>
            <p:spPr>
              <a:xfrm>
                <a:off x="2546500" y="2879475"/>
                <a:ext cx="75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7" extrusionOk="0">
                    <a:moveTo>
                      <a:pt x="145" y="1"/>
                    </a:moveTo>
                    <a:cubicBezTo>
                      <a:pt x="130" y="1"/>
                      <a:pt x="115" y="4"/>
                      <a:pt x="101" y="11"/>
                    </a:cubicBezTo>
                    <a:cubicBezTo>
                      <a:pt x="26" y="36"/>
                      <a:pt x="1" y="111"/>
                      <a:pt x="51" y="186"/>
                    </a:cubicBezTo>
                    <a:cubicBezTo>
                      <a:pt x="69" y="223"/>
                      <a:pt x="115" y="246"/>
                      <a:pt x="157" y="246"/>
                    </a:cubicBezTo>
                    <a:cubicBezTo>
                      <a:pt x="173" y="246"/>
                      <a:pt x="188" y="243"/>
                      <a:pt x="201" y="236"/>
                    </a:cubicBezTo>
                    <a:cubicBezTo>
                      <a:pt x="277" y="186"/>
                      <a:pt x="302" y="136"/>
                      <a:pt x="252" y="61"/>
                    </a:cubicBezTo>
                    <a:cubicBezTo>
                      <a:pt x="233" y="24"/>
                      <a:pt x="188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4" name="Google Shape;5514;p27"/>
              <p:cNvSpPr/>
              <p:nvPr/>
            </p:nvSpPr>
            <p:spPr>
              <a:xfrm>
                <a:off x="2503900" y="296305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53" y="0"/>
                    </a:moveTo>
                    <a:cubicBezTo>
                      <a:pt x="129" y="0"/>
                      <a:pt x="102" y="8"/>
                      <a:pt x="76" y="26"/>
                    </a:cubicBezTo>
                    <a:cubicBezTo>
                      <a:pt x="26" y="51"/>
                      <a:pt x="1" y="126"/>
                      <a:pt x="26" y="177"/>
                    </a:cubicBezTo>
                    <a:cubicBezTo>
                      <a:pt x="58" y="225"/>
                      <a:pt x="101" y="253"/>
                      <a:pt x="141" y="253"/>
                    </a:cubicBezTo>
                    <a:cubicBezTo>
                      <a:pt x="162" y="253"/>
                      <a:pt x="183" y="244"/>
                      <a:pt x="201" y="227"/>
                    </a:cubicBezTo>
                    <a:cubicBezTo>
                      <a:pt x="251" y="202"/>
                      <a:pt x="276" y="126"/>
                      <a:pt x="251" y="76"/>
                    </a:cubicBezTo>
                    <a:cubicBezTo>
                      <a:pt x="235" y="28"/>
                      <a:pt x="198" y="0"/>
                      <a:pt x="15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5" name="Google Shape;5515;p27"/>
              <p:cNvSpPr/>
              <p:nvPr/>
            </p:nvSpPr>
            <p:spPr>
              <a:xfrm>
                <a:off x="2523950" y="2887850"/>
                <a:ext cx="69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3" extrusionOk="0">
                    <a:moveTo>
                      <a:pt x="160" y="1"/>
                    </a:moveTo>
                    <a:cubicBezTo>
                      <a:pt x="140" y="1"/>
                      <a:pt x="119" y="9"/>
                      <a:pt x="101" y="27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5"/>
                      <a:pt x="103" y="242"/>
                      <a:pt x="140" y="242"/>
                    </a:cubicBezTo>
                    <a:cubicBezTo>
                      <a:pt x="161" y="242"/>
                      <a:pt x="183" y="236"/>
                      <a:pt x="201" y="227"/>
                    </a:cubicBezTo>
                    <a:cubicBezTo>
                      <a:pt x="276" y="202"/>
                      <a:pt x="276" y="127"/>
                      <a:pt x="251" y="77"/>
                    </a:cubicBezTo>
                    <a:cubicBezTo>
                      <a:pt x="235" y="28"/>
                      <a:pt x="198" y="1"/>
                      <a:pt x="16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6" name="Google Shape;5516;p27"/>
              <p:cNvSpPr/>
              <p:nvPr/>
            </p:nvSpPr>
            <p:spPr>
              <a:xfrm>
                <a:off x="2539625" y="2936500"/>
                <a:ext cx="6900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6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0" y="10"/>
                    </a:cubicBezTo>
                    <a:cubicBezTo>
                      <a:pt x="25" y="61"/>
                      <a:pt x="0" y="136"/>
                      <a:pt x="50" y="186"/>
                    </a:cubicBezTo>
                    <a:cubicBezTo>
                      <a:pt x="69" y="223"/>
                      <a:pt x="114" y="246"/>
                      <a:pt x="156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276" y="136"/>
                      <a:pt x="251" y="61"/>
                    </a:cubicBezTo>
                    <a:cubicBezTo>
                      <a:pt x="232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7" name="Google Shape;5517;p27"/>
              <p:cNvSpPr/>
              <p:nvPr/>
            </p:nvSpPr>
            <p:spPr>
              <a:xfrm>
                <a:off x="2578475" y="2995400"/>
                <a:ext cx="75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46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0" y="10"/>
                    </a:cubicBezTo>
                    <a:cubicBezTo>
                      <a:pt x="25" y="60"/>
                      <a:pt x="0" y="111"/>
                      <a:pt x="50" y="186"/>
                    </a:cubicBezTo>
                    <a:cubicBezTo>
                      <a:pt x="69" y="222"/>
                      <a:pt x="114" y="246"/>
                      <a:pt x="156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301" y="136"/>
                      <a:pt x="251" y="60"/>
                    </a:cubicBezTo>
                    <a:cubicBezTo>
                      <a:pt x="232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8" name="Google Shape;5518;p27"/>
              <p:cNvSpPr/>
              <p:nvPr/>
            </p:nvSpPr>
            <p:spPr>
              <a:xfrm>
                <a:off x="2555275" y="28283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59" y="9"/>
                      <a:pt x="126" y="26"/>
                    </a:cubicBezTo>
                    <a:cubicBezTo>
                      <a:pt x="51" y="76"/>
                      <a:pt x="1" y="201"/>
                      <a:pt x="51" y="276"/>
                    </a:cubicBezTo>
                    <a:cubicBezTo>
                      <a:pt x="88" y="350"/>
                      <a:pt x="165" y="396"/>
                      <a:pt x="243" y="396"/>
                    </a:cubicBezTo>
                    <a:cubicBezTo>
                      <a:pt x="271" y="396"/>
                      <a:pt x="300" y="390"/>
                      <a:pt x="327" y="377"/>
                    </a:cubicBezTo>
                    <a:cubicBezTo>
                      <a:pt x="427" y="326"/>
                      <a:pt x="452" y="201"/>
                      <a:pt x="402" y="101"/>
                    </a:cubicBezTo>
                    <a:cubicBezTo>
                      <a:pt x="368" y="34"/>
                      <a:pt x="302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9" name="Google Shape;5519;p27"/>
              <p:cNvSpPr/>
              <p:nvPr/>
            </p:nvSpPr>
            <p:spPr>
              <a:xfrm>
                <a:off x="2089750" y="3510675"/>
                <a:ext cx="9425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7" extrusionOk="0">
                    <a:moveTo>
                      <a:pt x="201" y="1"/>
                    </a:moveTo>
                    <a:cubicBezTo>
                      <a:pt x="100" y="1"/>
                      <a:pt x="25" y="76"/>
                      <a:pt x="0" y="151"/>
                    </a:cubicBezTo>
                    <a:cubicBezTo>
                      <a:pt x="0" y="252"/>
                      <a:pt x="50" y="352"/>
                      <a:pt x="150" y="352"/>
                    </a:cubicBezTo>
                    <a:cubicBezTo>
                      <a:pt x="164" y="355"/>
                      <a:pt x="176" y="357"/>
                      <a:pt x="189" y="357"/>
                    </a:cubicBezTo>
                    <a:cubicBezTo>
                      <a:pt x="270" y="357"/>
                      <a:pt x="329" y="289"/>
                      <a:pt x="351" y="201"/>
                    </a:cubicBezTo>
                    <a:cubicBezTo>
                      <a:pt x="376" y="126"/>
                      <a:pt x="301" y="26"/>
                      <a:pt x="20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0" name="Google Shape;5520;p27"/>
              <p:cNvSpPr/>
              <p:nvPr/>
            </p:nvSpPr>
            <p:spPr>
              <a:xfrm>
                <a:off x="1939375" y="362910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24" y="1"/>
                    </a:moveTo>
                    <a:cubicBezTo>
                      <a:pt x="192" y="1"/>
                      <a:pt x="159" y="9"/>
                      <a:pt x="125" y="26"/>
                    </a:cubicBezTo>
                    <a:cubicBezTo>
                      <a:pt x="25" y="76"/>
                      <a:pt x="0" y="176"/>
                      <a:pt x="50" y="277"/>
                    </a:cubicBezTo>
                    <a:cubicBezTo>
                      <a:pt x="84" y="343"/>
                      <a:pt x="139" y="377"/>
                      <a:pt x="202" y="377"/>
                    </a:cubicBezTo>
                    <a:cubicBezTo>
                      <a:pt x="234" y="377"/>
                      <a:pt x="267" y="368"/>
                      <a:pt x="301" y="352"/>
                    </a:cubicBezTo>
                    <a:cubicBezTo>
                      <a:pt x="401" y="302"/>
                      <a:pt x="451" y="201"/>
                      <a:pt x="376" y="101"/>
                    </a:cubicBezTo>
                    <a:cubicBezTo>
                      <a:pt x="343" y="34"/>
                      <a:pt x="287" y="1"/>
                      <a:pt x="22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1" name="Google Shape;5521;p27"/>
              <p:cNvSpPr/>
              <p:nvPr/>
            </p:nvSpPr>
            <p:spPr>
              <a:xfrm>
                <a:off x="1966300" y="3687375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59" y="9"/>
                      <a:pt x="126" y="26"/>
                    </a:cubicBezTo>
                    <a:cubicBezTo>
                      <a:pt x="26" y="76"/>
                      <a:pt x="1" y="201"/>
                      <a:pt x="51" y="276"/>
                    </a:cubicBezTo>
                    <a:cubicBezTo>
                      <a:pt x="88" y="350"/>
                      <a:pt x="165" y="396"/>
                      <a:pt x="242" y="396"/>
                    </a:cubicBezTo>
                    <a:cubicBezTo>
                      <a:pt x="271" y="396"/>
                      <a:pt x="300" y="390"/>
                      <a:pt x="327" y="377"/>
                    </a:cubicBezTo>
                    <a:cubicBezTo>
                      <a:pt x="402" y="326"/>
                      <a:pt x="452" y="201"/>
                      <a:pt x="402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2" name="Google Shape;5522;p27"/>
              <p:cNvSpPr/>
              <p:nvPr/>
            </p:nvSpPr>
            <p:spPr>
              <a:xfrm>
                <a:off x="2012050" y="3558675"/>
                <a:ext cx="75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7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1" y="11"/>
                    </a:cubicBezTo>
                    <a:cubicBezTo>
                      <a:pt x="25" y="61"/>
                      <a:pt x="0" y="136"/>
                      <a:pt x="50" y="186"/>
                    </a:cubicBezTo>
                    <a:cubicBezTo>
                      <a:pt x="69" y="223"/>
                      <a:pt x="114" y="246"/>
                      <a:pt x="157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301" y="136"/>
                      <a:pt x="251" y="61"/>
                    </a:cubicBezTo>
                    <a:cubicBezTo>
                      <a:pt x="233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3" name="Google Shape;5523;p27"/>
              <p:cNvSpPr/>
              <p:nvPr/>
            </p:nvSpPr>
            <p:spPr>
              <a:xfrm>
                <a:off x="1969450" y="3642525"/>
                <a:ext cx="690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2" extrusionOk="0">
                    <a:moveTo>
                      <a:pt x="155" y="0"/>
                    </a:moveTo>
                    <a:cubicBezTo>
                      <a:pt x="130" y="0"/>
                      <a:pt x="103" y="6"/>
                      <a:pt x="75" y="15"/>
                    </a:cubicBezTo>
                    <a:cubicBezTo>
                      <a:pt x="25" y="40"/>
                      <a:pt x="0" y="115"/>
                      <a:pt x="25" y="166"/>
                    </a:cubicBezTo>
                    <a:cubicBezTo>
                      <a:pt x="57" y="214"/>
                      <a:pt x="100" y="242"/>
                      <a:pt x="140" y="242"/>
                    </a:cubicBezTo>
                    <a:cubicBezTo>
                      <a:pt x="162" y="242"/>
                      <a:pt x="183" y="233"/>
                      <a:pt x="201" y="216"/>
                    </a:cubicBezTo>
                    <a:cubicBezTo>
                      <a:pt x="251" y="191"/>
                      <a:pt x="276" y="115"/>
                      <a:pt x="251" y="65"/>
                    </a:cubicBezTo>
                    <a:cubicBezTo>
                      <a:pt x="235" y="18"/>
                      <a:pt x="199" y="0"/>
                      <a:pt x="15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4" name="Google Shape;5524;p27"/>
              <p:cNvSpPr/>
              <p:nvPr/>
            </p:nvSpPr>
            <p:spPr>
              <a:xfrm>
                <a:off x="1989500" y="3567325"/>
                <a:ext cx="75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43" extrusionOk="0">
                    <a:moveTo>
                      <a:pt x="162" y="1"/>
                    </a:moveTo>
                    <a:cubicBezTo>
                      <a:pt x="140" y="1"/>
                      <a:pt x="119" y="7"/>
                      <a:pt x="100" y="16"/>
                    </a:cubicBezTo>
                    <a:cubicBezTo>
                      <a:pt x="25" y="41"/>
                      <a:pt x="0" y="116"/>
                      <a:pt x="50" y="166"/>
                    </a:cubicBezTo>
                    <a:cubicBezTo>
                      <a:pt x="66" y="215"/>
                      <a:pt x="103" y="242"/>
                      <a:pt x="141" y="242"/>
                    </a:cubicBezTo>
                    <a:cubicBezTo>
                      <a:pt x="162" y="242"/>
                      <a:pt x="183" y="234"/>
                      <a:pt x="201" y="216"/>
                    </a:cubicBezTo>
                    <a:cubicBezTo>
                      <a:pt x="276" y="191"/>
                      <a:pt x="301" y="116"/>
                      <a:pt x="251" y="66"/>
                    </a:cubicBezTo>
                    <a:cubicBezTo>
                      <a:pt x="235" y="18"/>
                      <a:pt x="199" y="1"/>
                      <a:pt x="162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5" name="Google Shape;5525;p27"/>
              <p:cNvSpPr/>
              <p:nvPr/>
            </p:nvSpPr>
            <p:spPr>
              <a:xfrm>
                <a:off x="2005150" y="3615925"/>
                <a:ext cx="7550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54" extrusionOk="0">
                    <a:moveTo>
                      <a:pt x="160" y="1"/>
                    </a:moveTo>
                    <a:cubicBezTo>
                      <a:pt x="140" y="1"/>
                      <a:pt x="119" y="9"/>
                      <a:pt x="101" y="27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6"/>
                      <a:pt x="104" y="253"/>
                      <a:pt x="142" y="253"/>
                    </a:cubicBezTo>
                    <a:cubicBezTo>
                      <a:pt x="162" y="253"/>
                      <a:pt x="183" y="245"/>
                      <a:pt x="201" y="227"/>
                    </a:cubicBezTo>
                    <a:cubicBezTo>
                      <a:pt x="276" y="202"/>
                      <a:pt x="301" y="127"/>
                      <a:pt x="251" y="77"/>
                    </a:cubicBezTo>
                    <a:cubicBezTo>
                      <a:pt x="235" y="28"/>
                      <a:pt x="198" y="1"/>
                      <a:pt x="16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6" name="Google Shape;5526;p27"/>
              <p:cNvSpPr/>
              <p:nvPr/>
            </p:nvSpPr>
            <p:spPr>
              <a:xfrm>
                <a:off x="2044000" y="3674825"/>
                <a:ext cx="755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2" extrusionOk="0">
                    <a:moveTo>
                      <a:pt x="160" y="0"/>
                    </a:moveTo>
                    <a:cubicBezTo>
                      <a:pt x="139" y="0"/>
                      <a:pt x="119" y="9"/>
                      <a:pt x="101" y="26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5"/>
                      <a:pt x="103" y="242"/>
                      <a:pt x="140" y="242"/>
                    </a:cubicBezTo>
                    <a:cubicBezTo>
                      <a:pt x="161" y="242"/>
                      <a:pt x="183" y="236"/>
                      <a:pt x="201" y="227"/>
                    </a:cubicBezTo>
                    <a:cubicBezTo>
                      <a:pt x="276" y="202"/>
                      <a:pt x="301" y="127"/>
                      <a:pt x="251" y="77"/>
                    </a:cubicBezTo>
                    <a:cubicBezTo>
                      <a:pt x="235" y="28"/>
                      <a:pt x="198" y="0"/>
                      <a:pt x="16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7" name="Google Shape;5527;p27"/>
              <p:cNvSpPr/>
              <p:nvPr/>
            </p:nvSpPr>
            <p:spPr>
              <a:xfrm>
                <a:off x="2107275" y="3593525"/>
                <a:ext cx="11950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21" extrusionOk="0">
                    <a:moveTo>
                      <a:pt x="235" y="1"/>
                    </a:moveTo>
                    <a:cubicBezTo>
                      <a:pt x="207" y="1"/>
                      <a:pt x="178" y="7"/>
                      <a:pt x="151" y="20"/>
                    </a:cubicBezTo>
                    <a:cubicBezTo>
                      <a:pt x="51" y="70"/>
                      <a:pt x="1" y="196"/>
                      <a:pt x="51" y="296"/>
                    </a:cubicBezTo>
                    <a:cubicBezTo>
                      <a:pt x="85" y="382"/>
                      <a:pt x="155" y="420"/>
                      <a:pt x="235" y="420"/>
                    </a:cubicBezTo>
                    <a:cubicBezTo>
                      <a:pt x="272" y="420"/>
                      <a:pt x="312" y="412"/>
                      <a:pt x="352" y="396"/>
                    </a:cubicBezTo>
                    <a:cubicBezTo>
                      <a:pt x="452" y="346"/>
                      <a:pt x="477" y="221"/>
                      <a:pt x="427" y="121"/>
                    </a:cubicBezTo>
                    <a:cubicBezTo>
                      <a:pt x="390" y="47"/>
                      <a:pt x="313" y="1"/>
                      <a:pt x="23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8" name="Google Shape;5528;p27"/>
              <p:cNvSpPr/>
              <p:nvPr/>
            </p:nvSpPr>
            <p:spPr>
              <a:xfrm>
                <a:off x="2020825" y="35075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0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50" y="76"/>
                      <a:pt x="0" y="201"/>
                      <a:pt x="50" y="301"/>
                    </a:cubicBezTo>
                    <a:cubicBezTo>
                      <a:pt x="86" y="356"/>
                      <a:pt x="162" y="397"/>
                      <a:pt x="238" y="397"/>
                    </a:cubicBezTo>
                    <a:cubicBezTo>
                      <a:pt x="268" y="397"/>
                      <a:pt x="298" y="391"/>
                      <a:pt x="326" y="377"/>
                    </a:cubicBezTo>
                    <a:cubicBezTo>
                      <a:pt x="426" y="326"/>
                      <a:pt x="451" y="201"/>
                      <a:pt x="401" y="101"/>
                    </a:cubicBezTo>
                    <a:cubicBezTo>
                      <a:pt x="368" y="34"/>
                      <a:pt x="301" y="1"/>
                      <a:pt x="2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9" name="Google Shape;5529;p27"/>
              <p:cNvSpPr/>
              <p:nvPr/>
            </p:nvSpPr>
            <p:spPr>
              <a:xfrm>
                <a:off x="2040250" y="3425350"/>
                <a:ext cx="9425" cy="84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37" extrusionOk="0">
                    <a:moveTo>
                      <a:pt x="186" y="1"/>
                    </a:moveTo>
                    <a:cubicBezTo>
                      <a:pt x="100" y="1"/>
                      <a:pt x="25" y="66"/>
                      <a:pt x="25" y="131"/>
                    </a:cubicBezTo>
                    <a:cubicBezTo>
                      <a:pt x="0" y="231"/>
                      <a:pt x="75" y="331"/>
                      <a:pt x="176" y="331"/>
                    </a:cubicBezTo>
                    <a:cubicBezTo>
                      <a:pt x="186" y="335"/>
                      <a:pt x="196" y="336"/>
                      <a:pt x="207" y="336"/>
                    </a:cubicBezTo>
                    <a:cubicBezTo>
                      <a:pt x="276" y="336"/>
                      <a:pt x="354" y="271"/>
                      <a:pt x="376" y="206"/>
                    </a:cubicBezTo>
                    <a:cubicBezTo>
                      <a:pt x="376" y="106"/>
                      <a:pt x="301" y="5"/>
                      <a:pt x="226" y="5"/>
                    </a:cubicBezTo>
                    <a:cubicBezTo>
                      <a:pt x="212" y="2"/>
                      <a:pt x="199" y="1"/>
                      <a:pt x="186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0" name="Google Shape;5530;p27"/>
              <p:cNvSpPr/>
              <p:nvPr/>
            </p:nvSpPr>
            <p:spPr>
              <a:xfrm>
                <a:off x="2188750" y="3305925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19" y="1"/>
                    </a:moveTo>
                    <a:cubicBezTo>
                      <a:pt x="194" y="1"/>
                      <a:pt x="171" y="7"/>
                      <a:pt x="150" y="20"/>
                    </a:cubicBezTo>
                    <a:cubicBezTo>
                      <a:pt x="50" y="71"/>
                      <a:pt x="0" y="196"/>
                      <a:pt x="50" y="296"/>
                    </a:cubicBezTo>
                    <a:cubicBezTo>
                      <a:pt x="84" y="363"/>
                      <a:pt x="150" y="396"/>
                      <a:pt x="221" y="396"/>
                    </a:cubicBezTo>
                    <a:cubicBezTo>
                      <a:pt x="256" y="396"/>
                      <a:pt x="292" y="388"/>
                      <a:pt x="326" y="371"/>
                    </a:cubicBezTo>
                    <a:cubicBezTo>
                      <a:pt x="426" y="321"/>
                      <a:pt x="451" y="221"/>
                      <a:pt x="401" y="121"/>
                    </a:cubicBezTo>
                    <a:cubicBezTo>
                      <a:pt x="364" y="47"/>
                      <a:pt x="287" y="1"/>
                      <a:pt x="21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1" name="Google Shape;5531;p27"/>
              <p:cNvSpPr/>
              <p:nvPr/>
            </p:nvSpPr>
            <p:spPr>
              <a:xfrm>
                <a:off x="2161800" y="32476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13" y="0"/>
                    </a:moveTo>
                    <a:cubicBezTo>
                      <a:pt x="184" y="0"/>
                      <a:pt x="154" y="7"/>
                      <a:pt x="126" y="21"/>
                    </a:cubicBezTo>
                    <a:cubicBezTo>
                      <a:pt x="25" y="71"/>
                      <a:pt x="0" y="196"/>
                      <a:pt x="50" y="296"/>
                    </a:cubicBezTo>
                    <a:cubicBezTo>
                      <a:pt x="84" y="363"/>
                      <a:pt x="151" y="397"/>
                      <a:pt x="221" y="397"/>
                    </a:cubicBezTo>
                    <a:cubicBezTo>
                      <a:pt x="257" y="397"/>
                      <a:pt x="293" y="388"/>
                      <a:pt x="326" y="372"/>
                    </a:cubicBezTo>
                    <a:cubicBezTo>
                      <a:pt x="401" y="321"/>
                      <a:pt x="451" y="196"/>
                      <a:pt x="401" y="96"/>
                    </a:cubicBezTo>
                    <a:cubicBezTo>
                      <a:pt x="365" y="42"/>
                      <a:pt x="290" y="0"/>
                      <a:pt x="21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2" name="Google Shape;5532;p27"/>
              <p:cNvSpPr/>
              <p:nvPr/>
            </p:nvSpPr>
            <p:spPr>
              <a:xfrm>
                <a:off x="2119825" y="3380125"/>
                <a:ext cx="6900" cy="6125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5" extrusionOk="0">
                    <a:moveTo>
                      <a:pt x="135" y="0"/>
                    </a:moveTo>
                    <a:cubicBezTo>
                      <a:pt x="116" y="0"/>
                      <a:pt x="95" y="3"/>
                      <a:pt x="75" y="10"/>
                    </a:cubicBezTo>
                    <a:cubicBezTo>
                      <a:pt x="25" y="35"/>
                      <a:pt x="0" y="110"/>
                      <a:pt x="25" y="160"/>
                    </a:cubicBezTo>
                    <a:cubicBezTo>
                      <a:pt x="63" y="217"/>
                      <a:pt x="114" y="245"/>
                      <a:pt x="159" y="245"/>
                    </a:cubicBezTo>
                    <a:cubicBezTo>
                      <a:pt x="174" y="245"/>
                      <a:pt x="188" y="242"/>
                      <a:pt x="201" y="235"/>
                    </a:cubicBezTo>
                    <a:cubicBezTo>
                      <a:pt x="251" y="185"/>
                      <a:pt x="276" y="110"/>
                      <a:pt x="251" y="60"/>
                    </a:cubicBezTo>
                    <a:cubicBezTo>
                      <a:pt x="232" y="23"/>
                      <a:pt x="187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3" name="Google Shape;5533;p27"/>
              <p:cNvSpPr/>
              <p:nvPr/>
            </p:nvSpPr>
            <p:spPr>
              <a:xfrm>
                <a:off x="2163050" y="3296150"/>
                <a:ext cx="69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6" extrusionOk="0">
                    <a:moveTo>
                      <a:pt x="120" y="1"/>
                    </a:moveTo>
                    <a:cubicBezTo>
                      <a:pt x="104" y="1"/>
                      <a:pt x="89" y="4"/>
                      <a:pt x="76" y="10"/>
                    </a:cubicBezTo>
                    <a:cubicBezTo>
                      <a:pt x="0" y="61"/>
                      <a:pt x="0" y="136"/>
                      <a:pt x="26" y="186"/>
                    </a:cubicBezTo>
                    <a:cubicBezTo>
                      <a:pt x="44" y="223"/>
                      <a:pt x="89" y="246"/>
                      <a:pt x="132" y="246"/>
                    </a:cubicBezTo>
                    <a:cubicBezTo>
                      <a:pt x="147" y="246"/>
                      <a:pt x="162" y="243"/>
                      <a:pt x="176" y="236"/>
                    </a:cubicBezTo>
                    <a:cubicBezTo>
                      <a:pt x="251" y="211"/>
                      <a:pt x="276" y="136"/>
                      <a:pt x="226" y="61"/>
                    </a:cubicBezTo>
                    <a:cubicBezTo>
                      <a:pt x="208" y="24"/>
                      <a:pt x="162" y="1"/>
                      <a:pt x="12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4" name="Google Shape;5534;p27"/>
              <p:cNvSpPr/>
              <p:nvPr/>
            </p:nvSpPr>
            <p:spPr>
              <a:xfrm>
                <a:off x="2142375" y="3371350"/>
                <a:ext cx="69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6" extrusionOk="0">
                    <a:moveTo>
                      <a:pt x="145" y="0"/>
                    </a:moveTo>
                    <a:cubicBezTo>
                      <a:pt x="129" y="0"/>
                      <a:pt x="114" y="3"/>
                      <a:pt x="101" y="10"/>
                    </a:cubicBezTo>
                    <a:cubicBezTo>
                      <a:pt x="25" y="60"/>
                      <a:pt x="0" y="135"/>
                      <a:pt x="51" y="185"/>
                    </a:cubicBezTo>
                    <a:cubicBezTo>
                      <a:pt x="69" y="222"/>
                      <a:pt x="114" y="245"/>
                      <a:pt x="157" y="245"/>
                    </a:cubicBezTo>
                    <a:cubicBezTo>
                      <a:pt x="172" y="245"/>
                      <a:pt x="187" y="242"/>
                      <a:pt x="201" y="236"/>
                    </a:cubicBezTo>
                    <a:cubicBezTo>
                      <a:pt x="276" y="211"/>
                      <a:pt x="276" y="135"/>
                      <a:pt x="251" y="60"/>
                    </a:cubicBezTo>
                    <a:cubicBezTo>
                      <a:pt x="233" y="23"/>
                      <a:pt x="187" y="0"/>
                      <a:pt x="14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5" name="Google Shape;5535;p27"/>
              <p:cNvSpPr/>
              <p:nvPr/>
            </p:nvSpPr>
            <p:spPr>
              <a:xfrm>
                <a:off x="2126700" y="332270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60" y="0"/>
                    </a:moveTo>
                    <a:cubicBezTo>
                      <a:pt x="140" y="0"/>
                      <a:pt x="119" y="8"/>
                      <a:pt x="101" y="26"/>
                    </a:cubicBezTo>
                    <a:cubicBezTo>
                      <a:pt x="26" y="51"/>
                      <a:pt x="1" y="126"/>
                      <a:pt x="51" y="177"/>
                    </a:cubicBezTo>
                    <a:cubicBezTo>
                      <a:pt x="67" y="225"/>
                      <a:pt x="104" y="253"/>
                      <a:pt x="142" y="253"/>
                    </a:cubicBezTo>
                    <a:cubicBezTo>
                      <a:pt x="163" y="253"/>
                      <a:pt x="184" y="244"/>
                      <a:pt x="201" y="227"/>
                    </a:cubicBezTo>
                    <a:cubicBezTo>
                      <a:pt x="277" y="202"/>
                      <a:pt x="277" y="126"/>
                      <a:pt x="251" y="76"/>
                    </a:cubicBezTo>
                    <a:cubicBezTo>
                      <a:pt x="235" y="28"/>
                      <a:pt x="198" y="0"/>
                      <a:pt x="16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6" name="Google Shape;5536;p27"/>
              <p:cNvSpPr/>
              <p:nvPr/>
            </p:nvSpPr>
            <p:spPr>
              <a:xfrm>
                <a:off x="2087850" y="326380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54" y="0"/>
                    </a:moveTo>
                    <a:cubicBezTo>
                      <a:pt x="129" y="0"/>
                      <a:pt x="103" y="9"/>
                      <a:pt x="76" y="26"/>
                    </a:cubicBezTo>
                    <a:cubicBezTo>
                      <a:pt x="26" y="51"/>
                      <a:pt x="1" y="127"/>
                      <a:pt x="26" y="177"/>
                    </a:cubicBezTo>
                    <a:cubicBezTo>
                      <a:pt x="58" y="225"/>
                      <a:pt x="101" y="253"/>
                      <a:pt x="141" y="253"/>
                    </a:cubicBezTo>
                    <a:cubicBezTo>
                      <a:pt x="163" y="253"/>
                      <a:pt x="184" y="245"/>
                      <a:pt x="201" y="227"/>
                    </a:cubicBezTo>
                    <a:cubicBezTo>
                      <a:pt x="252" y="202"/>
                      <a:pt x="277" y="127"/>
                      <a:pt x="252" y="76"/>
                    </a:cubicBezTo>
                    <a:cubicBezTo>
                      <a:pt x="235" y="28"/>
                      <a:pt x="198" y="0"/>
                      <a:pt x="15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7" name="Google Shape;5537;p27"/>
              <p:cNvSpPr/>
              <p:nvPr/>
            </p:nvSpPr>
            <p:spPr>
              <a:xfrm>
                <a:off x="2020200" y="3340875"/>
                <a:ext cx="11925" cy="10550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22" extrusionOk="0">
                    <a:moveTo>
                      <a:pt x="230" y="1"/>
                    </a:moveTo>
                    <a:cubicBezTo>
                      <a:pt x="195" y="1"/>
                      <a:pt x="159" y="9"/>
                      <a:pt x="125" y="26"/>
                    </a:cubicBezTo>
                    <a:cubicBezTo>
                      <a:pt x="25" y="76"/>
                      <a:pt x="0" y="201"/>
                      <a:pt x="50" y="302"/>
                    </a:cubicBezTo>
                    <a:cubicBezTo>
                      <a:pt x="87" y="375"/>
                      <a:pt x="164" y="422"/>
                      <a:pt x="242" y="422"/>
                    </a:cubicBezTo>
                    <a:cubicBezTo>
                      <a:pt x="270" y="422"/>
                      <a:pt x="299" y="415"/>
                      <a:pt x="326" y="402"/>
                    </a:cubicBezTo>
                    <a:cubicBezTo>
                      <a:pt x="426" y="327"/>
                      <a:pt x="476" y="201"/>
                      <a:pt x="401" y="101"/>
                    </a:cubicBezTo>
                    <a:cubicBezTo>
                      <a:pt x="368" y="34"/>
                      <a:pt x="301" y="1"/>
                      <a:pt x="2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8" name="Google Shape;5538;p27"/>
              <p:cNvSpPr/>
              <p:nvPr/>
            </p:nvSpPr>
            <p:spPr>
              <a:xfrm>
                <a:off x="2107275" y="34273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60" y="9"/>
                      <a:pt x="126" y="26"/>
                    </a:cubicBezTo>
                    <a:cubicBezTo>
                      <a:pt x="26" y="76"/>
                      <a:pt x="1" y="201"/>
                      <a:pt x="51" y="301"/>
                    </a:cubicBezTo>
                    <a:cubicBezTo>
                      <a:pt x="87" y="356"/>
                      <a:pt x="149" y="397"/>
                      <a:pt x="219" y="397"/>
                    </a:cubicBezTo>
                    <a:cubicBezTo>
                      <a:pt x="246" y="397"/>
                      <a:pt x="274" y="391"/>
                      <a:pt x="302" y="377"/>
                    </a:cubicBezTo>
                    <a:cubicBezTo>
                      <a:pt x="402" y="326"/>
                      <a:pt x="452" y="201"/>
                      <a:pt x="402" y="101"/>
                    </a:cubicBezTo>
                    <a:cubicBezTo>
                      <a:pt x="368" y="34"/>
                      <a:pt x="302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9" name="Google Shape;5539;p27"/>
              <p:cNvSpPr/>
              <p:nvPr/>
            </p:nvSpPr>
            <p:spPr>
              <a:xfrm>
                <a:off x="2584100" y="2831475"/>
                <a:ext cx="9425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7" extrusionOk="0">
                    <a:moveTo>
                      <a:pt x="151" y="1"/>
                    </a:moveTo>
                    <a:cubicBezTo>
                      <a:pt x="51" y="26"/>
                      <a:pt x="1" y="101"/>
                      <a:pt x="1" y="201"/>
                    </a:cubicBezTo>
                    <a:cubicBezTo>
                      <a:pt x="22" y="288"/>
                      <a:pt x="82" y="357"/>
                      <a:pt x="163" y="357"/>
                    </a:cubicBezTo>
                    <a:cubicBezTo>
                      <a:pt x="175" y="357"/>
                      <a:pt x="188" y="355"/>
                      <a:pt x="201" y="352"/>
                    </a:cubicBezTo>
                    <a:cubicBezTo>
                      <a:pt x="301" y="327"/>
                      <a:pt x="377" y="252"/>
                      <a:pt x="352" y="151"/>
                    </a:cubicBezTo>
                    <a:cubicBezTo>
                      <a:pt x="352" y="51"/>
                      <a:pt x="251" y="1"/>
                      <a:pt x="15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0" name="Google Shape;5540;p27"/>
              <p:cNvSpPr/>
              <p:nvPr/>
            </p:nvSpPr>
            <p:spPr>
              <a:xfrm>
                <a:off x="2563425" y="2914200"/>
                <a:ext cx="11925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21" extrusionOk="0">
                    <a:moveTo>
                      <a:pt x="240" y="0"/>
                    </a:moveTo>
                    <a:cubicBezTo>
                      <a:pt x="162" y="0"/>
                      <a:pt x="84" y="34"/>
                      <a:pt x="51" y="100"/>
                    </a:cubicBezTo>
                    <a:cubicBezTo>
                      <a:pt x="1" y="226"/>
                      <a:pt x="51" y="351"/>
                      <a:pt x="151" y="401"/>
                    </a:cubicBezTo>
                    <a:cubicBezTo>
                      <a:pt x="178" y="415"/>
                      <a:pt x="206" y="421"/>
                      <a:pt x="235" y="421"/>
                    </a:cubicBezTo>
                    <a:cubicBezTo>
                      <a:pt x="313" y="421"/>
                      <a:pt x="390" y="374"/>
                      <a:pt x="427" y="301"/>
                    </a:cubicBezTo>
                    <a:cubicBezTo>
                      <a:pt x="477" y="201"/>
                      <a:pt x="452" y="75"/>
                      <a:pt x="351" y="25"/>
                    </a:cubicBezTo>
                    <a:cubicBezTo>
                      <a:pt x="318" y="9"/>
                      <a:pt x="279" y="0"/>
                      <a:pt x="24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541" name="Google Shape;5541;p27"/>
            <p:cNvGrpSpPr/>
            <p:nvPr/>
          </p:nvGrpSpPr>
          <p:grpSpPr>
            <a:xfrm rot="-9313363">
              <a:off x="6419569" y="2911743"/>
              <a:ext cx="2192988" cy="2597154"/>
              <a:chOff x="1859800" y="2828350"/>
              <a:chExt cx="733725" cy="868950"/>
            </a:xfrm>
          </p:grpSpPr>
          <p:sp>
            <p:nvSpPr>
              <p:cNvPr id="5542" name="Google Shape;5542;p27"/>
              <p:cNvSpPr/>
              <p:nvPr/>
            </p:nvSpPr>
            <p:spPr>
              <a:xfrm>
                <a:off x="2271450" y="3280650"/>
                <a:ext cx="15050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0" extrusionOk="0">
                    <a:moveTo>
                      <a:pt x="305" y="0"/>
                    </a:moveTo>
                    <a:cubicBezTo>
                      <a:pt x="171" y="0"/>
                      <a:pt x="48" y="95"/>
                      <a:pt x="25" y="229"/>
                    </a:cubicBezTo>
                    <a:cubicBezTo>
                      <a:pt x="0" y="380"/>
                      <a:pt x="101" y="530"/>
                      <a:pt x="251" y="555"/>
                    </a:cubicBezTo>
                    <a:cubicBezTo>
                      <a:pt x="266" y="558"/>
                      <a:pt x="282" y="559"/>
                      <a:pt x="297" y="559"/>
                    </a:cubicBezTo>
                    <a:cubicBezTo>
                      <a:pt x="431" y="559"/>
                      <a:pt x="554" y="465"/>
                      <a:pt x="577" y="330"/>
                    </a:cubicBezTo>
                    <a:cubicBezTo>
                      <a:pt x="602" y="179"/>
                      <a:pt x="502" y="29"/>
                      <a:pt x="351" y="4"/>
                    </a:cubicBezTo>
                    <a:cubicBezTo>
                      <a:pt x="336" y="1"/>
                      <a:pt x="320" y="0"/>
                      <a:pt x="30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3" name="Google Shape;5543;p27"/>
              <p:cNvSpPr/>
              <p:nvPr/>
            </p:nvSpPr>
            <p:spPr>
              <a:xfrm>
                <a:off x="2503900" y="3095025"/>
                <a:ext cx="1757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17" extrusionOk="0">
                    <a:moveTo>
                      <a:pt x="344" y="1"/>
                    </a:moveTo>
                    <a:cubicBezTo>
                      <a:pt x="297" y="1"/>
                      <a:pt x="248" y="12"/>
                      <a:pt x="201" y="35"/>
                    </a:cubicBezTo>
                    <a:cubicBezTo>
                      <a:pt x="51" y="111"/>
                      <a:pt x="1" y="311"/>
                      <a:pt x="76" y="436"/>
                    </a:cubicBezTo>
                    <a:cubicBezTo>
                      <a:pt x="131" y="546"/>
                      <a:pt x="240" y="616"/>
                      <a:pt x="353" y="616"/>
                    </a:cubicBezTo>
                    <a:cubicBezTo>
                      <a:pt x="394" y="616"/>
                      <a:pt x="437" y="607"/>
                      <a:pt x="477" y="587"/>
                    </a:cubicBezTo>
                    <a:cubicBezTo>
                      <a:pt x="627" y="487"/>
                      <a:pt x="702" y="311"/>
                      <a:pt x="602" y="161"/>
                    </a:cubicBezTo>
                    <a:cubicBezTo>
                      <a:pt x="550" y="57"/>
                      <a:pt x="451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4" name="Google Shape;5544;p27"/>
              <p:cNvSpPr/>
              <p:nvPr/>
            </p:nvSpPr>
            <p:spPr>
              <a:xfrm>
                <a:off x="2461300" y="3003550"/>
                <a:ext cx="175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2" extrusionOk="0">
                    <a:moveTo>
                      <a:pt x="350" y="1"/>
                    </a:moveTo>
                    <a:cubicBezTo>
                      <a:pt x="299" y="1"/>
                      <a:pt x="247" y="12"/>
                      <a:pt x="201" y="35"/>
                    </a:cubicBezTo>
                    <a:cubicBezTo>
                      <a:pt x="50" y="110"/>
                      <a:pt x="0" y="311"/>
                      <a:pt x="76" y="461"/>
                    </a:cubicBezTo>
                    <a:cubicBezTo>
                      <a:pt x="127" y="565"/>
                      <a:pt x="239" y="621"/>
                      <a:pt x="353" y="621"/>
                    </a:cubicBezTo>
                    <a:cubicBezTo>
                      <a:pt x="404" y="621"/>
                      <a:pt x="455" y="610"/>
                      <a:pt x="502" y="587"/>
                    </a:cubicBezTo>
                    <a:cubicBezTo>
                      <a:pt x="652" y="511"/>
                      <a:pt x="702" y="311"/>
                      <a:pt x="627" y="161"/>
                    </a:cubicBezTo>
                    <a:cubicBezTo>
                      <a:pt x="575" y="57"/>
                      <a:pt x="463" y="1"/>
                      <a:pt x="35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5" name="Google Shape;5545;p27"/>
              <p:cNvSpPr/>
              <p:nvPr/>
            </p:nvSpPr>
            <p:spPr>
              <a:xfrm>
                <a:off x="2396125" y="3210050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198" y="1"/>
                    </a:moveTo>
                    <a:cubicBezTo>
                      <a:pt x="172" y="1"/>
                      <a:pt x="147" y="7"/>
                      <a:pt x="126" y="21"/>
                    </a:cubicBezTo>
                    <a:cubicBezTo>
                      <a:pt x="26" y="71"/>
                      <a:pt x="1" y="196"/>
                      <a:pt x="51" y="297"/>
                    </a:cubicBezTo>
                    <a:cubicBezTo>
                      <a:pt x="87" y="351"/>
                      <a:pt x="149" y="392"/>
                      <a:pt x="219" y="392"/>
                    </a:cubicBezTo>
                    <a:cubicBezTo>
                      <a:pt x="246" y="392"/>
                      <a:pt x="274" y="386"/>
                      <a:pt x="302" y="372"/>
                    </a:cubicBezTo>
                    <a:cubicBezTo>
                      <a:pt x="402" y="322"/>
                      <a:pt x="427" y="196"/>
                      <a:pt x="377" y="96"/>
                    </a:cubicBezTo>
                    <a:cubicBezTo>
                      <a:pt x="341" y="42"/>
                      <a:pt x="265" y="1"/>
                      <a:pt x="19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6" name="Google Shape;5546;p27"/>
              <p:cNvSpPr/>
              <p:nvPr/>
            </p:nvSpPr>
            <p:spPr>
              <a:xfrm>
                <a:off x="2462550" y="307960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31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51" y="76"/>
                      <a:pt x="0" y="176"/>
                      <a:pt x="51" y="276"/>
                    </a:cubicBezTo>
                    <a:cubicBezTo>
                      <a:pt x="84" y="343"/>
                      <a:pt x="151" y="377"/>
                      <a:pt x="221" y="377"/>
                    </a:cubicBezTo>
                    <a:cubicBezTo>
                      <a:pt x="257" y="377"/>
                      <a:pt x="293" y="368"/>
                      <a:pt x="326" y="352"/>
                    </a:cubicBezTo>
                    <a:cubicBezTo>
                      <a:pt x="401" y="302"/>
                      <a:pt x="452" y="201"/>
                      <a:pt x="401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7" name="Google Shape;5547;p27"/>
              <p:cNvSpPr/>
              <p:nvPr/>
            </p:nvSpPr>
            <p:spPr>
              <a:xfrm>
                <a:off x="2431225" y="3196900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209" y="0"/>
                    </a:moveTo>
                    <a:cubicBezTo>
                      <a:pt x="182" y="0"/>
                      <a:pt x="154" y="7"/>
                      <a:pt x="126" y="21"/>
                    </a:cubicBezTo>
                    <a:cubicBezTo>
                      <a:pt x="25" y="71"/>
                      <a:pt x="0" y="196"/>
                      <a:pt x="50" y="296"/>
                    </a:cubicBezTo>
                    <a:cubicBezTo>
                      <a:pt x="87" y="350"/>
                      <a:pt x="162" y="392"/>
                      <a:pt x="229" y="392"/>
                    </a:cubicBezTo>
                    <a:cubicBezTo>
                      <a:pt x="255" y="392"/>
                      <a:pt x="280" y="385"/>
                      <a:pt x="301" y="371"/>
                    </a:cubicBezTo>
                    <a:cubicBezTo>
                      <a:pt x="401" y="321"/>
                      <a:pt x="426" y="196"/>
                      <a:pt x="376" y="96"/>
                    </a:cubicBezTo>
                    <a:cubicBezTo>
                      <a:pt x="340" y="42"/>
                      <a:pt x="278" y="0"/>
                      <a:pt x="20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8" name="Google Shape;5548;p27"/>
              <p:cNvSpPr/>
              <p:nvPr/>
            </p:nvSpPr>
            <p:spPr>
              <a:xfrm>
                <a:off x="2406775" y="3120950"/>
                <a:ext cx="106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7" extrusionOk="0">
                    <a:moveTo>
                      <a:pt x="225" y="1"/>
                    </a:moveTo>
                    <a:cubicBezTo>
                      <a:pt x="193" y="1"/>
                      <a:pt x="160" y="9"/>
                      <a:pt x="126" y="26"/>
                    </a:cubicBezTo>
                    <a:cubicBezTo>
                      <a:pt x="26" y="76"/>
                      <a:pt x="1" y="176"/>
                      <a:pt x="51" y="277"/>
                    </a:cubicBezTo>
                    <a:cubicBezTo>
                      <a:pt x="84" y="343"/>
                      <a:pt x="151" y="377"/>
                      <a:pt x="214" y="377"/>
                    </a:cubicBezTo>
                    <a:cubicBezTo>
                      <a:pt x="246" y="377"/>
                      <a:pt x="277" y="368"/>
                      <a:pt x="302" y="352"/>
                    </a:cubicBezTo>
                    <a:cubicBezTo>
                      <a:pt x="402" y="302"/>
                      <a:pt x="427" y="201"/>
                      <a:pt x="377" y="101"/>
                    </a:cubicBezTo>
                    <a:cubicBezTo>
                      <a:pt x="343" y="34"/>
                      <a:pt x="288" y="1"/>
                      <a:pt x="22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9" name="Google Shape;5549;p27"/>
              <p:cNvSpPr/>
              <p:nvPr/>
            </p:nvSpPr>
            <p:spPr>
              <a:xfrm>
                <a:off x="2346000" y="3028975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209" y="1"/>
                    </a:moveTo>
                    <a:cubicBezTo>
                      <a:pt x="182" y="1"/>
                      <a:pt x="154" y="7"/>
                      <a:pt x="126" y="21"/>
                    </a:cubicBezTo>
                    <a:cubicBezTo>
                      <a:pt x="26" y="71"/>
                      <a:pt x="1" y="196"/>
                      <a:pt x="51" y="296"/>
                    </a:cubicBezTo>
                    <a:cubicBezTo>
                      <a:pt x="87" y="351"/>
                      <a:pt x="162" y="392"/>
                      <a:pt x="230" y="392"/>
                    </a:cubicBezTo>
                    <a:cubicBezTo>
                      <a:pt x="256" y="392"/>
                      <a:pt x="281" y="386"/>
                      <a:pt x="302" y="372"/>
                    </a:cubicBezTo>
                    <a:cubicBezTo>
                      <a:pt x="402" y="321"/>
                      <a:pt x="427" y="196"/>
                      <a:pt x="377" y="96"/>
                    </a:cubicBezTo>
                    <a:cubicBezTo>
                      <a:pt x="341" y="42"/>
                      <a:pt x="278" y="1"/>
                      <a:pt x="20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0" name="Google Shape;5550;p27"/>
              <p:cNvSpPr/>
              <p:nvPr/>
            </p:nvSpPr>
            <p:spPr>
              <a:xfrm>
                <a:off x="2240125" y="3149275"/>
                <a:ext cx="1817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652" extrusionOk="0">
                    <a:moveTo>
                      <a:pt x="364" y="0"/>
                    </a:moveTo>
                    <a:cubicBezTo>
                      <a:pt x="311" y="0"/>
                      <a:pt x="256" y="14"/>
                      <a:pt x="201" y="46"/>
                    </a:cubicBezTo>
                    <a:cubicBezTo>
                      <a:pt x="50" y="121"/>
                      <a:pt x="0" y="322"/>
                      <a:pt x="75" y="472"/>
                    </a:cubicBezTo>
                    <a:cubicBezTo>
                      <a:pt x="130" y="582"/>
                      <a:pt x="253" y="652"/>
                      <a:pt x="373" y="652"/>
                    </a:cubicBezTo>
                    <a:cubicBezTo>
                      <a:pt x="417" y="652"/>
                      <a:pt x="461" y="642"/>
                      <a:pt x="501" y="622"/>
                    </a:cubicBezTo>
                    <a:cubicBezTo>
                      <a:pt x="677" y="522"/>
                      <a:pt x="727" y="322"/>
                      <a:pt x="652" y="171"/>
                    </a:cubicBezTo>
                    <a:cubicBezTo>
                      <a:pt x="583" y="68"/>
                      <a:pt x="479" y="0"/>
                      <a:pt x="36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1" name="Google Shape;5551;p27"/>
              <p:cNvSpPr/>
              <p:nvPr/>
            </p:nvSpPr>
            <p:spPr>
              <a:xfrm>
                <a:off x="2376075" y="3284250"/>
                <a:ext cx="175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2" extrusionOk="0">
                    <a:moveTo>
                      <a:pt x="344" y="1"/>
                    </a:moveTo>
                    <a:cubicBezTo>
                      <a:pt x="297" y="1"/>
                      <a:pt x="248" y="12"/>
                      <a:pt x="201" y="35"/>
                    </a:cubicBezTo>
                    <a:cubicBezTo>
                      <a:pt x="51" y="111"/>
                      <a:pt x="1" y="311"/>
                      <a:pt x="76" y="461"/>
                    </a:cubicBezTo>
                    <a:cubicBezTo>
                      <a:pt x="128" y="565"/>
                      <a:pt x="228" y="621"/>
                      <a:pt x="334" y="621"/>
                    </a:cubicBezTo>
                    <a:cubicBezTo>
                      <a:pt x="381" y="621"/>
                      <a:pt x="430" y="610"/>
                      <a:pt x="477" y="587"/>
                    </a:cubicBezTo>
                    <a:cubicBezTo>
                      <a:pt x="627" y="512"/>
                      <a:pt x="703" y="311"/>
                      <a:pt x="602" y="161"/>
                    </a:cubicBezTo>
                    <a:cubicBezTo>
                      <a:pt x="550" y="57"/>
                      <a:pt x="451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2" name="Google Shape;5552;p27"/>
              <p:cNvSpPr/>
              <p:nvPr/>
            </p:nvSpPr>
            <p:spPr>
              <a:xfrm>
                <a:off x="1891750" y="3615225"/>
                <a:ext cx="1442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577" h="560" extrusionOk="0">
                    <a:moveTo>
                      <a:pt x="280" y="1"/>
                    </a:moveTo>
                    <a:cubicBezTo>
                      <a:pt x="151" y="1"/>
                      <a:pt x="48" y="95"/>
                      <a:pt x="25" y="230"/>
                    </a:cubicBezTo>
                    <a:cubicBezTo>
                      <a:pt x="0" y="380"/>
                      <a:pt x="101" y="531"/>
                      <a:pt x="251" y="556"/>
                    </a:cubicBezTo>
                    <a:cubicBezTo>
                      <a:pt x="266" y="558"/>
                      <a:pt x="282" y="560"/>
                      <a:pt x="297" y="560"/>
                    </a:cubicBezTo>
                    <a:cubicBezTo>
                      <a:pt x="426" y="560"/>
                      <a:pt x="529" y="465"/>
                      <a:pt x="552" y="330"/>
                    </a:cubicBezTo>
                    <a:cubicBezTo>
                      <a:pt x="577" y="180"/>
                      <a:pt x="476" y="30"/>
                      <a:pt x="326" y="4"/>
                    </a:cubicBezTo>
                    <a:cubicBezTo>
                      <a:pt x="311" y="2"/>
                      <a:pt x="295" y="1"/>
                      <a:pt x="28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3" name="Google Shape;5553;p27"/>
              <p:cNvSpPr/>
              <p:nvPr/>
            </p:nvSpPr>
            <p:spPr>
              <a:xfrm>
                <a:off x="2123575" y="3429625"/>
                <a:ext cx="17575" cy="1540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16" extrusionOk="0">
                    <a:moveTo>
                      <a:pt x="350" y="0"/>
                    </a:moveTo>
                    <a:cubicBezTo>
                      <a:pt x="299" y="0"/>
                      <a:pt x="248" y="12"/>
                      <a:pt x="201" y="35"/>
                    </a:cubicBezTo>
                    <a:cubicBezTo>
                      <a:pt x="51" y="110"/>
                      <a:pt x="1" y="311"/>
                      <a:pt x="76" y="436"/>
                    </a:cubicBezTo>
                    <a:cubicBezTo>
                      <a:pt x="131" y="546"/>
                      <a:pt x="253" y="616"/>
                      <a:pt x="373" y="616"/>
                    </a:cubicBezTo>
                    <a:cubicBezTo>
                      <a:pt x="418" y="616"/>
                      <a:pt x="461" y="606"/>
                      <a:pt x="502" y="586"/>
                    </a:cubicBezTo>
                    <a:cubicBezTo>
                      <a:pt x="652" y="486"/>
                      <a:pt x="702" y="311"/>
                      <a:pt x="627" y="160"/>
                    </a:cubicBezTo>
                    <a:cubicBezTo>
                      <a:pt x="575" y="56"/>
                      <a:pt x="464" y="0"/>
                      <a:pt x="35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4" name="Google Shape;5554;p27"/>
              <p:cNvSpPr/>
              <p:nvPr/>
            </p:nvSpPr>
            <p:spPr>
              <a:xfrm>
                <a:off x="2080975" y="3338150"/>
                <a:ext cx="17550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621" extrusionOk="0">
                    <a:moveTo>
                      <a:pt x="369" y="0"/>
                    </a:moveTo>
                    <a:cubicBezTo>
                      <a:pt x="321" y="0"/>
                      <a:pt x="272" y="11"/>
                      <a:pt x="226" y="35"/>
                    </a:cubicBezTo>
                    <a:cubicBezTo>
                      <a:pt x="75" y="110"/>
                      <a:pt x="0" y="310"/>
                      <a:pt x="75" y="461"/>
                    </a:cubicBezTo>
                    <a:cubicBezTo>
                      <a:pt x="145" y="565"/>
                      <a:pt x="250" y="621"/>
                      <a:pt x="358" y="621"/>
                    </a:cubicBezTo>
                    <a:cubicBezTo>
                      <a:pt x="406" y="621"/>
                      <a:pt x="455" y="609"/>
                      <a:pt x="501" y="586"/>
                    </a:cubicBezTo>
                    <a:cubicBezTo>
                      <a:pt x="652" y="511"/>
                      <a:pt x="702" y="310"/>
                      <a:pt x="627" y="160"/>
                    </a:cubicBezTo>
                    <a:cubicBezTo>
                      <a:pt x="575" y="56"/>
                      <a:pt x="475" y="0"/>
                      <a:pt x="36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5" name="Google Shape;5555;p27"/>
              <p:cNvSpPr/>
              <p:nvPr/>
            </p:nvSpPr>
            <p:spPr>
              <a:xfrm>
                <a:off x="2015800" y="3544650"/>
                <a:ext cx="11300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2" extrusionOk="0">
                    <a:moveTo>
                      <a:pt x="214" y="0"/>
                    </a:moveTo>
                    <a:cubicBezTo>
                      <a:pt x="184" y="0"/>
                      <a:pt x="154" y="6"/>
                      <a:pt x="126" y="20"/>
                    </a:cubicBezTo>
                    <a:cubicBezTo>
                      <a:pt x="26" y="71"/>
                      <a:pt x="1" y="196"/>
                      <a:pt x="51" y="296"/>
                    </a:cubicBezTo>
                    <a:cubicBezTo>
                      <a:pt x="87" y="350"/>
                      <a:pt x="162" y="391"/>
                      <a:pt x="229" y="391"/>
                    </a:cubicBezTo>
                    <a:cubicBezTo>
                      <a:pt x="256" y="391"/>
                      <a:pt x="280" y="385"/>
                      <a:pt x="301" y="371"/>
                    </a:cubicBezTo>
                    <a:cubicBezTo>
                      <a:pt x="402" y="321"/>
                      <a:pt x="452" y="196"/>
                      <a:pt x="402" y="96"/>
                    </a:cubicBezTo>
                    <a:cubicBezTo>
                      <a:pt x="366" y="41"/>
                      <a:pt x="290" y="0"/>
                      <a:pt x="21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6" name="Google Shape;5556;p27"/>
              <p:cNvSpPr/>
              <p:nvPr/>
            </p:nvSpPr>
            <p:spPr>
              <a:xfrm>
                <a:off x="2082850" y="3414200"/>
                <a:ext cx="106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7" extrusionOk="0">
                    <a:moveTo>
                      <a:pt x="224" y="0"/>
                    </a:moveTo>
                    <a:cubicBezTo>
                      <a:pt x="193" y="0"/>
                      <a:pt x="159" y="9"/>
                      <a:pt x="126" y="25"/>
                    </a:cubicBezTo>
                    <a:cubicBezTo>
                      <a:pt x="25" y="75"/>
                      <a:pt x="0" y="176"/>
                      <a:pt x="51" y="276"/>
                    </a:cubicBezTo>
                    <a:cubicBezTo>
                      <a:pt x="84" y="343"/>
                      <a:pt x="140" y="376"/>
                      <a:pt x="203" y="376"/>
                    </a:cubicBezTo>
                    <a:cubicBezTo>
                      <a:pt x="234" y="376"/>
                      <a:pt x="268" y="368"/>
                      <a:pt x="301" y="351"/>
                    </a:cubicBezTo>
                    <a:cubicBezTo>
                      <a:pt x="401" y="301"/>
                      <a:pt x="426" y="201"/>
                      <a:pt x="376" y="101"/>
                    </a:cubicBezTo>
                    <a:cubicBezTo>
                      <a:pt x="343" y="34"/>
                      <a:pt x="287" y="0"/>
                      <a:pt x="22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7" name="Google Shape;5557;p27"/>
              <p:cNvSpPr/>
              <p:nvPr/>
            </p:nvSpPr>
            <p:spPr>
              <a:xfrm>
                <a:off x="2050900" y="3531475"/>
                <a:ext cx="11300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3" extrusionOk="0">
                    <a:moveTo>
                      <a:pt x="223" y="1"/>
                    </a:moveTo>
                    <a:cubicBezTo>
                      <a:pt x="196" y="1"/>
                      <a:pt x="172" y="7"/>
                      <a:pt x="151" y="21"/>
                    </a:cubicBezTo>
                    <a:cubicBezTo>
                      <a:pt x="50" y="71"/>
                      <a:pt x="0" y="197"/>
                      <a:pt x="50" y="297"/>
                    </a:cubicBezTo>
                    <a:cubicBezTo>
                      <a:pt x="86" y="351"/>
                      <a:pt x="162" y="392"/>
                      <a:pt x="238" y="392"/>
                    </a:cubicBezTo>
                    <a:cubicBezTo>
                      <a:pt x="268" y="392"/>
                      <a:pt x="298" y="386"/>
                      <a:pt x="326" y="372"/>
                    </a:cubicBezTo>
                    <a:cubicBezTo>
                      <a:pt x="426" y="322"/>
                      <a:pt x="451" y="197"/>
                      <a:pt x="401" y="96"/>
                    </a:cubicBezTo>
                    <a:cubicBezTo>
                      <a:pt x="365" y="42"/>
                      <a:pt x="290" y="1"/>
                      <a:pt x="22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8" name="Google Shape;5558;p27"/>
              <p:cNvSpPr/>
              <p:nvPr/>
            </p:nvSpPr>
            <p:spPr>
              <a:xfrm>
                <a:off x="2026450" y="345555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38" y="0"/>
                    </a:moveTo>
                    <a:cubicBezTo>
                      <a:pt x="207" y="0"/>
                      <a:pt x="176" y="9"/>
                      <a:pt x="151" y="26"/>
                    </a:cubicBezTo>
                    <a:cubicBezTo>
                      <a:pt x="51" y="76"/>
                      <a:pt x="1" y="176"/>
                      <a:pt x="51" y="276"/>
                    </a:cubicBezTo>
                    <a:cubicBezTo>
                      <a:pt x="84" y="343"/>
                      <a:pt x="151" y="376"/>
                      <a:pt x="222" y="376"/>
                    </a:cubicBezTo>
                    <a:cubicBezTo>
                      <a:pt x="257" y="376"/>
                      <a:pt x="293" y="368"/>
                      <a:pt x="327" y="351"/>
                    </a:cubicBezTo>
                    <a:cubicBezTo>
                      <a:pt x="427" y="301"/>
                      <a:pt x="452" y="201"/>
                      <a:pt x="402" y="101"/>
                    </a:cubicBezTo>
                    <a:cubicBezTo>
                      <a:pt x="368" y="34"/>
                      <a:pt x="302" y="0"/>
                      <a:pt x="23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9" name="Google Shape;5559;p27"/>
              <p:cNvSpPr/>
              <p:nvPr/>
            </p:nvSpPr>
            <p:spPr>
              <a:xfrm>
                <a:off x="1965675" y="3363575"/>
                <a:ext cx="11300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2" extrusionOk="0">
                    <a:moveTo>
                      <a:pt x="223" y="0"/>
                    </a:moveTo>
                    <a:cubicBezTo>
                      <a:pt x="197" y="0"/>
                      <a:pt x="172" y="6"/>
                      <a:pt x="151" y="20"/>
                    </a:cubicBezTo>
                    <a:cubicBezTo>
                      <a:pt x="51" y="70"/>
                      <a:pt x="1" y="196"/>
                      <a:pt x="51" y="296"/>
                    </a:cubicBezTo>
                    <a:cubicBezTo>
                      <a:pt x="87" y="350"/>
                      <a:pt x="162" y="391"/>
                      <a:pt x="239" y="391"/>
                    </a:cubicBezTo>
                    <a:cubicBezTo>
                      <a:pt x="269" y="391"/>
                      <a:pt x="298" y="385"/>
                      <a:pt x="326" y="371"/>
                    </a:cubicBezTo>
                    <a:cubicBezTo>
                      <a:pt x="427" y="321"/>
                      <a:pt x="452" y="196"/>
                      <a:pt x="402" y="95"/>
                    </a:cubicBezTo>
                    <a:cubicBezTo>
                      <a:pt x="366" y="41"/>
                      <a:pt x="290" y="0"/>
                      <a:pt x="22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0" name="Google Shape;5560;p27"/>
              <p:cNvSpPr/>
              <p:nvPr/>
            </p:nvSpPr>
            <p:spPr>
              <a:xfrm>
                <a:off x="1859800" y="3483850"/>
                <a:ext cx="18800" cy="16325"/>
              </a:xfrm>
              <a:custGeom>
                <a:avLst/>
                <a:gdLst/>
                <a:ahLst/>
                <a:cxnLst/>
                <a:rect l="l" t="t" r="r" b="b"/>
                <a:pathLst>
                  <a:path w="752" h="653" extrusionOk="0">
                    <a:moveTo>
                      <a:pt x="377" y="1"/>
                    </a:moveTo>
                    <a:cubicBezTo>
                      <a:pt x="325" y="1"/>
                      <a:pt x="273" y="15"/>
                      <a:pt x="226" y="46"/>
                    </a:cubicBezTo>
                    <a:cubicBezTo>
                      <a:pt x="50" y="122"/>
                      <a:pt x="0" y="322"/>
                      <a:pt x="75" y="472"/>
                    </a:cubicBezTo>
                    <a:cubicBezTo>
                      <a:pt x="149" y="583"/>
                      <a:pt x="276" y="652"/>
                      <a:pt x="398" y="652"/>
                    </a:cubicBezTo>
                    <a:cubicBezTo>
                      <a:pt x="442" y="652"/>
                      <a:pt x="486" y="643"/>
                      <a:pt x="526" y="623"/>
                    </a:cubicBezTo>
                    <a:cubicBezTo>
                      <a:pt x="677" y="523"/>
                      <a:pt x="752" y="322"/>
                      <a:pt x="652" y="172"/>
                    </a:cubicBezTo>
                    <a:cubicBezTo>
                      <a:pt x="600" y="69"/>
                      <a:pt x="490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1" name="Google Shape;5561;p27"/>
              <p:cNvSpPr/>
              <p:nvPr/>
            </p:nvSpPr>
            <p:spPr>
              <a:xfrm>
                <a:off x="1995750" y="3618850"/>
                <a:ext cx="1757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1" extrusionOk="0">
                    <a:moveTo>
                      <a:pt x="350" y="0"/>
                    </a:moveTo>
                    <a:cubicBezTo>
                      <a:pt x="299" y="0"/>
                      <a:pt x="248" y="12"/>
                      <a:pt x="201" y="35"/>
                    </a:cubicBezTo>
                    <a:cubicBezTo>
                      <a:pt x="51" y="110"/>
                      <a:pt x="1" y="311"/>
                      <a:pt x="76" y="461"/>
                    </a:cubicBezTo>
                    <a:cubicBezTo>
                      <a:pt x="128" y="565"/>
                      <a:pt x="239" y="621"/>
                      <a:pt x="353" y="621"/>
                    </a:cubicBezTo>
                    <a:cubicBezTo>
                      <a:pt x="404" y="621"/>
                      <a:pt x="455" y="610"/>
                      <a:pt x="502" y="586"/>
                    </a:cubicBezTo>
                    <a:cubicBezTo>
                      <a:pt x="652" y="511"/>
                      <a:pt x="702" y="311"/>
                      <a:pt x="627" y="160"/>
                    </a:cubicBezTo>
                    <a:cubicBezTo>
                      <a:pt x="575" y="56"/>
                      <a:pt x="464" y="0"/>
                      <a:pt x="35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2" name="Google Shape;5562;p27"/>
              <p:cNvSpPr/>
              <p:nvPr/>
            </p:nvSpPr>
            <p:spPr>
              <a:xfrm>
                <a:off x="1990125" y="3474350"/>
                <a:ext cx="6275" cy="582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233" extrusionOk="0">
                    <a:moveTo>
                      <a:pt x="125" y="0"/>
                    </a:moveTo>
                    <a:cubicBezTo>
                      <a:pt x="75" y="0"/>
                      <a:pt x="0" y="25"/>
                      <a:pt x="0" y="101"/>
                    </a:cubicBezTo>
                    <a:cubicBezTo>
                      <a:pt x="0" y="176"/>
                      <a:pt x="25" y="226"/>
                      <a:pt x="100" y="226"/>
                    </a:cubicBezTo>
                    <a:cubicBezTo>
                      <a:pt x="114" y="230"/>
                      <a:pt x="126" y="232"/>
                      <a:pt x="138" y="232"/>
                    </a:cubicBezTo>
                    <a:cubicBezTo>
                      <a:pt x="192" y="232"/>
                      <a:pt x="226" y="188"/>
                      <a:pt x="226" y="126"/>
                    </a:cubicBezTo>
                    <a:cubicBezTo>
                      <a:pt x="251" y="76"/>
                      <a:pt x="201" y="0"/>
                      <a:pt x="12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3" name="Google Shape;5563;p27"/>
              <p:cNvSpPr/>
              <p:nvPr/>
            </p:nvSpPr>
            <p:spPr>
              <a:xfrm>
                <a:off x="1886725" y="3555150"/>
                <a:ext cx="7550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79" extrusionOk="0">
                    <a:moveTo>
                      <a:pt x="161" y="0"/>
                    </a:moveTo>
                    <a:cubicBezTo>
                      <a:pt x="140" y="0"/>
                      <a:pt x="119" y="9"/>
                      <a:pt x="101" y="26"/>
                    </a:cubicBezTo>
                    <a:cubicBezTo>
                      <a:pt x="26" y="52"/>
                      <a:pt x="1" y="127"/>
                      <a:pt x="26" y="202"/>
                    </a:cubicBezTo>
                    <a:cubicBezTo>
                      <a:pt x="58" y="250"/>
                      <a:pt x="101" y="278"/>
                      <a:pt x="148" y="278"/>
                    </a:cubicBezTo>
                    <a:cubicBezTo>
                      <a:pt x="173" y="278"/>
                      <a:pt x="200" y="270"/>
                      <a:pt x="226" y="252"/>
                    </a:cubicBezTo>
                    <a:cubicBezTo>
                      <a:pt x="276" y="227"/>
                      <a:pt x="302" y="152"/>
                      <a:pt x="276" y="77"/>
                    </a:cubicBezTo>
                    <a:cubicBezTo>
                      <a:pt x="244" y="28"/>
                      <a:pt x="201" y="0"/>
                      <a:pt x="16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4" name="Google Shape;5564;p27"/>
              <p:cNvSpPr/>
              <p:nvPr/>
            </p:nvSpPr>
            <p:spPr>
              <a:xfrm>
                <a:off x="1905525" y="3595250"/>
                <a:ext cx="7550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79" extrusionOk="0">
                    <a:moveTo>
                      <a:pt x="155" y="0"/>
                    </a:moveTo>
                    <a:cubicBezTo>
                      <a:pt x="129" y="0"/>
                      <a:pt x="102" y="9"/>
                      <a:pt x="76" y="27"/>
                    </a:cubicBezTo>
                    <a:cubicBezTo>
                      <a:pt x="26" y="52"/>
                      <a:pt x="1" y="127"/>
                      <a:pt x="26" y="202"/>
                    </a:cubicBezTo>
                    <a:cubicBezTo>
                      <a:pt x="42" y="251"/>
                      <a:pt x="89" y="278"/>
                      <a:pt x="135" y="278"/>
                    </a:cubicBezTo>
                    <a:cubicBezTo>
                      <a:pt x="159" y="278"/>
                      <a:pt x="183" y="270"/>
                      <a:pt x="201" y="252"/>
                    </a:cubicBezTo>
                    <a:cubicBezTo>
                      <a:pt x="276" y="227"/>
                      <a:pt x="301" y="152"/>
                      <a:pt x="276" y="77"/>
                    </a:cubicBezTo>
                    <a:cubicBezTo>
                      <a:pt x="244" y="28"/>
                      <a:pt x="201" y="0"/>
                      <a:pt x="15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5" name="Google Shape;5565;p27"/>
              <p:cNvSpPr/>
              <p:nvPr/>
            </p:nvSpPr>
            <p:spPr>
              <a:xfrm>
                <a:off x="1936850" y="3507150"/>
                <a:ext cx="505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7" extrusionOk="0">
                    <a:moveTo>
                      <a:pt x="111" y="0"/>
                    </a:moveTo>
                    <a:cubicBezTo>
                      <a:pt x="92" y="0"/>
                      <a:pt x="72" y="6"/>
                      <a:pt x="51" y="17"/>
                    </a:cubicBezTo>
                    <a:cubicBezTo>
                      <a:pt x="26" y="42"/>
                      <a:pt x="1" y="92"/>
                      <a:pt x="26" y="117"/>
                    </a:cubicBezTo>
                    <a:cubicBezTo>
                      <a:pt x="44" y="154"/>
                      <a:pt x="76" y="177"/>
                      <a:pt x="111" y="177"/>
                    </a:cubicBezTo>
                    <a:cubicBezTo>
                      <a:pt x="124" y="177"/>
                      <a:pt x="138" y="174"/>
                      <a:pt x="151" y="167"/>
                    </a:cubicBezTo>
                    <a:cubicBezTo>
                      <a:pt x="176" y="142"/>
                      <a:pt x="201" y="92"/>
                      <a:pt x="176" y="42"/>
                    </a:cubicBezTo>
                    <a:cubicBezTo>
                      <a:pt x="162" y="12"/>
                      <a:pt x="138" y="0"/>
                      <a:pt x="11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6" name="Google Shape;5566;p27"/>
              <p:cNvSpPr/>
              <p:nvPr/>
            </p:nvSpPr>
            <p:spPr>
              <a:xfrm>
                <a:off x="1907400" y="3564325"/>
                <a:ext cx="50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2" extrusionOk="0">
                    <a:moveTo>
                      <a:pt x="91" y="1"/>
                    </a:moveTo>
                    <a:cubicBezTo>
                      <a:pt x="78" y="1"/>
                      <a:pt x="64" y="4"/>
                      <a:pt x="51" y="10"/>
                    </a:cubicBezTo>
                    <a:cubicBezTo>
                      <a:pt x="26" y="35"/>
                      <a:pt x="1" y="86"/>
                      <a:pt x="26" y="136"/>
                    </a:cubicBezTo>
                    <a:cubicBezTo>
                      <a:pt x="44" y="153"/>
                      <a:pt x="74" y="171"/>
                      <a:pt x="108" y="171"/>
                    </a:cubicBezTo>
                    <a:cubicBezTo>
                      <a:pt x="122" y="171"/>
                      <a:pt x="137" y="168"/>
                      <a:pt x="151" y="161"/>
                    </a:cubicBezTo>
                    <a:cubicBezTo>
                      <a:pt x="176" y="136"/>
                      <a:pt x="201" y="86"/>
                      <a:pt x="176" y="60"/>
                    </a:cubicBezTo>
                    <a:cubicBezTo>
                      <a:pt x="158" y="24"/>
                      <a:pt x="126" y="1"/>
                      <a:pt x="9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7" name="Google Shape;5567;p27"/>
              <p:cNvSpPr/>
              <p:nvPr/>
            </p:nvSpPr>
            <p:spPr>
              <a:xfrm>
                <a:off x="1921200" y="3512925"/>
                <a:ext cx="5025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2" extrusionOk="0">
                    <a:moveTo>
                      <a:pt x="103" y="1"/>
                    </a:moveTo>
                    <a:cubicBezTo>
                      <a:pt x="92" y="1"/>
                      <a:pt x="83" y="4"/>
                      <a:pt x="75" y="11"/>
                    </a:cubicBezTo>
                    <a:cubicBezTo>
                      <a:pt x="25" y="36"/>
                      <a:pt x="0" y="86"/>
                      <a:pt x="25" y="137"/>
                    </a:cubicBezTo>
                    <a:cubicBezTo>
                      <a:pt x="43" y="154"/>
                      <a:pt x="73" y="172"/>
                      <a:pt x="107" y="172"/>
                    </a:cubicBezTo>
                    <a:cubicBezTo>
                      <a:pt x="121" y="172"/>
                      <a:pt x="136" y="169"/>
                      <a:pt x="151" y="162"/>
                    </a:cubicBezTo>
                    <a:cubicBezTo>
                      <a:pt x="176" y="137"/>
                      <a:pt x="201" y="86"/>
                      <a:pt x="176" y="36"/>
                    </a:cubicBezTo>
                    <a:cubicBezTo>
                      <a:pt x="158" y="19"/>
                      <a:pt x="128" y="1"/>
                      <a:pt x="10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8" name="Google Shape;5568;p27"/>
              <p:cNvSpPr/>
              <p:nvPr/>
            </p:nvSpPr>
            <p:spPr>
              <a:xfrm>
                <a:off x="1931850" y="3546150"/>
                <a:ext cx="5025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2" extrusionOk="0">
                    <a:moveTo>
                      <a:pt x="100" y="1"/>
                    </a:moveTo>
                    <a:cubicBezTo>
                      <a:pt x="91" y="1"/>
                      <a:pt x="82" y="4"/>
                      <a:pt x="75" y="11"/>
                    </a:cubicBezTo>
                    <a:cubicBezTo>
                      <a:pt x="25" y="36"/>
                      <a:pt x="0" y="86"/>
                      <a:pt x="25" y="136"/>
                    </a:cubicBezTo>
                    <a:cubicBezTo>
                      <a:pt x="43" y="154"/>
                      <a:pt x="73" y="171"/>
                      <a:pt x="107" y="171"/>
                    </a:cubicBezTo>
                    <a:cubicBezTo>
                      <a:pt x="121" y="171"/>
                      <a:pt x="136" y="168"/>
                      <a:pt x="151" y="161"/>
                    </a:cubicBezTo>
                    <a:cubicBezTo>
                      <a:pt x="201" y="136"/>
                      <a:pt x="201" y="86"/>
                      <a:pt x="176" y="61"/>
                    </a:cubicBezTo>
                    <a:cubicBezTo>
                      <a:pt x="157" y="24"/>
                      <a:pt x="126" y="1"/>
                      <a:pt x="10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9" name="Google Shape;5569;p27"/>
              <p:cNvSpPr/>
              <p:nvPr/>
            </p:nvSpPr>
            <p:spPr>
              <a:xfrm>
                <a:off x="1958775" y="3586725"/>
                <a:ext cx="5050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67" extrusionOk="0">
                    <a:moveTo>
                      <a:pt x="112" y="0"/>
                    </a:moveTo>
                    <a:cubicBezTo>
                      <a:pt x="93" y="0"/>
                      <a:pt x="72" y="6"/>
                      <a:pt x="51" y="17"/>
                    </a:cubicBezTo>
                    <a:cubicBezTo>
                      <a:pt x="26" y="42"/>
                      <a:pt x="1" y="92"/>
                      <a:pt x="26" y="117"/>
                    </a:cubicBezTo>
                    <a:cubicBezTo>
                      <a:pt x="51" y="167"/>
                      <a:pt x="101" y="167"/>
                      <a:pt x="126" y="167"/>
                    </a:cubicBezTo>
                    <a:cubicBezTo>
                      <a:pt x="176" y="142"/>
                      <a:pt x="201" y="92"/>
                      <a:pt x="176" y="42"/>
                    </a:cubicBezTo>
                    <a:cubicBezTo>
                      <a:pt x="162" y="12"/>
                      <a:pt x="138" y="0"/>
                      <a:pt x="11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0" name="Google Shape;5570;p27"/>
              <p:cNvSpPr/>
              <p:nvPr/>
            </p:nvSpPr>
            <p:spPr>
              <a:xfrm>
                <a:off x="2002025" y="3531125"/>
                <a:ext cx="8175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27" h="287" extrusionOk="0">
                    <a:moveTo>
                      <a:pt x="161" y="0"/>
                    </a:moveTo>
                    <a:cubicBezTo>
                      <a:pt x="141" y="0"/>
                      <a:pt x="121" y="3"/>
                      <a:pt x="101" y="10"/>
                    </a:cubicBezTo>
                    <a:cubicBezTo>
                      <a:pt x="25" y="60"/>
                      <a:pt x="0" y="135"/>
                      <a:pt x="50" y="211"/>
                    </a:cubicBezTo>
                    <a:cubicBezTo>
                      <a:pt x="67" y="259"/>
                      <a:pt x="114" y="287"/>
                      <a:pt x="159" y="287"/>
                    </a:cubicBezTo>
                    <a:cubicBezTo>
                      <a:pt x="184" y="287"/>
                      <a:pt x="208" y="278"/>
                      <a:pt x="226" y="261"/>
                    </a:cubicBezTo>
                    <a:cubicBezTo>
                      <a:pt x="301" y="236"/>
                      <a:pt x="326" y="135"/>
                      <a:pt x="301" y="60"/>
                    </a:cubicBezTo>
                    <a:cubicBezTo>
                      <a:pt x="264" y="23"/>
                      <a:pt x="214" y="0"/>
                      <a:pt x="16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1" name="Google Shape;5571;p27"/>
              <p:cNvSpPr/>
              <p:nvPr/>
            </p:nvSpPr>
            <p:spPr>
              <a:xfrm>
                <a:off x="1943125" y="3472225"/>
                <a:ext cx="7550" cy="65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62" extrusionOk="0">
                    <a:moveTo>
                      <a:pt x="135" y="0"/>
                    </a:moveTo>
                    <a:cubicBezTo>
                      <a:pt x="116" y="0"/>
                      <a:pt x="96" y="3"/>
                      <a:pt x="76" y="10"/>
                    </a:cubicBezTo>
                    <a:cubicBezTo>
                      <a:pt x="25" y="35"/>
                      <a:pt x="0" y="135"/>
                      <a:pt x="25" y="186"/>
                    </a:cubicBezTo>
                    <a:cubicBezTo>
                      <a:pt x="42" y="234"/>
                      <a:pt x="89" y="262"/>
                      <a:pt x="134" y="262"/>
                    </a:cubicBezTo>
                    <a:cubicBezTo>
                      <a:pt x="159" y="262"/>
                      <a:pt x="183" y="253"/>
                      <a:pt x="201" y="236"/>
                    </a:cubicBezTo>
                    <a:cubicBezTo>
                      <a:pt x="276" y="211"/>
                      <a:pt x="301" y="135"/>
                      <a:pt x="251" y="60"/>
                    </a:cubicBezTo>
                    <a:cubicBezTo>
                      <a:pt x="233" y="24"/>
                      <a:pt x="187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2" name="Google Shape;5572;p27"/>
              <p:cNvSpPr/>
              <p:nvPr/>
            </p:nvSpPr>
            <p:spPr>
              <a:xfrm>
                <a:off x="2473200" y="2949425"/>
                <a:ext cx="1130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6" extrusionOk="0">
                    <a:moveTo>
                      <a:pt x="231" y="0"/>
                    </a:moveTo>
                    <a:cubicBezTo>
                      <a:pt x="205" y="0"/>
                      <a:pt x="178" y="6"/>
                      <a:pt x="151" y="20"/>
                    </a:cubicBezTo>
                    <a:cubicBezTo>
                      <a:pt x="51" y="70"/>
                      <a:pt x="1" y="195"/>
                      <a:pt x="76" y="295"/>
                    </a:cubicBezTo>
                    <a:cubicBezTo>
                      <a:pt x="109" y="362"/>
                      <a:pt x="165" y="396"/>
                      <a:pt x="228" y="396"/>
                    </a:cubicBezTo>
                    <a:cubicBezTo>
                      <a:pt x="260" y="396"/>
                      <a:pt x="293" y="387"/>
                      <a:pt x="326" y="371"/>
                    </a:cubicBezTo>
                    <a:cubicBezTo>
                      <a:pt x="427" y="321"/>
                      <a:pt x="452" y="195"/>
                      <a:pt x="402" y="120"/>
                    </a:cubicBezTo>
                    <a:cubicBezTo>
                      <a:pt x="365" y="47"/>
                      <a:pt x="301" y="0"/>
                      <a:pt x="23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3" name="Google Shape;5573;p27"/>
              <p:cNvSpPr/>
              <p:nvPr/>
            </p:nvSpPr>
            <p:spPr>
              <a:xfrm>
                <a:off x="2500775" y="3008175"/>
                <a:ext cx="11300" cy="97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88" extrusionOk="0">
                    <a:moveTo>
                      <a:pt x="231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25" y="76"/>
                      <a:pt x="0" y="176"/>
                      <a:pt x="50" y="276"/>
                    </a:cubicBezTo>
                    <a:cubicBezTo>
                      <a:pt x="84" y="343"/>
                      <a:pt x="151" y="388"/>
                      <a:pt x="221" y="388"/>
                    </a:cubicBezTo>
                    <a:cubicBezTo>
                      <a:pt x="256" y="388"/>
                      <a:pt x="293" y="377"/>
                      <a:pt x="326" y="351"/>
                    </a:cubicBezTo>
                    <a:cubicBezTo>
                      <a:pt x="401" y="301"/>
                      <a:pt x="451" y="201"/>
                      <a:pt x="401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4" name="Google Shape;5574;p27"/>
              <p:cNvSpPr/>
              <p:nvPr/>
            </p:nvSpPr>
            <p:spPr>
              <a:xfrm>
                <a:off x="2546500" y="2879475"/>
                <a:ext cx="75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7" extrusionOk="0">
                    <a:moveTo>
                      <a:pt x="145" y="1"/>
                    </a:moveTo>
                    <a:cubicBezTo>
                      <a:pt x="130" y="1"/>
                      <a:pt x="115" y="4"/>
                      <a:pt x="101" y="11"/>
                    </a:cubicBezTo>
                    <a:cubicBezTo>
                      <a:pt x="26" y="36"/>
                      <a:pt x="1" y="111"/>
                      <a:pt x="51" y="186"/>
                    </a:cubicBezTo>
                    <a:cubicBezTo>
                      <a:pt x="69" y="223"/>
                      <a:pt x="115" y="246"/>
                      <a:pt x="157" y="246"/>
                    </a:cubicBezTo>
                    <a:cubicBezTo>
                      <a:pt x="173" y="246"/>
                      <a:pt x="188" y="243"/>
                      <a:pt x="201" y="236"/>
                    </a:cubicBezTo>
                    <a:cubicBezTo>
                      <a:pt x="277" y="186"/>
                      <a:pt x="302" y="136"/>
                      <a:pt x="252" y="61"/>
                    </a:cubicBezTo>
                    <a:cubicBezTo>
                      <a:pt x="233" y="24"/>
                      <a:pt x="188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5" name="Google Shape;5575;p27"/>
              <p:cNvSpPr/>
              <p:nvPr/>
            </p:nvSpPr>
            <p:spPr>
              <a:xfrm>
                <a:off x="2503900" y="296305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53" y="0"/>
                    </a:moveTo>
                    <a:cubicBezTo>
                      <a:pt x="129" y="0"/>
                      <a:pt x="102" y="8"/>
                      <a:pt x="76" y="26"/>
                    </a:cubicBezTo>
                    <a:cubicBezTo>
                      <a:pt x="26" y="51"/>
                      <a:pt x="1" y="126"/>
                      <a:pt x="26" y="177"/>
                    </a:cubicBezTo>
                    <a:cubicBezTo>
                      <a:pt x="58" y="225"/>
                      <a:pt x="101" y="253"/>
                      <a:pt x="141" y="253"/>
                    </a:cubicBezTo>
                    <a:cubicBezTo>
                      <a:pt x="162" y="253"/>
                      <a:pt x="183" y="244"/>
                      <a:pt x="201" y="227"/>
                    </a:cubicBezTo>
                    <a:cubicBezTo>
                      <a:pt x="251" y="202"/>
                      <a:pt x="276" y="126"/>
                      <a:pt x="251" y="76"/>
                    </a:cubicBezTo>
                    <a:cubicBezTo>
                      <a:pt x="235" y="28"/>
                      <a:pt x="198" y="0"/>
                      <a:pt x="15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6" name="Google Shape;5576;p27"/>
              <p:cNvSpPr/>
              <p:nvPr/>
            </p:nvSpPr>
            <p:spPr>
              <a:xfrm>
                <a:off x="2523950" y="2887850"/>
                <a:ext cx="69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3" extrusionOk="0">
                    <a:moveTo>
                      <a:pt x="160" y="1"/>
                    </a:moveTo>
                    <a:cubicBezTo>
                      <a:pt x="140" y="1"/>
                      <a:pt x="119" y="9"/>
                      <a:pt x="101" y="27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5"/>
                      <a:pt x="103" y="242"/>
                      <a:pt x="140" y="242"/>
                    </a:cubicBezTo>
                    <a:cubicBezTo>
                      <a:pt x="161" y="242"/>
                      <a:pt x="183" y="236"/>
                      <a:pt x="201" y="227"/>
                    </a:cubicBezTo>
                    <a:cubicBezTo>
                      <a:pt x="276" y="202"/>
                      <a:pt x="276" y="127"/>
                      <a:pt x="251" y="77"/>
                    </a:cubicBezTo>
                    <a:cubicBezTo>
                      <a:pt x="235" y="28"/>
                      <a:pt x="198" y="1"/>
                      <a:pt x="16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7" name="Google Shape;5577;p27"/>
              <p:cNvSpPr/>
              <p:nvPr/>
            </p:nvSpPr>
            <p:spPr>
              <a:xfrm>
                <a:off x="2539625" y="2936500"/>
                <a:ext cx="6900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6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0" y="10"/>
                    </a:cubicBezTo>
                    <a:cubicBezTo>
                      <a:pt x="25" y="61"/>
                      <a:pt x="0" y="136"/>
                      <a:pt x="50" y="186"/>
                    </a:cubicBezTo>
                    <a:cubicBezTo>
                      <a:pt x="69" y="223"/>
                      <a:pt x="114" y="246"/>
                      <a:pt x="156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276" y="136"/>
                      <a:pt x="251" y="61"/>
                    </a:cubicBezTo>
                    <a:cubicBezTo>
                      <a:pt x="232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8" name="Google Shape;5578;p27"/>
              <p:cNvSpPr/>
              <p:nvPr/>
            </p:nvSpPr>
            <p:spPr>
              <a:xfrm>
                <a:off x="2578475" y="2995400"/>
                <a:ext cx="75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46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0" y="10"/>
                    </a:cubicBezTo>
                    <a:cubicBezTo>
                      <a:pt x="25" y="60"/>
                      <a:pt x="0" y="111"/>
                      <a:pt x="50" y="186"/>
                    </a:cubicBezTo>
                    <a:cubicBezTo>
                      <a:pt x="69" y="222"/>
                      <a:pt x="114" y="246"/>
                      <a:pt x="156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301" y="136"/>
                      <a:pt x="251" y="60"/>
                    </a:cubicBezTo>
                    <a:cubicBezTo>
                      <a:pt x="232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9" name="Google Shape;5579;p27"/>
              <p:cNvSpPr/>
              <p:nvPr/>
            </p:nvSpPr>
            <p:spPr>
              <a:xfrm>
                <a:off x="2555275" y="28283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59" y="9"/>
                      <a:pt x="126" y="26"/>
                    </a:cubicBezTo>
                    <a:cubicBezTo>
                      <a:pt x="51" y="76"/>
                      <a:pt x="1" y="201"/>
                      <a:pt x="51" y="276"/>
                    </a:cubicBezTo>
                    <a:cubicBezTo>
                      <a:pt x="88" y="350"/>
                      <a:pt x="165" y="396"/>
                      <a:pt x="243" y="396"/>
                    </a:cubicBezTo>
                    <a:cubicBezTo>
                      <a:pt x="271" y="396"/>
                      <a:pt x="300" y="390"/>
                      <a:pt x="327" y="377"/>
                    </a:cubicBezTo>
                    <a:cubicBezTo>
                      <a:pt x="427" y="326"/>
                      <a:pt x="452" y="201"/>
                      <a:pt x="402" y="101"/>
                    </a:cubicBezTo>
                    <a:cubicBezTo>
                      <a:pt x="368" y="34"/>
                      <a:pt x="302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0" name="Google Shape;5580;p27"/>
              <p:cNvSpPr/>
              <p:nvPr/>
            </p:nvSpPr>
            <p:spPr>
              <a:xfrm>
                <a:off x="2089750" y="3510675"/>
                <a:ext cx="9425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7" extrusionOk="0">
                    <a:moveTo>
                      <a:pt x="201" y="1"/>
                    </a:moveTo>
                    <a:cubicBezTo>
                      <a:pt x="100" y="1"/>
                      <a:pt x="25" y="76"/>
                      <a:pt x="0" y="151"/>
                    </a:cubicBezTo>
                    <a:cubicBezTo>
                      <a:pt x="0" y="252"/>
                      <a:pt x="50" y="352"/>
                      <a:pt x="150" y="352"/>
                    </a:cubicBezTo>
                    <a:cubicBezTo>
                      <a:pt x="164" y="355"/>
                      <a:pt x="176" y="357"/>
                      <a:pt x="189" y="357"/>
                    </a:cubicBezTo>
                    <a:cubicBezTo>
                      <a:pt x="270" y="357"/>
                      <a:pt x="329" y="289"/>
                      <a:pt x="351" y="201"/>
                    </a:cubicBezTo>
                    <a:cubicBezTo>
                      <a:pt x="376" y="126"/>
                      <a:pt x="301" y="26"/>
                      <a:pt x="20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1" name="Google Shape;5581;p27"/>
              <p:cNvSpPr/>
              <p:nvPr/>
            </p:nvSpPr>
            <p:spPr>
              <a:xfrm>
                <a:off x="1939375" y="362910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24" y="1"/>
                    </a:moveTo>
                    <a:cubicBezTo>
                      <a:pt x="192" y="1"/>
                      <a:pt x="159" y="9"/>
                      <a:pt x="125" y="26"/>
                    </a:cubicBezTo>
                    <a:cubicBezTo>
                      <a:pt x="25" y="76"/>
                      <a:pt x="0" y="176"/>
                      <a:pt x="50" y="277"/>
                    </a:cubicBezTo>
                    <a:cubicBezTo>
                      <a:pt x="84" y="343"/>
                      <a:pt x="139" y="377"/>
                      <a:pt x="202" y="377"/>
                    </a:cubicBezTo>
                    <a:cubicBezTo>
                      <a:pt x="234" y="377"/>
                      <a:pt x="267" y="368"/>
                      <a:pt x="301" y="352"/>
                    </a:cubicBezTo>
                    <a:cubicBezTo>
                      <a:pt x="401" y="302"/>
                      <a:pt x="451" y="201"/>
                      <a:pt x="376" y="101"/>
                    </a:cubicBezTo>
                    <a:cubicBezTo>
                      <a:pt x="343" y="34"/>
                      <a:pt x="287" y="1"/>
                      <a:pt x="22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2" name="Google Shape;5582;p27"/>
              <p:cNvSpPr/>
              <p:nvPr/>
            </p:nvSpPr>
            <p:spPr>
              <a:xfrm>
                <a:off x="1966300" y="3687375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59" y="9"/>
                      <a:pt x="126" y="26"/>
                    </a:cubicBezTo>
                    <a:cubicBezTo>
                      <a:pt x="26" y="76"/>
                      <a:pt x="1" y="201"/>
                      <a:pt x="51" y="276"/>
                    </a:cubicBezTo>
                    <a:cubicBezTo>
                      <a:pt x="88" y="350"/>
                      <a:pt x="165" y="396"/>
                      <a:pt x="242" y="396"/>
                    </a:cubicBezTo>
                    <a:cubicBezTo>
                      <a:pt x="271" y="396"/>
                      <a:pt x="300" y="390"/>
                      <a:pt x="327" y="377"/>
                    </a:cubicBezTo>
                    <a:cubicBezTo>
                      <a:pt x="402" y="326"/>
                      <a:pt x="452" y="201"/>
                      <a:pt x="402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3" name="Google Shape;5583;p27"/>
              <p:cNvSpPr/>
              <p:nvPr/>
            </p:nvSpPr>
            <p:spPr>
              <a:xfrm>
                <a:off x="2012050" y="3558675"/>
                <a:ext cx="75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7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1" y="11"/>
                    </a:cubicBezTo>
                    <a:cubicBezTo>
                      <a:pt x="25" y="61"/>
                      <a:pt x="0" y="136"/>
                      <a:pt x="50" y="186"/>
                    </a:cubicBezTo>
                    <a:cubicBezTo>
                      <a:pt x="69" y="223"/>
                      <a:pt x="114" y="246"/>
                      <a:pt x="157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301" y="136"/>
                      <a:pt x="251" y="61"/>
                    </a:cubicBezTo>
                    <a:cubicBezTo>
                      <a:pt x="233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4" name="Google Shape;5584;p27"/>
              <p:cNvSpPr/>
              <p:nvPr/>
            </p:nvSpPr>
            <p:spPr>
              <a:xfrm>
                <a:off x="1969450" y="3642525"/>
                <a:ext cx="690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2" extrusionOk="0">
                    <a:moveTo>
                      <a:pt x="155" y="0"/>
                    </a:moveTo>
                    <a:cubicBezTo>
                      <a:pt x="130" y="0"/>
                      <a:pt x="103" y="6"/>
                      <a:pt x="75" y="15"/>
                    </a:cubicBezTo>
                    <a:cubicBezTo>
                      <a:pt x="25" y="40"/>
                      <a:pt x="0" y="115"/>
                      <a:pt x="25" y="166"/>
                    </a:cubicBezTo>
                    <a:cubicBezTo>
                      <a:pt x="57" y="214"/>
                      <a:pt x="100" y="242"/>
                      <a:pt x="140" y="242"/>
                    </a:cubicBezTo>
                    <a:cubicBezTo>
                      <a:pt x="162" y="242"/>
                      <a:pt x="183" y="233"/>
                      <a:pt x="201" y="216"/>
                    </a:cubicBezTo>
                    <a:cubicBezTo>
                      <a:pt x="251" y="191"/>
                      <a:pt x="276" y="115"/>
                      <a:pt x="251" y="65"/>
                    </a:cubicBezTo>
                    <a:cubicBezTo>
                      <a:pt x="235" y="18"/>
                      <a:pt x="199" y="0"/>
                      <a:pt x="15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5" name="Google Shape;5585;p27"/>
              <p:cNvSpPr/>
              <p:nvPr/>
            </p:nvSpPr>
            <p:spPr>
              <a:xfrm>
                <a:off x="1989500" y="3567325"/>
                <a:ext cx="75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43" extrusionOk="0">
                    <a:moveTo>
                      <a:pt x="162" y="1"/>
                    </a:moveTo>
                    <a:cubicBezTo>
                      <a:pt x="140" y="1"/>
                      <a:pt x="119" y="7"/>
                      <a:pt x="100" y="16"/>
                    </a:cubicBezTo>
                    <a:cubicBezTo>
                      <a:pt x="25" y="41"/>
                      <a:pt x="0" y="116"/>
                      <a:pt x="50" y="166"/>
                    </a:cubicBezTo>
                    <a:cubicBezTo>
                      <a:pt x="66" y="215"/>
                      <a:pt x="103" y="242"/>
                      <a:pt x="141" y="242"/>
                    </a:cubicBezTo>
                    <a:cubicBezTo>
                      <a:pt x="162" y="242"/>
                      <a:pt x="183" y="234"/>
                      <a:pt x="201" y="216"/>
                    </a:cubicBezTo>
                    <a:cubicBezTo>
                      <a:pt x="276" y="191"/>
                      <a:pt x="301" y="116"/>
                      <a:pt x="251" y="66"/>
                    </a:cubicBezTo>
                    <a:cubicBezTo>
                      <a:pt x="235" y="18"/>
                      <a:pt x="199" y="1"/>
                      <a:pt x="162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6" name="Google Shape;5586;p27"/>
              <p:cNvSpPr/>
              <p:nvPr/>
            </p:nvSpPr>
            <p:spPr>
              <a:xfrm>
                <a:off x="2005150" y="3615925"/>
                <a:ext cx="7550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54" extrusionOk="0">
                    <a:moveTo>
                      <a:pt x="160" y="1"/>
                    </a:moveTo>
                    <a:cubicBezTo>
                      <a:pt x="140" y="1"/>
                      <a:pt x="119" y="9"/>
                      <a:pt x="101" y="27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6"/>
                      <a:pt x="104" y="253"/>
                      <a:pt x="142" y="253"/>
                    </a:cubicBezTo>
                    <a:cubicBezTo>
                      <a:pt x="162" y="253"/>
                      <a:pt x="183" y="245"/>
                      <a:pt x="201" y="227"/>
                    </a:cubicBezTo>
                    <a:cubicBezTo>
                      <a:pt x="276" y="202"/>
                      <a:pt x="301" y="127"/>
                      <a:pt x="251" y="77"/>
                    </a:cubicBezTo>
                    <a:cubicBezTo>
                      <a:pt x="235" y="28"/>
                      <a:pt x="198" y="1"/>
                      <a:pt x="16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7" name="Google Shape;5587;p27"/>
              <p:cNvSpPr/>
              <p:nvPr/>
            </p:nvSpPr>
            <p:spPr>
              <a:xfrm>
                <a:off x="2044000" y="3674825"/>
                <a:ext cx="755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2" extrusionOk="0">
                    <a:moveTo>
                      <a:pt x="160" y="0"/>
                    </a:moveTo>
                    <a:cubicBezTo>
                      <a:pt x="139" y="0"/>
                      <a:pt x="119" y="9"/>
                      <a:pt x="101" y="26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5"/>
                      <a:pt x="103" y="242"/>
                      <a:pt x="140" y="242"/>
                    </a:cubicBezTo>
                    <a:cubicBezTo>
                      <a:pt x="161" y="242"/>
                      <a:pt x="183" y="236"/>
                      <a:pt x="201" y="227"/>
                    </a:cubicBezTo>
                    <a:cubicBezTo>
                      <a:pt x="276" y="202"/>
                      <a:pt x="301" y="127"/>
                      <a:pt x="251" y="77"/>
                    </a:cubicBezTo>
                    <a:cubicBezTo>
                      <a:pt x="235" y="28"/>
                      <a:pt x="198" y="0"/>
                      <a:pt x="16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8" name="Google Shape;5588;p27"/>
              <p:cNvSpPr/>
              <p:nvPr/>
            </p:nvSpPr>
            <p:spPr>
              <a:xfrm>
                <a:off x="2107275" y="3593525"/>
                <a:ext cx="11950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21" extrusionOk="0">
                    <a:moveTo>
                      <a:pt x="235" y="1"/>
                    </a:moveTo>
                    <a:cubicBezTo>
                      <a:pt x="207" y="1"/>
                      <a:pt x="178" y="7"/>
                      <a:pt x="151" y="20"/>
                    </a:cubicBezTo>
                    <a:cubicBezTo>
                      <a:pt x="51" y="70"/>
                      <a:pt x="1" y="196"/>
                      <a:pt x="51" y="296"/>
                    </a:cubicBezTo>
                    <a:cubicBezTo>
                      <a:pt x="85" y="382"/>
                      <a:pt x="155" y="420"/>
                      <a:pt x="235" y="420"/>
                    </a:cubicBezTo>
                    <a:cubicBezTo>
                      <a:pt x="272" y="420"/>
                      <a:pt x="312" y="412"/>
                      <a:pt x="352" y="396"/>
                    </a:cubicBezTo>
                    <a:cubicBezTo>
                      <a:pt x="452" y="346"/>
                      <a:pt x="477" y="221"/>
                      <a:pt x="427" y="121"/>
                    </a:cubicBezTo>
                    <a:cubicBezTo>
                      <a:pt x="390" y="47"/>
                      <a:pt x="313" y="1"/>
                      <a:pt x="23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9" name="Google Shape;5589;p27"/>
              <p:cNvSpPr/>
              <p:nvPr/>
            </p:nvSpPr>
            <p:spPr>
              <a:xfrm>
                <a:off x="2020825" y="35075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0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50" y="76"/>
                      <a:pt x="0" y="201"/>
                      <a:pt x="50" y="301"/>
                    </a:cubicBezTo>
                    <a:cubicBezTo>
                      <a:pt x="86" y="356"/>
                      <a:pt x="162" y="397"/>
                      <a:pt x="238" y="397"/>
                    </a:cubicBezTo>
                    <a:cubicBezTo>
                      <a:pt x="268" y="397"/>
                      <a:pt x="298" y="391"/>
                      <a:pt x="326" y="377"/>
                    </a:cubicBezTo>
                    <a:cubicBezTo>
                      <a:pt x="426" y="326"/>
                      <a:pt x="451" y="201"/>
                      <a:pt x="401" y="101"/>
                    </a:cubicBezTo>
                    <a:cubicBezTo>
                      <a:pt x="368" y="34"/>
                      <a:pt x="301" y="1"/>
                      <a:pt x="2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0" name="Google Shape;5590;p27"/>
              <p:cNvSpPr/>
              <p:nvPr/>
            </p:nvSpPr>
            <p:spPr>
              <a:xfrm>
                <a:off x="2040250" y="3425350"/>
                <a:ext cx="9425" cy="84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37" extrusionOk="0">
                    <a:moveTo>
                      <a:pt x="186" y="1"/>
                    </a:moveTo>
                    <a:cubicBezTo>
                      <a:pt x="100" y="1"/>
                      <a:pt x="25" y="66"/>
                      <a:pt x="25" y="131"/>
                    </a:cubicBezTo>
                    <a:cubicBezTo>
                      <a:pt x="0" y="231"/>
                      <a:pt x="75" y="331"/>
                      <a:pt x="176" y="331"/>
                    </a:cubicBezTo>
                    <a:cubicBezTo>
                      <a:pt x="186" y="335"/>
                      <a:pt x="196" y="336"/>
                      <a:pt x="207" y="336"/>
                    </a:cubicBezTo>
                    <a:cubicBezTo>
                      <a:pt x="276" y="336"/>
                      <a:pt x="354" y="271"/>
                      <a:pt x="376" y="206"/>
                    </a:cubicBezTo>
                    <a:cubicBezTo>
                      <a:pt x="376" y="106"/>
                      <a:pt x="301" y="5"/>
                      <a:pt x="226" y="5"/>
                    </a:cubicBezTo>
                    <a:cubicBezTo>
                      <a:pt x="212" y="2"/>
                      <a:pt x="199" y="1"/>
                      <a:pt x="186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1" name="Google Shape;5591;p27"/>
              <p:cNvSpPr/>
              <p:nvPr/>
            </p:nvSpPr>
            <p:spPr>
              <a:xfrm>
                <a:off x="2188750" y="3305925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19" y="1"/>
                    </a:moveTo>
                    <a:cubicBezTo>
                      <a:pt x="194" y="1"/>
                      <a:pt x="171" y="7"/>
                      <a:pt x="150" y="20"/>
                    </a:cubicBezTo>
                    <a:cubicBezTo>
                      <a:pt x="50" y="71"/>
                      <a:pt x="0" y="196"/>
                      <a:pt x="50" y="296"/>
                    </a:cubicBezTo>
                    <a:cubicBezTo>
                      <a:pt x="84" y="363"/>
                      <a:pt x="150" y="396"/>
                      <a:pt x="221" y="396"/>
                    </a:cubicBezTo>
                    <a:cubicBezTo>
                      <a:pt x="256" y="396"/>
                      <a:pt x="292" y="388"/>
                      <a:pt x="326" y="371"/>
                    </a:cubicBezTo>
                    <a:cubicBezTo>
                      <a:pt x="426" y="321"/>
                      <a:pt x="451" y="221"/>
                      <a:pt x="401" y="121"/>
                    </a:cubicBezTo>
                    <a:cubicBezTo>
                      <a:pt x="364" y="47"/>
                      <a:pt x="287" y="1"/>
                      <a:pt x="21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2" name="Google Shape;5592;p27"/>
              <p:cNvSpPr/>
              <p:nvPr/>
            </p:nvSpPr>
            <p:spPr>
              <a:xfrm>
                <a:off x="2161800" y="32476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13" y="0"/>
                    </a:moveTo>
                    <a:cubicBezTo>
                      <a:pt x="184" y="0"/>
                      <a:pt x="154" y="7"/>
                      <a:pt x="126" y="21"/>
                    </a:cubicBezTo>
                    <a:cubicBezTo>
                      <a:pt x="25" y="71"/>
                      <a:pt x="0" y="196"/>
                      <a:pt x="50" y="296"/>
                    </a:cubicBezTo>
                    <a:cubicBezTo>
                      <a:pt x="84" y="363"/>
                      <a:pt x="151" y="397"/>
                      <a:pt x="221" y="397"/>
                    </a:cubicBezTo>
                    <a:cubicBezTo>
                      <a:pt x="257" y="397"/>
                      <a:pt x="293" y="388"/>
                      <a:pt x="326" y="372"/>
                    </a:cubicBezTo>
                    <a:cubicBezTo>
                      <a:pt x="401" y="321"/>
                      <a:pt x="451" y="196"/>
                      <a:pt x="401" y="96"/>
                    </a:cubicBezTo>
                    <a:cubicBezTo>
                      <a:pt x="365" y="42"/>
                      <a:pt x="290" y="0"/>
                      <a:pt x="21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3" name="Google Shape;5593;p27"/>
              <p:cNvSpPr/>
              <p:nvPr/>
            </p:nvSpPr>
            <p:spPr>
              <a:xfrm>
                <a:off x="2119825" y="3380125"/>
                <a:ext cx="6900" cy="6125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5" extrusionOk="0">
                    <a:moveTo>
                      <a:pt x="135" y="0"/>
                    </a:moveTo>
                    <a:cubicBezTo>
                      <a:pt x="116" y="0"/>
                      <a:pt x="95" y="3"/>
                      <a:pt x="75" y="10"/>
                    </a:cubicBezTo>
                    <a:cubicBezTo>
                      <a:pt x="25" y="35"/>
                      <a:pt x="0" y="110"/>
                      <a:pt x="25" y="160"/>
                    </a:cubicBezTo>
                    <a:cubicBezTo>
                      <a:pt x="63" y="217"/>
                      <a:pt x="114" y="245"/>
                      <a:pt x="159" y="245"/>
                    </a:cubicBezTo>
                    <a:cubicBezTo>
                      <a:pt x="174" y="245"/>
                      <a:pt x="188" y="242"/>
                      <a:pt x="201" y="235"/>
                    </a:cubicBezTo>
                    <a:cubicBezTo>
                      <a:pt x="251" y="185"/>
                      <a:pt x="276" y="110"/>
                      <a:pt x="251" y="60"/>
                    </a:cubicBezTo>
                    <a:cubicBezTo>
                      <a:pt x="232" y="23"/>
                      <a:pt x="187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4" name="Google Shape;5594;p27"/>
              <p:cNvSpPr/>
              <p:nvPr/>
            </p:nvSpPr>
            <p:spPr>
              <a:xfrm>
                <a:off x="2163050" y="3296150"/>
                <a:ext cx="69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6" extrusionOk="0">
                    <a:moveTo>
                      <a:pt x="120" y="1"/>
                    </a:moveTo>
                    <a:cubicBezTo>
                      <a:pt x="104" y="1"/>
                      <a:pt x="89" y="4"/>
                      <a:pt x="76" y="10"/>
                    </a:cubicBezTo>
                    <a:cubicBezTo>
                      <a:pt x="0" y="61"/>
                      <a:pt x="0" y="136"/>
                      <a:pt x="26" y="186"/>
                    </a:cubicBezTo>
                    <a:cubicBezTo>
                      <a:pt x="44" y="223"/>
                      <a:pt x="89" y="246"/>
                      <a:pt x="132" y="246"/>
                    </a:cubicBezTo>
                    <a:cubicBezTo>
                      <a:pt x="147" y="246"/>
                      <a:pt x="162" y="243"/>
                      <a:pt x="176" y="236"/>
                    </a:cubicBezTo>
                    <a:cubicBezTo>
                      <a:pt x="251" y="211"/>
                      <a:pt x="276" y="136"/>
                      <a:pt x="226" y="61"/>
                    </a:cubicBezTo>
                    <a:cubicBezTo>
                      <a:pt x="208" y="24"/>
                      <a:pt x="162" y="1"/>
                      <a:pt x="12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5" name="Google Shape;5595;p27"/>
              <p:cNvSpPr/>
              <p:nvPr/>
            </p:nvSpPr>
            <p:spPr>
              <a:xfrm>
                <a:off x="2142375" y="3371350"/>
                <a:ext cx="69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6" extrusionOk="0">
                    <a:moveTo>
                      <a:pt x="145" y="0"/>
                    </a:moveTo>
                    <a:cubicBezTo>
                      <a:pt x="129" y="0"/>
                      <a:pt x="114" y="3"/>
                      <a:pt x="101" y="10"/>
                    </a:cubicBezTo>
                    <a:cubicBezTo>
                      <a:pt x="25" y="60"/>
                      <a:pt x="0" y="135"/>
                      <a:pt x="51" y="185"/>
                    </a:cubicBezTo>
                    <a:cubicBezTo>
                      <a:pt x="69" y="222"/>
                      <a:pt x="114" y="245"/>
                      <a:pt x="157" y="245"/>
                    </a:cubicBezTo>
                    <a:cubicBezTo>
                      <a:pt x="172" y="245"/>
                      <a:pt x="187" y="242"/>
                      <a:pt x="201" y="236"/>
                    </a:cubicBezTo>
                    <a:cubicBezTo>
                      <a:pt x="276" y="211"/>
                      <a:pt x="276" y="135"/>
                      <a:pt x="251" y="60"/>
                    </a:cubicBezTo>
                    <a:cubicBezTo>
                      <a:pt x="233" y="23"/>
                      <a:pt x="187" y="0"/>
                      <a:pt x="14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6" name="Google Shape;5596;p27"/>
              <p:cNvSpPr/>
              <p:nvPr/>
            </p:nvSpPr>
            <p:spPr>
              <a:xfrm>
                <a:off x="2126700" y="332270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60" y="0"/>
                    </a:moveTo>
                    <a:cubicBezTo>
                      <a:pt x="140" y="0"/>
                      <a:pt x="119" y="8"/>
                      <a:pt x="101" y="26"/>
                    </a:cubicBezTo>
                    <a:cubicBezTo>
                      <a:pt x="26" y="51"/>
                      <a:pt x="1" y="126"/>
                      <a:pt x="51" y="177"/>
                    </a:cubicBezTo>
                    <a:cubicBezTo>
                      <a:pt x="67" y="225"/>
                      <a:pt x="104" y="253"/>
                      <a:pt x="142" y="253"/>
                    </a:cubicBezTo>
                    <a:cubicBezTo>
                      <a:pt x="163" y="253"/>
                      <a:pt x="184" y="244"/>
                      <a:pt x="201" y="227"/>
                    </a:cubicBezTo>
                    <a:cubicBezTo>
                      <a:pt x="277" y="202"/>
                      <a:pt x="277" y="126"/>
                      <a:pt x="251" y="76"/>
                    </a:cubicBezTo>
                    <a:cubicBezTo>
                      <a:pt x="235" y="28"/>
                      <a:pt x="198" y="0"/>
                      <a:pt x="16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7" name="Google Shape;5597;p27"/>
              <p:cNvSpPr/>
              <p:nvPr/>
            </p:nvSpPr>
            <p:spPr>
              <a:xfrm>
                <a:off x="2087850" y="326380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54" y="0"/>
                    </a:moveTo>
                    <a:cubicBezTo>
                      <a:pt x="129" y="0"/>
                      <a:pt x="103" y="9"/>
                      <a:pt x="76" y="26"/>
                    </a:cubicBezTo>
                    <a:cubicBezTo>
                      <a:pt x="26" y="51"/>
                      <a:pt x="1" y="127"/>
                      <a:pt x="26" y="177"/>
                    </a:cubicBezTo>
                    <a:cubicBezTo>
                      <a:pt x="58" y="225"/>
                      <a:pt x="101" y="253"/>
                      <a:pt x="141" y="253"/>
                    </a:cubicBezTo>
                    <a:cubicBezTo>
                      <a:pt x="163" y="253"/>
                      <a:pt x="184" y="245"/>
                      <a:pt x="201" y="227"/>
                    </a:cubicBezTo>
                    <a:cubicBezTo>
                      <a:pt x="252" y="202"/>
                      <a:pt x="277" y="127"/>
                      <a:pt x="252" y="76"/>
                    </a:cubicBezTo>
                    <a:cubicBezTo>
                      <a:pt x="235" y="28"/>
                      <a:pt x="198" y="0"/>
                      <a:pt x="15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8" name="Google Shape;5598;p27"/>
              <p:cNvSpPr/>
              <p:nvPr/>
            </p:nvSpPr>
            <p:spPr>
              <a:xfrm>
                <a:off x="2020200" y="3340875"/>
                <a:ext cx="11925" cy="10550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22" extrusionOk="0">
                    <a:moveTo>
                      <a:pt x="230" y="1"/>
                    </a:moveTo>
                    <a:cubicBezTo>
                      <a:pt x="195" y="1"/>
                      <a:pt x="159" y="9"/>
                      <a:pt x="125" y="26"/>
                    </a:cubicBezTo>
                    <a:cubicBezTo>
                      <a:pt x="25" y="76"/>
                      <a:pt x="0" y="201"/>
                      <a:pt x="50" y="302"/>
                    </a:cubicBezTo>
                    <a:cubicBezTo>
                      <a:pt x="87" y="375"/>
                      <a:pt x="164" y="422"/>
                      <a:pt x="242" y="422"/>
                    </a:cubicBezTo>
                    <a:cubicBezTo>
                      <a:pt x="270" y="422"/>
                      <a:pt x="299" y="415"/>
                      <a:pt x="326" y="402"/>
                    </a:cubicBezTo>
                    <a:cubicBezTo>
                      <a:pt x="426" y="327"/>
                      <a:pt x="476" y="201"/>
                      <a:pt x="401" y="101"/>
                    </a:cubicBezTo>
                    <a:cubicBezTo>
                      <a:pt x="368" y="34"/>
                      <a:pt x="301" y="1"/>
                      <a:pt x="2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9" name="Google Shape;5599;p27"/>
              <p:cNvSpPr/>
              <p:nvPr/>
            </p:nvSpPr>
            <p:spPr>
              <a:xfrm>
                <a:off x="2107275" y="34273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60" y="9"/>
                      <a:pt x="126" y="26"/>
                    </a:cubicBezTo>
                    <a:cubicBezTo>
                      <a:pt x="26" y="76"/>
                      <a:pt x="1" y="201"/>
                      <a:pt x="51" y="301"/>
                    </a:cubicBezTo>
                    <a:cubicBezTo>
                      <a:pt x="87" y="356"/>
                      <a:pt x="149" y="397"/>
                      <a:pt x="219" y="397"/>
                    </a:cubicBezTo>
                    <a:cubicBezTo>
                      <a:pt x="246" y="397"/>
                      <a:pt x="274" y="391"/>
                      <a:pt x="302" y="377"/>
                    </a:cubicBezTo>
                    <a:cubicBezTo>
                      <a:pt x="402" y="326"/>
                      <a:pt x="452" y="201"/>
                      <a:pt x="402" y="101"/>
                    </a:cubicBezTo>
                    <a:cubicBezTo>
                      <a:pt x="368" y="34"/>
                      <a:pt x="302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0" name="Google Shape;5600;p27"/>
              <p:cNvSpPr/>
              <p:nvPr/>
            </p:nvSpPr>
            <p:spPr>
              <a:xfrm>
                <a:off x="2584100" y="2831475"/>
                <a:ext cx="9425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7" extrusionOk="0">
                    <a:moveTo>
                      <a:pt x="151" y="1"/>
                    </a:moveTo>
                    <a:cubicBezTo>
                      <a:pt x="51" y="26"/>
                      <a:pt x="1" y="101"/>
                      <a:pt x="1" y="201"/>
                    </a:cubicBezTo>
                    <a:cubicBezTo>
                      <a:pt x="22" y="288"/>
                      <a:pt x="82" y="357"/>
                      <a:pt x="163" y="357"/>
                    </a:cubicBezTo>
                    <a:cubicBezTo>
                      <a:pt x="175" y="357"/>
                      <a:pt x="188" y="355"/>
                      <a:pt x="201" y="352"/>
                    </a:cubicBezTo>
                    <a:cubicBezTo>
                      <a:pt x="301" y="327"/>
                      <a:pt x="377" y="252"/>
                      <a:pt x="352" y="151"/>
                    </a:cubicBezTo>
                    <a:cubicBezTo>
                      <a:pt x="352" y="51"/>
                      <a:pt x="251" y="1"/>
                      <a:pt x="15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1" name="Google Shape;5601;p27"/>
              <p:cNvSpPr/>
              <p:nvPr/>
            </p:nvSpPr>
            <p:spPr>
              <a:xfrm>
                <a:off x="2563425" y="2914200"/>
                <a:ext cx="11925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21" extrusionOk="0">
                    <a:moveTo>
                      <a:pt x="240" y="0"/>
                    </a:moveTo>
                    <a:cubicBezTo>
                      <a:pt x="162" y="0"/>
                      <a:pt x="84" y="34"/>
                      <a:pt x="51" y="100"/>
                    </a:cubicBezTo>
                    <a:cubicBezTo>
                      <a:pt x="1" y="226"/>
                      <a:pt x="51" y="351"/>
                      <a:pt x="151" y="401"/>
                    </a:cubicBezTo>
                    <a:cubicBezTo>
                      <a:pt x="178" y="415"/>
                      <a:pt x="206" y="421"/>
                      <a:pt x="235" y="421"/>
                    </a:cubicBezTo>
                    <a:cubicBezTo>
                      <a:pt x="313" y="421"/>
                      <a:pt x="390" y="374"/>
                      <a:pt x="427" y="301"/>
                    </a:cubicBezTo>
                    <a:cubicBezTo>
                      <a:pt x="477" y="201"/>
                      <a:pt x="452" y="75"/>
                      <a:pt x="351" y="25"/>
                    </a:cubicBezTo>
                    <a:cubicBezTo>
                      <a:pt x="318" y="9"/>
                      <a:pt x="279" y="0"/>
                      <a:pt x="24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602" name="Google Shape;5602;p27"/>
          <p:cNvGrpSpPr/>
          <p:nvPr/>
        </p:nvGrpSpPr>
        <p:grpSpPr>
          <a:xfrm>
            <a:off x="-6525" y="-952993"/>
            <a:ext cx="9150525" cy="7059936"/>
            <a:chOff x="-6525" y="-952993"/>
            <a:chExt cx="9150525" cy="7059936"/>
          </a:xfrm>
        </p:grpSpPr>
        <p:grpSp>
          <p:nvGrpSpPr>
            <p:cNvPr id="5603" name="Google Shape;5603;p27"/>
            <p:cNvGrpSpPr/>
            <p:nvPr/>
          </p:nvGrpSpPr>
          <p:grpSpPr>
            <a:xfrm>
              <a:off x="-6525" y="-938425"/>
              <a:ext cx="9150525" cy="7032200"/>
              <a:chOff x="-6525" y="-938425"/>
              <a:chExt cx="9150525" cy="7032200"/>
            </a:xfrm>
          </p:grpSpPr>
          <p:grpSp>
            <p:nvGrpSpPr>
              <p:cNvPr id="5604" name="Google Shape;5604;p27"/>
              <p:cNvGrpSpPr/>
              <p:nvPr/>
            </p:nvGrpSpPr>
            <p:grpSpPr>
              <a:xfrm>
                <a:off x="-6525" y="279700"/>
                <a:ext cx="9150525" cy="4594550"/>
                <a:chOff x="-6525" y="279700"/>
                <a:chExt cx="9150525" cy="4594550"/>
              </a:xfrm>
            </p:grpSpPr>
            <p:sp>
              <p:nvSpPr>
                <p:cNvPr id="5605" name="Google Shape;5605;p27"/>
                <p:cNvSpPr/>
                <p:nvPr/>
              </p:nvSpPr>
              <p:spPr>
                <a:xfrm rot="5400000">
                  <a:off x="5325150" y="1042450"/>
                  <a:ext cx="4581600" cy="30561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06" name="Google Shape;5606;p27"/>
                <p:cNvSpPr/>
                <p:nvPr/>
              </p:nvSpPr>
              <p:spPr>
                <a:xfrm rot="-5400000" flipH="1">
                  <a:off x="-842925" y="1116100"/>
                  <a:ext cx="4581600" cy="29088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07" name="Google Shape;5607;p27"/>
                <p:cNvSpPr/>
                <p:nvPr/>
              </p:nvSpPr>
              <p:spPr>
                <a:xfrm>
                  <a:off x="2863550" y="292650"/>
                  <a:ext cx="3242400" cy="45816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5608" name="Google Shape;5608;p27"/>
              <p:cNvSpPr/>
              <p:nvPr/>
            </p:nvSpPr>
            <p:spPr>
              <a:xfrm rot="10800000" flipH="1">
                <a:off x="2861000" y="4856575"/>
                <a:ext cx="3237000" cy="1237200"/>
              </a:xfrm>
              <a:prstGeom prst="triangle">
                <a:avLst>
                  <a:gd name="adj" fmla="val 48596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9" name="Google Shape;5609;p27"/>
              <p:cNvSpPr/>
              <p:nvPr/>
            </p:nvSpPr>
            <p:spPr>
              <a:xfrm>
                <a:off x="2846750" y="-938425"/>
                <a:ext cx="3265500" cy="1237200"/>
              </a:xfrm>
              <a:prstGeom prst="triangle">
                <a:avLst>
                  <a:gd name="adj" fmla="val 48856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610" name="Google Shape;5610;p27"/>
            <p:cNvGrpSpPr/>
            <p:nvPr/>
          </p:nvGrpSpPr>
          <p:grpSpPr>
            <a:xfrm rot="5400000">
              <a:off x="1038762" y="-1998248"/>
              <a:ext cx="7059936" cy="9150447"/>
              <a:chOff x="1791500" y="512550"/>
              <a:chExt cx="1694900" cy="2196775"/>
            </a:xfrm>
          </p:grpSpPr>
          <p:sp>
            <p:nvSpPr>
              <p:cNvPr id="5611" name="Google Shape;5611;p27"/>
              <p:cNvSpPr/>
              <p:nvPr/>
            </p:nvSpPr>
            <p:spPr>
              <a:xfrm>
                <a:off x="1867300" y="710550"/>
                <a:ext cx="617200" cy="1800775"/>
              </a:xfrm>
              <a:custGeom>
                <a:avLst/>
                <a:gdLst/>
                <a:ahLst/>
                <a:cxnLst/>
                <a:rect l="l" t="t" r="r" b="b"/>
                <a:pathLst>
                  <a:path w="24688" h="72031" fill="none" extrusionOk="0">
                    <a:moveTo>
                      <a:pt x="24688" y="72031"/>
                    </a:moveTo>
                    <a:lnTo>
                      <a:pt x="14111" y="72031"/>
                    </a:lnTo>
                    <a:lnTo>
                      <a:pt x="1" y="59249"/>
                    </a:lnTo>
                    <a:lnTo>
                      <a:pt x="1" y="36191"/>
                    </a:lnTo>
                    <a:lnTo>
                      <a:pt x="1" y="35865"/>
                    </a:lnTo>
                    <a:lnTo>
                      <a:pt x="1" y="12782"/>
                    </a:lnTo>
                    <a:lnTo>
                      <a:pt x="14111" y="0"/>
                    </a:lnTo>
                    <a:lnTo>
                      <a:pt x="24688" y="0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2" name="Google Shape;5612;p27"/>
              <p:cNvSpPr/>
              <p:nvPr/>
            </p:nvSpPr>
            <p:spPr>
              <a:xfrm>
                <a:off x="2794000" y="710550"/>
                <a:ext cx="616575" cy="1800775"/>
              </a:xfrm>
              <a:custGeom>
                <a:avLst/>
                <a:gdLst/>
                <a:ahLst/>
                <a:cxnLst/>
                <a:rect l="l" t="t" r="r" b="b"/>
                <a:pathLst>
                  <a:path w="24663" h="72031" fill="none" extrusionOk="0">
                    <a:moveTo>
                      <a:pt x="1" y="72031"/>
                    </a:moveTo>
                    <a:lnTo>
                      <a:pt x="10552" y="72031"/>
                    </a:lnTo>
                    <a:lnTo>
                      <a:pt x="24662" y="59249"/>
                    </a:lnTo>
                    <a:lnTo>
                      <a:pt x="24662" y="36191"/>
                    </a:lnTo>
                    <a:lnTo>
                      <a:pt x="24662" y="35865"/>
                    </a:lnTo>
                    <a:lnTo>
                      <a:pt x="24662" y="12782"/>
                    </a:lnTo>
                    <a:lnTo>
                      <a:pt x="10552" y="0"/>
                    </a:lnTo>
                    <a:lnTo>
                      <a:pt x="1" y="0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3" name="Google Shape;5613;p27"/>
              <p:cNvSpPr/>
              <p:nvPr/>
            </p:nvSpPr>
            <p:spPr>
              <a:xfrm>
                <a:off x="1946875" y="637225"/>
                <a:ext cx="1360950" cy="1953675"/>
              </a:xfrm>
              <a:custGeom>
                <a:avLst/>
                <a:gdLst/>
                <a:ahLst/>
                <a:cxnLst/>
                <a:rect l="l" t="t" r="r" b="b"/>
                <a:pathLst>
                  <a:path w="54438" h="78147" fill="none" extrusionOk="0">
                    <a:moveTo>
                      <a:pt x="54437" y="78147"/>
                    </a:moveTo>
                    <a:lnTo>
                      <a:pt x="1" y="78147"/>
                    </a:lnTo>
                    <a:lnTo>
                      <a:pt x="1" y="1"/>
                    </a:lnTo>
                    <a:lnTo>
                      <a:pt x="54437" y="1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4" name="Google Shape;5614;p27"/>
              <p:cNvSpPr/>
              <p:nvPr/>
            </p:nvSpPr>
            <p:spPr>
              <a:xfrm>
                <a:off x="1791500" y="512550"/>
                <a:ext cx="1694900" cy="2196775"/>
              </a:xfrm>
              <a:custGeom>
                <a:avLst/>
                <a:gdLst/>
                <a:ahLst/>
                <a:cxnLst/>
                <a:rect l="l" t="t" r="r" b="b"/>
                <a:pathLst>
                  <a:path w="67796" h="87871" fill="none" extrusionOk="0">
                    <a:moveTo>
                      <a:pt x="33910" y="1"/>
                    </a:moveTo>
                    <a:lnTo>
                      <a:pt x="0" y="45164"/>
                    </a:lnTo>
                    <a:lnTo>
                      <a:pt x="33910" y="87871"/>
                    </a:lnTo>
                    <a:lnTo>
                      <a:pt x="67795" y="45164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615" name="Google Shape;5615;p27"/>
          <p:cNvSpPr txBox="1"/>
          <p:nvPr/>
        </p:nvSpPr>
        <p:spPr>
          <a:xfrm>
            <a:off x="2375550" y="3728175"/>
            <a:ext cx="4392900" cy="5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718A9A"/>
                </a:solidFill>
                <a:latin typeface="Assistant"/>
                <a:ea typeface="Assistant"/>
                <a:cs typeface="Assistant"/>
                <a:sym typeface="Assistant"/>
              </a:rPr>
              <a:t>CREDITS: This presentation template was created by </a:t>
            </a:r>
            <a:r>
              <a:rPr lang="en" sz="1200" b="1">
                <a:solidFill>
                  <a:srgbClr val="E1A52C"/>
                </a:solidFill>
                <a:uFill>
                  <a:noFill/>
                </a:uFill>
                <a:latin typeface="Assistant"/>
                <a:ea typeface="Assistant"/>
                <a:cs typeface="Assistant"/>
                <a:sym typeface="Assistant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rgbClr val="718A9A"/>
                </a:solidFill>
                <a:latin typeface="Assistant"/>
                <a:ea typeface="Assistant"/>
                <a:cs typeface="Assistant"/>
                <a:sym typeface="Assistant"/>
              </a:rPr>
              <a:t>, including icons by </a:t>
            </a:r>
            <a:r>
              <a:rPr lang="en" sz="1200" b="1">
                <a:solidFill>
                  <a:srgbClr val="E1A52C"/>
                </a:solidFill>
                <a:uFill>
                  <a:noFill/>
                </a:uFill>
                <a:latin typeface="Assistant"/>
                <a:ea typeface="Assistant"/>
                <a:cs typeface="Assistant"/>
                <a:sym typeface="Assistant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rgbClr val="718A9A"/>
                </a:solidFill>
                <a:latin typeface="Assistant"/>
                <a:ea typeface="Assistant"/>
                <a:cs typeface="Assistant"/>
                <a:sym typeface="Assistant"/>
              </a:rPr>
              <a:t>, and infographics &amp; images by </a:t>
            </a:r>
            <a:r>
              <a:rPr lang="en" sz="1200" b="1">
                <a:solidFill>
                  <a:srgbClr val="E1A52C"/>
                </a:solidFill>
                <a:uFill>
                  <a:noFill/>
                </a:uFill>
                <a:latin typeface="Assistant"/>
                <a:ea typeface="Assistant"/>
                <a:cs typeface="Assistant"/>
                <a:sym typeface="Assistant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1200" b="1">
              <a:solidFill>
                <a:srgbClr val="E1A52C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pic>
        <p:nvPicPr>
          <p:cNvPr id="5616" name="Google Shape;5616;p27"/>
          <p:cNvPicPr preferRelativeResize="0"/>
          <p:nvPr/>
        </p:nvPicPr>
        <p:blipFill rotWithShape="1">
          <a:blip r:embed="rId6">
            <a:alphaModFix/>
          </a:blip>
          <a:srcRect l="12961" t="9062" r="37508" b="28948"/>
          <a:stretch/>
        </p:blipFill>
        <p:spPr>
          <a:xfrm flipH="1">
            <a:off x="443137" y="3420875"/>
            <a:ext cx="1597950" cy="133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17" name="Google Shape;5617;p27"/>
          <p:cNvPicPr preferRelativeResize="0"/>
          <p:nvPr/>
        </p:nvPicPr>
        <p:blipFill rotWithShape="1">
          <a:blip r:embed="rId7">
            <a:alphaModFix/>
          </a:blip>
          <a:srcRect l="6532" r="65742" b="47243"/>
          <a:stretch/>
        </p:blipFill>
        <p:spPr>
          <a:xfrm rot="5400000" flipH="1">
            <a:off x="7257025" y="2558401"/>
            <a:ext cx="2497121" cy="2673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618" name="Google Shape;5618;p27"/>
          <p:cNvPicPr preferRelativeResize="0"/>
          <p:nvPr/>
        </p:nvPicPr>
        <p:blipFill rotWithShape="1">
          <a:blip r:embed="rId7">
            <a:alphaModFix/>
          </a:blip>
          <a:srcRect l="61858" t="6889" r="10416" b="52222"/>
          <a:stretch/>
        </p:blipFill>
        <p:spPr>
          <a:xfrm>
            <a:off x="-276862" y="-188537"/>
            <a:ext cx="2347700" cy="1947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619" name="Google Shape;5619;p27"/>
          <p:cNvPicPr preferRelativeResize="0"/>
          <p:nvPr/>
        </p:nvPicPr>
        <p:blipFill rotWithShape="1">
          <a:blip r:embed="rId8">
            <a:alphaModFix/>
          </a:blip>
          <a:srcRect l="31365" t="27174" r="39875" b="46788"/>
          <a:stretch/>
        </p:blipFill>
        <p:spPr>
          <a:xfrm flipH="1">
            <a:off x="1414562" y="3940700"/>
            <a:ext cx="626525" cy="56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20" name="Google Shape;5620;p27"/>
          <p:cNvPicPr preferRelativeResize="0"/>
          <p:nvPr/>
        </p:nvPicPr>
        <p:blipFill rotWithShape="1">
          <a:blip r:embed="rId6">
            <a:alphaModFix/>
          </a:blip>
          <a:srcRect l="12961" t="9062" r="37508" b="28948"/>
          <a:stretch/>
        </p:blipFill>
        <p:spPr>
          <a:xfrm flipH="1">
            <a:off x="7679011" y="374650"/>
            <a:ext cx="680151" cy="567500"/>
          </a:xfrm>
          <a:prstGeom prst="rect">
            <a:avLst/>
          </a:prstGeom>
          <a:noFill/>
          <a:ln>
            <a:noFill/>
          </a:ln>
        </p:spPr>
      </p:pic>
      <p:sp>
        <p:nvSpPr>
          <p:cNvPr id="5621" name="Google Shape;5621;p27"/>
          <p:cNvSpPr txBox="1">
            <a:spLocks noGrp="1"/>
          </p:cNvSpPr>
          <p:nvPr>
            <p:ph type="title"/>
          </p:nvPr>
        </p:nvSpPr>
        <p:spPr>
          <a:xfrm>
            <a:off x="2738550" y="445025"/>
            <a:ext cx="3666900" cy="1008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622" name="Google Shape;5622;p27"/>
          <p:cNvSpPr txBox="1">
            <a:spLocks noGrp="1"/>
          </p:cNvSpPr>
          <p:nvPr>
            <p:ph type="subTitle" idx="1"/>
          </p:nvPr>
        </p:nvSpPr>
        <p:spPr>
          <a:xfrm>
            <a:off x="2931000" y="2096225"/>
            <a:ext cx="3282000" cy="33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623" name="Google Shape;5623;p27"/>
          <p:cNvSpPr txBox="1">
            <a:spLocks noGrp="1"/>
          </p:cNvSpPr>
          <p:nvPr>
            <p:ph type="subTitle" idx="2"/>
          </p:nvPr>
        </p:nvSpPr>
        <p:spPr>
          <a:xfrm>
            <a:off x="3387600" y="2433425"/>
            <a:ext cx="2368800" cy="1008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3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6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3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26" name="Google Shape;5626;p29"/>
          <p:cNvGrpSpPr/>
          <p:nvPr/>
        </p:nvGrpSpPr>
        <p:grpSpPr>
          <a:xfrm rot="5400000">
            <a:off x="-1292552" y="1832549"/>
            <a:ext cx="3464957" cy="879799"/>
            <a:chOff x="2042750" y="484825"/>
            <a:chExt cx="1210550" cy="307375"/>
          </a:xfrm>
        </p:grpSpPr>
        <p:sp>
          <p:nvSpPr>
            <p:cNvPr id="5627" name="Google Shape;5627;p29"/>
            <p:cNvSpPr/>
            <p:nvPr/>
          </p:nvSpPr>
          <p:spPr>
            <a:xfrm>
              <a:off x="2604775" y="670825"/>
              <a:ext cx="17575" cy="15125"/>
            </a:xfrm>
            <a:custGeom>
              <a:avLst/>
              <a:gdLst/>
              <a:ahLst/>
              <a:cxnLst/>
              <a:rect l="l" t="t" r="r" b="b"/>
              <a:pathLst>
                <a:path w="703" h="605" extrusionOk="0">
                  <a:moveTo>
                    <a:pt x="362" y="0"/>
                  </a:moveTo>
                  <a:cubicBezTo>
                    <a:pt x="300" y="0"/>
                    <a:pt x="236" y="20"/>
                    <a:pt x="176" y="61"/>
                  </a:cubicBezTo>
                  <a:cubicBezTo>
                    <a:pt x="51" y="136"/>
                    <a:pt x="1" y="336"/>
                    <a:pt x="101" y="487"/>
                  </a:cubicBezTo>
                  <a:cubicBezTo>
                    <a:pt x="164" y="565"/>
                    <a:pt x="265" y="604"/>
                    <a:pt x="364" y="604"/>
                  </a:cubicBezTo>
                  <a:cubicBezTo>
                    <a:pt x="422" y="604"/>
                    <a:pt x="480" y="590"/>
                    <a:pt x="527" y="562"/>
                  </a:cubicBezTo>
                  <a:cubicBezTo>
                    <a:pt x="677" y="462"/>
                    <a:pt x="702" y="261"/>
                    <a:pt x="602" y="136"/>
                  </a:cubicBezTo>
                  <a:cubicBezTo>
                    <a:pt x="542" y="45"/>
                    <a:pt x="455" y="0"/>
                    <a:pt x="362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8" name="Google Shape;5628;p29"/>
            <p:cNvSpPr/>
            <p:nvPr/>
          </p:nvSpPr>
          <p:spPr>
            <a:xfrm>
              <a:off x="2932475" y="718050"/>
              <a:ext cx="19450" cy="17275"/>
            </a:xfrm>
            <a:custGeom>
              <a:avLst/>
              <a:gdLst/>
              <a:ahLst/>
              <a:cxnLst/>
              <a:rect l="l" t="t" r="r" b="b"/>
              <a:pathLst>
                <a:path w="778" h="691" extrusionOk="0">
                  <a:moveTo>
                    <a:pt x="379" y="1"/>
                  </a:moveTo>
                  <a:cubicBezTo>
                    <a:pt x="242" y="1"/>
                    <a:pt x="114" y="91"/>
                    <a:pt x="76" y="227"/>
                  </a:cubicBezTo>
                  <a:cubicBezTo>
                    <a:pt x="1" y="402"/>
                    <a:pt x="101" y="603"/>
                    <a:pt x="276" y="678"/>
                  </a:cubicBezTo>
                  <a:cubicBezTo>
                    <a:pt x="311" y="687"/>
                    <a:pt x="345" y="691"/>
                    <a:pt x="378" y="691"/>
                  </a:cubicBezTo>
                  <a:cubicBezTo>
                    <a:pt x="535" y="691"/>
                    <a:pt x="665" y="597"/>
                    <a:pt x="727" y="452"/>
                  </a:cubicBezTo>
                  <a:cubicBezTo>
                    <a:pt x="778" y="277"/>
                    <a:pt x="677" y="76"/>
                    <a:pt x="502" y="26"/>
                  </a:cubicBezTo>
                  <a:cubicBezTo>
                    <a:pt x="462" y="9"/>
                    <a:pt x="420" y="1"/>
                    <a:pt x="37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9" name="Google Shape;5629;p29"/>
            <p:cNvSpPr/>
            <p:nvPr/>
          </p:nvSpPr>
          <p:spPr>
            <a:xfrm>
              <a:off x="2974450" y="613725"/>
              <a:ext cx="19450" cy="17275"/>
            </a:xfrm>
            <a:custGeom>
              <a:avLst/>
              <a:gdLst/>
              <a:ahLst/>
              <a:cxnLst/>
              <a:rect l="l" t="t" r="r" b="b"/>
              <a:pathLst>
                <a:path w="778" h="691" extrusionOk="0">
                  <a:moveTo>
                    <a:pt x="409" y="1"/>
                  </a:moveTo>
                  <a:cubicBezTo>
                    <a:pt x="261" y="1"/>
                    <a:pt x="117" y="94"/>
                    <a:pt x="76" y="239"/>
                  </a:cubicBezTo>
                  <a:cubicBezTo>
                    <a:pt x="1" y="415"/>
                    <a:pt x="101" y="615"/>
                    <a:pt x="276" y="665"/>
                  </a:cubicBezTo>
                  <a:cubicBezTo>
                    <a:pt x="317" y="683"/>
                    <a:pt x="358" y="691"/>
                    <a:pt x="399" y="691"/>
                  </a:cubicBezTo>
                  <a:cubicBezTo>
                    <a:pt x="536" y="691"/>
                    <a:pt x="664" y="600"/>
                    <a:pt x="703" y="465"/>
                  </a:cubicBezTo>
                  <a:cubicBezTo>
                    <a:pt x="778" y="289"/>
                    <a:pt x="677" y="89"/>
                    <a:pt x="502" y="14"/>
                  </a:cubicBezTo>
                  <a:cubicBezTo>
                    <a:pt x="471" y="5"/>
                    <a:pt x="440" y="1"/>
                    <a:pt x="40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0" name="Google Shape;5630;p29"/>
            <p:cNvSpPr/>
            <p:nvPr/>
          </p:nvSpPr>
          <p:spPr>
            <a:xfrm>
              <a:off x="2760175" y="716950"/>
              <a:ext cx="11925" cy="10700"/>
            </a:xfrm>
            <a:custGeom>
              <a:avLst/>
              <a:gdLst/>
              <a:ahLst/>
              <a:cxnLst/>
              <a:rect l="l" t="t" r="r" b="b"/>
              <a:pathLst>
                <a:path w="477" h="428" extrusionOk="0">
                  <a:moveTo>
                    <a:pt x="220" y="1"/>
                  </a:moveTo>
                  <a:cubicBezTo>
                    <a:pt x="143" y="1"/>
                    <a:pt x="69" y="52"/>
                    <a:pt x="50" y="145"/>
                  </a:cubicBezTo>
                  <a:cubicBezTo>
                    <a:pt x="0" y="246"/>
                    <a:pt x="75" y="371"/>
                    <a:pt x="176" y="421"/>
                  </a:cubicBezTo>
                  <a:cubicBezTo>
                    <a:pt x="192" y="425"/>
                    <a:pt x="210" y="427"/>
                    <a:pt x="227" y="427"/>
                  </a:cubicBezTo>
                  <a:cubicBezTo>
                    <a:pt x="316" y="427"/>
                    <a:pt x="410" y="375"/>
                    <a:pt x="451" y="271"/>
                  </a:cubicBezTo>
                  <a:cubicBezTo>
                    <a:pt x="476" y="170"/>
                    <a:pt x="426" y="45"/>
                    <a:pt x="301" y="20"/>
                  </a:cubicBezTo>
                  <a:cubicBezTo>
                    <a:pt x="275" y="7"/>
                    <a:pt x="248" y="1"/>
                    <a:pt x="22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1" name="Google Shape;5631;p29"/>
            <p:cNvSpPr/>
            <p:nvPr/>
          </p:nvSpPr>
          <p:spPr>
            <a:xfrm>
              <a:off x="2917450" y="671300"/>
              <a:ext cx="11925" cy="10850"/>
            </a:xfrm>
            <a:custGeom>
              <a:avLst/>
              <a:gdLst/>
              <a:ahLst/>
              <a:cxnLst/>
              <a:rect l="l" t="t" r="r" b="b"/>
              <a:pathLst>
                <a:path w="477" h="434" extrusionOk="0">
                  <a:moveTo>
                    <a:pt x="233" y="0"/>
                  </a:moveTo>
                  <a:cubicBezTo>
                    <a:pt x="150" y="0"/>
                    <a:pt x="70" y="63"/>
                    <a:pt x="50" y="142"/>
                  </a:cubicBezTo>
                  <a:cubicBezTo>
                    <a:pt x="0" y="267"/>
                    <a:pt x="50" y="392"/>
                    <a:pt x="175" y="417"/>
                  </a:cubicBezTo>
                  <a:cubicBezTo>
                    <a:pt x="197" y="428"/>
                    <a:pt x="221" y="433"/>
                    <a:pt x="244" y="433"/>
                  </a:cubicBezTo>
                  <a:cubicBezTo>
                    <a:pt x="327" y="433"/>
                    <a:pt x="412" y="370"/>
                    <a:pt x="451" y="292"/>
                  </a:cubicBezTo>
                  <a:cubicBezTo>
                    <a:pt x="476" y="167"/>
                    <a:pt x="426" y="67"/>
                    <a:pt x="301" y="16"/>
                  </a:cubicBezTo>
                  <a:cubicBezTo>
                    <a:pt x="279" y="5"/>
                    <a:pt x="256" y="0"/>
                    <a:pt x="233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2" name="Google Shape;5632;p29"/>
            <p:cNvSpPr/>
            <p:nvPr/>
          </p:nvSpPr>
          <p:spPr>
            <a:xfrm>
              <a:off x="2797775" y="735450"/>
              <a:ext cx="12550" cy="10700"/>
            </a:xfrm>
            <a:custGeom>
              <a:avLst/>
              <a:gdLst/>
              <a:ahLst/>
              <a:cxnLst/>
              <a:rect l="l" t="t" r="r" b="b"/>
              <a:pathLst>
                <a:path w="502" h="428" extrusionOk="0">
                  <a:moveTo>
                    <a:pt x="264" y="1"/>
                  </a:moveTo>
                  <a:cubicBezTo>
                    <a:pt x="162" y="1"/>
                    <a:pt x="71" y="53"/>
                    <a:pt x="50" y="157"/>
                  </a:cubicBezTo>
                  <a:cubicBezTo>
                    <a:pt x="0" y="257"/>
                    <a:pt x="75" y="383"/>
                    <a:pt x="176" y="408"/>
                  </a:cubicBezTo>
                  <a:cubicBezTo>
                    <a:pt x="208" y="421"/>
                    <a:pt x="239" y="427"/>
                    <a:pt x="267" y="427"/>
                  </a:cubicBezTo>
                  <a:cubicBezTo>
                    <a:pt x="349" y="427"/>
                    <a:pt x="414" y="375"/>
                    <a:pt x="451" y="283"/>
                  </a:cubicBezTo>
                  <a:cubicBezTo>
                    <a:pt x="501" y="182"/>
                    <a:pt x="426" y="57"/>
                    <a:pt x="326" y="7"/>
                  </a:cubicBezTo>
                  <a:cubicBezTo>
                    <a:pt x="305" y="3"/>
                    <a:pt x="284" y="1"/>
                    <a:pt x="264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3" name="Google Shape;5633;p29"/>
            <p:cNvSpPr/>
            <p:nvPr/>
          </p:nvSpPr>
          <p:spPr>
            <a:xfrm>
              <a:off x="2841000" y="657525"/>
              <a:ext cx="11925" cy="10600"/>
            </a:xfrm>
            <a:custGeom>
              <a:avLst/>
              <a:gdLst/>
              <a:ahLst/>
              <a:cxnLst/>
              <a:rect l="l" t="t" r="r" b="b"/>
              <a:pathLst>
                <a:path w="477" h="424" extrusionOk="0">
                  <a:moveTo>
                    <a:pt x="245" y="0"/>
                  </a:moveTo>
                  <a:cubicBezTo>
                    <a:pt x="151" y="0"/>
                    <a:pt x="70" y="63"/>
                    <a:pt x="51" y="141"/>
                  </a:cubicBezTo>
                  <a:cubicBezTo>
                    <a:pt x="0" y="267"/>
                    <a:pt x="76" y="367"/>
                    <a:pt x="176" y="417"/>
                  </a:cubicBezTo>
                  <a:cubicBezTo>
                    <a:pt x="197" y="421"/>
                    <a:pt x="218" y="423"/>
                    <a:pt x="238" y="423"/>
                  </a:cubicBezTo>
                  <a:cubicBezTo>
                    <a:pt x="334" y="423"/>
                    <a:pt x="410" y="375"/>
                    <a:pt x="452" y="292"/>
                  </a:cubicBezTo>
                  <a:cubicBezTo>
                    <a:pt x="477" y="166"/>
                    <a:pt x="426" y="41"/>
                    <a:pt x="326" y="16"/>
                  </a:cubicBezTo>
                  <a:cubicBezTo>
                    <a:pt x="299" y="5"/>
                    <a:pt x="271" y="0"/>
                    <a:pt x="245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4" name="Google Shape;5634;p29"/>
            <p:cNvSpPr/>
            <p:nvPr/>
          </p:nvSpPr>
          <p:spPr>
            <a:xfrm>
              <a:off x="2869200" y="537850"/>
              <a:ext cx="11925" cy="10850"/>
            </a:xfrm>
            <a:custGeom>
              <a:avLst/>
              <a:gdLst/>
              <a:ahLst/>
              <a:cxnLst/>
              <a:rect l="l" t="t" r="r" b="b"/>
              <a:pathLst>
                <a:path w="477" h="434" extrusionOk="0">
                  <a:moveTo>
                    <a:pt x="245" y="0"/>
                  </a:moveTo>
                  <a:cubicBezTo>
                    <a:pt x="151" y="0"/>
                    <a:pt x="70" y="63"/>
                    <a:pt x="50" y="141"/>
                  </a:cubicBezTo>
                  <a:cubicBezTo>
                    <a:pt x="0" y="267"/>
                    <a:pt x="75" y="392"/>
                    <a:pt x="176" y="417"/>
                  </a:cubicBezTo>
                  <a:cubicBezTo>
                    <a:pt x="203" y="428"/>
                    <a:pt x="229" y="433"/>
                    <a:pt x="254" y="433"/>
                  </a:cubicBezTo>
                  <a:cubicBezTo>
                    <a:pt x="343" y="433"/>
                    <a:pt x="412" y="370"/>
                    <a:pt x="451" y="292"/>
                  </a:cubicBezTo>
                  <a:cubicBezTo>
                    <a:pt x="476" y="166"/>
                    <a:pt x="426" y="41"/>
                    <a:pt x="326" y="16"/>
                  </a:cubicBezTo>
                  <a:cubicBezTo>
                    <a:pt x="299" y="5"/>
                    <a:pt x="271" y="0"/>
                    <a:pt x="245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5" name="Google Shape;5635;p29"/>
            <p:cNvSpPr/>
            <p:nvPr/>
          </p:nvSpPr>
          <p:spPr>
            <a:xfrm>
              <a:off x="2686850" y="545425"/>
              <a:ext cx="20075" cy="18225"/>
            </a:xfrm>
            <a:custGeom>
              <a:avLst/>
              <a:gdLst/>
              <a:ahLst/>
              <a:cxnLst/>
              <a:rect l="l" t="t" r="r" b="b"/>
              <a:pathLst>
                <a:path w="803" h="729" extrusionOk="0">
                  <a:moveTo>
                    <a:pt x="423" y="1"/>
                  </a:moveTo>
                  <a:cubicBezTo>
                    <a:pt x="261" y="1"/>
                    <a:pt x="113" y="95"/>
                    <a:pt x="51" y="239"/>
                  </a:cubicBezTo>
                  <a:cubicBezTo>
                    <a:pt x="1" y="440"/>
                    <a:pt x="101" y="640"/>
                    <a:pt x="277" y="716"/>
                  </a:cubicBezTo>
                  <a:cubicBezTo>
                    <a:pt x="312" y="724"/>
                    <a:pt x="347" y="728"/>
                    <a:pt x="381" y="728"/>
                  </a:cubicBezTo>
                  <a:cubicBezTo>
                    <a:pt x="543" y="728"/>
                    <a:pt x="691" y="635"/>
                    <a:pt x="753" y="490"/>
                  </a:cubicBezTo>
                  <a:cubicBezTo>
                    <a:pt x="803" y="290"/>
                    <a:pt x="703" y="89"/>
                    <a:pt x="527" y="14"/>
                  </a:cubicBezTo>
                  <a:cubicBezTo>
                    <a:pt x="492" y="5"/>
                    <a:pt x="457" y="1"/>
                    <a:pt x="423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6" name="Google Shape;5636;p29"/>
            <p:cNvSpPr/>
            <p:nvPr/>
          </p:nvSpPr>
          <p:spPr>
            <a:xfrm>
              <a:off x="2681225" y="759050"/>
              <a:ext cx="19450" cy="17050"/>
            </a:xfrm>
            <a:custGeom>
              <a:avLst/>
              <a:gdLst/>
              <a:ahLst/>
              <a:cxnLst/>
              <a:rect l="l" t="t" r="r" b="b"/>
              <a:pathLst>
                <a:path w="778" h="682" extrusionOk="0">
                  <a:moveTo>
                    <a:pt x="395" y="0"/>
                  </a:moveTo>
                  <a:cubicBezTo>
                    <a:pt x="252" y="0"/>
                    <a:pt x="116" y="80"/>
                    <a:pt x="76" y="241"/>
                  </a:cubicBezTo>
                  <a:cubicBezTo>
                    <a:pt x="0" y="416"/>
                    <a:pt x="101" y="592"/>
                    <a:pt x="276" y="667"/>
                  </a:cubicBezTo>
                  <a:cubicBezTo>
                    <a:pt x="311" y="677"/>
                    <a:pt x="347" y="682"/>
                    <a:pt x="383" y="682"/>
                  </a:cubicBezTo>
                  <a:cubicBezTo>
                    <a:pt x="526" y="682"/>
                    <a:pt x="662" y="602"/>
                    <a:pt x="702" y="441"/>
                  </a:cubicBezTo>
                  <a:cubicBezTo>
                    <a:pt x="777" y="266"/>
                    <a:pt x="677" y="65"/>
                    <a:pt x="502" y="15"/>
                  </a:cubicBezTo>
                  <a:cubicBezTo>
                    <a:pt x="467" y="5"/>
                    <a:pt x="430" y="0"/>
                    <a:pt x="395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7" name="Google Shape;5637;p29"/>
            <p:cNvSpPr/>
            <p:nvPr/>
          </p:nvSpPr>
          <p:spPr>
            <a:xfrm>
              <a:off x="2042750" y="617575"/>
              <a:ext cx="17575" cy="15375"/>
            </a:xfrm>
            <a:custGeom>
              <a:avLst/>
              <a:gdLst/>
              <a:ahLst/>
              <a:cxnLst/>
              <a:rect l="l" t="t" r="r" b="b"/>
              <a:pathLst>
                <a:path w="703" h="615" extrusionOk="0">
                  <a:moveTo>
                    <a:pt x="362" y="0"/>
                  </a:moveTo>
                  <a:cubicBezTo>
                    <a:pt x="300" y="0"/>
                    <a:pt x="236" y="20"/>
                    <a:pt x="176" y="60"/>
                  </a:cubicBezTo>
                  <a:cubicBezTo>
                    <a:pt x="25" y="160"/>
                    <a:pt x="0" y="336"/>
                    <a:pt x="101" y="486"/>
                  </a:cubicBezTo>
                  <a:cubicBezTo>
                    <a:pt x="164" y="566"/>
                    <a:pt x="258" y="615"/>
                    <a:pt x="356" y="615"/>
                  </a:cubicBezTo>
                  <a:cubicBezTo>
                    <a:pt x="413" y="615"/>
                    <a:pt x="472" y="598"/>
                    <a:pt x="527" y="561"/>
                  </a:cubicBezTo>
                  <a:cubicBezTo>
                    <a:pt x="652" y="461"/>
                    <a:pt x="702" y="286"/>
                    <a:pt x="602" y="135"/>
                  </a:cubicBezTo>
                  <a:cubicBezTo>
                    <a:pt x="542" y="45"/>
                    <a:pt x="455" y="0"/>
                    <a:pt x="362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8" name="Google Shape;5638;p29"/>
            <p:cNvSpPr/>
            <p:nvPr/>
          </p:nvSpPr>
          <p:spPr>
            <a:xfrm>
              <a:off x="2370450" y="665050"/>
              <a:ext cx="19450" cy="17075"/>
            </a:xfrm>
            <a:custGeom>
              <a:avLst/>
              <a:gdLst/>
              <a:ahLst/>
              <a:cxnLst/>
              <a:rect l="l" t="t" r="r" b="b"/>
              <a:pathLst>
                <a:path w="778" h="683" extrusionOk="0">
                  <a:moveTo>
                    <a:pt x="395" y="1"/>
                  </a:moveTo>
                  <a:cubicBezTo>
                    <a:pt x="252" y="1"/>
                    <a:pt x="116" y="81"/>
                    <a:pt x="75" y="241"/>
                  </a:cubicBezTo>
                  <a:cubicBezTo>
                    <a:pt x="0" y="417"/>
                    <a:pt x="100" y="592"/>
                    <a:pt x="276" y="667"/>
                  </a:cubicBezTo>
                  <a:cubicBezTo>
                    <a:pt x="311" y="677"/>
                    <a:pt x="347" y="682"/>
                    <a:pt x="383" y="682"/>
                  </a:cubicBezTo>
                  <a:cubicBezTo>
                    <a:pt x="526" y="682"/>
                    <a:pt x="662" y="602"/>
                    <a:pt x="702" y="442"/>
                  </a:cubicBezTo>
                  <a:cubicBezTo>
                    <a:pt x="777" y="266"/>
                    <a:pt x="677" y="66"/>
                    <a:pt x="501" y="16"/>
                  </a:cubicBezTo>
                  <a:cubicBezTo>
                    <a:pt x="466" y="6"/>
                    <a:pt x="430" y="1"/>
                    <a:pt x="395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9" name="Google Shape;5639;p29"/>
            <p:cNvSpPr/>
            <p:nvPr/>
          </p:nvSpPr>
          <p:spPr>
            <a:xfrm>
              <a:off x="2412425" y="560800"/>
              <a:ext cx="19450" cy="17250"/>
            </a:xfrm>
            <a:custGeom>
              <a:avLst/>
              <a:gdLst/>
              <a:ahLst/>
              <a:cxnLst/>
              <a:rect l="l" t="t" r="r" b="b"/>
              <a:pathLst>
                <a:path w="778" h="690" extrusionOk="0">
                  <a:moveTo>
                    <a:pt x="369" y="0"/>
                  </a:moveTo>
                  <a:cubicBezTo>
                    <a:pt x="226" y="0"/>
                    <a:pt x="109" y="91"/>
                    <a:pt x="51" y="226"/>
                  </a:cubicBezTo>
                  <a:cubicBezTo>
                    <a:pt x="0" y="401"/>
                    <a:pt x="101" y="602"/>
                    <a:pt x="276" y="677"/>
                  </a:cubicBezTo>
                  <a:cubicBezTo>
                    <a:pt x="307" y="686"/>
                    <a:pt x="338" y="690"/>
                    <a:pt x="369" y="690"/>
                  </a:cubicBezTo>
                  <a:cubicBezTo>
                    <a:pt x="517" y="690"/>
                    <a:pt x="661" y="596"/>
                    <a:pt x="702" y="451"/>
                  </a:cubicBezTo>
                  <a:cubicBezTo>
                    <a:pt x="777" y="276"/>
                    <a:pt x="677" y="76"/>
                    <a:pt x="502" y="25"/>
                  </a:cubicBezTo>
                  <a:cubicBezTo>
                    <a:pt x="456" y="8"/>
                    <a:pt x="411" y="0"/>
                    <a:pt x="369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0" name="Google Shape;5640;p29"/>
            <p:cNvSpPr/>
            <p:nvPr/>
          </p:nvSpPr>
          <p:spPr>
            <a:xfrm>
              <a:off x="2198125" y="663775"/>
              <a:ext cx="11950" cy="10850"/>
            </a:xfrm>
            <a:custGeom>
              <a:avLst/>
              <a:gdLst/>
              <a:ahLst/>
              <a:cxnLst/>
              <a:rect l="l" t="t" r="r" b="b"/>
              <a:pathLst>
                <a:path w="478" h="434" extrusionOk="0">
                  <a:moveTo>
                    <a:pt x="233" y="1"/>
                  </a:moveTo>
                  <a:cubicBezTo>
                    <a:pt x="150" y="1"/>
                    <a:pt x="65" y="64"/>
                    <a:pt x="26" y="142"/>
                  </a:cubicBezTo>
                  <a:cubicBezTo>
                    <a:pt x="1" y="267"/>
                    <a:pt x="51" y="368"/>
                    <a:pt x="176" y="418"/>
                  </a:cubicBezTo>
                  <a:cubicBezTo>
                    <a:pt x="198" y="429"/>
                    <a:pt x="222" y="434"/>
                    <a:pt x="245" y="434"/>
                  </a:cubicBezTo>
                  <a:cubicBezTo>
                    <a:pt x="327" y="434"/>
                    <a:pt x="407" y="371"/>
                    <a:pt x="427" y="292"/>
                  </a:cubicBezTo>
                  <a:cubicBezTo>
                    <a:pt x="477" y="167"/>
                    <a:pt x="427" y="42"/>
                    <a:pt x="302" y="17"/>
                  </a:cubicBezTo>
                  <a:cubicBezTo>
                    <a:pt x="280" y="6"/>
                    <a:pt x="257" y="1"/>
                    <a:pt x="233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1" name="Google Shape;5641;p29"/>
            <p:cNvSpPr/>
            <p:nvPr/>
          </p:nvSpPr>
          <p:spPr>
            <a:xfrm>
              <a:off x="2355400" y="618275"/>
              <a:ext cx="11925" cy="10700"/>
            </a:xfrm>
            <a:custGeom>
              <a:avLst/>
              <a:gdLst/>
              <a:ahLst/>
              <a:cxnLst/>
              <a:rect l="l" t="t" r="r" b="b"/>
              <a:pathLst>
                <a:path w="477" h="428" extrusionOk="0">
                  <a:moveTo>
                    <a:pt x="250" y="1"/>
                  </a:moveTo>
                  <a:cubicBezTo>
                    <a:pt x="162" y="1"/>
                    <a:pt x="68" y="53"/>
                    <a:pt x="26" y="157"/>
                  </a:cubicBezTo>
                  <a:cubicBezTo>
                    <a:pt x="1" y="258"/>
                    <a:pt x="51" y="383"/>
                    <a:pt x="176" y="408"/>
                  </a:cubicBezTo>
                  <a:cubicBezTo>
                    <a:pt x="202" y="421"/>
                    <a:pt x="230" y="427"/>
                    <a:pt x="257" y="427"/>
                  </a:cubicBezTo>
                  <a:cubicBezTo>
                    <a:pt x="334" y="427"/>
                    <a:pt x="408" y="376"/>
                    <a:pt x="427" y="283"/>
                  </a:cubicBezTo>
                  <a:cubicBezTo>
                    <a:pt x="477" y="183"/>
                    <a:pt x="427" y="57"/>
                    <a:pt x="301" y="7"/>
                  </a:cubicBezTo>
                  <a:cubicBezTo>
                    <a:pt x="285" y="3"/>
                    <a:pt x="267" y="1"/>
                    <a:pt x="25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2" name="Google Shape;5642;p29"/>
            <p:cNvSpPr/>
            <p:nvPr/>
          </p:nvSpPr>
          <p:spPr>
            <a:xfrm>
              <a:off x="2235725" y="682500"/>
              <a:ext cx="11925" cy="10675"/>
            </a:xfrm>
            <a:custGeom>
              <a:avLst/>
              <a:gdLst/>
              <a:ahLst/>
              <a:cxnLst/>
              <a:rect l="l" t="t" r="r" b="b"/>
              <a:pathLst>
                <a:path w="477" h="427" extrusionOk="0">
                  <a:moveTo>
                    <a:pt x="221" y="0"/>
                  </a:moveTo>
                  <a:cubicBezTo>
                    <a:pt x="143" y="0"/>
                    <a:pt x="69" y="52"/>
                    <a:pt x="51" y="145"/>
                  </a:cubicBezTo>
                  <a:cubicBezTo>
                    <a:pt x="1" y="245"/>
                    <a:pt x="51" y="370"/>
                    <a:pt x="176" y="421"/>
                  </a:cubicBezTo>
                  <a:cubicBezTo>
                    <a:pt x="193" y="425"/>
                    <a:pt x="210" y="427"/>
                    <a:pt x="228" y="427"/>
                  </a:cubicBezTo>
                  <a:cubicBezTo>
                    <a:pt x="316" y="427"/>
                    <a:pt x="410" y="375"/>
                    <a:pt x="452" y="270"/>
                  </a:cubicBezTo>
                  <a:cubicBezTo>
                    <a:pt x="477" y="170"/>
                    <a:pt x="427" y="45"/>
                    <a:pt x="301" y="20"/>
                  </a:cubicBezTo>
                  <a:cubicBezTo>
                    <a:pt x="276" y="7"/>
                    <a:pt x="248" y="0"/>
                    <a:pt x="221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3" name="Google Shape;5643;p29"/>
            <p:cNvSpPr/>
            <p:nvPr/>
          </p:nvSpPr>
          <p:spPr>
            <a:xfrm>
              <a:off x="2278975" y="604500"/>
              <a:ext cx="11925" cy="10600"/>
            </a:xfrm>
            <a:custGeom>
              <a:avLst/>
              <a:gdLst/>
              <a:ahLst/>
              <a:cxnLst/>
              <a:rect l="l" t="t" r="r" b="b"/>
              <a:pathLst>
                <a:path w="477" h="424" extrusionOk="0">
                  <a:moveTo>
                    <a:pt x="248" y="0"/>
                  </a:moveTo>
                  <a:cubicBezTo>
                    <a:pt x="160" y="0"/>
                    <a:pt x="67" y="49"/>
                    <a:pt x="25" y="132"/>
                  </a:cubicBezTo>
                  <a:cubicBezTo>
                    <a:pt x="0" y="257"/>
                    <a:pt x="50" y="383"/>
                    <a:pt x="176" y="408"/>
                  </a:cubicBezTo>
                  <a:cubicBezTo>
                    <a:pt x="197" y="419"/>
                    <a:pt x="221" y="424"/>
                    <a:pt x="244" y="424"/>
                  </a:cubicBezTo>
                  <a:cubicBezTo>
                    <a:pt x="327" y="424"/>
                    <a:pt x="412" y="361"/>
                    <a:pt x="451" y="282"/>
                  </a:cubicBezTo>
                  <a:cubicBezTo>
                    <a:pt x="476" y="157"/>
                    <a:pt x="426" y="57"/>
                    <a:pt x="301" y="7"/>
                  </a:cubicBezTo>
                  <a:cubicBezTo>
                    <a:pt x="284" y="2"/>
                    <a:pt x="266" y="0"/>
                    <a:pt x="248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4" name="Google Shape;5644;p29"/>
            <p:cNvSpPr/>
            <p:nvPr/>
          </p:nvSpPr>
          <p:spPr>
            <a:xfrm>
              <a:off x="2307150" y="484825"/>
              <a:ext cx="11950" cy="10675"/>
            </a:xfrm>
            <a:custGeom>
              <a:avLst/>
              <a:gdLst/>
              <a:ahLst/>
              <a:cxnLst/>
              <a:rect l="l" t="t" r="r" b="b"/>
              <a:pathLst>
                <a:path w="478" h="427" extrusionOk="0">
                  <a:moveTo>
                    <a:pt x="250" y="0"/>
                  </a:moveTo>
                  <a:cubicBezTo>
                    <a:pt x="162" y="0"/>
                    <a:pt x="68" y="53"/>
                    <a:pt x="26" y="157"/>
                  </a:cubicBezTo>
                  <a:cubicBezTo>
                    <a:pt x="1" y="257"/>
                    <a:pt x="51" y="383"/>
                    <a:pt x="176" y="408"/>
                  </a:cubicBezTo>
                  <a:cubicBezTo>
                    <a:pt x="202" y="421"/>
                    <a:pt x="230" y="427"/>
                    <a:pt x="257" y="427"/>
                  </a:cubicBezTo>
                  <a:cubicBezTo>
                    <a:pt x="336" y="427"/>
                    <a:pt x="415" y="375"/>
                    <a:pt x="452" y="282"/>
                  </a:cubicBezTo>
                  <a:cubicBezTo>
                    <a:pt x="477" y="182"/>
                    <a:pt x="427" y="57"/>
                    <a:pt x="302" y="7"/>
                  </a:cubicBezTo>
                  <a:cubicBezTo>
                    <a:pt x="285" y="3"/>
                    <a:pt x="268" y="0"/>
                    <a:pt x="250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5" name="Google Shape;5645;p29"/>
            <p:cNvSpPr/>
            <p:nvPr/>
          </p:nvSpPr>
          <p:spPr>
            <a:xfrm>
              <a:off x="2124200" y="492500"/>
              <a:ext cx="20700" cy="18200"/>
            </a:xfrm>
            <a:custGeom>
              <a:avLst/>
              <a:gdLst/>
              <a:ahLst/>
              <a:cxnLst/>
              <a:rect l="l" t="t" r="r" b="b"/>
              <a:pathLst>
                <a:path w="828" h="728" extrusionOk="0">
                  <a:moveTo>
                    <a:pt x="403" y="1"/>
                  </a:moveTo>
                  <a:cubicBezTo>
                    <a:pt x="259" y="1"/>
                    <a:pt x="115" y="96"/>
                    <a:pt x="76" y="251"/>
                  </a:cubicBezTo>
                  <a:cubicBezTo>
                    <a:pt x="1" y="427"/>
                    <a:pt x="101" y="627"/>
                    <a:pt x="301" y="702"/>
                  </a:cubicBezTo>
                  <a:cubicBezTo>
                    <a:pt x="341" y="719"/>
                    <a:pt x="383" y="727"/>
                    <a:pt x="425" y="727"/>
                  </a:cubicBezTo>
                  <a:cubicBezTo>
                    <a:pt x="569" y="727"/>
                    <a:pt x="714" y="632"/>
                    <a:pt x="752" y="477"/>
                  </a:cubicBezTo>
                  <a:cubicBezTo>
                    <a:pt x="828" y="276"/>
                    <a:pt x="727" y="76"/>
                    <a:pt x="527" y="26"/>
                  </a:cubicBezTo>
                  <a:cubicBezTo>
                    <a:pt x="487" y="9"/>
                    <a:pt x="445" y="1"/>
                    <a:pt x="403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6" name="Google Shape;5646;p29"/>
            <p:cNvSpPr/>
            <p:nvPr/>
          </p:nvSpPr>
          <p:spPr>
            <a:xfrm>
              <a:off x="2119200" y="705850"/>
              <a:ext cx="19425" cy="17250"/>
            </a:xfrm>
            <a:custGeom>
              <a:avLst/>
              <a:gdLst/>
              <a:ahLst/>
              <a:cxnLst/>
              <a:rect l="l" t="t" r="r" b="b"/>
              <a:pathLst>
                <a:path w="777" h="690" extrusionOk="0">
                  <a:moveTo>
                    <a:pt x="399" y="0"/>
                  </a:moveTo>
                  <a:cubicBezTo>
                    <a:pt x="243" y="0"/>
                    <a:pt x="112" y="94"/>
                    <a:pt x="50" y="238"/>
                  </a:cubicBezTo>
                  <a:cubicBezTo>
                    <a:pt x="0" y="414"/>
                    <a:pt x="100" y="614"/>
                    <a:pt x="276" y="665"/>
                  </a:cubicBezTo>
                  <a:cubicBezTo>
                    <a:pt x="316" y="682"/>
                    <a:pt x="358" y="690"/>
                    <a:pt x="398" y="690"/>
                  </a:cubicBezTo>
                  <a:cubicBezTo>
                    <a:pt x="535" y="690"/>
                    <a:pt x="663" y="599"/>
                    <a:pt x="702" y="464"/>
                  </a:cubicBezTo>
                  <a:cubicBezTo>
                    <a:pt x="777" y="264"/>
                    <a:pt x="677" y="88"/>
                    <a:pt x="501" y="13"/>
                  </a:cubicBezTo>
                  <a:cubicBezTo>
                    <a:pt x="466" y="4"/>
                    <a:pt x="432" y="0"/>
                    <a:pt x="399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7" name="Google Shape;5647;p29"/>
            <p:cNvSpPr/>
            <p:nvPr/>
          </p:nvSpPr>
          <p:spPr>
            <a:xfrm>
              <a:off x="2237600" y="587675"/>
              <a:ext cx="7550" cy="6725"/>
            </a:xfrm>
            <a:custGeom>
              <a:avLst/>
              <a:gdLst/>
              <a:ahLst/>
              <a:cxnLst/>
              <a:rect l="l" t="t" r="r" b="b"/>
              <a:pathLst>
                <a:path w="302" h="269" extrusionOk="0">
                  <a:moveTo>
                    <a:pt x="142" y="1"/>
                  </a:moveTo>
                  <a:cubicBezTo>
                    <a:pt x="118" y="1"/>
                    <a:pt x="95" y="9"/>
                    <a:pt x="76" y="28"/>
                  </a:cubicBezTo>
                  <a:cubicBezTo>
                    <a:pt x="1" y="78"/>
                    <a:pt x="1" y="153"/>
                    <a:pt x="26" y="204"/>
                  </a:cubicBezTo>
                  <a:cubicBezTo>
                    <a:pt x="58" y="251"/>
                    <a:pt x="100" y="269"/>
                    <a:pt x="145" y="269"/>
                  </a:cubicBezTo>
                  <a:cubicBezTo>
                    <a:pt x="171" y="269"/>
                    <a:pt x="199" y="263"/>
                    <a:pt x="226" y="254"/>
                  </a:cubicBezTo>
                  <a:cubicBezTo>
                    <a:pt x="277" y="204"/>
                    <a:pt x="302" y="128"/>
                    <a:pt x="252" y="53"/>
                  </a:cubicBezTo>
                  <a:cubicBezTo>
                    <a:pt x="221" y="22"/>
                    <a:pt x="180" y="1"/>
                    <a:pt x="142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8" name="Google Shape;5648;p29"/>
            <p:cNvSpPr/>
            <p:nvPr/>
          </p:nvSpPr>
          <p:spPr>
            <a:xfrm>
              <a:off x="2092250" y="566200"/>
              <a:ext cx="8800" cy="7325"/>
            </a:xfrm>
            <a:custGeom>
              <a:avLst/>
              <a:gdLst/>
              <a:ahLst/>
              <a:cxnLst/>
              <a:rect l="l" t="t" r="r" b="b"/>
              <a:pathLst>
                <a:path w="352" h="293" extrusionOk="0">
                  <a:moveTo>
                    <a:pt x="170" y="1"/>
                  </a:moveTo>
                  <a:cubicBezTo>
                    <a:pt x="116" y="1"/>
                    <a:pt x="69" y="29"/>
                    <a:pt x="50" y="85"/>
                  </a:cubicBezTo>
                  <a:cubicBezTo>
                    <a:pt x="0" y="185"/>
                    <a:pt x="50" y="261"/>
                    <a:pt x="126" y="286"/>
                  </a:cubicBezTo>
                  <a:cubicBezTo>
                    <a:pt x="139" y="290"/>
                    <a:pt x="153" y="292"/>
                    <a:pt x="167" y="292"/>
                  </a:cubicBezTo>
                  <a:cubicBezTo>
                    <a:pt x="234" y="292"/>
                    <a:pt x="306" y="247"/>
                    <a:pt x="326" y="185"/>
                  </a:cubicBezTo>
                  <a:cubicBezTo>
                    <a:pt x="351" y="110"/>
                    <a:pt x="301" y="35"/>
                    <a:pt x="226" y="10"/>
                  </a:cubicBezTo>
                  <a:cubicBezTo>
                    <a:pt x="207" y="4"/>
                    <a:pt x="188" y="1"/>
                    <a:pt x="17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9" name="Google Shape;5649;p29"/>
            <p:cNvSpPr/>
            <p:nvPr/>
          </p:nvSpPr>
          <p:spPr>
            <a:xfrm>
              <a:off x="2074075" y="611950"/>
              <a:ext cx="8800" cy="7375"/>
            </a:xfrm>
            <a:custGeom>
              <a:avLst/>
              <a:gdLst/>
              <a:ahLst/>
              <a:cxnLst/>
              <a:rect l="l" t="t" r="r" b="b"/>
              <a:pathLst>
                <a:path w="352" h="295" extrusionOk="0">
                  <a:moveTo>
                    <a:pt x="167" y="0"/>
                  </a:moveTo>
                  <a:cubicBezTo>
                    <a:pt x="105" y="0"/>
                    <a:pt x="44" y="28"/>
                    <a:pt x="26" y="85"/>
                  </a:cubicBezTo>
                  <a:cubicBezTo>
                    <a:pt x="1" y="185"/>
                    <a:pt x="51" y="260"/>
                    <a:pt x="126" y="285"/>
                  </a:cubicBezTo>
                  <a:cubicBezTo>
                    <a:pt x="144" y="291"/>
                    <a:pt x="163" y="294"/>
                    <a:pt x="182" y="294"/>
                  </a:cubicBezTo>
                  <a:cubicBezTo>
                    <a:pt x="244" y="294"/>
                    <a:pt x="307" y="262"/>
                    <a:pt x="326" y="185"/>
                  </a:cubicBezTo>
                  <a:cubicBezTo>
                    <a:pt x="351" y="110"/>
                    <a:pt x="301" y="35"/>
                    <a:pt x="226" y="9"/>
                  </a:cubicBezTo>
                  <a:cubicBezTo>
                    <a:pt x="207" y="3"/>
                    <a:pt x="187" y="0"/>
                    <a:pt x="167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0" name="Google Shape;5650;p29"/>
            <p:cNvSpPr/>
            <p:nvPr/>
          </p:nvSpPr>
          <p:spPr>
            <a:xfrm>
              <a:off x="2171200" y="569325"/>
              <a:ext cx="5650" cy="4900"/>
            </a:xfrm>
            <a:custGeom>
              <a:avLst/>
              <a:gdLst/>
              <a:ahLst/>
              <a:cxnLst/>
              <a:rect l="l" t="t" r="r" b="b"/>
              <a:pathLst>
                <a:path w="226" h="196" extrusionOk="0">
                  <a:moveTo>
                    <a:pt x="111" y="0"/>
                  </a:moveTo>
                  <a:cubicBezTo>
                    <a:pt x="75" y="0"/>
                    <a:pt x="44" y="24"/>
                    <a:pt x="25" y="60"/>
                  </a:cubicBezTo>
                  <a:cubicBezTo>
                    <a:pt x="0" y="110"/>
                    <a:pt x="50" y="161"/>
                    <a:pt x="75" y="186"/>
                  </a:cubicBezTo>
                  <a:cubicBezTo>
                    <a:pt x="89" y="192"/>
                    <a:pt x="104" y="195"/>
                    <a:pt x="119" y="195"/>
                  </a:cubicBezTo>
                  <a:cubicBezTo>
                    <a:pt x="160" y="195"/>
                    <a:pt x="201" y="172"/>
                    <a:pt x="201" y="136"/>
                  </a:cubicBezTo>
                  <a:cubicBezTo>
                    <a:pt x="226" y="85"/>
                    <a:pt x="201" y="35"/>
                    <a:pt x="151" y="10"/>
                  </a:cubicBezTo>
                  <a:cubicBezTo>
                    <a:pt x="137" y="4"/>
                    <a:pt x="124" y="0"/>
                    <a:pt x="111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1" name="Google Shape;5651;p29"/>
            <p:cNvSpPr/>
            <p:nvPr/>
          </p:nvSpPr>
          <p:spPr>
            <a:xfrm>
              <a:off x="2102275" y="589375"/>
              <a:ext cx="5650" cy="4825"/>
            </a:xfrm>
            <a:custGeom>
              <a:avLst/>
              <a:gdLst/>
              <a:ahLst/>
              <a:cxnLst/>
              <a:rect l="l" t="t" r="r" b="b"/>
              <a:pathLst>
                <a:path w="226" h="193" extrusionOk="0">
                  <a:moveTo>
                    <a:pt x="111" y="0"/>
                  </a:moveTo>
                  <a:cubicBezTo>
                    <a:pt x="76" y="0"/>
                    <a:pt x="44" y="24"/>
                    <a:pt x="25" y="60"/>
                  </a:cubicBezTo>
                  <a:cubicBezTo>
                    <a:pt x="0" y="110"/>
                    <a:pt x="25" y="161"/>
                    <a:pt x="76" y="186"/>
                  </a:cubicBezTo>
                  <a:cubicBezTo>
                    <a:pt x="85" y="190"/>
                    <a:pt x="95" y="192"/>
                    <a:pt x="104" y="192"/>
                  </a:cubicBezTo>
                  <a:cubicBezTo>
                    <a:pt x="144" y="192"/>
                    <a:pt x="181" y="156"/>
                    <a:pt x="201" y="136"/>
                  </a:cubicBezTo>
                  <a:cubicBezTo>
                    <a:pt x="226" y="85"/>
                    <a:pt x="201" y="10"/>
                    <a:pt x="151" y="10"/>
                  </a:cubicBezTo>
                  <a:cubicBezTo>
                    <a:pt x="137" y="4"/>
                    <a:pt x="124" y="0"/>
                    <a:pt x="111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2" name="Google Shape;5652;p29"/>
            <p:cNvSpPr/>
            <p:nvPr/>
          </p:nvSpPr>
          <p:spPr>
            <a:xfrm>
              <a:off x="2154900" y="561175"/>
              <a:ext cx="5050" cy="4900"/>
            </a:xfrm>
            <a:custGeom>
              <a:avLst/>
              <a:gdLst/>
              <a:ahLst/>
              <a:cxnLst/>
              <a:rect l="l" t="t" r="r" b="b"/>
              <a:pathLst>
                <a:path w="202" h="196" extrusionOk="0">
                  <a:moveTo>
                    <a:pt x="87" y="1"/>
                  </a:moveTo>
                  <a:cubicBezTo>
                    <a:pt x="53" y="1"/>
                    <a:pt x="26" y="24"/>
                    <a:pt x="26" y="61"/>
                  </a:cubicBezTo>
                  <a:cubicBezTo>
                    <a:pt x="1" y="111"/>
                    <a:pt x="26" y="161"/>
                    <a:pt x="76" y="186"/>
                  </a:cubicBezTo>
                  <a:cubicBezTo>
                    <a:pt x="89" y="193"/>
                    <a:pt x="103" y="196"/>
                    <a:pt x="116" y="196"/>
                  </a:cubicBezTo>
                  <a:cubicBezTo>
                    <a:pt x="151" y="196"/>
                    <a:pt x="183" y="172"/>
                    <a:pt x="201" y="136"/>
                  </a:cubicBezTo>
                  <a:cubicBezTo>
                    <a:pt x="201" y="86"/>
                    <a:pt x="176" y="35"/>
                    <a:pt x="126" y="10"/>
                  </a:cubicBezTo>
                  <a:cubicBezTo>
                    <a:pt x="113" y="4"/>
                    <a:pt x="99" y="1"/>
                    <a:pt x="87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3" name="Google Shape;5653;p29"/>
            <p:cNvSpPr/>
            <p:nvPr/>
          </p:nvSpPr>
          <p:spPr>
            <a:xfrm>
              <a:off x="2136100" y="595650"/>
              <a:ext cx="5050" cy="4650"/>
            </a:xfrm>
            <a:custGeom>
              <a:avLst/>
              <a:gdLst/>
              <a:ahLst/>
              <a:cxnLst/>
              <a:rect l="l" t="t" r="r" b="b"/>
              <a:pathLst>
                <a:path w="202" h="186" extrusionOk="0">
                  <a:moveTo>
                    <a:pt x="86" y="0"/>
                  </a:moveTo>
                  <a:cubicBezTo>
                    <a:pt x="51" y="0"/>
                    <a:pt x="19" y="23"/>
                    <a:pt x="1" y="60"/>
                  </a:cubicBezTo>
                  <a:cubicBezTo>
                    <a:pt x="1" y="110"/>
                    <a:pt x="26" y="160"/>
                    <a:pt x="76" y="185"/>
                  </a:cubicBezTo>
                  <a:cubicBezTo>
                    <a:pt x="126" y="185"/>
                    <a:pt x="176" y="160"/>
                    <a:pt x="201" y="110"/>
                  </a:cubicBezTo>
                  <a:cubicBezTo>
                    <a:pt x="201" y="60"/>
                    <a:pt x="176" y="10"/>
                    <a:pt x="126" y="10"/>
                  </a:cubicBezTo>
                  <a:cubicBezTo>
                    <a:pt x="113" y="3"/>
                    <a:pt x="99" y="0"/>
                    <a:pt x="8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4" name="Google Shape;5654;p29"/>
            <p:cNvSpPr/>
            <p:nvPr/>
          </p:nvSpPr>
          <p:spPr>
            <a:xfrm>
              <a:off x="2123575" y="647900"/>
              <a:ext cx="5025" cy="4650"/>
            </a:xfrm>
            <a:custGeom>
              <a:avLst/>
              <a:gdLst/>
              <a:ahLst/>
              <a:cxnLst/>
              <a:rect l="l" t="t" r="r" b="b"/>
              <a:pathLst>
                <a:path w="201" h="186" extrusionOk="0">
                  <a:moveTo>
                    <a:pt x="126" y="0"/>
                  </a:moveTo>
                  <a:cubicBezTo>
                    <a:pt x="76" y="0"/>
                    <a:pt x="26" y="25"/>
                    <a:pt x="26" y="75"/>
                  </a:cubicBezTo>
                  <a:cubicBezTo>
                    <a:pt x="1" y="125"/>
                    <a:pt x="26" y="176"/>
                    <a:pt x="76" y="176"/>
                  </a:cubicBezTo>
                  <a:cubicBezTo>
                    <a:pt x="89" y="182"/>
                    <a:pt x="103" y="185"/>
                    <a:pt x="116" y="185"/>
                  </a:cubicBezTo>
                  <a:cubicBezTo>
                    <a:pt x="151" y="185"/>
                    <a:pt x="183" y="162"/>
                    <a:pt x="201" y="125"/>
                  </a:cubicBezTo>
                  <a:cubicBezTo>
                    <a:pt x="201" y="75"/>
                    <a:pt x="176" y="25"/>
                    <a:pt x="12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5" name="Google Shape;5655;p29"/>
            <p:cNvSpPr/>
            <p:nvPr/>
          </p:nvSpPr>
          <p:spPr>
            <a:xfrm>
              <a:off x="2200025" y="641450"/>
              <a:ext cx="9425" cy="7875"/>
            </a:xfrm>
            <a:custGeom>
              <a:avLst/>
              <a:gdLst/>
              <a:ahLst/>
              <a:cxnLst/>
              <a:rect l="l" t="t" r="r" b="b"/>
              <a:pathLst>
                <a:path w="377" h="315" extrusionOk="0">
                  <a:moveTo>
                    <a:pt x="184" y="1"/>
                  </a:moveTo>
                  <a:cubicBezTo>
                    <a:pt x="117" y="1"/>
                    <a:pt x="46" y="46"/>
                    <a:pt x="25" y="108"/>
                  </a:cubicBezTo>
                  <a:cubicBezTo>
                    <a:pt x="0" y="183"/>
                    <a:pt x="50" y="283"/>
                    <a:pt x="125" y="308"/>
                  </a:cubicBezTo>
                  <a:cubicBezTo>
                    <a:pt x="143" y="313"/>
                    <a:pt x="160" y="315"/>
                    <a:pt x="176" y="315"/>
                  </a:cubicBezTo>
                  <a:cubicBezTo>
                    <a:pt x="251" y="315"/>
                    <a:pt x="305" y="270"/>
                    <a:pt x="326" y="208"/>
                  </a:cubicBezTo>
                  <a:cubicBezTo>
                    <a:pt x="376" y="133"/>
                    <a:pt x="326" y="33"/>
                    <a:pt x="226" y="7"/>
                  </a:cubicBezTo>
                  <a:cubicBezTo>
                    <a:pt x="212" y="3"/>
                    <a:pt x="198" y="1"/>
                    <a:pt x="184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6" name="Google Shape;5656;p29"/>
            <p:cNvSpPr/>
            <p:nvPr/>
          </p:nvSpPr>
          <p:spPr>
            <a:xfrm>
              <a:off x="2203150" y="548100"/>
              <a:ext cx="8175" cy="7325"/>
            </a:xfrm>
            <a:custGeom>
              <a:avLst/>
              <a:gdLst/>
              <a:ahLst/>
              <a:cxnLst/>
              <a:rect l="l" t="t" r="r" b="b"/>
              <a:pathLst>
                <a:path w="327" h="293" extrusionOk="0">
                  <a:moveTo>
                    <a:pt x="161" y="1"/>
                  </a:moveTo>
                  <a:cubicBezTo>
                    <a:pt x="101" y="1"/>
                    <a:pt x="46" y="45"/>
                    <a:pt x="26" y="107"/>
                  </a:cubicBezTo>
                  <a:cubicBezTo>
                    <a:pt x="0" y="183"/>
                    <a:pt x="26" y="258"/>
                    <a:pt x="126" y="283"/>
                  </a:cubicBezTo>
                  <a:cubicBezTo>
                    <a:pt x="145" y="289"/>
                    <a:pt x="163" y="292"/>
                    <a:pt x="181" y="292"/>
                  </a:cubicBezTo>
                  <a:cubicBezTo>
                    <a:pt x="235" y="292"/>
                    <a:pt x="282" y="264"/>
                    <a:pt x="301" y="208"/>
                  </a:cubicBezTo>
                  <a:cubicBezTo>
                    <a:pt x="326" y="132"/>
                    <a:pt x="301" y="32"/>
                    <a:pt x="201" y="7"/>
                  </a:cubicBezTo>
                  <a:cubicBezTo>
                    <a:pt x="188" y="3"/>
                    <a:pt x="174" y="1"/>
                    <a:pt x="161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7" name="Google Shape;5657;p29"/>
            <p:cNvSpPr/>
            <p:nvPr/>
          </p:nvSpPr>
          <p:spPr>
            <a:xfrm>
              <a:off x="3242625" y="612325"/>
              <a:ext cx="10675" cy="9750"/>
            </a:xfrm>
            <a:custGeom>
              <a:avLst/>
              <a:gdLst/>
              <a:ahLst/>
              <a:cxnLst/>
              <a:rect l="l" t="t" r="r" b="b"/>
              <a:pathLst>
                <a:path w="427" h="390" extrusionOk="0">
                  <a:moveTo>
                    <a:pt x="218" y="1"/>
                  </a:moveTo>
                  <a:cubicBezTo>
                    <a:pt x="180" y="1"/>
                    <a:pt x="140" y="15"/>
                    <a:pt x="101" y="45"/>
                  </a:cubicBezTo>
                  <a:cubicBezTo>
                    <a:pt x="1" y="95"/>
                    <a:pt x="1" y="220"/>
                    <a:pt x="51" y="295"/>
                  </a:cubicBezTo>
                  <a:cubicBezTo>
                    <a:pt x="96" y="356"/>
                    <a:pt x="151" y="389"/>
                    <a:pt x="209" y="389"/>
                  </a:cubicBezTo>
                  <a:cubicBezTo>
                    <a:pt x="247" y="389"/>
                    <a:pt x="287" y="375"/>
                    <a:pt x="326" y="345"/>
                  </a:cubicBezTo>
                  <a:cubicBezTo>
                    <a:pt x="402" y="295"/>
                    <a:pt x="427" y="170"/>
                    <a:pt x="377" y="95"/>
                  </a:cubicBezTo>
                  <a:cubicBezTo>
                    <a:pt x="331" y="34"/>
                    <a:pt x="276" y="1"/>
                    <a:pt x="218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8" name="Google Shape;5658;p29"/>
            <p:cNvSpPr/>
            <p:nvPr/>
          </p:nvSpPr>
          <p:spPr>
            <a:xfrm>
              <a:off x="3031475" y="580700"/>
              <a:ext cx="11925" cy="11225"/>
            </a:xfrm>
            <a:custGeom>
              <a:avLst/>
              <a:gdLst/>
              <a:ahLst/>
              <a:cxnLst/>
              <a:rect l="l" t="t" r="r" b="b"/>
              <a:pathLst>
                <a:path w="477" h="449" extrusionOk="0">
                  <a:moveTo>
                    <a:pt x="249" y="0"/>
                  </a:moveTo>
                  <a:cubicBezTo>
                    <a:pt x="161" y="0"/>
                    <a:pt x="67" y="52"/>
                    <a:pt x="26" y="157"/>
                  </a:cubicBezTo>
                  <a:cubicBezTo>
                    <a:pt x="0" y="257"/>
                    <a:pt x="51" y="382"/>
                    <a:pt x="176" y="432"/>
                  </a:cubicBezTo>
                  <a:cubicBezTo>
                    <a:pt x="198" y="443"/>
                    <a:pt x="221" y="448"/>
                    <a:pt x="244" y="448"/>
                  </a:cubicBezTo>
                  <a:cubicBezTo>
                    <a:pt x="328" y="448"/>
                    <a:pt x="412" y="385"/>
                    <a:pt x="452" y="307"/>
                  </a:cubicBezTo>
                  <a:cubicBezTo>
                    <a:pt x="477" y="182"/>
                    <a:pt x="427" y="56"/>
                    <a:pt x="301" y="6"/>
                  </a:cubicBezTo>
                  <a:cubicBezTo>
                    <a:pt x="285" y="2"/>
                    <a:pt x="267" y="0"/>
                    <a:pt x="249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9" name="Google Shape;5659;p29"/>
            <p:cNvSpPr/>
            <p:nvPr/>
          </p:nvSpPr>
          <p:spPr>
            <a:xfrm>
              <a:off x="3004525" y="647500"/>
              <a:ext cx="12575" cy="11225"/>
            </a:xfrm>
            <a:custGeom>
              <a:avLst/>
              <a:gdLst/>
              <a:ahLst/>
              <a:cxnLst/>
              <a:rect l="l" t="t" r="r" b="b"/>
              <a:pathLst>
                <a:path w="503" h="449" extrusionOk="0">
                  <a:moveTo>
                    <a:pt x="245" y="0"/>
                  </a:moveTo>
                  <a:cubicBezTo>
                    <a:pt x="151" y="0"/>
                    <a:pt x="70" y="63"/>
                    <a:pt x="51" y="141"/>
                  </a:cubicBezTo>
                  <a:cubicBezTo>
                    <a:pt x="1" y="267"/>
                    <a:pt x="51" y="392"/>
                    <a:pt x="176" y="442"/>
                  </a:cubicBezTo>
                  <a:cubicBezTo>
                    <a:pt x="197" y="446"/>
                    <a:pt x="218" y="448"/>
                    <a:pt x="238" y="448"/>
                  </a:cubicBezTo>
                  <a:cubicBezTo>
                    <a:pt x="341" y="448"/>
                    <a:pt x="431" y="396"/>
                    <a:pt x="452" y="292"/>
                  </a:cubicBezTo>
                  <a:cubicBezTo>
                    <a:pt x="502" y="192"/>
                    <a:pt x="427" y="66"/>
                    <a:pt x="327" y="16"/>
                  </a:cubicBezTo>
                  <a:cubicBezTo>
                    <a:pt x="299" y="5"/>
                    <a:pt x="272" y="0"/>
                    <a:pt x="245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0" name="Google Shape;5660;p29"/>
            <p:cNvSpPr/>
            <p:nvPr/>
          </p:nvSpPr>
          <p:spPr>
            <a:xfrm>
              <a:off x="3146125" y="585700"/>
              <a:ext cx="8175" cy="6675"/>
            </a:xfrm>
            <a:custGeom>
              <a:avLst/>
              <a:gdLst/>
              <a:ahLst/>
              <a:cxnLst/>
              <a:rect l="l" t="t" r="r" b="b"/>
              <a:pathLst>
                <a:path w="327" h="267" extrusionOk="0">
                  <a:moveTo>
                    <a:pt x="160" y="0"/>
                  </a:moveTo>
                  <a:cubicBezTo>
                    <a:pt x="100" y="0"/>
                    <a:pt x="47" y="41"/>
                    <a:pt x="26" y="82"/>
                  </a:cubicBezTo>
                  <a:cubicBezTo>
                    <a:pt x="1" y="157"/>
                    <a:pt x="51" y="232"/>
                    <a:pt x="126" y="257"/>
                  </a:cubicBezTo>
                  <a:cubicBezTo>
                    <a:pt x="145" y="264"/>
                    <a:pt x="164" y="267"/>
                    <a:pt x="182" y="267"/>
                  </a:cubicBezTo>
                  <a:cubicBezTo>
                    <a:pt x="236" y="267"/>
                    <a:pt x="283" y="239"/>
                    <a:pt x="302" y="182"/>
                  </a:cubicBezTo>
                  <a:cubicBezTo>
                    <a:pt x="327" y="107"/>
                    <a:pt x="277" y="32"/>
                    <a:pt x="201" y="7"/>
                  </a:cubicBezTo>
                  <a:cubicBezTo>
                    <a:pt x="188" y="2"/>
                    <a:pt x="174" y="0"/>
                    <a:pt x="160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1" name="Google Shape;5661;p29"/>
            <p:cNvSpPr/>
            <p:nvPr/>
          </p:nvSpPr>
          <p:spPr>
            <a:xfrm>
              <a:off x="3045875" y="615075"/>
              <a:ext cx="7550" cy="6675"/>
            </a:xfrm>
            <a:custGeom>
              <a:avLst/>
              <a:gdLst/>
              <a:ahLst/>
              <a:cxnLst/>
              <a:rect l="l" t="t" r="r" b="b"/>
              <a:pathLst>
                <a:path w="302" h="267" extrusionOk="0">
                  <a:moveTo>
                    <a:pt x="146" y="0"/>
                  </a:moveTo>
                  <a:cubicBezTo>
                    <a:pt x="92" y="0"/>
                    <a:pt x="45" y="29"/>
                    <a:pt x="26" y="85"/>
                  </a:cubicBezTo>
                  <a:cubicBezTo>
                    <a:pt x="1" y="160"/>
                    <a:pt x="26" y="235"/>
                    <a:pt x="101" y="260"/>
                  </a:cubicBezTo>
                  <a:cubicBezTo>
                    <a:pt x="114" y="265"/>
                    <a:pt x="128" y="267"/>
                    <a:pt x="141" y="267"/>
                  </a:cubicBezTo>
                  <a:cubicBezTo>
                    <a:pt x="201" y="267"/>
                    <a:pt x="256" y="222"/>
                    <a:pt x="277" y="160"/>
                  </a:cubicBezTo>
                  <a:cubicBezTo>
                    <a:pt x="302" y="110"/>
                    <a:pt x="252" y="35"/>
                    <a:pt x="201" y="10"/>
                  </a:cubicBezTo>
                  <a:cubicBezTo>
                    <a:pt x="183" y="4"/>
                    <a:pt x="164" y="0"/>
                    <a:pt x="14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2" name="Google Shape;5662;p29"/>
            <p:cNvSpPr/>
            <p:nvPr/>
          </p:nvSpPr>
          <p:spPr>
            <a:xfrm>
              <a:off x="3122325" y="573775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60" y="1"/>
                  </a:moveTo>
                  <a:cubicBezTo>
                    <a:pt x="100" y="1"/>
                    <a:pt x="46" y="42"/>
                    <a:pt x="26" y="83"/>
                  </a:cubicBezTo>
                  <a:cubicBezTo>
                    <a:pt x="1" y="158"/>
                    <a:pt x="26" y="233"/>
                    <a:pt x="101" y="258"/>
                  </a:cubicBezTo>
                  <a:cubicBezTo>
                    <a:pt x="120" y="265"/>
                    <a:pt x="138" y="268"/>
                    <a:pt x="156" y="268"/>
                  </a:cubicBezTo>
                  <a:cubicBezTo>
                    <a:pt x="210" y="268"/>
                    <a:pt x="257" y="239"/>
                    <a:pt x="276" y="183"/>
                  </a:cubicBezTo>
                  <a:cubicBezTo>
                    <a:pt x="301" y="108"/>
                    <a:pt x="276" y="33"/>
                    <a:pt x="201" y="8"/>
                  </a:cubicBezTo>
                  <a:cubicBezTo>
                    <a:pt x="187" y="3"/>
                    <a:pt x="173" y="1"/>
                    <a:pt x="16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3" name="Google Shape;5663;p29"/>
            <p:cNvSpPr/>
            <p:nvPr/>
          </p:nvSpPr>
          <p:spPr>
            <a:xfrm>
              <a:off x="3094750" y="623850"/>
              <a:ext cx="7550" cy="6750"/>
            </a:xfrm>
            <a:custGeom>
              <a:avLst/>
              <a:gdLst/>
              <a:ahLst/>
              <a:cxnLst/>
              <a:rect l="l" t="t" r="r" b="b"/>
              <a:pathLst>
                <a:path w="302" h="270" extrusionOk="0">
                  <a:moveTo>
                    <a:pt x="146" y="0"/>
                  </a:moveTo>
                  <a:cubicBezTo>
                    <a:pt x="92" y="0"/>
                    <a:pt x="45" y="28"/>
                    <a:pt x="26" y="85"/>
                  </a:cubicBezTo>
                  <a:cubicBezTo>
                    <a:pt x="1" y="160"/>
                    <a:pt x="26" y="235"/>
                    <a:pt x="101" y="260"/>
                  </a:cubicBezTo>
                  <a:cubicBezTo>
                    <a:pt x="120" y="267"/>
                    <a:pt x="139" y="270"/>
                    <a:pt x="157" y="270"/>
                  </a:cubicBezTo>
                  <a:cubicBezTo>
                    <a:pt x="211" y="270"/>
                    <a:pt x="258" y="242"/>
                    <a:pt x="277" y="185"/>
                  </a:cubicBezTo>
                  <a:cubicBezTo>
                    <a:pt x="302" y="110"/>
                    <a:pt x="251" y="35"/>
                    <a:pt x="201" y="10"/>
                  </a:cubicBezTo>
                  <a:cubicBezTo>
                    <a:pt x="183" y="3"/>
                    <a:pt x="164" y="0"/>
                    <a:pt x="14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4" name="Google Shape;5664;p29"/>
            <p:cNvSpPr/>
            <p:nvPr/>
          </p:nvSpPr>
          <p:spPr>
            <a:xfrm>
              <a:off x="3076600" y="700350"/>
              <a:ext cx="7525" cy="6700"/>
            </a:xfrm>
            <a:custGeom>
              <a:avLst/>
              <a:gdLst/>
              <a:ahLst/>
              <a:cxnLst/>
              <a:rect l="l" t="t" r="r" b="b"/>
              <a:pathLst>
                <a:path w="301" h="268" extrusionOk="0">
                  <a:moveTo>
                    <a:pt x="159" y="1"/>
                  </a:moveTo>
                  <a:cubicBezTo>
                    <a:pt x="99" y="1"/>
                    <a:pt x="46" y="42"/>
                    <a:pt x="25" y="83"/>
                  </a:cubicBezTo>
                  <a:cubicBezTo>
                    <a:pt x="0" y="158"/>
                    <a:pt x="25" y="233"/>
                    <a:pt x="100" y="258"/>
                  </a:cubicBezTo>
                  <a:cubicBezTo>
                    <a:pt x="119" y="264"/>
                    <a:pt x="138" y="267"/>
                    <a:pt x="156" y="267"/>
                  </a:cubicBezTo>
                  <a:cubicBezTo>
                    <a:pt x="210" y="267"/>
                    <a:pt x="257" y="239"/>
                    <a:pt x="276" y="183"/>
                  </a:cubicBezTo>
                  <a:cubicBezTo>
                    <a:pt x="301" y="108"/>
                    <a:pt x="276" y="32"/>
                    <a:pt x="201" y="7"/>
                  </a:cubicBezTo>
                  <a:cubicBezTo>
                    <a:pt x="187" y="3"/>
                    <a:pt x="173" y="1"/>
                    <a:pt x="15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5" name="Google Shape;5665;p29"/>
            <p:cNvSpPr/>
            <p:nvPr/>
          </p:nvSpPr>
          <p:spPr>
            <a:xfrm>
              <a:off x="3188125" y="690725"/>
              <a:ext cx="13175" cy="11550"/>
            </a:xfrm>
            <a:custGeom>
              <a:avLst/>
              <a:gdLst/>
              <a:ahLst/>
              <a:cxnLst/>
              <a:rect l="l" t="t" r="r" b="b"/>
              <a:pathLst>
                <a:path w="527" h="462" extrusionOk="0">
                  <a:moveTo>
                    <a:pt x="269" y="1"/>
                  </a:moveTo>
                  <a:cubicBezTo>
                    <a:pt x="167" y="1"/>
                    <a:pt x="70" y="68"/>
                    <a:pt x="50" y="167"/>
                  </a:cubicBezTo>
                  <a:cubicBezTo>
                    <a:pt x="0" y="292"/>
                    <a:pt x="75" y="417"/>
                    <a:pt x="201" y="442"/>
                  </a:cubicBezTo>
                  <a:cubicBezTo>
                    <a:pt x="227" y="455"/>
                    <a:pt x="256" y="462"/>
                    <a:pt x="285" y="462"/>
                  </a:cubicBezTo>
                  <a:cubicBezTo>
                    <a:pt x="370" y="462"/>
                    <a:pt x="458" y="410"/>
                    <a:pt x="476" y="317"/>
                  </a:cubicBezTo>
                  <a:cubicBezTo>
                    <a:pt x="527" y="192"/>
                    <a:pt x="451" y="67"/>
                    <a:pt x="351" y="16"/>
                  </a:cubicBezTo>
                  <a:cubicBezTo>
                    <a:pt x="324" y="6"/>
                    <a:pt x="296" y="1"/>
                    <a:pt x="26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6" name="Google Shape;5666;p29"/>
            <p:cNvSpPr/>
            <p:nvPr/>
          </p:nvSpPr>
          <p:spPr>
            <a:xfrm>
              <a:off x="3192500" y="554750"/>
              <a:ext cx="11925" cy="10850"/>
            </a:xfrm>
            <a:custGeom>
              <a:avLst/>
              <a:gdLst/>
              <a:ahLst/>
              <a:cxnLst/>
              <a:rect l="l" t="t" r="r" b="b"/>
              <a:pathLst>
                <a:path w="477" h="434" extrusionOk="0">
                  <a:moveTo>
                    <a:pt x="233" y="1"/>
                  </a:moveTo>
                  <a:cubicBezTo>
                    <a:pt x="150" y="1"/>
                    <a:pt x="65" y="64"/>
                    <a:pt x="26" y="142"/>
                  </a:cubicBezTo>
                  <a:cubicBezTo>
                    <a:pt x="1" y="267"/>
                    <a:pt x="51" y="393"/>
                    <a:pt x="176" y="418"/>
                  </a:cubicBezTo>
                  <a:cubicBezTo>
                    <a:pt x="198" y="429"/>
                    <a:pt x="221" y="434"/>
                    <a:pt x="245" y="434"/>
                  </a:cubicBezTo>
                  <a:cubicBezTo>
                    <a:pt x="328" y="434"/>
                    <a:pt x="413" y="371"/>
                    <a:pt x="452" y="292"/>
                  </a:cubicBezTo>
                  <a:cubicBezTo>
                    <a:pt x="477" y="167"/>
                    <a:pt x="427" y="42"/>
                    <a:pt x="301" y="17"/>
                  </a:cubicBezTo>
                  <a:cubicBezTo>
                    <a:pt x="279" y="6"/>
                    <a:pt x="256" y="1"/>
                    <a:pt x="233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7" name="Google Shape;5667;p29"/>
            <p:cNvSpPr/>
            <p:nvPr/>
          </p:nvSpPr>
          <p:spPr>
            <a:xfrm>
              <a:off x="2282100" y="697375"/>
              <a:ext cx="11300" cy="9900"/>
            </a:xfrm>
            <a:custGeom>
              <a:avLst/>
              <a:gdLst/>
              <a:ahLst/>
              <a:cxnLst/>
              <a:rect l="l" t="t" r="r" b="b"/>
              <a:pathLst>
                <a:path w="452" h="396" extrusionOk="0">
                  <a:moveTo>
                    <a:pt x="212" y="0"/>
                  </a:moveTo>
                  <a:cubicBezTo>
                    <a:pt x="175" y="0"/>
                    <a:pt x="136" y="8"/>
                    <a:pt x="101" y="26"/>
                  </a:cubicBezTo>
                  <a:cubicBezTo>
                    <a:pt x="25" y="101"/>
                    <a:pt x="0" y="227"/>
                    <a:pt x="51" y="302"/>
                  </a:cubicBezTo>
                  <a:cubicBezTo>
                    <a:pt x="96" y="362"/>
                    <a:pt x="160" y="396"/>
                    <a:pt x="220" y="396"/>
                  </a:cubicBezTo>
                  <a:cubicBezTo>
                    <a:pt x="259" y="396"/>
                    <a:pt x="297" y="382"/>
                    <a:pt x="326" y="352"/>
                  </a:cubicBezTo>
                  <a:cubicBezTo>
                    <a:pt x="426" y="302"/>
                    <a:pt x="452" y="176"/>
                    <a:pt x="376" y="76"/>
                  </a:cubicBezTo>
                  <a:cubicBezTo>
                    <a:pt x="344" y="28"/>
                    <a:pt x="280" y="0"/>
                    <a:pt x="212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8" name="Google Shape;5668;p29"/>
            <p:cNvSpPr/>
            <p:nvPr/>
          </p:nvSpPr>
          <p:spPr>
            <a:xfrm>
              <a:off x="2070950" y="665675"/>
              <a:ext cx="12550" cy="11225"/>
            </a:xfrm>
            <a:custGeom>
              <a:avLst/>
              <a:gdLst/>
              <a:ahLst/>
              <a:cxnLst/>
              <a:rect l="l" t="t" r="r" b="b"/>
              <a:pathLst>
                <a:path w="502" h="449" extrusionOk="0">
                  <a:moveTo>
                    <a:pt x="246" y="0"/>
                  </a:moveTo>
                  <a:cubicBezTo>
                    <a:pt x="151" y="0"/>
                    <a:pt x="65" y="68"/>
                    <a:pt x="25" y="166"/>
                  </a:cubicBezTo>
                  <a:cubicBezTo>
                    <a:pt x="0" y="267"/>
                    <a:pt x="50" y="392"/>
                    <a:pt x="176" y="442"/>
                  </a:cubicBezTo>
                  <a:cubicBezTo>
                    <a:pt x="192" y="446"/>
                    <a:pt x="210" y="448"/>
                    <a:pt x="227" y="448"/>
                  </a:cubicBezTo>
                  <a:cubicBezTo>
                    <a:pt x="316" y="448"/>
                    <a:pt x="410" y="396"/>
                    <a:pt x="451" y="292"/>
                  </a:cubicBezTo>
                  <a:cubicBezTo>
                    <a:pt x="501" y="191"/>
                    <a:pt x="426" y="66"/>
                    <a:pt x="326" y="16"/>
                  </a:cubicBezTo>
                  <a:cubicBezTo>
                    <a:pt x="299" y="5"/>
                    <a:pt x="272" y="0"/>
                    <a:pt x="24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9" name="Google Shape;5669;p29"/>
            <p:cNvSpPr/>
            <p:nvPr/>
          </p:nvSpPr>
          <p:spPr>
            <a:xfrm>
              <a:off x="2044000" y="732625"/>
              <a:ext cx="12550" cy="10925"/>
            </a:xfrm>
            <a:custGeom>
              <a:avLst/>
              <a:gdLst/>
              <a:ahLst/>
              <a:cxnLst/>
              <a:rect l="l" t="t" r="r" b="b"/>
              <a:pathLst>
                <a:path w="502" h="437" extrusionOk="0">
                  <a:moveTo>
                    <a:pt x="231" y="0"/>
                  </a:moveTo>
                  <a:cubicBezTo>
                    <a:pt x="143" y="0"/>
                    <a:pt x="69" y="52"/>
                    <a:pt x="51" y="145"/>
                  </a:cubicBezTo>
                  <a:cubicBezTo>
                    <a:pt x="1" y="270"/>
                    <a:pt x="76" y="396"/>
                    <a:pt x="176" y="421"/>
                  </a:cubicBezTo>
                  <a:cubicBezTo>
                    <a:pt x="203" y="432"/>
                    <a:pt x="231" y="437"/>
                    <a:pt x="257" y="437"/>
                  </a:cubicBezTo>
                  <a:cubicBezTo>
                    <a:pt x="351" y="437"/>
                    <a:pt x="432" y="374"/>
                    <a:pt x="452" y="295"/>
                  </a:cubicBezTo>
                  <a:cubicBezTo>
                    <a:pt x="502" y="170"/>
                    <a:pt x="427" y="45"/>
                    <a:pt x="326" y="20"/>
                  </a:cubicBezTo>
                  <a:cubicBezTo>
                    <a:pt x="294" y="7"/>
                    <a:pt x="262" y="0"/>
                    <a:pt x="231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0" name="Google Shape;5670;p29"/>
            <p:cNvSpPr/>
            <p:nvPr/>
          </p:nvSpPr>
          <p:spPr>
            <a:xfrm>
              <a:off x="2186225" y="670825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46" y="1"/>
                  </a:moveTo>
                  <a:cubicBezTo>
                    <a:pt x="92" y="1"/>
                    <a:pt x="45" y="29"/>
                    <a:pt x="26" y="86"/>
                  </a:cubicBezTo>
                  <a:cubicBezTo>
                    <a:pt x="1" y="161"/>
                    <a:pt x="26" y="236"/>
                    <a:pt x="101" y="261"/>
                  </a:cubicBezTo>
                  <a:cubicBezTo>
                    <a:pt x="115" y="266"/>
                    <a:pt x="129" y="268"/>
                    <a:pt x="142" y="268"/>
                  </a:cubicBezTo>
                  <a:cubicBezTo>
                    <a:pt x="202" y="268"/>
                    <a:pt x="256" y="227"/>
                    <a:pt x="276" y="186"/>
                  </a:cubicBezTo>
                  <a:cubicBezTo>
                    <a:pt x="302" y="111"/>
                    <a:pt x="251" y="35"/>
                    <a:pt x="201" y="10"/>
                  </a:cubicBezTo>
                  <a:cubicBezTo>
                    <a:pt x="182" y="4"/>
                    <a:pt x="164" y="1"/>
                    <a:pt x="146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1" name="Google Shape;5671;p29"/>
            <p:cNvSpPr/>
            <p:nvPr/>
          </p:nvSpPr>
          <p:spPr>
            <a:xfrm>
              <a:off x="2085350" y="699725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61" y="1"/>
                  </a:moveTo>
                  <a:cubicBezTo>
                    <a:pt x="101" y="1"/>
                    <a:pt x="46" y="46"/>
                    <a:pt x="26" y="108"/>
                  </a:cubicBezTo>
                  <a:cubicBezTo>
                    <a:pt x="1" y="158"/>
                    <a:pt x="26" y="258"/>
                    <a:pt x="101" y="258"/>
                  </a:cubicBezTo>
                  <a:cubicBezTo>
                    <a:pt x="120" y="264"/>
                    <a:pt x="139" y="267"/>
                    <a:pt x="157" y="267"/>
                  </a:cubicBezTo>
                  <a:cubicBezTo>
                    <a:pt x="211" y="267"/>
                    <a:pt x="258" y="239"/>
                    <a:pt x="276" y="183"/>
                  </a:cubicBezTo>
                  <a:cubicBezTo>
                    <a:pt x="301" y="108"/>
                    <a:pt x="276" y="32"/>
                    <a:pt x="201" y="7"/>
                  </a:cubicBezTo>
                  <a:cubicBezTo>
                    <a:pt x="188" y="3"/>
                    <a:pt x="175" y="1"/>
                    <a:pt x="161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2" name="Google Shape;5672;p29"/>
            <p:cNvSpPr/>
            <p:nvPr/>
          </p:nvSpPr>
          <p:spPr>
            <a:xfrm>
              <a:off x="2161800" y="658925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45" y="1"/>
                  </a:moveTo>
                  <a:cubicBezTo>
                    <a:pt x="91" y="1"/>
                    <a:pt x="44" y="29"/>
                    <a:pt x="25" y="85"/>
                  </a:cubicBezTo>
                  <a:cubicBezTo>
                    <a:pt x="0" y="161"/>
                    <a:pt x="50" y="236"/>
                    <a:pt x="101" y="261"/>
                  </a:cubicBezTo>
                  <a:cubicBezTo>
                    <a:pt x="114" y="265"/>
                    <a:pt x="128" y="267"/>
                    <a:pt x="142" y="267"/>
                  </a:cubicBezTo>
                  <a:cubicBezTo>
                    <a:pt x="202" y="267"/>
                    <a:pt x="256" y="227"/>
                    <a:pt x="276" y="186"/>
                  </a:cubicBezTo>
                  <a:cubicBezTo>
                    <a:pt x="301" y="110"/>
                    <a:pt x="276" y="35"/>
                    <a:pt x="201" y="10"/>
                  </a:cubicBezTo>
                  <a:cubicBezTo>
                    <a:pt x="182" y="4"/>
                    <a:pt x="163" y="1"/>
                    <a:pt x="145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3" name="Google Shape;5673;p29"/>
            <p:cNvSpPr/>
            <p:nvPr/>
          </p:nvSpPr>
          <p:spPr>
            <a:xfrm>
              <a:off x="2134225" y="708500"/>
              <a:ext cx="7550" cy="7250"/>
            </a:xfrm>
            <a:custGeom>
              <a:avLst/>
              <a:gdLst/>
              <a:ahLst/>
              <a:cxnLst/>
              <a:rect l="l" t="t" r="r" b="b"/>
              <a:pathLst>
                <a:path w="302" h="290" extrusionOk="0">
                  <a:moveTo>
                    <a:pt x="161" y="1"/>
                  </a:moveTo>
                  <a:cubicBezTo>
                    <a:pt x="101" y="1"/>
                    <a:pt x="46" y="46"/>
                    <a:pt x="26" y="107"/>
                  </a:cubicBezTo>
                  <a:cubicBezTo>
                    <a:pt x="1" y="183"/>
                    <a:pt x="26" y="258"/>
                    <a:pt x="101" y="283"/>
                  </a:cubicBezTo>
                  <a:cubicBezTo>
                    <a:pt x="114" y="287"/>
                    <a:pt x="127" y="289"/>
                    <a:pt x="140" y="289"/>
                  </a:cubicBezTo>
                  <a:cubicBezTo>
                    <a:pt x="201" y="289"/>
                    <a:pt x="256" y="244"/>
                    <a:pt x="276" y="183"/>
                  </a:cubicBezTo>
                  <a:cubicBezTo>
                    <a:pt x="301" y="107"/>
                    <a:pt x="276" y="32"/>
                    <a:pt x="201" y="7"/>
                  </a:cubicBezTo>
                  <a:cubicBezTo>
                    <a:pt x="188" y="3"/>
                    <a:pt x="174" y="1"/>
                    <a:pt x="161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4" name="Google Shape;5674;p29"/>
            <p:cNvSpPr/>
            <p:nvPr/>
          </p:nvSpPr>
          <p:spPr>
            <a:xfrm>
              <a:off x="2116050" y="785500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46" y="0"/>
                  </a:moveTo>
                  <a:cubicBezTo>
                    <a:pt x="92" y="0"/>
                    <a:pt x="45" y="29"/>
                    <a:pt x="26" y="85"/>
                  </a:cubicBezTo>
                  <a:cubicBezTo>
                    <a:pt x="1" y="160"/>
                    <a:pt x="51" y="235"/>
                    <a:pt x="126" y="261"/>
                  </a:cubicBezTo>
                  <a:cubicBezTo>
                    <a:pt x="135" y="265"/>
                    <a:pt x="145" y="267"/>
                    <a:pt x="156" y="267"/>
                  </a:cubicBezTo>
                  <a:cubicBezTo>
                    <a:pt x="202" y="267"/>
                    <a:pt x="256" y="226"/>
                    <a:pt x="276" y="185"/>
                  </a:cubicBezTo>
                  <a:cubicBezTo>
                    <a:pt x="302" y="110"/>
                    <a:pt x="276" y="35"/>
                    <a:pt x="201" y="10"/>
                  </a:cubicBezTo>
                  <a:cubicBezTo>
                    <a:pt x="182" y="4"/>
                    <a:pt x="164" y="0"/>
                    <a:pt x="14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5" name="Google Shape;5675;p29"/>
            <p:cNvSpPr/>
            <p:nvPr/>
          </p:nvSpPr>
          <p:spPr>
            <a:xfrm>
              <a:off x="2227575" y="775550"/>
              <a:ext cx="13200" cy="11850"/>
            </a:xfrm>
            <a:custGeom>
              <a:avLst/>
              <a:gdLst/>
              <a:ahLst/>
              <a:cxnLst/>
              <a:rect l="l" t="t" r="r" b="b"/>
              <a:pathLst>
                <a:path w="528" h="474" extrusionOk="0">
                  <a:moveTo>
                    <a:pt x="289" y="1"/>
                  </a:moveTo>
                  <a:cubicBezTo>
                    <a:pt x="187" y="1"/>
                    <a:pt x="93" y="53"/>
                    <a:pt x="51" y="157"/>
                  </a:cubicBezTo>
                  <a:cubicBezTo>
                    <a:pt x="1" y="283"/>
                    <a:pt x="76" y="408"/>
                    <a:pt x="201" y="458"/>
                  </a:cubicBezTo>
                  <a:cubicBezTo>
                    <a:pt x="228" y="469"/>
                    <a:pt x="255" y="474"/>
                    <a:pt x="281" y="474"/>
                  </a:cubicBezTo>
                  <a:cubicBezTo>
                    <a:pt x="377" y="474"/>
                    <a:pt x="463" y="406"/>
                    <a:pt x="502" y="308"/>
                  </a:cubicBezTo>
                  <a:cubicBezTo>
                    <a:pt x="527" y="182"/>
                    <a:pt x="477" y="57"/>
                    <a:pt x="352" y="7"/>
                  </a:cubicBezTo>
                  <a:cubicBezTo>
                    <a:pt x="331" y="3"/>
                    <a:pt x="310" y="1"/>
                    <a:pt x="28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6" name="Google Shape;5676;p29"/>
            <p:cNvSpPr/>
            <p:nvPr/>
          </p:nvSpPr>
          <p:spPr>
            <a:xfrm>
              <a:off x="2231975" y="639575"/>
              <a:ext cx="12550" cy="11000"/>
            </a:xfrm>
            <a:custGeom>
              <a:avLst/>
              <a:gdLst/>
              <a:ahLst/>
              <a:cxnLst/>
              <a:rect l="l" t="t" r="r" b="b"/>
              <a:pathLst>
                <a:path w="502" h="440" extrusionOk="0">
                  <a:moveTo>
                    <a:pt x="264" y="1"/>
                  </a:moveTo>
                  <a:cubicBezTo>
                    <a:pt x="161" y="1"/>
                    <a:pt x="67" y="53"/>
                    <a:pt x="25" y="158"/>
                  </a:cubicBezTo>
                  <a:cubicBezTo>
                    <a:pt x="0" y="258"/>
                    <a:pt x="50" y="383"/>
                    <a:pt x="176" y="433"/>
                  </a:cubicBezTo>
                  <a:cubicBezTo>
                    <a:pt x="197" y="437"/>
                    <a:pt x="218" y="440"/>
                    <a:pt x="238" y="440"/>
                  </a:cubicBezTo>
                  <a:cubicBezTo>
                    <a:pt x="340" y="440"/>
                    <a:pt x="431" y="387"/>
                    <a:pt x="451" y="283"/>
                  </a:cubicBezTo>
                  <a:cubicBezTo>
                    <a:pt x="502" y="183"/>
                    <a:pt x="426" y="57"/>
                    <a:pt x="326" y="7"/>
                  </a:cubicBezTo>
                  <a:cubicBezTo>
                    <a:pt x="305" y="3"/>
                    <a:pt x="284" y="1"/>
                    <a:pt x="264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7" name="Google Shape;5677;p29"/>
            <p:cNvSpPr/>
            <p:nvPr/>
          </p:nvSpPr>
          <p:spPr>
            <a:xfrm>
              <a:off x="2314050" y="591650"/>
              <a:ext cx="11300" cy="9925"/>
            </a:xfrm>
            <a:custGeom>
              <a:avLst/>
              <a:gdLst/>
              <a:ahLst/>
              <a:cxnLst/>
              <a:rect l="l" t="t" r="r" b="b"/>
              <a:pathLst>
                <a:path w="452" h="397" extrusionOk="0">
                  <a:moveTo>
                    <a:pt x="231" y="1"/>
                  </a:moveTo>
                  <a:cubicBezTo>
                    <a:pt x="193" y="1"/>
                    <a:pt x="156" y="15"/>
                    <a:pt x="126" y="45"/>
                  </a:cubicBezTo>
                  <a:cubicBezTo>
                    <a:pt x="26" y="95"/>
                    <a:pt x="1" y="220"/>
                    <a:pt x="76" y="320"/>
                  </a:cubicBezTo>
                  <a:cubicBezTo>
                    <a:pt x="108" y="369"/>
                    <a:pt x="172" y="396"/>
                    <a:pt x="233" y="396"/>
                  </a:cubicBezTo>
                  <a:cubicBezTo>
                    <a:pt x="267" y="396"/>
                    <a:pt x="300" y="388"/>
                    <a:pt x="326" y="370"/>
                  </a:cubicBezTo>
                  <a:cubicBezTo>
                    <a:pt x="427" y="295"/>
                    <a:pt x="452" y="170"/>
                    <a:pt x="377" y="95"/>
                  </a:cubicBezTo>
                  <a:cubicBezTo>
                    <a:pt x="346" y="34"/>
                    <a:pt x="288" y="1"/>
                    <a:pt x="231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8" name="Google Shape;5678;p29"/>
            <p:cNvSpPr/>
            <p:nvPr/>
          </p:nvSpPr>
          <p:spPr>
            <a:xfrm>
              <a:off x="2523950" y="622050"/>
              <a:ext cx="12550" cy="11225"/>
            </a:xfrm>
            <a:custGeom>
              <a:avLst/>
              <a:gdLst/>
              <a:ahLst/>
              <a:cxnLst/>
              <a:rect l="l" t="t" r="r" b="b"/>
              <a:pathLst>
                <a:path w="502" h="449" extrusionOk="0">
                  <a:moveTo>
                    <a:pt x="264" y="0"/>
                  </a:moveTo>
                  <a:cubicBezTo>
                    <a:pt x="162" y="0"/>
                    <a:pt x="72" y="52"/>
                    <a:pt x="51" y="157"/>
                  </a:cubicBezTo>
                  <a:cubicBezTo>
                    <a:pt x="1" y="257"/>
                    <a:pt x="76" y="382"/>
                    <a:pt x="176" y="433"/>
                  </a:cubicBezTo>
                  <a:cubicBezTo>
                    <a:pt x="203" y="443"/>
                    <a:pt x="230" y="448"/>
                    <a:pt x="255" y="448"/>
                  </a:cubicBezTo>
                  <a:cubicBezTo>
                    <a:pt x="350" y="448"/>
                    <a:pt x="432" y="381"/>
                    <a:pt x="452" y="282"/>
                  </a:cubicBezTo>
                  <a:cubicBezTo>
                    <a:pt x="502" y="182"/>
                    <a:pt x="427" y="57"/>
                    <a:pt x="326" y="6"/>
                  </a:cubicBezTo>
                  <a:cubicBezTo>
                    <a:pt x="306" y="2"/>
                    <a:pt x="285" y="0"/>
                    <a:pt x="264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9" name="Google Shape;5679;p29"/>
            <p:cNvSpPr/>
            <p:nvPr/>
          </p:nvSpPr>
          <p:spPr>
            <a:xfrm>
              <a:off x="2550900" y="555375"/>
              <a:ext cx="11925" cy="10950"/>
            </a:xfrm>
            <a:custGeom>
              <a:avLst/>
              <a:gdLst/>
              <a:ahLst/>
              <a:cxnLst/>
              <a:rect l="l" t="t" r="r" b="b"/>
              <a:pathLst>
                <a:path w="477" h="438" extrusionOk="0">
                  <a:moveTo>
                    <a:pt x="233" y="1"/>
                  </a:moveTo>
                  <a:cubicBezTo>
                    <a:pt x="149" y="1"/>
                    <a:pt x="65" y="64"/>
                    <a:pt x="25" y="142"/>
                  </a:cubicBezTo>
                  <a:cubicBezTo>
                    <a:pt x="0" y="267"/>
                    <a:pt x="50" y="393"/>
                    <a:pt x="176" y="418"/>
                  </a:cubicBezTo>
                  <a:cubicBezTo>
                    <a:pt x="202" y="431"/>
                    <a:pt x="229" y="437"/>
                    <a:pt x="257" y="437"/>
                  </a:cubicBezTo>
                  <a:cubicBezTo>
                    <a:pt x="336" y="437"/>
                    <a:pt x="414" y="385"/>
                    <a:pt x="451" y="293"/>
                  </a:cubicBezTo>
                  <a:cubicBezTo>
                    <a:pt x="477" y="167"/>
                    <a:pt x="426" y="42"/>
                    <a:pt x="301" y="17"/>
                  </a:cubicBezTo>
                  <a:cubicBezTo>
                    <a:pt x="279" y="6"/>
                    <a:pt x="256" y="1"/>
                    <a:pt x="233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0" name="Google Shape;5680;p29"/>
            <p:cNvSpPr/>
            <p:nvPr/>
          </p:nvSpPr>
          <p:spPr>
            <a:xfrm>
              <a:off x="2413675" y="621400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60" y="1"/>
                  </a:moveTo>
                  <a:cubicBezTo>
                    <a:pt x="100" y="1"/>
                    <a:pt x="46" y="42"/>
                    <a:pt x="26" y="83"/>
                  </a:cubicBezTo>
                  <a:cubicBezTo>
                    <a:pt x="1" y="158"/>
                    <a:pt x="26" y="233"/>
                    <a:pt x="101" y="258"/>
                  </a:cubicBezTo>
                  <a:cubicBezTo>
                    <a:pt x="120" y="264"/>
                    <a:pt x="138" y="267"/>
                    <a:pt x="156" y="267"/>
                  </a:cubicBezTo>
                  <a:cubicBezTo>
                    <a:pt x="210" y="267"/>
                    <a:pt x="257" y="239"/>
                    <a:pt x="276" y="183"/>
                  </a:cubicBezTo>
                  <a:cubicBezTo>
                    <a:pt x="301" y="108"/>
                    <a:pt x="251" y="32"/>
                    <a:pt x="201" y="7"/>
                  </a:cubicBezTo>
                  <a:cubicBezTo>
                    <a:pt x="187" y="3"/>
                    <a:pt x="173" y="1"/>
                    <a:pt x="16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1" name="Google Shape;5681;p29"/>
            <p:cNvSpPr/>
            <p:nvPr/>
          </p:nvSpPr>
          <p:spPr>
            <a:xfrm>
              <a:off x="2513925" y="592525"/>
              <a:ext cx="8175" cy="6675"/>
            </a:xfrm>
            <a:custGeom>
              <a:avLst/>
              <a:gdLst/>
              <a:ahLst/>
              <a:cxnLst/>
              <a:rect l="l" t="t" r="r" b="b"/>
              <a:pathLst>
                <a:path w="327" h="267" extrusionOk="0">
                  <a:moveTo>
                    <a:pt x="156" y="0"/>
                  </a:moveTo>
                  <a:cubicBezTo>
                    <a:pt x="106" y="0"/>
                    <a:pt x="44" y="28"/>
                    <a:pt x="26" y="85"/>
                  </a:cubicBezTo>
                  <a:cubicBezTo>
                    <a:pt x="1" y="160"/>
                    <a:pt x="51" y="235"/>
                    <a:pt x="126" y="260"/>
                  </a:cubicBezTo>
                  <a:cubicBezTo>
                    <a:pt x="139" y="265"/>
                    <a:pt x="153" y="267"/>
                    <a:pt x="166" y="267"/>
                  </a:cubicBezTo>
                  <a:cubicBezTo>
                    <a:pt x="226" y="267"/>
                    <a:pt x="281" y="222"/>
                    <a:pt x="301" y="160"/>
                  </a:cubicBezTo>
                  <a:cubicBezTo>
                    <a:pt x="326" y="110"/>
                    <a:pt x="276" y="10"/>
                    <a:pt x="201" y="10"/>
                  </a:cubicBezTo>
                  <a:cubicBezTo>
                    <a:pt x="189" y="3"/>
                    <a:pt x="173" y="0"/>
                    <a:pt x="15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2" name="Google Shape;5682;p29"/>
            <p:cNvSpPr/>
            <p:nvPr/>
          </p:nvSpPr>
          <p:spPr>
            <a:xfrm>
              <a:off x="2437475" y="633300"/>
              <a:ext cx="8175" cy="6700"/>
            </a:xfrm>
            <a:custGeom>
              <a:avLst/>
              <a:gdLst/>
              <a:ahLst/>
              <a:cxnLst/>
              <a:rect l="l" t="t" r="r" b="b"/>
              <a:pathLst>
                <a:path w="327" h="268" extrusionOk="0">
                  <a:moveTo>
                    <a:pt x="160" y="1"/>
                  </a:moveTo>
                  <a:cubicBezTo>
                    <a:pt x="100" y="1"/>
                    <a:pt x="46" y="42"/>
                    <a:pt x="26" y="83"/>
                  </a:cubicBezTo>
                  <a:cubicBezTo>
                    <a:pt x="1" y="158"/>
                    <a:pt x="51" y="233"/>
                    <a:pt x="126" y="258"/>
                  </a:cubicBezTo>
                  <a:cubicBezTo>
                    <a:pt x="145" y="265"/>
                    <a:pt x="164" y="268"/>
                    <a:pt x="182" y="268"/>
                  </a:cubicBezTo>
                  <a:cubicBezTo>
                    <a:pt x="236" y="268"/>
                    <a:pt x="283" y="239"/>
                    <a:pt x="302" y="183"/>
                  </a:cubicBezTo>
                  <a:cubicBezTo>
                    <a:pt x="327" y="108"/>
                    <a:pt x="277" y="33"/>
                    <a:pt x="201" y="8"/>
                  </a:cubicBezTo>
                  <a:cubicBezTo>
                    <a:pt x="188" y="3"/>
                    <a:pt x="174" y="1"/>
                    <a:pt x="16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3" name="Google Shape;5683;p29"/>
            <p:cNvSpPr/>
            <p:nvPr/>
          </p:nvSpPr>
          <p:spPr>
            <a:xfrm>
              <a:off x="2465050" y="583200"/>
              <a:ext cx="8175" cy="7225"/>
            </a:xfrm>
            <a:custGeom>
              <a:avLst/>
              <a:gdLst/>
              <a:ahLst/>
              <a:cxnLst/>
              <a:rect l="l" t="t" r="r" b="b"/>
              <a:pathLst>
                <a:path w="327" h="289" extrusionOk="0">
                  <a:moveTo>
                    <a:pt x="162" y="0"/>
                  </a:moveTo>
                  <a:cubicBezTo>
                    <a:pt x="101" y="0"/>
                    <a:pt x="46" y="45"/>
                    <a:pt x="26" y="107"/>
                  </a:cubicBezTo>
                  <a:cubicBezTo>
                    <a:pt x="1" y="182"/>
                    <a:pt x="51" y="257"/>
                    <a:pt x="126" y="282"/>
                  </a:cubicBezTo>
                  <a:cubicBezTo>
                    <a:pt x="139" y="287"/>
                    <a:pt x="153" y="289"/>
                    <a:pt x="166" y="289"/>
                  </a:cubicBezTo>
                  <a:cubicBezTo>
                    <a:pt x="226" y="289"/>
                    <a:pt x="281" y="244"/>
                    <a:pt x="301" y="182"/>
                  </a:cubicBezTo>
                  <a:cubicBezTo>
                    <a:pt x="327" y="107"/>
                    <a:pt x="276" y="32"/>
                    <a:pt x="201" y="7"/>
                  </a:cubicBezTo>
                  <a:cubicBezTo>
                    <a:pt x="188" y="2"/>
                    <a:pt x="175" y="0"/>
                    <a:pt x="162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4" name="Google Shape;5684;p29"/>
            <p:cNvSpPr/>
            <p:nvPr/>
          </p:nvSpPr>
          <p:spPr>
            <a:xfrm>
              <a:off x="2483225" y="506750"/>
              <a:ext cx="8175" cy="6675"/>
            </a:xfrm>
            <a:custGeom>
              <a:avLst/>
              <a:gdLst/>
              <a:ahLst/>
              <a:cxnLst/>
              <a:rect l="l" t="t" r="r" b="b"/>
              <a:pathLst>
                <a:path w="327" h="267" extrusionOk="0">
                  <a:moveTo>
                    <a:pt x="160" y="0"/>
                  </a:moveTo>
                  <a:cubicBezTo>
                    <a:pt x="100" y="0"/>
                    <a:pt x="46" y="41"/>
                    <a:pt x="26" y="82"/>
                  </a:cubicBezTo>
                  <a:cubicBezTo>
                    <a:pt x="1" y="157"/>
                    <a:pt x="51" y="233"/>
                    <a:pt x="126" y="258"/>
                  </a:cubicBezTo>
                  <a:cubicBezTo>
                    <a:pt x="138" y="264"/>
                    <a:pt x="154" y="267"/>
                    <a:pt x="171" y="267"/>
                  </a:cubicBezTo>
                  <a:cubicBezTo>
                    <a:pt x="221" y="267"/>
                    <a:pt x="282" y="239"/>
                    <a:pt x="301" y="182"/>
                  </a:cubicBezTo>
                  <a:cubicBezTo>
                    <a:pt x="326" y="107"/>
                    <a:pt x="276" y="32"/>
                    <a:pt x="201" y="7"/>
                  </a:cubicBezTo>
                  <a:cubicBezTo>
                    <a:pt x="187" y="2"/>
                    <a:pt x="173" y="0"/>
                    <a:pt x="160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5" name="Google Shape;5685;p29"/>
            <p:cNvSpPr/>
            <p:nvPr/>
          </p:nvSpPr>
          <p:spPr>
            <a:xfrm>
              <a:off x="2366050" y="511525"/>
              <a:ext cx="13200" cy="11550"/>
            </a:xfrm>
            <a:custGeom>
              <a:avLst/>
              <a:gdLst/>
              <a:ahLst/>
              <a:cxnLst/>
              <a:rect l="l" t="t" r="r" b="b"/>
              <a:pathLst>
                <a:path w="528" h="462" extrusionOk="0">
                  <a:moveTo>
                    <a:pt x="272" y="1"/>
                  </a:moveTo>
                  <a:cubicBezTo>
                    <a:pt x="176" y="1"/>
                    <a:pt x="90" y="68"/>
                    <a:pt x="51" y="167"/>
                  </a:cubicBezTo>
                  <a:cubicBezTo>
                    <a:pt x="1" y="292"/>
                    <a:pt x="76" y="417"/>
                    <a:pt x="201" y="443"/>
                  </a:cubicBezTo>
                  <a:cubicBezTo>
                    <a:pt x="234" y="455"/>
                    <a:pt x="266" y="462"/>
                    <a:pt x="297" y="462"/>
                  </a:cubicBezTo>
                  <a:cubicBezTo>
                    <a:pt x="386" y="462"/>
                    <a:pt x="465" y="410"/>
                    <a:pt x="502" y="317"/>
                  </a:cubicBezTo>
                  <a:cubicBezTo>
                    <a:pt x="527" y="192"/>
                    <a:pt x="477" y="67"/>
                    <a:pt x="352" y="16"/>
                  </a:cubicBezTo>
                  <a:cubicBezTo>
                    <a:pt x="325" y="6"/>
                    <a:pt x="298" y="1"/>
                    <a:pt x="272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6" name="Google Shape;5686;p29"/>
            <p:cNvSpPr/>
            <p:nvPr/>
          </p:nvSpPr>
          <p:spPr>
            <a:xfrm>
              <a:off x="2362925" y="648350"/>
              <a:ext cx="12550" cy="11000"/>
            </a:xfrm>
            <a:custGeom>
              <a:avLst/>
              <a:gdLst/>
              <a:ahLst/>
              <a:cxnLst/>
              <a:rect l="l" t="t" r="r" b="b"/>
              <a:pathLst>
                <a:path w="502" h="440" extrusionOk="0">
                  <a:moveTo>
                    <a:pt x="264" y="1"/>
                  </a:moveTo>
                  <a:cubicBezTo>
                    <a:pt x="162" y="1"/>
                    <a:pt x="71" y="53"/>
                    <a:pt x="51" y="158"/>
                  </a:cubicBezTo>
                  <a:cubicBezTo>
                    <a:pt x="0" y="258"/>
                    <a:pt x="51" y="383"/>
                    <a:pt x="176" y="433"/>
                  </a:cubicBezTo>
                  <a:cubicBezTo>
                    <a:pt x="197" y="437"/>
                    <a:pt x="218" y="439"/>
                    <a:pt x="238" y="439"/>
                  </a:cubicBezTo>
                  <a:cubicBezTo>
                    <a:pt x="340" y="439"/>
                    <a:pt x="431" y="387"/>
                    <a:pt x="452" y="283"/>
                  </a:cubicBezTo>
                  <a:cubicBezTo>
                    <a:pt x="502" y="183"/>
                    <a:pt x="427" y="57"/>
                    <a:pt x="326" y="7"/>
                  </a:cubicBezTo>
                  <a:cubicBezTo>
                    <a:pt x="305" y="3"/>
                    <a:pt x="285" y="1"/>
                    <a:pt x="264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687" name="Google Shape;5687;p29"/>
          <p:cNvPicPr preferRelativeResize="0"/>
          <p:nvPr/>
        </p:nvPicPr>
        <p:blipFill rotWithShape="1">
          <a:blip r:embed="rId3">
            <a:alphaModFix/>
          </a:blip>
          <a:srcRect l="6532" r="65742" b="47243"/>
          <a:stretch/>
        </p:blipFill>
        <p:spPr>
          <a:xfrm rot="10800000" flipH="1">
            <a:off x="7789090" y="-1511437"/>
            <a:ext cx="2497121" cy="2673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8" name="Google Shape;5688;p29"/>
          <p:cNvPicPr preferRelativeResize="0"/>
          <p:nvPr/>
        </p:nvPicPr>
        <p:blipFill rotWithShape="1">
          <a:blip r:embed="rId4">
            <a:alphaModFix/>
          </a:blip>
          <a:srcRect l="12961" t="9062" r="37508" b="28948"/>
          <a:stretch/>
        </p:blipFill>
        <p:spPr>
          <a:xfrm>
            <a:off x="-299513" y="2753575"/>
            <a:ext cx="1278214" cy="1066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689" name="Google Shape;5689;p29"/>
          <p:cNvGrpSpPr/>
          <p:nvPr/>
        </p:nvGrpSpPr>
        <p:grpSpPr>
          <a:xfrm>
            <a:off x="-140461" y="-532479"/>
            <a:ext cx="9424922" cy="6208457"/>
            <a:chOff x="-140461" y="-532479"/>
            <a:chExt cx="9424922" cy="6208457"/>
          </a:xfrm>
        </p:grpSpPr>
        <p:sp>
          <p:nvSpPr>
            <p:cNvPr id="5690" name="Google Shape;5690;p29"/>
            <p:cNvSpPr/>
            <p:nvPr/>
          </p:nvSpPr>
          <p:spPr>
            <a:xfrm>
              <a:off x="499975" y="230450"/>
              <a:ext cx="8233200" cy="4707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691" name="Google Shape;5691;p29"/>
            <p:cNvGrpSpPr/>
            <p:nvPr/>
          </p:nvGrpSpPr>
          <p:grpSpPr>
            <a:xfrm rot="5400000">
              <a:off x="1467771" y="-2140711"/>
              <a:ext cx="6208457" cy="9424922"/>
              <a:chOff x="3144250" y="593375"/>
              <a:chExt cx="1315825" cy="1997525"/>
            </a:xfrm>
          </p:grpSpPr>
          <p:sp>
            <p:nvSpPr>
              <p:cNvPr id="5692" name="Google Shape;5692;p29"/>
              <p:cNvSpPr/>
              <p:nvPr/>
            </p:nvSpPr>
            <p:spPr>
              <a:xfrm>
                <a:off x="3803400" y="593375"/>
                <a:ext cx="25" cy="1178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713" fill="none" extrusionOk="0">
                    <a:moveTo>
                      <a:pt x="1" y="1"/>
                    </a:moveTo>
                    <a:lnTo>
                      <a:pt x="1" y="4712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3" name="Google Shape;5693;p29"/>
              <p:cNvSpPr/>
              <p:nvPr/>
            </p:nvSpPr>
            <p:spPr>
              <a:xfrm>
                <a:off x="3802150" y="2455550"/>
                <a:ext cx="25" cy="135350"/>
              </a:xfrm>
              <a:custGeom>
                <a:avLst/>
                <a:gdLst/>
                <a:ahLst/>
                <a:cxnLst/>
                <a:rect l="l" t="t" r="r" b="b"/>
                <a:pathLst>
                  <a:path w="1" h="5414" fill="none" extrusionOk="0">
                    <a:moveTo>
                      <a:pt x="1" y="0"/>
                    </a:moveTo>
                    <a:lnTo>
                      <a:pt x="1" y="5414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4" name="Google Shape;5694;p29"/>
              <p:cNvSpPr/>
              <p:nvPr/>
            </p:nvSpPr>
            <p:spPr>
              <a:xfrm>
                <a:off x="4302150" y="1592124"/>
                <a:ext cx="1579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6317" h="1" fill="none" extrusionOk="0">
                    <a:moveTo>
                      <a:pt x="1" y="1"/>
                    </a:moveTo>
                    <a:lnTo>
                      <a:pt x="6317" y="1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5" name="Google Shape;5695;p29"/>
              <p:cNvSpPr/>
              <p:nvPr/>
            </p:nvSpPr>
            <p:spPr>
              <a:xfrm>
                <a:off x="3144250" y="1592125"/>
                <a:ext cx="1610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6442" h="1" fill="none" extrusionOk="0">
                    <a:moveTo>
                      <a:pt x="6442" y="1"/>
                    </a:moveTo>
                    <a:lnTo>
                      <a:pt x="1" y="1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6" name="Google Shape;5696;p29"/>
              <p:cNvSpPr/>
              <p:nvPr/>
            </p:nvSpPr>
            <p:spPr>
              <a:xfrm>
                <a:off x="3305275" y="711175"/>
                <a:ext cx="996900" cy="1744400"/>
              </a:xfrm>
              <a:custGeom>
                <a:avLst/>
                <a:gdLst/>
                <a:ahLst/>
                <a:cxnLst/>
                <a:rect l="l" t="t" r="r" b="b"/>
                <a:pathLst>
                  <a:path w="39876" h="69776" fill="none" extrusionOk="0">
                    <a:moveTo>
                      <a:pt x="39876" y="69775"/>
                    </a:moveTo>
                    <a:lnTo>
                      <a:pt x="1" y="69775"/>
                    </a:lnTo>
                    <a:lnTo>
                      <a:pt x="1" y="0"/>
                    </a:lnTo>
                    <a:lnTo>
                      <a:pt x="39876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5697" name="Google Shape;5697;p29"/>
          <p:cNvPicPr preferRelativeResize="0"/>
          <p:nvPr/>
        </p:nvPicPr>
        <p:blipFill rotWithShape="1">
          <a:blip r:embed="rId3">
            <a:alphaModFix/>
          </a:blip>
          <a:srcRect l="61858" t="6889" r="10416" b="52222"/>
          <a:stretch/>
        </p:blipFill>
        <p:spPr>
          <a:xfrm>
            <a:off x="8096799" y="3291613"/>
            <a:ext cx="2347700" cy="1947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8" name="Google Shape;5698;p29"/>
          <p:cNvPicPr preferRelativeResize="0"/>
          <p:nvPr/>
        </p:nvPicPr>
        <p:blipFill rotWithShape="1">
          <a:blip r:embed="rId3">
            <a:alphaModFix/>
          </a:blip>
          <a:srcRect l="12776" r="81185" b="88352"/>
          <a:stretch/>
        </p:blipFill>
        <p:spPr>
          <a:xfrm rot="10800000" flipH="1">
            <a:off x="8351499" y="571500"/>
            <a:ext cx="543879" cy="59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9" name="Google Shape;5699;p29"/>
          <p:cNvPicPr preferRelativeResize="0"/>
          <p:nvPr/>
        </p:nvPicPr>
        <p:blipFill rotWithShape="1">
          <a:blip r:embed="rId3">
            <a:alphaModFix/>
          </a:blip>
          <a:srcRect l="36753" t="50000" r="35543"/>
          <a:stretch/>
        </p:blipFill>
        <p:spPr>
          <a:xfrm>
            <a:off x="-1242274" y="-1554025"/>
            <a:ext cx="2532898" cy="2571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00" name="Google Shape;5700;p29"/>
          <p:cNvPicPr preferRelativeResize="0"/>
          <p:nvPr/>
        </p:nvPicPr>
        <p:blipFill rotWithShape="1">
          <a:blip r:embed="rId5">
            <a:alphaModFix/>
          </a:blip>
          <a:srcRect l="31365" t="27174" r="39875" b="46788"/>
          <a:stretch/>
        </p:blipFill>
        <p:spPr>
          <a:xfrm>
            <a:off x="8690750" y="3985850"/>
            <a:ext cx="626525" cy="56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01" name="Google Shape;5701;p29"/>
          <p:cNvPicPr preferRelativeResize="0"/>
          <p:nvPr/>
        </p:nvPicPr>
        <p:blipFill rotWithShape="1">
          <a:blip r:embed="rId5">
            <a:alphaModFix/>
          </a:blip>
          <a:srcRect l="31365" t="27174" r="39875" b="46788"/>
          <a:stretch/>
        </p:blipFill>
        <p:spPr>
          <a:xfrm>
            <a:off x="167450" y="256400"/>
            <a:ext cx="626525" cy="56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3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03" name="Google Shape;5703;p30"/>
          <p:cNvGrpSpPr/>
          <p:nvPr/>
        </p:nvGrpSpPr>
        <p:grpSpPr>
          <a:xfrm>
            <a:off x="479915" y="-3547"/>
            <a:ext cx="8184169" cy="5159568"/>
            <a:chOff x="465570" y="-3547"/>
            <a:chExt cx="8184169" cy="5159568"/>
          </a:xfrm>
        </p:grpSpPr>
        <p:grpSp>
          <p:nvGrpSpPr>
            <p:cNvPr id="5704" name="Google Shape;5704;p30"/>
            <p:cNvGrpSpPr/>
            <p:nvPr/>
          </p:nvGrpSpPr>
          <p:grpSpPr>
            <a:xfrm>
              <a:off x="465570" y="110725"/>
              <a:ext cx="2474111" cy="4931146"/>
              <a:chOff x="11000220" y="48775"/>
              <a:chExt cx="2474111" cy="4931146"/>
            </a:xfrm>
          </p:grpSpPr>
          <p:sp>
            <p:nvSpPr>
              <p:cNvPr id="5705" name="Google Shape;5705;p30"/>
              <p:cNvSpPr/>
              <p:nvPr/>
            </p:nvSpPr>
            <p:spPr>
              <a:xfrm>
                <a:off x="11617120" y="2666253"/>
                <a:ext cx="58185" cy="50259"/>
              </a:xfrm>
              <a:custGeom>
                <a:avLst/>
                <a:gdLst/>
                <a:ahLst/>
                <a:cxnLst/>
                <a:rect l="l" t="t" r="r" b="b"/>
                <a:pathLst>
                  <a:path w="903" h="780" extrusionOk="0">
                    <a:moveTo>
                      <a:pt x="462" y="0"/>
                    </a:moveTo>
                    <a:cubicBezTo>
                      <a:pt x="380" y="0"/>
                      <a:pt x="297" y="26"/>
                      <a:pt x="226" y="77"/>
                    </a:cubicBezTo>
                    <a:cubicBezTo>
                      <a:pt x="50" y="202"/>
                      <a:pt x="0" y="428"/>
                      <a:pt x="126" y="603"/>
                    </a:cubicBezTo>
                    <a:cubicBezTo>
                      <a:pt x="200" y="723"/>
                      <a:pt x="320" y="780"/>
                      <a:pt x="441" y="780"/>
                    </a:cubicBezTo>
                    <a:cubicBezTo>
                      <a:pt x="523" y="780"/>
                      <a:pt x="606" y="754"/>
                      <a:pt x="677" y="703"/>
                    </a:cubicBezTo>
                    <a:cubicBezTo>
                      <a:pt x="852" y="578"/>
                      <a:pt x="903" y="352"/>
                      <a:pt x="777" y="177"/>
                    </a:cubicBezTo>
                    <a:cubicBezTo>
                      <a:pt x="702" y="57"/>
                      <a:pt x="583" y="0"/>
                      <a:pt x="46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6" name="Google Shape;5706;p30"/>
              <p:cNvSpPr/>
              <p:nvPr/>
            </p:nvSpPr>
            <p:spPr>
              <a:xfrm>
                <a:off x="11775373" y="1570021"/>
                <a:ext cx="63017" cy="56123"/>
              </a:xfrm>
              <a:custGeom>
                <a:avLst/>
                <a:gdLst/>
                <a:ahLst/>
                <a:cxnLst/>
                <a:rect l="l" t="t" r="r" b="b"/>
                <a:pathLst>
                  <a:path w="978" h="871" extrusionOk="0">
                    <a:moveTo>
                      <a:pt x="492" y="0"/>
                    </a:moveTo>
                    <a:cubicBezTo>
                      <a:pt x="309" y="0"/>
                      <a:pt x="136" y="117"/>
                      <a:pt x="76" y="298"/>
                    </a:cubicBezTo>
                    <a:cubicBezTo>
                      <a:pt x="0" y="523"/>
                      <a:pt x="126" y="774"/>
                      <a:pt x="351" y="849"/>
                    </a:cubicBezTo>
                    <a:cubicBezTo>
                      <a:pt x="396" y="864"/>
                      <a:pt x="441" y="871"/>
                      <a:pt x="486" y="871"/>
                    </a:cubicBezTo>
                    <a:cubicBezTo>
                      <a:pt x="669" y="871"/>
                      <a:pt x="842" y="755"/>
                      <a:pt x="903" y="573"/>
                    </a:cubicBezTo>
                    <a:cubicBezTo>
                      <a:pt x="978" y="348"/>
                      <a:pt x="853" y="97"/>
                      <a:pt x="627" y="22"/>
                    </a:cubicBezTo>
                    <a:cubicBezTo>
                      <a:pt x="583" y="7"/>
                      <a:pt x="537" y="0"/>
                      <a:pt x="49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7" name="Google Shape;5707;p30"/>
              <p:cNvSpPr/>
              <p:nvPr/>
            </p:nvSpPr>
            <p:spPr>
              <a:xfrm>
                <a:off x="11428132" y="1431099"/>
                <a:ext cx="64693" cy="56187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72" extrusionOk="0">
                    <a:moveTo>
                      <a:pt x="493" y="1"/>
                    </a:moveTo>
                    <a:cubicBezTo>
                      <a:pt x="310" y="1"/>
                      <a:pt x="137" y="117"/>
                      <a:pt x="76" y="298"/>
                    </a:cubicBezTo>
                    <a:cubicBezTo>
                      <a:pt x="1" y="524"/>
                      <a:pt x="126" y="775"/>
                      <a:pt x="352" y="850"/>
                    </a:cubicBezTo>
                    <a:cubicBezTo>
                      <a:pt x="396" y="865"/>
                      <a:pt x="442" y="872"/>
                      <a:pt x="487" y="872"/>
                    </a:cubicBezTo>
                    <a:cubicBezTo>
                      <a:pt x="670" y="872"/>
                      <a:pt x="848" y="755"/>
                      <a:pt x="928" y="574"/>
                    </a:cubicBezTo>
                    <a:cubicBezTo>
                      <a:pt x="1003" y="348"/>
                      <a:pt x="878" y="98"/>
                      <a:pt x="628" y="23"/>
                    </a:cubicBezTo>
                    <a:cubicBezTo>
                      <a:pt x="583" y="8"/>
                      <a:pt x="538" y="1"/>
                      <a:pt x="49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8" name="Google Shape;5708;p30"/>
              <p:cNvSpPr/>
              <p:nvPr/>
            </p:nvSpPr>
            <p:spPr>
              <a:xfrm>
                <a:off x="11772151" y="2166302"/>
                <a:ext cx="40401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58" extrusionOk="0">
                    <a:moveTo>
                      <a:pt x="308" y="1"/>
                    </a:moveTo>
                    <a:cubicBezTo>
                      <a:pt x="193" y="1"/>
                      <a:pt x="90" y="73"/>
                      <a:pt x="50" y="192"/>
                    </a:cubicBezTo>
                    <a:cubicBezTo>
                      <a:pt x="0" y="342"/>
                      <a:pt x="76" y="492"/>
                      <a:pt x="226" y="543"/>
                    </a:cubicBezTo>
                    <a:cubicBezTo>
                      <a:pt x="257" y="553"/>
                      <a:pt x="289" y="558"/>
                      <a:pt x="319" y="558"/>
                    </a:cubicBezTo>
                    <a:cubicBezTo>
                      <a:pt x="435" y="558"/>
                      <a:pt x="537" y="486"/>
                      <a:pt x="577" y="367"/>
                    </a:cubicBezTo>
                    <a:cubicBezTo>
                      <a:pt x="627" y="217"/>
                      <a:pt x="552" y="66"/>
                      <a:pt x="401" y="16"/>
                    </a:cubicBezTo>
                    <a:cubicBezTo>
                      <a:pt x="370" y="6"/>
                      <a:pt x="339" y="1"/>
                      <a:pt x="30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9" name="Google Shape;5709;p30"/>
              <p:cNvSpPr/>
              <p:nvPr/>
            </p:nvSpPr>
            <p:spPr>
              <a:xfrm>
                <a:off x="11620342" y="1643090"/>
                <a:ext cx="40465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8" h="558" extrusionOk="0">
                    <a:moveTo>
                      <a:pt x="318" y="0"/>
                    </a:moveTo>
                    <a:cubicBezTo>
                      <a:pt x="208" y="0"/>
                      <a:pt x="90" y="72"/>
                      <a:pt x="51" y="191"/>
                    </a:cubicBezTo>
                    <a:cubicBezTo>
                      <a:pt x="0" y="342"/>
                      <a:pt x="101" y="492"/>
                      <a:pt x="226" y="542"/>
                    </a:cubicBezTo>
                    <a:cubicBezTo>
                      <a:pt x="257" y="553"/>
                      <a:pt x="289" y="558"/>
                      <a:pt x="319" y="558"/>
                    </a:cubicBezTo>
                    <a:cubicBezTo>
                      <a:pt x="435" y="558"/>
                      <a:pt x="537" y="486"/>
                      <a:pt x="577" y="367"/>
                    </a:cubicBezTo>
                    <a:cubicBezTo>
                      <a:pt x="627" y="216"/>
                      <a:pt x="552" y="66"/>
                      <a:pt x="401" y="16"/>
                    </a:cubicBezTo>
                    <a:cubicBezTo>
                      <a:pt x="375" y="5"/>
                      <a:pt x="347" y="0"/>
                      <a:pt x="31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0" name="Google Shape;5710;p30"/>
              <p:cNvSpPr/>
              <p:nvPr/>
            </p:nvSpPr>
            <p:spPr>
              <a:xfrm>
                <a:off x="11833493" y="2040332"/>
                <a:ext cx="40465" cy="36019"/>
              </a:xfrm>
              <a:custGeom>
                <a:avLst/>
                <a:gdLst/>
                <a:ahLst/>
                <a:cxnLst/>
                <a:rect l="l" t="t" r="r" b="b"/>
                <a:pathLst>
                  <a:path w="628" h="559" extrusionOk="0">
                    <a:moveTo>
                      <a:pt x="318" y="1"/>
                    </a:moveTo>
                    <a:cubicBezTo>
                      <a:pt x="209" y="1"/>
                      <a:pt x="91" y="73"/>
                      <a:pt x="51" y="192"/>
                    </a:cubicBezTo>
                    <a:cubicBezTo>
                      <a:pt x="1" y="342"/>
                      <a:pt x="101" y="493"/>
                      <a:pt x="226" y="543"/>
                    </a:cubicBezTo>
                    <a:cubicBezTo>
                      <a:pt x="258" y="553"/>
                      <a:pt x="289" y="558"/>
                      <a:pt x="320" y="558"/>
                    </a:cubicBezTo>
                    <a:cubicBezTo>
                      <a:pt x="435" y="558"/>
                      <a:pt x="538" y="486"/>
                      <a:pt x="577" y="367"/>
                    </a:cubicBezTo>
                    <a:cubicBezTo>
                      <a:pt x="627" y="217"/>
                      <a:pt x="552" y="66"/>
                      <a:pt x="402" y="16"/>
                    </a:cubicBezTo>
                    <a:cubicBezTo>
                      <a:pt x="376" y="6"/>
                      <a:pt x="347" y="1"/>
                      <a:pt x="31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1" name="Google Shape;5711;p30"/>
              <p:cNvSpPr/>
              <p:nvPr/>
            </p:nvSpPr>
            <p:spPr>
              <a:xfrm>
                <a:off x="11575109" y="1896642"/>
                <a:ext cx="40465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8" h="558" extrusionOk="0">
                    <a:moveTo>
                      <a:pt x="308" y="0"/>
                    </a:moveTo>
                    <a:cubicBezTo>
                      <a:pt x="193" y="0"/>
                      <a:pt x="90" y="72"/>
                      <a:pt x="51" y="191"/>
                    </a:cubicBezTo>
                    <a:cubicBezTo>
                      <a:pt x="1" y="342"/>
                      <a:pt x="76" y="492"/>
                      <a:pt x="226" y="542"/>
                    </a:cubicBezTo>
                    <a:cubicBezTo>
                      <a:pt x="252" y="553"/>
                      <a:pt x="281" y="558"/>
                      <a:pt x="310" y="558"/>
                    </a:cubicBezTo>
                    <a:cubicBezTo>
                      <a:pt x="419" y="558"/>
                      <a:pt x="537" y="486"/>
                      <a:pt x="577" y="367"/>
                    </a:cubicBezTo>
                    <a:cubicBezTo>
                      <a:pt x="627" y="241"/>
                      <a:pt x="527" y="66"/>
                      <a:pt x="402" y="16"/>
                    </a:cubicBezTo>
                    <a:cubicBezTo>
                      <a:pt x="370" y="5"/>
                      <a:pt x="339" y="0"/>
                      <a:pt x="30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2" name="Google Shape;5712;p30"/>
              <p:cNvSpPr/>
              <p:nvPr/>
            </p:nvSpPr>
            <p:spPr>
              <a:xfrm>
                <a:off x="11176256" y="1802953"/>
                <a:ext cx="40401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58" extrusionOk="0">
                    <a:moveTo>
                      <a:pt x="318" y="1"/>
                    </a:moveTo>
                    <a:cubicBezTo>
                      <a:pt x="208" y="1"/>
                      <a:pt x="90" y="73"/>
                      <a:pt x="50" y="192"/>
                    </a:cubicBezTo>
                    <a:cubicBezTo>
                      <a:pt x="0" y="342"/>
                      <a:pt x="100" y="492"/>
                      <a:pt x="226" y="542"/>
                    </a:cubicBezTo>
                    <a:cubicBezTo>
                      <a:pt x="257" y="553"/>
                      <a:pt x="289" y="558"/>
                      <a:pt x="319" y="558"/>
                    </a:cubicBezTo>
                    <a:cubicBezTo>
                      <a:pt x="435" y="558"/>
                      <a:pt x="537" y="486"/>
                      <a:pt x="577" y="367"/>
                    </a:cubicBezTo>
                    <a:cubicBezTo>
                      <a:pt x="627" y="217"/>
                      <a:pt x="552" y="66"/>
                      <a:pt x="401" y="16"/>
                    </a:cubicBezTo>
                    <a:cubicBezTo>
                      <a:pt x="375" y="6"/>
                      <a:pt x="347" y="1"/>
                      <a:pt x="31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3" name="Google Shape;5713;p30"/>
              <p:cNvSpPr/>
              <p:nvPr/>
            </p:nvSpPr>
            <p:spPr>
              <a:xfrm>
                <a:off x="11200484" y="2384930"/>
                <a:ext cx="67850" cy="59989"/>
              </a:xfrm>
              <a:custGeom>
                <a:avLst/>
                <a:gdLst/>
                <a:ahLst/>
                <a:cxnLst/>
                <a:rect l="l" t="t" r="r" b="b"/>
                <a:pathLst>
                  <a:path w="1053" h="931" extrusionOk="0">
                    <a:moveTo>
                      <a:pt x="516" y="0"/>
                    </a:moveTo>
                    <a:cubicBezTo>
                      <a:pt x="325" y="0"/>
                      <a:pt x="154" y="131"/>
                      <a:pt x="75" y="307"/>
                    </a:cubicBezTo>
                    <a:cubicBezTo>
                      <a:pt x="0" y="558"/>
                      <a:pt x="125" y="834"/>
                      <a:pt x="376" y="909"/>
                    </a:cubicBezTo>
                    <a:cubicBezTo>
                      <a:pt x="425" y="924"/>
                      <a:pt x="474" y="931"/>
                      <a:pt x="521" y="931"/>
                    </a:cubicBezTo>
                    <a:cubicBezTo>
                      <a:pt x="719" y="931"/>
                      <a:pt x="897" y="810"/>
                      <a:pt x="978" y="608"/>
                    </a:cubicBezTo>
                    <a:cubicBezTo>
                      <a:pt x="1053" y="383"/>
                      <a:pt x="927" y="107"/>
                      <a:pt x="677" y="32"/>
                    </a:cubicBezTo>
                    <a:cubicBezTo>
                      <a:pt x="623" y="10"/>
                      <a:pt x="568" y="0"/>
                      <a:pt x="516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4" name="Google Shape;5714;p30"/>
              <p:cNvSpPr/>
              <p:nvPr/>
            </p:nvSpPr>
            <p:spPr>
              <a:xfrm>
                <a:off x="11911008" y="2406516"/>
                <a:ext cx="64693" cy="56187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72" extrusionOk="0">
                    <a:moveTo>
                      <a:pt x="492" y="1"/>
                    </a:moveTo>
                    <a:cubicBezTo>
                      <a:pt x="310" y="1"/>
                      <a:pt x="136" y="117"/>
                      <a:pt x="76" y="298"/>
                    </a:cubicBezTo>
                    <a:cubicBezTo>
                      <a:pt x="1" y="524"/>
                      <a:pt x="126" y="774"/>
                      <a:pt x="352" y="850"/>
                    </a:cubicBezTo>
                    <a:cubicBezTo>
                      <a:pt x="396" y="864"/>
                      <a:pt x="442" y="872"/>
                      <a:pt x="486" y="872"/>
                    </a:cubicBezTo>
                    <a:cubicBezTo>
                      <a:pt x="669" y="872"/>
                      <a:pt x="843" y="755"/>
                      <a:pt x="903" y="574"/>
                    </a:cubicBezTo>
                    <a:cubicBezTo>
                      <a:pt x="1003" y="348"/>
                      <a:pt x="878" y="98"/>
                      <a:pt x="627" y="23"/>
                    </a:cubicBezTo>
                    <a:cubicBezTo>
                      <a:pt x="583" y="8"/>
                      <a:pt x="537" y="1"/>
                      <a:pt x="492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5" name="Google Shape;5715;p30"/>
              <p:cNvSpPr/>
              <p:nvPr/>
            </p:nvSpPr>
            <p:spPr>
              <a:xfrm>
                <a:off x="11441084" y="4536737"/>
                <a:ext cx="58185" cy="50324"/>
              </a:xfrm>
              <a:custGeom>
                <a:avLst/>
                <a:gdLst/>
                <a:ahLst/>
                <a:cxnLst/>
                <a:rect l="l" t="t" r="r" b="b"/>
                <a:pathLst>
                  <a:path w="903" h="781" extrusionOk="0">
                    <a:moveTo>
                      <a:pt x="446" y="1"/>
                    </a:moveTo>
                    <a:cubicBezTo>
                      <a:pt x="369" y="1"/>
                      <a:pt x="292" y="23"/>
                      <a:pt x="226" y="71"/>
                    </a:cubicBezTo>
                    <a:cubicBezTo>
                      <a:pt x="51" y="196"/>
                      <a:pt x="0" y="421"/>
                      <a:pt x="126" y="622"/>
                    </a:cubicBezTo>
                    <a:cubicBezTo>
                      <a:pt x="203" y="730"/>
                      <a:pt x="327" y="781"/>
                      <a:pt x="452" y="781"/>
                    </a:cubicBezTo>
                    <a:cubicBezTo>
                      <a:pt x="531" y="781"/>
                      <a:pt x="610" y="761"/>
                      <a:pt x="677" y="722"/>
                    </a:cubicBezTo>
                    <a:cubicBezTo>
                      <a:pt x="853" y="597"/>
                      <a:pt x="903" y="346"/>
                      <a:pt x="777" y="171"/>
                    </a:cubicBezTo>
                    <a:cubicBezTo>
                      <a:pt x="699" y="62"/>
                      <a:pt x="573" y="1"/>
                      <a:pt x="446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6" name="Google Shape;5716;p30"/>
              <p:cNvSpPr/>
              <p:nvPr/>
            </p:nvSpPr>
            <p:spPr>
              <a:xfrm>
                <a:off x="11597725" y="3440053"/>
                <a:ext cx="64693" cy="56381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75" extrusionOk="0">
                    <a:moveTo>
                      <a:pt x="517" y="1"/>
                    </a:moveTo>
                    <a:cubicBezTo>
                      <a:pt x="334" y="1"/>
                      <a:pt x="156" y="117"/>
                      <a:pt x="76" y="298"/>
                    </a:cubicBezTo>
                    <a:cubicBezTo>
                      <a:pt x="1" y="524"/>
                      <a:pt x="126" y="775"/>
                      <a:pt x="351" y="850"/>
                    </a:cubicBezTo>
                    <a:cubicBezTo>
                      <a:pt x="406" y="866"/>
                      <a:pt x="461" y="874"/>
                      <a:pt x="513" y="874"/>
                    </a:cubicBezTo>
                    <a:cubicBezTo>
                      <a:pt x="703" y="874"/>
                      <a:pt x="869" y="770"/>
                      <a:pt x="928" y="574"/>
                    </a:cubicBezTo>
                    <a:cubicBezTo>
                      <a:pt x="1003" y="349"/>
                      <a:pt x="878" y="98"/>
                      <a:pt x="652" y="23"/>
                    </a:cubicBezTo>
                    <a:cubicBezTo>
                      <a:pt x="608" y="8"/>
                      <a:pt x="562" y="1"/>
                      <a:pt x="517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7" name="Google Shape;5717;p30"/>
              <p:cNvSpPr/>
              <p:nvPr/>
            </p:nvSpPr>
            <p:spPr>
              <a:xfrm>
                <a:off x="11252160" y="3301196"/>
                <a:ext cx="63017" cy="57025"/>
              </a:xfrm>
              <a:custGeom>
                <a:avLst/>
                <a:gdLst/>
                <a:ahLst/>
                <a:cxnLst/>
                <a:rect l="l" t="t" r="r" b="b"/>
                <a:pathLst>
                  <a:path w="978" h="885" extrusionOk="0">
                    <a:moveTo>
                      <a:pt x="492" y="0"/>
                    </a:moveTo>
                    <a:cubicBezTo>
                      <a:pt x="309" y="0"/>
                      <a:pt x="136" y="117"/>
                      <a:pt x="75" y="298"/>
                    </a:cubicBezTo>
                    <a:cubicBezTo>
                      <a:pt x="0" y="524"/>
                      <a:pt x="125" y="774"/>
                      <a:pt x="351" y="849"/>
                    </a:cubicBezTo>
                    <a:cubicBezTo>
                      <a:pt x="404" y="873"/>
                      <a:pt x="458" y="884"/>
                      <a:pt x="511" y="884"/>
                    </a:cubicBezTo>
                    <a:cubicBezTo>
                      <a:pt x="684" y="884"/>
                      <a:pt x="845" y="766"/>
                      <a:pt x="902" y="574"/>
                    </a:cubicBezTo>
                    <a:cubicBezTo>
                      <a:pt x="978" y="348"/>
                      <a:pt x="852" y="98"/>
                      <a:pt x="627" y="22"/>
                    </a:cubicBezTo>
                    <a:cubicBezTo>
                      <a:pt x="582" y="8"/>
                      <a:pt x="537" y="0"/>
                      <a:pt x="49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8" name="Google Shape;5718;p30"/>
              <p:cNvSpPr/>
              <p:nvPr/>
            </p:nvSpPr>
            <p:spPr>
              <a:xfrm>
                <a:off x="11596115" y="4036399"/>
                <a:ext cx="40465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8" h="558" extrusionOk="0">
                    <a:moveTo>
                      <a:pt x="308" y="0"/>
                    </a:moveTo>
                    <a:cubicBezTo>
                      <a:pt x="193" y="0"/>
                      <a:pt x="90" y="72"/>
                      <a:pt x="51" y="191"/>
                    </a:cubicBezTo>
                    <a:cubicBezTo>
                      <a:pt x="1" y="342"/>
                      <a:pt x="76" y="492"/>
                      <a:pt x="226" y="542"/>
                    </a:cubicBezTo>
                    <a:cubicBezTo>
                      <a:pt x="252" y="553"/>
                      <a:pt x="281" y="558"/>
                      <a:pt x="309" y="558"/>
                    </a:cubicBezTo>
                    <a:cubicBezTo>
                      <a:pt x="419" y="558"/>
                      <a:pt x="537" y="486"/>
                      <a:pt x="577" y="367"/>
                    </a:cubicBezTo>
                    <a:cubicBezTo>
                      <a:pt x="627" y="216"/>
                      <a:pt x="527" y="66"/>
                      <a:pt x="402" y="16"/>
                    </a:cubicBezTo>
                    <a:cubicBezTo>
                      <a:pt x="370" y="5"/>
                      <a:pt x="339" y="0"/>
                      <a:pt x="30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9" name="Google Shape;5719;p30"/>
              <p:cNvSpPr/>
              <p:nvPr/>
            </p:nvSpPr>
            <p:spPr>
              <a:xfrm>
                <a:off x="11444306" y="3513187"/>
                <a:ext cx="40465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8" h="558" extrusionOk="0">
                    <a:moveTo>
                      <a:pt x="308" y="0"/>
                    </a:moveTo>
                    <a:cubicBezTo>
                      <a:pt x="193" y="0"/>
                      <a:pt x="90" y="72"/>
                      <a:pt x="51" y="191"/>
                    </a:cubicBezTo>
                    <a:cubicBezTo>
                      <a:pt x="1" y="341"/>
                      <a:pt x="76" y="492"/>
                      <a:pt x="226" y="542"/>
                    </a:cubicBezTo>
                    <a:cubicBezTo>
                      <a:pt x="258" y="552"/>
                      <a:pt x="289" y="557"/>
                      <a:pt x="319" y="557"/>
                    </a:cubicBezTo>
                    <a:cubicBezTo>
                      <a:pt x="435" y="557"/>
                      <a:pt x="537" y="485"/>
                      <a:pt x="577" y="366"/>
                    </a:cubicBezTo>
                    <a:cubicBezTo>
                      <a:pt x="627" y="216"/>
                      <a:pt x="552" y="66"/>
                      <a:pt x="402" y="16"/>
                    </a:cubicBezTo>
                    <a:cubicBezTo>
                      <a:pt x="370" y="5"/>
                      <a:pt x="339" y="0"/>
                      <a:pt x="30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0" name="Google Shape;5720;p30"/>
              <p:cNvSpPr/>
              <p:nvPr/>
            </p:nvSpPr>
            <p:spPr>
              <a:xfrm>
                <a:off x="11657457" y="3910429"/>
                <a:ext cx="40465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8" h="558" extrusionOk="0">
                    <a:moveTo>
                      <a:pt x="309" y="1"/>
                    </a:moveTo>
                    <a:cubicBezTo>
                      <a:pt x="193" y="1"/>
                      <a:pt x="91" y="72"/>
                      <a:pt x="51" y="191"/>
                    </a:cubicBezTo>
                    <a:cubicBezTo>
                      <a:pt x="1" y="342"/>
                      <a:pt x="76" y="492"/>
                      <a:pt x="226" y="542"/>
                    </a:cubicBezTo>
                    <a:cubicBezTo>
                      <a:pt x="258" y="553"/>
                      <a:pt x="289" y="558"/>
                      <a:pt x="320" y="558"/>
                    </a:cubicBezTo>
                    <a:cubicBezTo>
                      <a:pt x="435" y="558"/>
                      <a:pt x="538" y="486"/>
                      <a:pt x="577" y="367"/>
                    </a:cubicBezTo>
                    <a:cubicBezTo>
                      <a:pt x="627" y="242"/>
                      <a:pt x="552" y="66"/>
                      <a:pt x="402" y="16"/>
                    </a:cubicBezTo>
                    <a:cubicBezTo>
                      <a:pt x="371" y="6"/>
                      <a:pt x="339" y="1"/>
                      <a:pt x="30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1" name="Google Shape;5721;p30"/>
              <p:cNvSpPr/>
              <p:nvPr/>
            </p:nvSpPr>
            <p:spPr>
              <a:xfrm>
                <a:off x="11399072" y="3767383"/>
                <a:ext cx="38854" cy="35310"/>
              </a:xfrm>
              <a:custGeom>
                <a:avLst/>
                <a:gdLst/>
                <a:ahLst/>
                <a:cxnLst/>
                <a:rect l="l" t="t" r="r" b="b"/>
                <a:pathLst>
                  <a:path w="603" h="548" extrusionOk="0">
                    <a:moveTo>
                      <a:pt x="326" y="1"/>
                    </a:moveTo>
                    <a:cubicBezTo>
                      <a:pt x="208" y="1"/>
                      <a:pt x="70" y="72"/>
                      <a:pt x="26" y="181"/>
                    </a:cubicBezTo>
                    <a:cubicBezTo>
                      <a:pt x="1" y="331"/>
                      <a:pt x="76" y="482"/>
                      <a:pt x="201" y="532"/>
                    </a:cubicBezTo>
                    <a:cubicBezTo>
                      <a:pt x="233" y="542"/>
                      <a:pt x="264" y="547"/>
                      <a:pt x="295" y="547"/>
                    </a:cubicBezTo>
                    <a:cubicBezTo>
                      <a:pt x="410" y="547"/>
                      <a:pt x="513" y="475"/>
                      <a:pt x="552" y="356"/>
                    </a:cubicBezTo>
                    <a:cubicBezTo>
                      <a:pt x="602" y="231"/>
                      <a:pt x="527" y="56"/>
                      <a:pt x="377" y="5"/>
                    </a:cubicBezTo>
                    <a:cubicBezTo>
                      <a:pt x="361" y="2"/>
                      <a:pt x="344" y="1"/>
                      <a:pt x="326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2" name="Google Shape;5722;p30"/>
              <p:cNvSpPr/>
              <p:nvPr/>
            </p:nvSpPr>
            <p:spPr>
              <a:xfrm>
                <a:off x="11000220" y="3673179"/>
                <a:ext cx="40401" cy="35826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56" extrusionOk="0">
                    <a:moveTo>
                      <a:pt x="321" y="1"/>
                    </a:moveTo>
                    <a:cubicBezTo>
                      <a:pt x="200" y="1"/>
                      <a:pt x="92" y="87"/>
                      <a:pt x="50" y="189"/>
                    </a:cubicBezTo>
                    <a:cubicBezTo>
                      <a:pt x="0" y="340"/>
                      <a:pt x="76" y="490"/>
                      <a:pt x="226" y="540"/>
                    </a:cubicBezTo>
                    <a:cubicBezTo>
                      <a:pt x="257" y="551"/>
                      <a:pt x="289" y="556"/>
                      <a:pt x="319" y="556"/>
                    </a:cubicBezTo>
                    <a:cubicBezTo>
                      <a:pt x="435" y="556"/>
                      <a:pt x="537" y="484"/>
                      <a:pt x="577" y="365"/>
                    </a:cubicBezTo>
                    <a:cubicBezTo>
                      <a:pt x="627" y="239"/>
                      <a:pt x="552" y="64"/>
                      <a:pt x="401" y="14"/>
                    </a:cubicBezTo>
                    <a:cubicBezTo>
                      <a:pt x="374" y="5"/>
                      <a:pt x="347" y="1"/>
                      <a:pt x="32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3" name="Google Shape;5723;p30"/>
              <p:cNvSpPr/>
              <p:nvPr/>
            </p:nvSpPr>
            <p:spPr>
              <a:xfrm>
                <a:off x="11024447" y="4255607"/>
                <a:ext cx="67850" cy="60053"/>
              </a:xfrm>
              <a:custGeom>
                <a:avLst/>
                <a:gdLst/>
                <a:ahLst/>
                <a:cxnLst/>
                <a:rect l="l" t="t" r="r" b="b"/>
                <a:pathLst>
                  <a:path w="1053" h="932" extrusionOk="0">
                    <a:moveTo>
                      <a:pt x="529" y="1"/>
                    </a:moveTo>
                    <a:cubicBezTo>
                      <a:pt x="327" y="1"/>
                      <a:pt x="136" y="121"/>
                      <a:pt x="75" y="323"/>
                    </a:cubicBezTo>
                    <a:cubicBezTo>
                      <a:pt x="0" y="549"/>
                      <a:pt x="126" y="824"/>
                      <a:pt x="376" y="900"/>
                    </a:cubicBezTo>
                    <a:cubicBezTo>
                      <a:pt x="425" y="921"/>
                      <a:pt x="476" y="931"/>
                      <a:pt x="527" y="931"/>
                    </a:cubicBezTo>
                    <a:cubicBezTo>
                      <a:pt x="712" y="931"/>
                      <a:pt x="894" y="801"/>
                      <a:pt x="953" y="624"/>
                    </a:cubicBezTo>
                    <a:cubicBezTo>
                      <a:pt x="1053" y="373"/>
                      <a:pt x="928" y="98"/>
                      <a:pt x="677" y="22"/>
                    </a:cubicBezTo>
                    <a:cubicBezTo>
                      <a:pt x="628" y="8"/>
                      <a:pt x="578" y="1"/>
                      <a:pt x="52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4" name="Google Shape;5724;p30"/>
              <p:cNvSpPr/>
              <p:nvPr/>
            </p:nvSpPr>
            <p:spPr>
              <a:xfrm>
                <a:off x="11734972" y="4276613"/>
                <a:ext cx="63082" cy="56961"/>
              </a:xfrm>
              <a:custGeom>
                <a:avLst/>
                <a:gdLst/>
                <a:ahLst/>
                <a:cxnLst/>
                <a:rect l="l" t="t" r="r" b="b"/>
                <a:pathLst>
                  <a:path w="979" h="884" extrusionOk="0">
                    <a:moveTo>
                      <a:pt x="493" y="0"/>
                    </a:moveTo>
                    <a:cubicBezTo>
                      <a:pt x="310" y="0"/>
                      <a:pt x="136" y="117"/>
                      <a:pt x="76" y="298"/>
                    </a:cubicBezTo>
                    <a:cubicBezTo>
                      <a:pt x="1" y="524"/>
                      <a:pt x="126" y="774"/>
                      <a:pt x="352" y="849"/>
                    </a:cubicBezTo>
                    <a:cubicBezTo>
                      <a:pt x="405" y="873"/>
                      <a:pt x="459" y="884"/>
                      <a:pt x="512" y="884"/>
                    </a:cubicBezTo>
                    <a:cubicBezTo>
                      <a:pt x="685" y="884"/>
                      <a:pt x="846" y="766"/>
                      <a:pt x="903" y="574"/>
                    </a:cubicBezTo>
                    <a:cubicBezTo>
                      <a:pt x="978" y="348"/>
                      <a:pt x="853" y="97"/>
                      <a:pt x="627" y="22"/>
                    </a:cubicBezTo>
                    <a:cubicBezTo>
                      <a:pt x="583" y="7"/>
                      <a:pt x="538" y="0"/>
                      <a:pt x="49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5" name="Google Shape;5725;p30"/>
              <p:cNvSpPr/>
              <p:nvPr/>
            </p:nvSpPr>
            <p:spPr>
              <a:xfrm>
                <a:off x="11342563" y="3919450"/>
                <a:ext cx="25903" cy="22810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54" extrusionOk="0">
                    <a:moveTo>
                      <a:pt x="194" y="0"/>
                    </a:moveTo>
                    <a:cubicBezTo>
                      <a:pt x="160" y="0"/>
                      <a:pt x="128" y="9"/>
                      <a:pt x="101" y="26"/>
                    </a:cubicBezTo>
                    <a:cubicBezTo>
                      <a:pt x="26" y="102"/>
                      <a:pt x="1" y="202"/>
                      <a:pt x="76" y="277"/>
                    </a:cubicBezTo>
                    <a:cubicBezTo>
                      <a:pt x="108" y="326"/>
                      <a:pt x="161" y="353"/>
                      <a:pt x="215" y="353"/>
                    </a:cubicBezTo>
                    <a:cubicBezTo>
                      <a:pt x="245" y="353"/>
                      <a:pt x="275" y="345"/>
                      <a:pt x="301" y="327"/>
                    </a:cubicBezTo>
                    <a:cubicBezTo>
                      <a:pt x="377" y="277"/>
                      <a:pt x="402" y="152"/>
                      <a:pt x="352" y="77"/>
                    </a:cubicBezTo>
                    <a:cubicBezTo>
                      <a:pt x="319" y="28"/>
                      <a:pt x="255" y="0"/>
                      <a:pt x="19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6" name="Google Shape;5726;p30"/>
              <p:cNvSpPr/>
              <p:nvPr/>
            </p:nvSpPr>
            <p:spPr>
              <a:xfrm>
                <a:off x="11271491" y="4398717"/>
                <a:ext cx="27514" cy="2513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0" extrusionOk="0">
                    <a:moveTo>
                      <a:pt x="225" y="1"/>
                    </a:moveTo>
                    <a:cubicBezTo>
                      <a:pt x="143" y="1"/>
                      <a:pt x="67" y="49"/>
                      <a:pt x="26" y="132"/>
                    </a:cubicBezTo>
                    <a:cubicBezTo>
                      <a:pt x="1" y="233"/>
                      <a:pt x="51" y="333"/>
                      <a:pt x="151" y="383"/>
                    </a:cubicBezTo>
                    <a:cubicBezTo>
                      <a:pt x="168" y="387"/>
                      <a:pt x="186" y="389"/>
                      <a:pt x="204" y="389"/>
                    </a:cubicBezTo>
                    <a:cubicBezTo>
                      <a:pt x="292" y="389"/>
                      <a:pt x="381" y="341"/>
                      <a:pt x="402" y="258"/>
                    </a:cubicBezTo>
                    <a:cubicBezTo>
                      <a:pt x="427" y="157"/>
                      <a:pt x="377" y="32"/>
                      <a:pt x="277" y="7"/>
                    </a:cubicBezTo>
                    <a:cubicBezTo>
                      <a:pt x="259" y="3"/>
                      <a:pt x="242" y="1"/>
                      <a:pt x="22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7" name="Google Shape;5727;p30"/>
              <p:cNvSpPr/>
              <p:nvPr/>
            </p:nvSpPr>
            <p:spPr>
              <a:xfrm>
                <a:off x="11423300" y="4459479"/>
                <a:ext cx="29125" cy="24936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87" extrusionOk="0">
                    <a:moveTo>
                      <a:pt x="211" y="0"/>
                    </a:moveTo>
                    <a:cubicBezTo>
                      <a:pt x="135" y="0"/>
                      <a:pt x="65" y="63"/>
                      <a:pt x="26" y="142"/>
                    </a:cubicBezTo>
                    <a:cubicBezTo>
                      <a:pt x="1" y="242"/>
                      <a:pt x="51" y="342"/>
                      <a:pt x="151" y="367"/>
                    </a:cubicBezTo>
                    <a:cubicBezTo>
                      <a:pt x="178" y="381"/>
                      <a:pt x="207" y="387"/>
                      <a:pt x="235" y="387"/>
                    </a:cubicBezTo>
                    <a:cubicBezTo>
                      <a:pt x="311" y="387"/>
                      <a:pt x="383" y="340"/>
                      <a:pt x="402" y="267"/>
                    </a:cubicBezTo>
                    <a:cubicBezTo>
                      <a:pt x="452" y="167"/>
                      <a:pt x="377" y="41"/>
                      <a:pt x="276" y="16"/>
                    </a:cubicBezTo>
                    <a:cubicBezTo>
                      <a:pt x="255" y="5"/>
                      <a:pt x="233" y="0"/>
                      <a:pt x="21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8" name="Google Shape;5728;p30"/>
              <p:cNvSpPr/>
              <p:nvPr/>
            </p:nvSpPr>
            <p:spPr>
              <a:xfrm>
                <a:off x="11282832" y="4145616"/>
                <a:ext cx="17848" cy="16173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1" extrusionOk="0">
                    <a:moveTo>
                      <a:pt x="176" y="0"/>
                    </a:moveTo>
                    <a:cubicBezTo>
                      <a:pt x="126" y="0"/>
                      <a:pt x="50" y="25"/>
                      <a:pt x="25" y="100"/>
                    </a:cubicBezTo>
                    <a:cubicBezTo>
                      <a:pt x="0" y="151"/>
                      <a:pt x="25" y="226"/>
                      <a:pt x="101" y="251"/>
                    </a:cubicBezTo>
                    <a:cubicBezTo>
                      <a:pt x="151" y="251"/>
                      <a:pt x="226" y="226"/>
                      <a:pt x="251" y="176"/>
                    </a:cubicBezTo>
                    <a:cubicBezTo>
                      <a:pt x="276" y="100"/>
                      <a:pt x="251" y="25"/>
                      <a:pt x="176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9" name="Google Shape;5729;p30"/>
              <p:cNvSpPr/>
              <p:nvPr/>
            </p:nvSpPr>
            <p:spPr>
              <a:xfrm>
                <a:off x="11349006" y="4375907"/>
                <a:ext cx="17848" cy="15658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3" extrusionOk="0">
                    <a:moveTo>
                      <a:pt x="135" y="1"/>
                    </a:moveTo>
                    <a:cubicBezTo>
                      <a:pt x="92" y="1"/>
                      <a:pt x="45" y="29"/>
                      <a:pt x="26" y="85"/>
                    </a:cubicBezTo>
                    <a:cubicBezTo>
                      <a:pt x="1" y="135"/>
                      <a:pt x="51" y="211"/>
                      <a:pt x="101" y="236"/>
                    </a:cubicBezTo>
                    <a:cubicBezTo>
                      <a:pt x="115" y="240"/>
                      <a:pt x="128" y="242"/>
                      <a:pt x="140" y="242"/>
                    </a:cubicBezTo>
                    <a:cubicBezTo>
                      <a:pt x="194" y="242"/>
                      <a:pt x="231" y="201"/>
                      <a:pt x="252" y="160"/>
                    </a:cubicBezTo>
                    <a:cubicBezTo>
                      <a:pt x="277" y="85"/>
                      <a:pt x="252" y="35"/>
                      <a:pt x="176" y="10"/>
                    </a:cubicBezTo>
                    <a:cubicBezTo>
                      <a:pt x="164" y="4"/>
                      <a:pt x="150" y="1"/>
                      <a:pt x="13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0" name="Google Shape;5730;p30"/>
              <p:cNvSpPr/>
              <p:nvPr/>
            </p:nvSpPr>
            <p:spPr>
              <a:xfrm>
                <a:off x="11255382" y="4201482"/>
                <a:ext cx="17784" cy="15658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3" extrusionOk="0">
                    <a:moveTo>
                      <a:pt x="135" y="1"/>
                    </a:moveTo>
                    <a:cubicBezTo>
                      <a:pt x="91" y="1"/>
                      <a:pt x="44" y="29"/>
                      <a:pt x="25" y="86"/>
                    </a:cubicBezTo>
                    <a:cubicBezTo>
                      <a:pt x="0" y="136"/>
                      <a:pt x="50" y="211"/>
                      <a:pt x="101" y="236"/>
                    </a:cubicBezTo>
                    <a:cubicBezTo>
                      <a:pt x="114" y="240"/>
                      <a:pt x="127" y="243"/>
                      <a:pt x="139" y="243"/>
                    </a:cubicBezTo>
                    <a:cubicBezTo>
                      <a:pt x="193" y="243"/>
                      <a:pt x="230" y="202"/>
                      <a:pt x="251" y="161"/>
                    </a:cubicBezTo>
                    <a:cubicBezTo>
                      <a:pt x="276" y="86"/>
                      <a:pt x="251" y="10"/>
                      <a:pt x="176" y="10"/>
                    </a:cubicBezTo>
                    <a:cubicBezTo>
                      <a:pt x="163" y="4"/>
                      <a:pt x="149" y="1"/>
                      <a:pt x="13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1" name="Google Shape;5731;p30"/>
              <p:cNvSpPr/>
              <p:nvPr/>
            </p:nvSpPr>
            <p:spPr>
              <a:xfrm>
                <a:off x="11370012" y="4264499"/>
                <a:ext cx="17848" cy="15593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2" extrusionOk="0">
                    <a:moveTo>
                      <a:pt x="121" y="0"/>
                    </a:moveTo>
                    <a:cubicBezTo>
                      <a:pt x="68" y="0"/>
                      <a:pt x="26" y="29"/>
                      <a:pt x="26" y="85"/>
                    </a:cubicBezTo>
                    <a:cubicBezTo>
                      <a:pt x="1" y="135"/>
                      <a:pt x="26" y="210"/>
                      <a:pt x="101" y="235"/>
                    </a:cubicBezTo>
                    <a:cubicBezTo>
                      <a:pt x="110" y="240"/>
                      <a:pt x="120" y="242"/>
                      <a:pt x="131" y="242"/>
                    </a:cubicBezTo>
                    <a:cubicBezTo>
                      <a:pt x="177" y="242"/>
                      <a:pt x="231" y="201"/>
                      <a:pt x="251" y="160"/>
                    </a:cubicBezTo>
                    <a:cubicBezTo>
                      <a:pt x="276" y="85"/>
                      <a:pt x="226" y="35"/>
                      <a:pt x="176" y="10"/>
                    </a:cubicBezTo>
                    <a:cubicBezTo>
                      <a:pt x="157" y="4"/>
                      <a:pt x="139" y="0"/>
                      <a:pt x="12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2" name="Google Shape;5732;p30"/>
              <p:cNvSpPr/>
              <p:nvPr/>
            </p:nvSpPr>
            <p:spPr>
              <a:xfrm>
                <a:off x="11544438" y="4305029"/>
                <a:ext cx="17848" cy="15658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3" extrusionOk="0">
                    <a:moveTo>
                      <a:pt x="137" y="1"/>
                    </a:moveTo>
                    <a:cubicBezTo>
                      <a:pt x="83" y="1"/>
                      <a:pt x="46" y="42"/>
                      <a:pt x="26" y="83"/>
                    </a:cubicBezTo>
                    <a:cubicBezTo>
                      <a:pt x="0" y="158"/>
                      <a:pt x="26" y="208"/>
                      <a:pt x="101" y="233"/>
                    </a:cubicBezTo>
                    <a:cubicBezTo>
                      <a:pt x="113" y="239"/>
                      <a:pt x="127" y="242"/>
                      <a:pt x="142" y="242"/>
                    </a:cubicBezTo>
                    <a:cubicBezTo>
                      <a:pt x="185" y="242"/>
                      <a:pt x="232" y="214"/>
                      <a:pt x="251" y="158"/>
                    </a:cubicBezTo>
                    <a:cubicBezTo>
                      <a:pt x="276" y="108"/>
                      <a:pt x="226" y="32"/>
                      <a:pt x="176" y="7"/>
                    </a:cubicBezTo>
                    <a:cubicBezTo>
                      <a:pt x="162" y="3"/>
                      <a:pt x="149" y="1"/>
                      <a:pt x="137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3" name="Google Shape;5733;p30"/>
              <p:cNvSpPr/>
              <p:nvPr/>
            </p:nvSpPr>
            <p:spPr>
              <a:xfrm>
                <a:off x="11521821" y="4038590"/>
                <a:ext cx="29125" cy="26741"/>
              </a:xfrm>
              <a:custGeom>
                <a:avLst/>
                <a:gdLst/>
                <a:ahLst/>
                <a:cxnLst/>
                <a:rect l="l" t="t" r="r" b="b"/>
                <a:pathLst>
                  <a:path w="452" h="415" extrusionOk="0">
                    <a:moveTo>
                      <a:pt x="250" y="1"/>
                    </a:moveTo>
                    <a:cubicBezTo>
                      <a:pt x="161" y="1"/>
                      <a:pt x="67" y="53"/>
                      <a:pt x="26" y="157"/>
                    </a:cubicBezTo>
                    <a:cubicBezTo>
                      <a:pt x="1" y="258"/>
                      <a:pt x="51" y="383"/>
                      <a:pt x="176" y="408"/>
                    </a:cubicBezTo>
                    <a:cubicBezTo>
                      <a:pt x="193" y="412"/>
                      <a:pt x="211" y="414"/>
                      <a:pt x="229" y="414"/>
                    </a:cubicBezTo>
                    <a:cubicBezTo>
                      <a:pt x="316" y="414"/>
                      <a:pt x="406" y="366"/>
                      <a:pt x="427" y="283"/>
                    </a:cubicBezTo>
                    <a:cubicBezTo>
                      <a:pt x="452" y="182"/>
                      <a:pt x="402" y="57"/>
                      <a:pt x="301" y="7"/>
                    </a:cubicBezTo>
                    <a:cubicBezTo>
                      <a:pt x="285" y="3"/>
                      <a:pt x="267" y="1"/>
                      <a:pt x="25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4" name="Google Shape;5734;p30"/>
              <p:cNvSpPr/>
              <p:nvPr/>
            </p:nvSpPr>
            <p:spPr>
              <a:xfrm>
                <a:off x="11211760" y="4031309"/>
                <a:ext cx="27514" cy="24936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87" extrusionOk="0">
                    <a:moveTo>
                      <a:pt x="197" y="0"/>
                    </a:moveTo>
                    <a:cubicBezTo>
                      <a:pt x="126" y="0"/>
                      <a:pt x="62" y="47"/>
                      <a:pt x="26" y="120"/>
                    </a:cubicBezTo>
                    <a:cubicBezTo>
                      <a:pt x="1" y="220"/>
                      <a:pt x="51" y="346"/>
                      <a:pt x="151" y="371"/>
                    </a:cubicBezTo>
                    <a:cubicBezTo>
                      <a:pt x="173" y="382"/>
                      <a:pt x="195" y="387"/>
                      <a:pt x="216" y="387"/>
                    </a:cubicBezTo>
                    <a:cubicBezTo>
                      <a:pt x="293" y="387"/>
                      <a:pt x="362" y="324"/>
                      <a:pt x="402" y="245"/>
                    </a:cubicBezTo>
                    <a:cubicBezTo>
                      <a:pt x="427" y="145"/>
                      <a:pt x="377" y="45"/>
                      <a:pt x="276" y="20"/>
                    </a:cubicBezTo>
                    <a:cubicBezTo>
                      <a:pt x="249" y="6"/>
                      <a:pt x="223" y="0"/>
                      <a:pt x="197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5" name="Google Shape;5735;p30"/>
              <p:cNvSpPr/>
              <p:nvPr/>
            </p:nvSpPr>
            <p:spPr>
              <a:xfrm>
                <a:off x="11424911" y="565801"/>
                <a:ext cx="37243" cy="32604"/>
              </a:xfrm>
              <a:custGeom>
                <a:avLst/>
                <a:gdLst/>
                <a:ahLst/>
                <a:cxnLst/>
                <a:rect l="l" t="t" r="r" b="b"/>
                <a:pathLst>
                  <a:path w="578" h="506" extrusionOk="0">
                    <a:moveTo>
                      <a:pt x="272" y="1"/>
                    </a:moveTo>
                    <a:cubicBezTo>
                      <a:pt x="224" y="1"/>
                      <a:pt x="173" y="15"/>
                      <a:pt x="126" y="43"/>
                    </a:cubicBezTo>
                    <a:cubicBezTo>
                      <a:pt x="26" y="118"/>
                      <a:pt x="1" y="269"/>
                      <a:pt x="76" y="394"/>
                    </a:cubicBezTo>
                    <a:cubicBezTo>
                      <a:pt x="120" y="467"/>
                      <a:pt x="189" y="506"/>
                      <a:pt x="264" y="506"/>
                    </a:cubicBezTo>
                    <a:cubicBezTo>
                      <a:pt x="318" y="506"/>
                      <a:pt x="375" y="486"/>
                      <a:pt x="427" y="444"/>
                    </a:cubicBezTo>
                    <a:cubicBezTo>
                      <a:pt x="527" y="369"/>
                      <a:pt x="577" y="218"/>
                      <a:pt x="477" y="118"/>
                    </a:cubicBezTo>
                    <a:cubicBezTo>
                      <a:pt x="430" y="40"/>
                      <a:pt x="354" y="1"/>
                      <a:pt x="272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6" name="Google Shape;5736;p30"/>
              <p:cNvSpPr/>
              <p:nvPr/>
            </p:nvSpPr>
            <p:spPr>
              <a:xfrm>
                <a:off x="11319946" y="1263568"/>
                <a:ext cx="40465" cy="37437"/>
              </a:xfrm>
              <a:custGeom>
                <a:avLst/>
                <a:gdLst/>
                <a:ahLst/>
                <a:cxnLst/>
                <a:rect l="l" t="t" r="r" b="b"/>
                <a:pathLst>
                  <a:path w="628" h="581" extrusionOk="0">
                    <a:moveTo>
                      <a:pt x="309" y="1"/>
                    </a:moveTo>
                    <a:cubicBezTo>
                      <a:pt x="193" y="1"/>
                      <a:pt x="91" y="73"/>
                      <a:pt x="51" y="192"/>
                    </a:cubicBezTo>
                    <a:cubicBezTo>
                      <a:pt x="1" y="342"/>
                      <a:pt x="76" y="517"/>
                      <a:pt x="226" y="567"/>
                    </a:cubicBezTo>
                    <a:cubicBezTo>
                      <a:pt x="253" y="577"/>
                      <a:pt x="281" y="581"/>
                      <a:pt x="307" y="581"/>
                    </a:cubicBezTo>
                    <a:cubicBezTo>
                      <a:pt x="428" y="581"/>
                      <a:pt x="536" y="495"/>
                      <a:pt x="577" y="392"/>
                    </a:cubicBezTo>
                    <a:cubicBezTo>
                      <a:pt x="627" y="242"/>
                      <a:pt x="552" y="66"/>
                      <a:pt x="402" y="16"/>
                    </a:cubicBezTo>
                    <a:cubicBezTo>
                      <a:pt x="370" y="6"/>
                      <a:pt x="339" y="1"/>
                      <a:pt x="30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7" name="Google Shape;5737;p30"/>
              <p:cNvSpPr/>
              <p:nvPr/>
            </p:nvSpPr>
            <p:spPr>
              <a:xfrm>
                <a:off x="11541216" y="1352424"/>
                <a:ext cx="42012" cy="37437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81" extrusionOk="0">
                    <a:moveTo>
                      <a:pt x="330" y="0"/>
                    </a:moveTo>
                    <a:cubicBezTo>
                      <a:pt x="208" y="0"/>
                      <a:pt x="90" y="72"/>
                      <a:pt x="50" y="191"/>
                    </a:cubicBezTo>
                    <a:cubicBezTo>
                      <a:pt x="0" y="341"/>
                      <a:pt x="76" y="517"/>
                      <a:pt x="226" y="567"/>
                    </a:cubicBezTo>
                    <a:cubicBezTo>
                      <a:pt x="253" y="576"/>
                      <a:pt x="281" y="580"/>
                      <a:pt x="309" y="580"/>
                    </a:cubicBezTo>
                    <a:cubicBezTo>
                      <a:pt x="435" y="580"/>
                      <a:pt x="561" y="494"/>
                      <a:pt x="602" y="392"/>
                    </a:cubicBezTo>
                    <a:cubicBezTo>
                      <a:pt x="652" y="241"/>
                      <a:pt x="577" y="66"/>
                      <a:pt x="426" y="16"/>
                    </a:cubicBezTo>
                    <a:cubicBezTo>
                      <a:pt x="395" y="5"/>
                      <a:pt x="363" y="0"/>
                      <a:pt x="33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8" name="Google Shape;5738;p30"/>
              <p:cNvSpPr/>
              <p:nvPr/>
            </p:nvSpPr>
            <p:spPr>
              <a:xfrm>
                <a:off x="11336119" y="895966"/>
                <a:ext cx="25903" cy="21908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40" extrusionOk="0">
                    <a:moveTo>
                      <a:pt x="223" y="0"/>
                    </a:moveTo>
                    <a:cubicBezTo>
                      <a:pt x="143" y="0"/>
                      <a:pt x="71" y="45"/>
                      <a:pt x="51" y="107"/>
                    </a:cubicBezTo>
                    <a:cubicBezTo>
                      <a:pt x="0" y="207"/>
                      <a:pt x="51" y="308"/>
                      <a:pt x="151" y="333"/>
                    </a:cubicBezTo>
                    <a:cubicBezTo>
                      <a:pt x="169" y="337"/>
                      <a:pt x="186" y="339"/>
                      <a:pt x="204" y="339"/>
                    </a:cubicBezTo>
                    <a:cubicBezTo>
                      <a:pt x="284" y="339"/>
                      <a:pt x="356" y="294"/>
                      <a:pt x="376" y="232"/>
                    </a:cubicBezTo>
                    <a:cubicBezTo>
                      <a:pt x="401" y="132"/>
                      <a:pt x="351" y="32"/>
                      <a:pt x="276" y="7"/>
                    </a:cubicBezTo>
                    <a:cubicBezTo>
                      <a:pt x="258" y="2"/>
                      <a:pt x="241" y="0"/>
                      <a:pt x="22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9" name="Google Shape;5739;p30"/>
              <p:cNvSpPr/>
              <p:nvPr/>
            </p:nvSpPr>
            <p:spPr>
              <a:xfrm>
                <a:off x="11433030" y="1230255"/>
                <a:ext cx="25903" cy="23519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65" extrusionOk="0">
                    <a:moveTo>
                      <a:pt x="225" y="0"/>
                    </a:moveTo>
                    <a:cubicBezTo>
                      <a:pt x="143" y="0"/>
                      <a:pt x="71" y="49"/>
                      <a:pt x="50" y="132"/>
                    </a:cubicBezTo>
                    <a:cubicBezTo>
                      <a:pt x="0" y="207"/>
                      <a:pt x="50" y="308"/>
                      <a:pt x="151" y="358"/>
                    </a:cubicBezTo>
                    <a:cubicBezTo>
                      <a:pt x="168" y="362"/>
                      <a:pt x="185" y="364"/>
                      <a:pt x="202" y="364"/>
                    </a:cubicBezTo>
                    <a:cubicBezTo>
                      <a:pt x="283" y="364"/>
                      <a:pt x="355" y="315"/>
                      <a:pt x="376" y="232"/>
                    </a:cubicBezTo>
                    <a:cubicBezTo>
                      <a:pt x="401" y="157"/>
                      <a:pt x="351" y="32"/>
                      <a:pt x="276" y="7"/>
                    </a:cubicBezTo>
                    <a:cubicBezTo>
                      <a:pt x="259" y="2"/>
                      <a:pt x="241" y="0"/>
                      <a:pt x="22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0" name="Google Shape;5740;p30"/>
              <p:cNvSpPr/>
              <p:nvPr/>
            </p:nvSpPr>
            <p:spPr>
              <a:xfrm>
                <a:off x="11297329" y="975865"/>
                <a:ext cx="25903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53" extrusionOk="0">
                    <a:moveTo>
                      <a:pt x="172" y="0"/>
                    </a:moveTo>
                    <a:cubicBezTo>
                      <a:pt x="103" y="0"/>
                      <a:pt x="44" y="47"/>
                      <a:pt x="26" y="120"/>
                    </a:cubicBezTo>
                    <a:cubicBezTo>
                      <a:pt x="1" y="220"/>
                      <a:pt x="51" y="321"/>
                      <a:pt x="126" y="346"/>
                    </a:cubicBezTo>
                    <a:cubicBezTo>
                      <a:pt x="144" y="350"/>
                      <a:pt x="162" y="352"/>
                      <a:pt x="179" y="352"/>
                    </a:cubicBezTo>
                    <a:cubicBezTo>
                      <a:pt x="260" y="352"/>
                      <a:pt x="331" y="307"/>
                      <a:pt x="352" y="246"/>
                    </a:cubicBezTo>
                    <a:cubicBezTo>
                      <a:pt x="402" y="145"/>
                      <a:pt x="352" y="45"/>
                      <a:pt x="252" y="20"/>
                    </a:cubicBezTo>
                    <a:cubicBezTo>
                      <a:pt x="225" y="7"/>
                      <a:pt x="198" y="0"/>
                      <a:pt x="17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1" name="Google Shape;5741;p30"/>
              <p:cNvSpPr/>
              <p:nvPr/>
            </p:nvSpPr>
            <p:spPr>
              <a:xfrm>
                <a:off x="11463701" y="1067170"/>
                <a:ext cx="25903" cy="23454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64" extrusionOk="0">
                    <a:moveTo>
                      <a:pt x="200" y="0"/>
                    </a:moveTo>
                    <a:cubicBezTo>
                      <a:pt x="119" y="0"/>
                      <a:pt x="46" y="49"/>
                      <a:pt x="25" y="132"/>
                    </a:cubicBezTo>
                    <a:cubicBezTo>
                      <a:pt x="0" y="232"/>
                      <a:pt x="50" y="332"/>
                      <a:pt x="126" y="357"/>
                    </a:cubicBezTo>
                    <a:cubicBezTo>
                      <a:pt x="143" y="362"/>
                      <a:pt x="160" y="364"/>
                      <a:pt x="177" y="364"/>
                    </a:cubicBezTo>
                    <a:cubicBezTo>
                      <a:pt x="258" y="364"/>
                      <a:pt x="330" y="315"/>
                      <a:pt x="351" y="232"/>
                    </a:cubicBezTo>
                    <a:cubicBezTo>
                      <a:pt x="401" y="157"/>
                      <a:pt x="351" y="57"/>
                      <a:pt x="251" y="6"/>
                    </a:cubicBezTo>
                    <a:cubicBezTo>
                      <a:pt x="234" y="2"/>
                      <a:pt x="217" y="0"/>
                      <a:pt x="20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2" name="Google Shape;5742;p30"/>
              <p:cNvSpPr/>
              <p:nvPr/>
            </p:nvSpPr>
            <p:spPr>
              <a:xfrm>
                <a:off x="11717252" y="1127674"/>
                <a:ext cx="25903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53" extrusionOk="0">
                    <a:moveTo>
                      <a:pt x="197" y="0"/>
                    </a:moveTo>
                    <a:cubicBezTo>
                      <a:pt x="127" y="0"/>
                      <a:pt x="69" y="47"/>
                      <a:pt x="50" y="120"/>
                    </a:cubicBezTo>
                    <a:cubicBezTo>
                      <a:pt x="0" y="220"/>
                      <a:pt x="50" y="321"/>
                      <a:pt x="151" y="346"/>
                    </a:cubicBezTo>
                    <a:cubicBezTo>
                      <a:pt x="168" y="350"/>
                      <a:pt x="186" y="352"/>
                      <a:pt x="203" y="352"/>
                    </a:cubicBezTo>
                    <a:cubicBezTo>
                      <a:pt x="284" y="352"/>
                      <a:pt x="356" y="307"/>
                      <a:pt x="376" y="245"/>
                    </a:cubicBezTo>
                    <a:cubicBezTo>
                      <a:pt x="401" y="145"/>
                      <a:pt x="351" y="45"/>
                      <a:pt x="276" y="20"/>
                    </a:cubicBezTo>
                    <a:cubicBezTo>
                      <a:pt x="249" y="6"/>
                      <a:pt x="222" y="0"/>
                      <a:pt x="197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3" name="Google Shape;5743;p30"/>
              <p:cNvSpPr/>
              <p:nvPr/>
            </p:nvSpPr>
            <p:spPr>
              <a:xfrm>
                <a:off x="11684906" y="738874"/>
                <a:ext cx="43687" cy="39048"/>
              </a:xfrm>
              <a:custGeom>
                <a:avLst/>
                <a:gdLst/>
                <a:ahLst/>
                <a:cxnLst/>
                <a:rect l="l" t="t" r="r" b="b"/>
                <a:pathLst>
                  <a:path w="678" h="606" extrusionOk="0">
                    <a:moveTo>
                      <a:pt x="346" y="1"/>
                    </a:moveTo>
                    <a:cubicBezTo>
                      <a:pt x="218" y="1"/>
                      <a:pt x="92" y="90"/>
                      <a:pt x="51" y="214"/>
                    </a:cubicBezTo>
                    <a:cubicBezTo>
                      <a:pt x="1" y="365"/>
                      <a:pt x="76" y="540"/>
                      <a:pt x="252" y="590"/>
                    </a:cubicBezTo>
                    <a:cubicBezTo>
                      <a:pt x="283" y="601"/>
                      <a:pt x="315" y="606"/>
                      <a:pt x="348" y="606"/>
                    </a:cubicBezTo>
                    <a:cubicBezTo>
                      <a:pt x="470" y="606"/>
                      <a:pt x="588" y="534"/>
                      <a:pt x="628" y="415"/>
                    </a:cubicBezTo>
                    <a:cubicBezTo>
                      <a:pt x="678" y="239"/>
                      <a:pt x="602" y="89"/>
                      <a:pt x="427" y="14"/>
                    </a:cubicBezTo>
                    <a:cubicBezTo>
                      <a:pt x="400" y="5"/>
                      <a:pt x="373" y="1"/>
                      <a:pt x="346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4" name="Google Shape;5744;p30"/>
              <p:cNvSpPr/>
              <p:nvPr/>
            </p:nvSpPr>
            <p:spPr>
              <a:xfrm>
                <a:off x="11232766" y="727404"/>
                <a:ext cx="40401" cy="37630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84" extrusionOk="0">
                    <a:moveTo>
                      <a:pt x="308" y="1"/>
                    </a:moveTo>
                    <a:cubicBezTo>
                      <a:pt x="193" y="1"/>
                      <a:pt x="90" y="73"/>
                      <a:pt x="51" y="192"/>
                    </a:cubicBezTo>
                    <a:cubicBezTo>
                      <a:pt x="0" y="342"/>
                      <a:pt x="76" y="518"/>
                      <a:pt x="226" y="568"/>
                    </a:cubicBezTo>
                    <a:cubicBezTo>
                      <a:pt x="257" y="578"/>
                      <a:pt x="289" y="583"/>
                      <a:pt x="319" y="583"/>
                    </a:cubicBezTo>
                    <a:cubicBezTo>
                      <a:pt x="435" y="583"/>
                      <a:pt x="537" y="511"/>
                      <a:pt x="577" y="392"/>
                    </a:cubicBezTo>
                    <a:cubicBezTo>
                      <a:pt x="627" y="242"/>
                      <a:pt x="552" y="66"/>
                      <a:pt x="401" y="16"/>
                    </a:cubicBezTo>
                    <a:cubicBezTo>
                      <a:pt x="370" y="6"/>
                      <a:pt x="339" y="1"/>
                      <a:pt x="30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5" name="Google Shape;5745;p30"/>
              <p:cNvSpPr/>
              <p:nvPr/>
            </p:nvSpPr>
            <p:spPr>
              <a:xfrm>
                <a:off x="11707523" y="3760102"/>
                <a:ext cx="37243" cy="32991"/>
              </a:xfrm>
              <a:custGeom>
                <a:avLst/>
                <a:gdLst/>
                <a:ahLst/>
                <a:cxnLst/>
                <a:rect l="l" t="t" r="r" b="b"/>
                <a:pathLst>
                  <a:path w="578" h="512" extrusionOk="0">
                    <a:moveTo>
                      <a:pt x="272" y="1"/>
                    </a:moveTo>
                    <a:cubicBezTo>
                      <a:pt x="224" y="1"/>
                      <a:pt x="173" y="15"/>
                      <a:pt x="126" y="43"/>
                    </a:cubicBezTo>
                    <a:cubicBezTo>
                      <a:pt x="26" y="118"/>
                      <a:pt x="1" y="294"/>
                      <a:pt x="76" y="394"/>
                    </a:cubicBezTo>
                    <a:cubicBezTo>
                      <a:pt x="123" y="472"/>
                      <a:pt x="199" y="512"/>
                      <a:pt x="281" y="512"/>
                    </a:cubicBezTo>
                    <a:cubicBezTo>
                      <a:pt x="329" y="512"/>
                      <a:pt x="380" y="498"/>
                      <a:pt x="427" y="469"/>
                    </a:cubicBezTo>
                    <a:cubicBezTo>
                      <a:pt x="552" y="394"/>
                      <a:pt x="577" y="219"/>
                      <a:pt x="477" y="118"/>
                    </a:cubicBezTo>
                    <a:cubicBezTo>
                      <a:pt x="430" y="40"/>
                      <a:pt x="354" y="1"/>
                      <a:pt x="272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6" name="Google Shape;5746;p30"/>
              <p:cNvSpPr/>
              <p:nvPr/>
            </p:nvSpPr>
            <p:spPr>
              <a:xfrm>
                <a:off x="11602558" y="4457868"/>
                <a:ext cx="40465" cy="37630"/>
              </a:xfrm>
              <a:custGeom>
                <a:avLst/>
                <a:gdLst/>
                <a:ahLst/>
                <a:cxnLst/>
                <a:rect l="l" t="t" r="r" b="b"/>
                <a:pathLst>
                  <a:path w="628" h="584" extrusionOk="0">
                    <a:moveTo>
                      <a:pt x="309" y="1"/>
                    </a:moveTo>
                    <a:cubicBezTo>
                      <a:pt x="193" y="1"/>
                      <a:pt x="91" y="73"/>
                      <a:pt x="51" y="192"/>
                    </a:cubicBezTo>
                    <a:cubicBezTo>
                      <a:pt x="1" y="342"/>
                      <a:pt x="76" y="518"/>
                      <a:pt x="226" y="568"/>
                    </a:cubicBezTo>
                    <a:cubicBezTo>
                      <a:pt x="258" y="578"/>
                      <a:pt x="289" y="583"/>
                      <a:pt x="320" y="583"/>
                    </a:cubicBezTo>
                    <a:cubicBezTo>
                      <a:pt x="435" y="583"/>
                      <a:pt x="538" y="511"/>
                      <a:pt x="577" y="392"/>
                    </a:cubicBezTo>
                    <a:cubicBezTo>
                      <a:pt x="627" y="242"/>
                      <a:pt x="552" y="66"/>
                      <a:pt x="402" y="16"/>
                    </a:cubicBezTo>
                    <a:cubicBezTo>
                      <a:pt x="370" y="6"/>
                      <a:pt x="339" y="1"/>
                      <a:pt x="30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7" name="Google Shape;5747;p30"/>
              <p:cNvSpPr/>
              <p:nvPr/>
            </p:nvSpPr>
            <p:spPr>
              <a:xfrm>
                <a:off x="11823828" y="4546853"/>
                <a:ext cx="42012" cy="37437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81" extrusionOk="0">
                    <a:moveTo>
                      <a:pt x="344" y="1"/>
                    </a:moveTo>
                    <a:cubicBezTo>
                      <a:pt x="217" y="1"/>
                      <a:pt x="92" y="86"/>
                      <a:pt x="50" y="189"/>
                    </a:cubicBezTo>
                    <a:cubicBezTo>
                      <a:pt x="0" y="340"/>
                      <a:pt x="101" y="515"/>
                      <a:pt x="226" y="565"/>
                    </a:cubicBezTo>
                    <a:cubicBezTo>
                      <a:pt x="257" y="576"/>
                      <a:pt x="290" y="581"/>
                      <a:pt x="322" y="581"/>
                    </a:cubicBezTo>
                    <a:cubicBezTo>
                      <a:pt x="444" y="581"/>
                      <a:pt x="562" y="509"/>
                      <a:pt x="602" y="390"/>
                    </a:cubicBezTo>
                    <a:cubicBezTo>
                      <a:pt x="652" y="239"/>
                      <a:pt x="577" y="64"/>
                      <a:pt x="426" y="14"/>
                    </a:cubicBezTo>
                    <a:cubicBezTo>
                      <a:pt x="399" y="5"/>
                      <a:pt x="371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8" name="Google Shape;5748;p30"/>
              <p:cNvSpPr/>
              <p:nvPr/>
            </p:nvSpPr>
            <p:spPr>
              <a:xfrm>
                <a:off x="11618731" y="4090267"/>
                <a:ext cx="25903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53" extrusionOk="0">
                    <a:moveTo>
                      <a:pt x="223" y="0"/>
                    </a:moveTo>
                    <a:cubicBezTo>
                      <a:pt x="143" y="0"/>
                      <a:pt x="71" y="45"/>
                      <a:pt x="51" y="107"/>
                    </a:cubicBezTo>
                    <a:cubicBezTo>
                      <a:pt x="0" y="208"/>
                      <a:pt x="51" y="308"/>
                      <a:pt x="151" y="333"/>
                    </a:cubicBezTo>
                    <a:cubicBezTo>
                      <a:pt x="178" y="346"/>
                      <a:pt x="204" y="352"/>
                      <a:pt x="230" y="352"/>
                    </a:cubicBezTo>
                    <a:cubicBezTo>
                      <a:pt x="299" y="352"/>
                      <a:pt x="358" y="306"/>
                      <a:pt x="376" y="233"/>
                    </a:cubicBezTo>
                    <a:cubicBezTo>
                      <a:pt x="401" y="132"/>
                      <a:pt x="351" y="32"/>
                      <a:pt x="276" y="7"/>
                    </a:cubicBezTo>
                    <a:cubicBezTo>
                      <a:pt x="258" y="3"/>
                      <a:pt x="241" y="0"/>
                      <a:pt x="22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9" name="Google Shape;5749;p30"/>
              <p:cNvSpPr/>
              <p:nvPr/>
            </p:nvSpPr>
            <p:spPr>
              <a:xfrm>
                <a:off x="11715641" y="4424556"/>
                <a:ext cx="25903" cy="23519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65" extrusionOk="0">
                    <a:moveTo>
                      <a:pt x="225" y="1"/>
                    </a:moveTo>
                    <a:cubicBezTo>
                      <a:pt x="143" y="1"/>
                      <a:pt x="71" y="49"/>
                      <a:pt x="50" y="132"/>
                    </a:cubicBezTo>
                    <a:cubicBezTo>
                      <a:pt x="0" y="233"/>
                      <a:pt x="50" y="333"/>
                      <a:pt x="151" y="358"/>
                    </a:cubicBezTo>
                    <a:cubicBezTo>
                      <a:pt x="168" y="362"/>
                      <a:pt x="185" y="364"/>
                      <a:pt x="202" y="364"/>
                    </a:cubicBezTo>
                    <a:cubicBezTo>
                      <a:pt x="283" y="364"/>
                      <a:pt x="355" y="316"/>
                      <a:pt x="376" y="233"/>
                    </a:cubicBezTo>
                    <a:cubicBezTo>
                      <a:pt x="401" y="157"/>
                      <a:pt x="351" y="57"/>
                      <a:pt x="276" y="7"/>
                    </a:cubicBezTo>
                    <a:cubicBezTo>
                      <a:pt x="259" y="3"/>
                      <a:pt x="241" y="1"/>
                      <a:pt x="22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0" name="Google Shape;5750;p30"/>
              <p:cNvSpPr/>
              <p:nvPr/>
            </p:nvSpPr>
            <p:spPr>
              <a:xfrm>
                <a:off x="11579941" y="4170875"/>
                <a:ext cx="25903" cy="22037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42" extrusionOk="0">
                    <a:moveTo>
                      <a:pt x="181" y="0"/>
                    </a:moveTo>
                    <a:cubicBezTo>
                      <a:pt x="108" y="0"/>
                      <a:pt x="45" y="33"/>
                      <a:pt x="26" y="109"/>
                    </a:cubicBezTo>
                    <a:cubicBezTo>
                      <a:pt x="1" y="210"/>
                      <a:pt x="51" y="310"/>
                      <a:pt x="126" y="335"/>
                    </a:cubicBezTo>
                    <a:cubicBezTo>
                      <a:pt x="144" y="339"/>
                      <a:pt x="162" y="341"/>
                      <a:pt x="179" y="341"/>
                    </a:cubicBezTo>
                    <a:cubicBezTo>
                      <a:pt x="260" y="341"/>
                      <a:pt x="331" y="297"/>
                      <a:pt x="352" y="235"/>
                    </a:cubicBezTo>
                    <a:cubicBezTo>
                      <a:pt x="402" y="134"/>
                      <a:pt x="352" y="34"/>
                      <a:pt x="252" y="9"/>
                    </a:cubicBezTo>
                    <a:cubicBezTo>
                      <a:pt x="228" y="3"/>
                      <a:pt x="204" y="0"/>
                      <a:pt x="18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1" name="Google Shape;5751;p30"/>
              <p:cNvSpPr/>
              <p:nvPr/>
            </p:nvSpPr>
            <p:spPr>
              <a:xfrm>
                <a:off x="11746312" y="4262244"/>
                <a:ext cx="25903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53" extrusionOk="0">
                    <a:moveTo>
                      <a:pt x="172" y="0"/>
                    </a:moveTo>
                    <a:cubicBezTo>
                      <a:pt x="102" y="0"/>
                      <a:pt x="44" y="47"/>
                      <a:pt x="25" y="120"/>
                    </a:cubicBezTo>
                    <a:cubicBezTo>
                      <a:pt x="0" y="220"/>
                      <a:pt x="50" y="320"/>
                      <a:pt x="126" y="346"/>
                    </a:cubicBezTo>
                    <a:cubicBezTo>
                      <a:pt x="143" y="350"/>
                      <a:pt x="161" y="352"/>
                      <a:pt x="179" y="352"/>
                    </a:cubicBezTo>
                    <a:cubicBezTo>
                      <a:pt x="259" y="352"/>
                      <a:pt x="331" y="307"/>
                      <a:pt x="351" y="245"/>
                    </a:cubicBezTo>
                    <a:cubicBezTo>
                      <a:pt x="401" y="145"/>
                      <a:pt x="351" y="45"/>
                      <a:pt x="251" y="20"/>
                    </a:cubicBezTo>
                    <a:cubicBezTo>
                      <a:pt x="224" y="6"/>
                      <a:pt x="197" y="0"/>
                      <a:pt x="17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2" name="Google Shape;5752;p30"/>
              <p:cNvSpPr/>
              <p:nvPr/>
            </p:nvSpPr>
            <p:spPr>
              <a:xfrm>
                <a:off x="12001475" y="4322813"/>
                <a:ext cx="24292" cy="22037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42" extrusionOk="0">
                    <a:moveTo>
                      <a:pt x="198" y="1"/>
                    </a:moveTo>
                    <a:cubicBezTo>
                      <a:pt x="117" y="1"/>
                      <a:pt x="46" y="45"/>
                      <a:pt x="25" y="107"/>
                    </a:cubicBezTo>
                    <a:cubicBezTo>
                      <a:pt x="0" y="208"/>
                      <a:pt x="25" y="308"/>
                      <a:pt x="126" y="333"/>
                    </a:cubicBezTo>
                    <a:cubicBezTo>
                      <a:pt x="149" y="339"/>
                      <a:pt x="173" y="342"/>
                      <a:pt x="196" y="342"/>
                    </a:cubicBezTo>
                    <a:cubicBezTo>
                      <a:pt x="269" y="342"/>
                      <a:pt x="332" y="309"/>
                      <a:pt x="351" y="233"/>
                    </a:cubicBezTo>
                    <a:cubicBezTo>
                      <a:pt x="376" y="132"/>
                      <a:pt x="326" y="32"/>
                      <a:pt x="251" y="7"/>
                    </a:cubicBezTo>
                    <a:cubicBezTo>
                      <a:pt x="233" y="3"/>
                      <a:pt x="215" y="1"/>
                      <a:pt x="19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3" name="Google Shape;5753;p30"/>
              <p:cNvSpPr/>
              <p:nvPr/>
            </p:nvSpPr>
            <p:spPr>
              <a:xfrm>
                <a:off x="11967518" y="3934656"/>
                <a:ext cx="43687" cy="37566"/>
              </a:xfrm>
              <a:custGeom>
                <a:avLst/>
                <a:gdLst/>
                <a:ahLst/>
                <a:cxnLst/>
                <a:rect l="l" t="t" r="r" b="b"/>
                <a:pathLst>
                  <a:path w="678" h="583" extrusionOk="0">
                    <a:moveTo>
                      <a:pt x="331" y="1"/>
                    </a:moveTo>
                    <a:cubicBezTo>
                      <a:pt x="209" y="1"/>
                      <a:pt x="91" y="72"/>
                      <a:pt x="51" y="191"/>
                    </a:cubicBezTo>
                    <a:cubicBezTo>
                      <a:pt x="1" y="342"/>
                      <a:pt x="101" y="517"/>
                      <a:pt x="252" y="567"/>
                    </a:cubicBezTo>
                    <a:cubicBezTo>
                      <a:pt x="283" y="578"/>
                      <a:pt x="315" y="583"/>
                      <a:pt x="348" y="583"/>
                    </a:cubicBezTo>
                    <a:cubicBezTo>
                      <a:pt x="470" y="583"/>
                      <a:pt x="588" y="511"/>
                      <a:pt x="628" y="392"/>
                    </a:cubicBezTo>
                    <a:cubicBezTo>
                      <a:pt x="678" y="242"/>
                      <a:pt x="602" y="66"/>
                      <a:pt x="427" y="16"/>
                    </a:cubicBezTo>
                    <a:cubicBezTo>
                      <a:pt x="396" y="6"/>
                      <a:pt x="363" y="1"/>
                      <a:pt x="3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4" name="Google Shape;5754;p30"/>
              <p:cNvSpPr/>
              <p:nvPr/>
            </p:nvSpPr>
            <p:spPr>
              <a:xfrm>
                <a:off x="11515377" y="3923380"/>
                <a:ext cx="40401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58" extrusionOk="0">
                    <a:moveTo>
                      <a:pt x="308" y="0"/>
                    </a:moveTo>
                    <a:cubicBezTo>
                      <a:pt x="193" y="0"/>
                      <a:pt x="90" y="72"/>
                      <a:pt x="50" y="191"/>
                    </a:cubicBezTo>
                    <a:cubicBezTo>
                      <a:pt x="0" y="341"/>
                      <a:pt x="76" y="492"/>
                      <a:pt x="226" y="542"/>
                    </a:cubicBezTo>
                    <a:cubicBezTo>
                      <a:pt x="257" y="552"/>
                      <a:pt x="289" y="557"/>
                      <a:pt x="319" y="557"/>
                    </a:cubicBezTo>
                    <a:cubicBezTo>
                      <a:pt x="435" y="557"/>
                      <a:pt x="537" y="485"/>
                      <a:pt x="577" y="366"/>
                    </a:cubicBezTo>
                    <a:cubicBezTo>
                      <a:pt x="627" y="216"/>
                      <a:pt x="552" y="66"/>
                      <a:pt x="401" y="16"/>
                    </a:cubicBezTo>
                    <a:cubicBezTo>
                      <a:pt x="370" y="5"/>
                      <a:pt x="339" y="0"/>
                      <a:pt x="30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5" name="Google Shape;5755;p30"/>
              <p:cNvSpPr/>
              <p:nvPr/>
            </p:nvSpPr>
            <p:spPr>
              <a:xfrm>
                <a:off x="11357125" y="3653526"/>
                <a:ext cx="35568" cy="32991"/>
              </a:xfrm>
              <a:custGeom>
                <a:avLst/>
                <a:gdLst/>
                <a:ahLst/>
                <a:cxnLst/>
                <a:rect l="l" t="t" r="r" b="b"/>
                <a:pathLst>
                  <a:path w="552" h="512" extrusionOk="0">
                    <a:moveTo>
                      <a:pt x="272" y="1"/>
                    </a:moveTo>
                    <a:cubicBezTo>
                      <a:pt x="223" y="1"/>
                      <a:pt x="173" y="15"/>
                      <a:pt x="126" y="43"/>
                    </a:cubicBezTo>
                    <a:cubicBezTo>
                      <a:pt x="25" y="118"/>
                      <a:pt x="0" y="269"/>
                      <a:pt x="75" y="394"/>
                    </a:cubicBezTo>
                    <a:cubicBezTo>
                      <a:pt x="122" y="472"/>
                      <a:pt x="199" y="511"/>
                      <a:pt x="280" y="511"/>
                    </a:cubicBezTo>
                    <a:cubicBezTo>
                      <a:pt x="329" y="511"/>
                      <a:pt x="379" y="497"/>
                      <a:pt x="426" y="469"/>
                    </a:cubicBezTo>
                    <a:cubicBezTo>
                      <a:pt x="527" y="369"/>
                      <a:pt x="552" y="219"/>
                      <a:pt x="476" y="118"/>
                    </a:cubicBezTo>
                    <a:cubicBezTo>
                      <a:pt x="429" y="40"/>
                      <a:pt x="353" y="1"/>
                      <a:pt x="272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6" name="Google Shape;5756;p30"/>
              <p:cNvSpPr/>
              <p:nvPr/>
            </p:nvSpPr>
            <p:spPr>
              <a:xfrm>
                <a:off x="11457257" y="2951185"/>
                <a:ext cx="40401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58" extrusionOk="0">
                    <a:moveTo>
                      <a:pt x="308" y="0"/>
                    </a:moveTo>
                    <a:cubicBezTo>
                      <a:pt x="192" y="0"/>
                      <a:pt x="90" y="72"/>
                      <a:pt x="50" y="191"/>
                    </a:cubicBezTo>
                    <a:cubicBezTo>
                      <a:pt x="0" y="342"/>
                      <a:pt x="75" y="492"/>
                      <a:pt x="226" y="542"/>
                    </a:cubicBezTo>
                    <a:cubicBezTo>
                      <a:pt x="257" y="553"/>
                      <a:pt x="288" y="558"/>
                      <a:pt x="319" y="558"/>
                    </a:cubicBezTo>
                    <a:cubicBezTo>
                      <a:pt x="434" y="558"/>
                      <a:pt x="537" y="486"/>
                      <a:pt x="577" y="367"/>
                    </a:cubicBezTo>
                    <a:cubicBezTo>
                      <a:pt x="627" y="216"/>
                      <a:pt x="551" y="66"/>
                      <a:pt x="401" y="16"/>
                    </a:cubicBezTo>
                    <a:cubicBezTo>
                      <a:pt x="370" y="5"/>
                      <a:pt x="338" y="0"/>
                      <a:pt x="30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7" name="Google Shape;5757;p30"/>
              <p:cNvSpPr/>
              <p:nvPr/>
            </p:nvSpPr>
            <p:spPr>
              <a:xfrm>
                <a:off x="11234376" y="2862329"/>
                <a:ext cx="42076" cy="36019"/>
              </a:xfrm>
              <a:custGeom>
                <a:avLst/>
                <a:gdLst/>
                <a:ahLst/>
                <a:cxnLst/>
                <a:rect l="l" t="t" r="r" b="b"/>
                <a:pathLst>
                  <a:path w="653" h="559" extrusionOk="0">
                    <a:moveTo>
                      <a:pt x="330" y="1"/>
                    </a:moveTo>
                    <a:cubicBezTo>
                      <a:pt x="208" y="1"/>
                      <a:pt x="90" y="73"/>
                      <a:pt x="51" y="192"/>
                    </a:cubicBezTo>
                    <a:cubicBezTo>
                      <a:pt x="0" y="342"/>
                      <a:pt x="101" y="492"/>
                      <a:pt x="226" y="543"/>
                    </a:cubicBezTo>
                    <a:cubicBezTo>
                      <a:pt x="257" y="553"/>
                      <a:pt x="290" y="558"/>
                      <a:pt x="322" y="558"/>
                    </a:cubicBezTo>
                    <a:cubicBezTo>
                      <a:pt x="444" y="558"/>
                      <a:pt x="562" y="486"/>
                      <a:pt x="602" y="367"/>
                    </a:cubicBezTo>
                    <a:cubicBezTo>
                      <a:pt x="652" y="217"/>
                      <a:pt x="577" y="66"/>
                      <a:pt x="427" y="16"/>
                    </a:cubicBezTo>
                    <a:cubicBezTo>
                      <a:pt x="395" y="6"/>
                      <a:pt x="363" y="1"/>
                      <a:pt x="3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8" name="Google Shape;5758;p30"/>
              <p:cNvSpPr/>
              <p:nvPr/>
            </p:nvSpPr>
            <p:spPr>
              <a:xfrm>
                <a:off x="11455646" y="3332898"/>
                <a:ext cx="25903" cy="23454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64" extrusionOk="0">
                    <a:moveTo>
                      <a:pt x="199" y="0"/>
                    </a:moveTo>
                    <a:cubicBezTo>
                      <a:pt x="118" y="0"/>
                      <a:pt x="46" y="49"/>
                      <a:pt x="25" y="132"/>
                    </a:cubicBezTo>
                    <a:cubicBezTo>
                      <a:pt x="0" y="207"/>
                      <a:pt x="50" y="307"/>
                      <a:pt x="150" y="357"/>
                    </a:cubicBezTo>
                    <a:cubicBezTo>
                      <a:pt x="163" y="362"/>
                      <a:pt x="177" y="364"/>
                      <a:pt x="191" y="364"/>
                    </a:cubicBezTo>
                    <a:cubicBezTo>
                      <a:pt x="258" y="364"/>
                      <a:pt x="330" y="315"/>
                      <a:pt x="351" y="232"/>
                    </a:cubicBezTo>
                    <a:cubicBezTo>
                      <a:pt x="401" y="157"/>
                      <a:pt x="351" y="57"/>
                      <a:pt x="251" y="7"/>
                    </a:cubicBezTo>
                    <a:cubicBezTo>
                      <a:pt x="233" y="2"/>
                      <a:pt x="216" y="0"/>
                      <a:pt x="19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9" name="Google Shape;5759;p30"/>
              <p:cNvSpPr/>
              <p:nvPr/>
            </p:nvSpPr>
            <p:spPr>
              <a:xfrm>
                <a:off x="11358736" y="2998609"/>
                <a:ext cx="25903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53" extrusionOk="0">
                    <a:moveTo>
                      <a:pt x="198" y="0"/>
                    </a:moveTo>
                    <a:cubicBezTo>
                      <a:pt x="117" y="0"/>
                      <a:pt x="46" y="45"/>
                      <a:pt x="25" y="107"/>
                    </a:cubicBezTo>
                    <a:cubicBezTo>
                      <a:pt x="0" y="207"/>
                      <a:pt x="50" y="307"/>
                      <a:pt x="151" y="332"/>
                    </a:cubicBezTo>
                    <a:cubicBezTo>
                      <a:pt x="171" y="346"/>
                      <a:pt x="193" y="352"/>
                      <a:pt x="215" y="352"/>
                    </a:cubicBezTo>
                    <a:cubicBezTo>
                      <a:pt x="276" y="352"/>
                      <a:pt x="340" y="306"/>
                      <a:pt x="376" y="232"/>
                    </a:cubicBezTo>
                    <a:cubicBezTo>
                      <a:pt x="401" y="132"/>
                      <a:pt x="351" y="32"/>
                      <a:pt x="251" y="7"/>
                    </a:cubicBezTo>
                    <a:cubicBezTo>
                      <a:pt x="233" y="2"/>
                      <a:pt x="215" y="0"/>
                      <a:pt x="19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0" name="Google Shape;5760;p30"/>
              <p:cNvSpPr/>
              <p:nvPr/>
            </p:nvSpPr>
            <p:spPr>
              <a:xfrm>
                <a:off x="11494372" y="3252869"/>
                <a:ext cx="25903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53" extrusionOk="0">
                    <a:moveTo>
                      <a:pt x="197" y="1"/>
                    </a:moveTo>
                    <a:cubicBezTo>
                      <a:pt x="128" y="1"/>
                      <a:pt x="69" y="47"/>
                      <a:pt x="51" y="121"/>
                    </a:cubicBezTo>
                    <a:cubicBezTo>
                      <a:pt x="1" y="221"/>
                      <a:pt x="51" y="321"/>
                      <a:pt x="151" y="346"/>
                    </a:cubicBezTo>
                    <a:cubicBezTo>
                      <a:pt x="169" y="351"/>
                      <a:pt x="186" y="353"/>
                      <a:pt x="204" y="353"/>
                    </a:cubicBezTo>
                    <a:cubicBezTo>
                      <a:pt x="284" y="353"/>
                      <a:pt x="356" y="308"/>
                      <a:pt x="376" y="246"/>
                    </a:cubicBezTo>
                    <a:cubicBezTo>
                      <a:pt x="402" y="146"/>
                      <a:pt x="351" y="46"/>
                      <a:pt x="276" y="20"/>
                    </a:cubicBezTo>
                    <a:cubicBezTo>
                      <a:pt x="249" y="7"/>
                      <a:pt x="223" y="1"/>
                      <a:pt x="197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1" name="Google Shape;5761;p30"/>
              <p:cNvSpPr/>
              <p:nvPr/>
            </p:nvSpPr>
            <p:spPr>
              <a:xfrm>
                <a:off x="11329676" y="3160856"/>
                <a:ext cx="24292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3" extrusionOk="0">
                    <a:moveTo>
                      <a:pt x="172" y="0"/>
                    </a:moveTo>
                    <a:cubicBezTo>
                      <a:pt x="102" y="0"/>
                      <a:pt x="44" y="47"/>
                      <a:pt x="25" y="120"/>
                    </a:cubicBezTo>
                    <a:cubicBezTo>
                      <a:pt x="0" y="220"/>
                      <a:pt x="50" y="321"/>
                      <a:pt x="125" y="346"/>
                    </a:cubicBezTo>
                    <a:cubicBezTo>
                      <a:pt x="143" y="350"/>
                      <a:pt x="161" y="352"/>
                      <a:pt x="178" y="352"/>
                    </a:cubicBezTo>
                    <a:cubicBezTo>
                      <a:pt x="259" y="352"/>
                      <a:pt x="330" y="307"/>
                      <a:pt x="351" y="245"/>
                    </a:cubicBezTo>
                    <a:cubicBezTo>
                      <a:pt x="376" y="145"/>
                      <a:pt x="326" y="45"/>
                      <a:pt x="251" y="20"/>
                    </a:cubicBezTo>
                    <a:cubicBezTo>
                      <a:pt x="224" y="6"/>
                      <a:pt x="197" y="0"/>
                      <a:pt x="17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2" name="Google Shape;5762;p30"/>
              <p:cNvSpPr/>
              <p:nvPr/>
            </p:nvSpPr>
            <p:spPr>
              <a:xfrm>
                <a:off x="11074513" y="3100352"/>
                <a:ext cx="25903" cy="23454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64" extrusionOk="0">
                    <a:moveTo>
                      <a:pt x="200" y="0"/>
                    </a:moveTo>
                    <a:cubicBezTo>
                      <a:pt x="118" y="0"/>
                      <a:pt x="46" y="49"/>
                      <a:pt x="25" y="132"/>
                    </a:cubicBezTo>
                    <a:cubicBezTo>
                      <a:pt x="0" y="232"/>
                      <a:pt x="50" y="332"/>
                      <a:pt x="126" y="357"/>
                    </a:cubicBezTo>
                    <a:cubicBezTo>
                      <a:pt x="143" y="362"/>
                      <a:pt x="160" y="364"/>
                      <a:pt x="177" y="364"/>
                    </a:cubicBezTo>
                    <a:cubicBezTo>
                      <a:pt x="258" y="364"/>
                      <a:pt x="330" y="315"/>
                      <a:pt x="351" y="232"/>
                    </a:cubicBezTo>
                    <a:cubicBezTo>
                      <a:pt x="401" y="157"/>
                      <a:pt x="351" y="57"/>
                      <a:pt x="251" y="7"/>
                    </a:cubicBezTo>
                    <a:cubicBezTo>
                      <a:pt x="234" y="2"/>
                      <a:pt x="216" y="0"/>
                      <a:pt x="20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3" name="Google Shape;5763;p30"/>
              <p:cNvSpPr/>
              <p:nvPr/>
            </p:nvSpPr>
            <p:spPr>
              <a:xfrm>
                <a:off x="11089011" y="3472915"/>
                <a:ext cx="43687" cy="39048"/>
              </a:xfrm>
              <a:custGeom>
                <a:avLst/>
                <a:gdLst/>
                <a:ahLst/>
                <a:cxnLst/>
                <a:rect l="l" t="t" r="r" b="b"/>
                <a:pathLst>
                  <a:path w="678" h="606" extrusionOk="0">
                    <a:moveTo>
                      <a:pt x="345" y="1"/>
                    </a:moveTo>
                    <a:cubicBezTo>
                      <a:pt x="218" y="1"/>
                      <a:pt x="92" y="91"/>
                      <a:pt x="51" y="215"/>
                    </a:cubicBezTo>
                    <a:cubicBezTo>
                      <a:pt x="1" y="365"/>
                      <a:pt x="76" y="540"/>
                      <a:pt x="251" y="590"/>
                    </a:cubicBezTo>
                    <a:cubicBezTo>
                      <a:pt x="283" y="601"/>
                      <a:pt x="315" y="606"/>
                      <a:pt x="347" y="606"/>
                    </a:cubicBezTo>
                    <a:cubicBezTo>
                      <a:pt x="470" y="606"/>
                      <a:pt x="588" y="534"/>
                      <a:pt x="627" y="415"/>
                    </a:cubicBezTo>
                    <a:cubicBezTo>
                      <a:pt x="677" y="240"/>
                      <a:pt x="602" y="89"/>
                      <a:pt x="427" y="14"/>
                    </a:cubicBezTo>
                    <a:cubicBezTo>
                      <a:pt x="400" y="5"/>
                      <a:pt x="373" y="1"/>
                      <a:pt x="3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4" name="Google Shape;5764;p30"/>
              <p:cNvSpPr/>
              <p:nvPr/>
            </p:nvSpPr>
            <p:spPr>
              <a:xfrm>
                <a:off x="11544438" y="3487348"/>
                <a:ext cx="40465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8" h="558" extrusionOk="0">
                    <a:moveTo>
                      <a:pt x="308" y="0"/>
                    </a:moveTo>
                    <a:cubicBezTo>
                      <a:pt x="193" y="0"/>
                      <a:pt x="90" y="72"/>
                      <a:pt x="51" y="191"/>
                    </a:cubicBezTo>
                    <a:cubicBezTo>
                      <a:pt x="0" y="341"/>
                      <a:pt x="76" y="492"/>
                      <a:pt x="226" y="542"/>
                    </a:cubicBezTo>
                    <a:cubicBezTo>
                      <a:pt x="257" y="552"/>
                      <a:pt x="289" y="557"/>
                      <a:pt x="319" y="557"/>
                    </a:cubicBezTo>
                    <a:cubicBezTo>
                      <a:pt x="435" y="557"/>
                      <a:pt x="537" y="485"/>
                      <a:pt x="577" y="366"/>
                    </a:cubicBezTo>
                    <a:cubicBezTo>
                      <a:pt x="627" y="216"/>
                      <a:pt x="552" y="66"/>
                      <a:pt x="402" y="16"/>
                    </a:cubicBezTo>
                    <a:cubicBezTo>
                      <a:pt x="370" y="5"/>
                      <a:pt x="339" y="0"/>
                      <a:pt x="30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5" name="Google Shape;5765;p30"/>
              <p:cNvSpPr/>
              <p:nvPr/>
            </p:nvSpPr>
            <p:spPr>
              <a:xfrm>
                <a:off x="12573142" y="4323457"/>
                <a:ext cx="63017" cy="57798"/>
              </a:xfrm>
              <a:custGeom>
                <a:avLst/>
                <a:gdLst/>
                <a:ahLst/>
                <a:cxnLst/>
                <a:rect l="l" t="t" r="r" b="b"/>
                <a:pathLst>
                  <a:path w="978" h="897" extrusionOk="0">
                    <a:moveTo>
                      <a:pt x="492" y="0"/>
                    </a:moveTo>
                    <a:cubicBezTo>
                      <a:pt x="309" y="0"/>
                      <a:pt x="136" y="117"/>
                      <a:pt x="76" y="298"/>
                    </a:cubicBezTo>
                    <a:cubicBezTo>
                      <a:pt x="0" y="548"/>
                      <a:pt x="126" y="799"/>
                      <a:pt x="351" y="874"/>
                    </a:cubicBezTo>
                    <a:cubicBezTo>
                      <a:pt x="396" y="889"/>
                      <a:pt x="441" y="896"/>
                      <a:pt x="486" y="896"/>
                    </a:cubicBezTo>
                    <a:cubicBezTo>
                      <a:pt x="669" y="896"/>
                      <a:pt x="842" y="780"/>
                      <a:pt x="903" y="599"/>
                    </a:cubicBezTo>
                    <a:cubicBezTo>
                      <a:pt x="978" y="373"/>
                      <a:pt x="878" y="122"/>
                      <a:pt x="627" y="22"/>
                    </a:cubicBezTo>
                    <a:cubicBezTo>
                      <a:pt x="583" y="7"/>
                      <a:pt x="537" y="0"/>
                      <a:pt x="49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6" name="Google Shape;5766;p30"/>
              <p:cNvSpPr/>
              <p:nvPr/>
            </p:nvSpPr>
            <p:spPr>
              <a:xfrm>
                <a:off x="12434285" y="4670633"/>
                <a:ext cx="64628" cy="57798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897" extrusionOk="0">
                    <a:moveTo>
                      <a:pt x="492" y="1"/>
                    </a:moveTo>
                    <a:cubicBezTo>
                      <a:pt x="309" y="1"/>
                      <a:pt x="136" y="117"/>
                      <a:pt x="75" y="298"/>
                    </a:cubicBezTo>
                    <a:cubicBezTo>
                      <a:pt x="0" y="524"/>
                      <a:pt x="125" y="774"/>
                      <a:pt x="351" y="875"/>
                    </a:cubicBezTo>
                    <a:cubicBezTo>
                      <a:pt x="395" y="890"/>
                      <a:pt x="441" y="897"/>
                      <a:pt x="486" y="897"/>
                    </a:cubicBezTo>
                    <a:cubicBezTo>
                      <a:pt x="669" y="897"/>
                      <a:pt x="842" y="780"/>
                      <a:pt x="902" y="599"/>
                    </a:cubicBezTo>
                    <a:cubicBezTo>
                      <a:pt x="1003" y="348"/>
                      <a:pt x="877" y="98"/>
                      <a:pt x="627" y="23"/>
                    </a:cubicBezTo>
                    <a:cubicBezTo>
                      <a:pt x="582" y="8"/>
                      <a:pt x="537" y="1"/>
                      <a:pt x="492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7" name="Google Shape;5767;p30"/>
              <p:cNvSpPr/>
              <p:nvPr/>
            </p:nvSpPr>
            <p:spPr>
              <a:xfrm>
                <a:off x="13170648" y="4349682"/>
                <a:ext cx="40465" cy="35826"/>
              </a:xfrm>
              <a:custGeom>
                <a:avLst/>
                <a:gdLst/>
                <a:ahLst/>
                <a:cxnLst/>
                <a:rect l="l" t="t" r="r" b="b"/>
                <a:pathLst>
                  <a:path w="628" h="556" extrusionOk="0">
                    <a:moveTo>
                      <a:pt x="308" y="1"/>
                    </a:moveTo>
                    <a:cubicBezTo>
                      <a:pt x="193" y="1"/>
                      <a:pt x="91" y="73"/>
                      <a:pt x="51" y="192"/>
                    </a:cubicBezTo>
                    <a:cubicBezTo>
                      <a:pt x="1" y="317"/>
                      <a:pt x="76" y="492"/>
                      <a:pt x="226" y="542"/>
                    </a:cubicBezTo>
                    <a:cubicBezTo>
                      <a:pt x="253" y="551"/>
                      <a:pt x="280" y="556"/>
                      <a:pt x="307" y="556"/>
                    </a:cubicBezTo>
                    <a:cubicBezTo>
                      <a:pt x="428" y="556"/>
                      <a:pt x="536" y="470"/>
                      <a:pt x="577" y="367"/>
                    </a:cubicBezTo>
                    <a:cubicBezTo>
                      <a:pt x="627" y="217"/>
                      <a:pt x="552" y="66"/>
                      <a:pt x="402" y="16"/>
                    </a:cubicBezTo>
                    <a:cubicBezTo>
                      <a:pt x="370" y="6"/>
                      <a:pt x="339" y="1"/>
                      <a:pt x="30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8" name="Google Shape;5768;p30"/>
              <p:cNvSpPr/>
              <p:nvPr/>
            </p:nvSpPr>
            <p:spPr>
              <a:xfrm>
                <a:off x="12647436" y="4500009"/>
                <a:ext cx="40401" cy="35826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56" extrusionOk="0">
                    <a:moveTo>
                      <a:pt x="321" y="1"/>
                    </a:moveTo>
                    <a:cubicBezTo>
                      <a:pt x="200" y="1"/>
                      <a:pt x="92" y="87"/>
                      <a:pt x="51" y="189"/>
                    </a:cubicBezTo>
                    <a:cubicBezTo>
                      <a:pt x="0" y="340"/>
                      <a:pt x="76" y="490"/>
                      <a:pt x="226" y="540"/>
                    </a:cubicBezTo>
                    <a:cubicBezTo>
                      <a:pt x="257" y="551"/>
                      <a:pt x="289" y="556"/>
                      <a:pt x="319" y="556"/>
                    </a:cubicBezTo>
                    <a:cubicBezTo>
                      <a:pt x="435" y="556"/>
                      <a:pt x="537" y="484"/>
                      <a:pt x="577" y="365"/>
                    </a:cubicBezTo>
                    <a:cubicBezTo>
                      <a:pt x="627" y="240"/>
                      <a:pt x="552" y="64"/>
                      <a:pt x="401" y="14"/>
                    </a:cubicBezTo>
                    <a:cubicBezTo>
                      <a:pt x="374" y="5"/>
                      <a:pt x="347" y="1"/>
                      <a:pt x="32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9" name="Google Shape;5769;p30"/>
              <p:cNvSpPr/>
              <p:nvPr/>
            </p:nvSpPr>
            <p:spPr>
              <a:xfrm>
                <a:off x="13044678" y="4286729"/>
                <a:ext cx="40465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8" h="558" extrusionOk="0">
                    <a:moveTo>
                      <a:pt x="318" y="0"/>
                    </a:moveTo>
                    <a:cubicBezTo>
                      <a:pt x="209" y="0"/>
                      <a:pt x="91" y="72"/>
                      <a:pt x="51" y="191"/>
                    </a:cubicBezTo>
                    <a:cubicBezTo>
                      <a:pt x="1" y="341"/>
                      <a:pt x="76" y="492"/>
                      <a:pt x="226" y="542"/>
                    </a:cubicBezTo>
                    <a:cubicBezTo>
                      <a:pt x="258" y="552"/>
                      <a:pt x="289" y="557"/>
                      <a:pt x="320" y="557"/>
                    </a:cubicBezTo>
                    <a:cubicBezTo>
                      <a:pt x="435" y="557"/>
                      <a:pt x="538" y="486"/>
                      <a:pt x="577" y="367"/>
                    </a:cubicBezTo>
                    <a:cubicBezTo>
                      <a:pt x="627" y="241"/>
                      <a:pt x="552" y="66"/>
                      <a:pt x="402" y="16"/>
                    </a:cubicBezTo>
                    <a:cubicBezTo>
                      <a:pt x="376" y="5"/>
                      <a:pt x="347" y="0"/>
                      <a:pt x="31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0" name="Google Shape;5770;p30"/>
              <p:cNvSpPr/>
              <p:nvPr/>
            </p:nvSpPr>
            <p:spPr>
              <a:xfrm>
                <a:off x="12900988" y="4546724"/>
                <a:ext cx="40401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58" extrusionOk="0">
                    <a:moveTo>
                      <a:pt x="318" y="0"/>
                    </a:moveTo>
                    <a:cubicBezTo>
                      <a:pt x="208" y="0"/>
                      <a:pt x="90" y="72"/>
                      <a:pt x="50" y="191"/>
                    </a:cubicBezTo>
                    <a:cubicBezTo>
                      <a:pt x="0" y="342"/>
                      <a:pt x="100" y="492"/>
                      <a:pt x="226" y="542"/>
                    </a:cubicBezTo>
                    <a:cubicBezTo>
                      <a:pt x="257" y="553"/>
                      <a:pt x="289" y="558"/>
                      <a:pt x="319" y="558"/>
                    </a:cubicBezTo>
                    <a:cubicBezTo>
                      <a:pt x="435" y="558"/>
                      <a:pt x="537" y="486"/>
                      <a:pt x="577" y="367"/>
                    </a:cubicBezTo>
                    <a:cubicBezTo>
                      <a:pt x="627" y="216"/>
                      <a:pt x="552" y="66"/>
                      <a:pt x="401" y="16"/>
                    </a:cubicBezTo>
                    <a:cubicBezTo>
                      <a:pt x="375" y="5"/>
                      <a:pt x="347" y="0"/>
                      <a:pt x="31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1" name="Google Shape;5771;p30"/>
              <p:cNvSpPr/>
              <p:nvPr/>
            </p:nvSpPr>
            <p:spPr>
              <a:xfrm>
                <a:off x="12807299" y="4943966"/>
                <a:ext cx="40465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8" h="558" extrusionOk="0">
                    <a:moveTo>
                      <a:pt x="318" y="1"/>
                    </a:moveTo>
                    <a:cubicBezTo>
                      <a:pt x="209" y="1"/>
                      <a:pt x="90" y="73"/>
                      <a:pt x="51" y="192"/>
                    </a:cubicBezTo>
                    <a:cubicBezTo>
                      <a:pt x="1" y="342"/>
                      <a:pt x="76" y="492"/>
                      <a:pt x="226" y="543"/>
                    </a:cubicBezTo>
                    <a:cubicBezTo>
                      <a:pt x="258" y="553"/>
                      <a:pt x="289" y="558"/>
                      <a:pt x="319" y="558"/>
                    </a:cubicBezTo>
                    <a:cubicBezTo>
                      <a:pt x="435" y="558"/>
                      <a:pt x="537" y="486"/>
                      <a:pt x="577" y="367"/>
                    </a:cubicBezTo>
                    <a:cubicBezTo>
                      <a:pt x="627" y="242"/>
                      <a:pt x="552" y="66"/>
                      <a:pt x="402" y="16"/>
                    </a:cubicBezTo>
                    <a:cubicBezTo>
                      <a:pt x="375" y="6"/>
                      <a:pt x="347" y="1"/>
                      <a:pt x="31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2" name="Google Shape;5772;p30"/>
              <p:cNvSpPr/>
              <p:nvPr/>
            </p:nvSpPr>
            <p:spPr>
              <a:xfrm>
                <a:off x="13388696" y="4895124"/>
                <a:ext cx="67850" cy="60053"/>
              </a:xfrm>
              <a:custGeom>
                <a:avLst/>
                <a:gdLst/>
                <a:ahLst/>
                <a:cxnLst/>
                <a:rect l="l" t="t" r="r" b="b"/>
                <a:pathLst>
                  <a:path w="1053" h="932" extrusionOk="0">
                    <a:moveTo>
                      <a:pt x="529" y="1"/>
                    </a:moveTo>
                    <a:cubicBezTo>
                      <a:pt x="327" y="1"/>
                      <a:pt x="136" y="121"/>
                      <a:pt x="75" y="323"/>
                    </a:cubicBezTo>
                    <a:cubicBezTo>
                      <a:pt x="0" y="549"/>
                      <a:pt x="126" y="824"/>
                      <a:pt x="376" y="900"/>
                    </a:cubicBezTo>
                    <a:cubicBezTo>
                      <a:pt x="425" y="921"/>
                      <a:pt x="476" y="931"/>
                      <a:pt x="527" y="931"/>
                    </a:cubicBezTo>
                    <a:cubicBezTo>
                      <a:pt x="712" y="931"/>
                      <a:pt x="894" y="801"/>
                      <a:pt x="953" y="624"/>
                    </a:cubicBezTo>
                    <a:cubicBezTo>
                      <a:pt x="1053" y="373"/>
                      <a:pt x="902" y="98"/>
                      <a:pt x="677" y="22"/>
                    </a:cubicBezTo>
                    <a:cubicBezTo>
                      <a:pt x="628" y="8"/>
                      <a:pt x="578" y="1"/>
                      <a:pt x="52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3" name="Google Shape;5773;p30"/>
              <p:cNvSpPr/>
              <p:nvPr/>
            </p:nvSpPr>
            <p:spPr>
              <a:xfrm>
                <a:off x="13409702" y="4187757"/>
                <a:ext cx="64628" cy="57798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897" extrusionOk="0">
                    <a:moveTo>
                      <a:pt x="492" y="1"/>
                    </a:moveTo>
                    <a:cubicBezTo>
                      <a:pt x="309" y="1"/>
                      <a:pt x="136" y="117"/>
                      <a:pt x="75" y="299"/>
                    </a:cubicBezTo>
                    <a:cubicBezTo>
                      <a:pt x="0" y="524"/>
                      <a:pt x="125" y="775"/>
                      <a:pt x="351" y="875"/>
                    </a:cubicBezTo>
                    <a:cubicBezTo>
                      <a:pt x="395" y="890"/>
                      <a:pt x="441" y="897"/>
                      <a:pt x="486" y="897"/>
                    </a:cubicBezTo>
                    <a:cubicBezTo>
                      <a:pt x="669" y="897"/>
                      <a:pt x="842" y="780"/>
                      <a:pt x="902" y="599"/>
                    </a:cubicBezTo>
                    <a:cubicBezTo>
                      <a:pt x="1003" y="349"/>
                      <a:pt x="877" y="98"/>
                      <a:pt x="627" y="23"/>
                    </a:cubicBezTo>
                    <a:cubicBezTo>
                      <a:pt x="582" y="8"/>
                      <a:pt x="537" y="1"/>
                      <a:pt x="492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4" name="Google Shape;5774;p30"/>
              <p:cNvSpPr/>
              <p:nvPr/>
            </p:nvSpPr>
            <p:spPr>
              <a:xfrm>
                <a:off x="11570276" y="4700015"/>
                <a:ext cx="37179" cy="32991"/>
              </a:xfrm>
              <a:custGeom>
                <a:avLst/>
                <a:gdLst/>
                <a:ahLst/>
                <a:cxnLst/>
                <a:rect l="l" t="t" r="r" b="b"/>
                <a:pathLst>
                  <a:path w="577" h="512" extrusionOk="0">
                    <a:moveTo>
                      <a:pt x="280" y="1"/>
                    </a:moveTo>
                    <a:cubicBezTo>
                      <a:pt x="233" y="1"/>
                      <a:pt x="188" y="15"/>
                      <a:pt x="151" y="43"/>
                    </a:cubicBezTo>
                    <a:cubicBezTo>
                      <a:pt x="26" y="118"/>
                      <a:pt x="1" y="293"/>
                      <a:pt x="76" y="394"/>
                    </a:cubicBezTo>
                    <a:cubicBezTo>
                      <a:pt x="123" y="472"/>
                      <a:pt x="209" y="511"/>
                      <a:pt x="291" y="511"/>
                    </a:cubicBezTo>
                    <a:cubicBezTo>
                      <a:pt x="341" y="511"/>
                      <a:pt x="389" y="497"/>
                      <a:pt x="427" y="469"/>
                    </a:cubicBezTo>
                    <a:cubicBezTo>
                      <a:pt x="552" y="394"/>
                      <a:pt x="577" y="218"/>
                      <a:pt x="502" y="118"/>
                    </a:cubicBezTo>
                    <a:cubicBezTo>
                      <a:pt x="439" y="40"/>
                      <a:pt x="357" y="1"/>
                      <a:pt x="28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5" name="Google Shape;5775;p30"/>
              <p:cNvSpPr/>
              <p:nvPr/>
            </p:nvSpPr>
            <p:spPr>
              <a:xfrm>
                <a:off x="12267914" y="4800405"/>
                <a:ext cx="42076" cy="37437"/>
              </a:xfrm>
              <a:custGeom>
                <a:avLst/>
                <a:gdLst/>
                <a:ahLst/>
                <a:cxnLst/>
                <a:rect l="l" t="t" r="r" b="b"/>
                <a:pathLst>
                  <a:path w="653" h="581" extrusionOk="0">
                    <a:moveTo>
                      <a:pt x="344" y="0"/>
                    </a:moveTo>
                    <a:cubicBezTo>
                      <a:pt x="217" y="0"/>
                      <a:pt x="92" y="86"/>
                      <a:pt x="51" y="189"/>
                    </a:cubicBezTo>
                    <a:cubicBezTo>
                      <a:pt x="1" y="339"/>
                      <a:pt x="76" y="515"/>
                      <a:pt x="226" y="565"/>
                    </a:cubicBezTo>
                    <a:cubicBezTo>
                      <a:pt x="258" y="575"/>
                      <a:pt x="290" y="580"/>
                      <a:pt x="322" y="580"/>
                    </a:cubicBezTo>
                    <a:cubicBezTo>
                      <a:pt x="444" y="580"/>
                      <a:pt x="562" y="509"/>
                      <a:pt x="602" y="390"/>
                    </a:cubicBezTo>
                    <a:cubicBezTo>
                      <a:pt x="652" y="239"/>
                      <a:pt x="577" y="64"/>
                      <a:pt x="427" y="14"/>
                    </a:cubicBezTo>
                    <a:cubicBezTo>
                      <a:pt x="400" y="5"/>
                      <a:pt x="372" y="0"/>
                      <a:pt x="34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6" name="Google Shape;5776;p30"/>
              <p:cNvSpPr/>
              <p:nvPr/>
            </p:nvSpPr>
            <p:spPr>
              <a:xfrm>
                <a:off x="12356770" y="4579006"/>
                <a:ext cx="42012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8" extrusionOk="0">
                    <a:moveTo>
                      <a:pt x="330" y="1"/>
                    </a:moveTo>
                    <a:cubicBezTo>
                      <a:pt x="208" y="1"/>
                      <a:pt x="90" y="72"/>
                      <a:pt x="50" y="191"/>
                    </a:cubicBezTo>
                    <a:cubicBezTo>
                      <a:pt x="0" y="342"/>
                      <a:pt x="75" y="492"/>
                      <a:pt x="226" y="542"/>
                    </a:cubicBezTo>
                    <a:cubicBezTo>
                      <a:pt x="257" y="553"/>
                      <a:pt x="290" y="558"/>
                      <a:pt x="322" y="558"/>
                    </a:cubicBezTo>
                    <a:cubicBezTo>
                      <a:pt x="444" y="558"/>
                      <a:pt x="562" y="486"/>
                      <a:pt x="602" y="367"/>
                    </a:cubicBezTo>
                    <a:cubicBezTo>
                      <a:pt x="652" y="217"/>
                      <a:pt x="577" y="66"/>
                      <a:pt x="426" y="16"/>
                    </a:cubicBezTo>
                    <a:cubicBezTo>
                      <a:pt x="395" y="6"/>
                      <a:pt x="362" y="1"/>
                      <a:pt x="3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7" name="Google Shape;5777;p30"/>
              <p:cNvSpPr/>
              <p:nvPr/>
            </p:nvSpPr>
            <p:spPr>
              <a:xfrm>
                <a:off x="11901343" y="4798343"/>
                <a:ext cx="24292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3" extrusionOk="0">
                    <a:moveTo>
                      <a:pt x="172" y="1"/>
                    </a:moveTo>
                    <a:cubicBezTo>
                      <a:pt x="102" y="1"/>
                      <a:pt x="44" y="47"/>
                      <a:pt x="25" y="121"/>
                    </a:cubicBezTo>
                    <a:cubicBezTo>
                      <a:pt x="0" y="221"/>
                      <a:pt x="51" y="321"/>
                      <a:pt x="126" y="346"/>
                    </a:cubicBezTo>
                    <a:cubicBezTo>
                      <a:pt x="143" y="351"/>
                      <a:pt x="161" y="353"/>
                      <a:pt x="179" y="353"/>
                    </a:cubicBezTo>
                    <a:cubicBezTo>
                      <a:pt x="259" y="353"/>
                      <a:pt x="331" y="308"/>
                      <a:pt x="351" y="246"/>
                    </a:cubicBezTo>
                    <a:cubicBezTo>
                      <a:pt x="376" y="146"/>
                      <a:pt x="351" y="46"/>
                      <a:pt x="251" y="21"/>
                    </a:cubicBezTo>
                    <a:cubicBezTo>
                      <a:pt x="224" y="7"/>
                      <a:pt x="197" y="1"/>
                      <a:pt x="172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8" name="Google Shape;5778;p30"/>
              <p:cNvSpPr/>
              <p:nvPr/>
            </p:nvSpPr>
            <p:spPr>
              <a:xfrm>
                <a:off x="12235632" y="4701497"/>
                <a:ext cx="25903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53" extrusionOk="0">
                    <a:moveTo>
                      <a:pt x="187" y="0"/>
                    </a:moveTo>
                    <a:cubicBezTo>
                      <a:pt x="126" y="0"/>
                      <a:pt x="62" y="47"/>
                      <a:pt x="25" y="120"/>
                    </a:cubicBezTo>
                    <a:cubicBezTo>
                      <a:pt x="0" y="220"/>
                      <a:pt x="50" y="321"/>
                      <a:pt x="151" y="346"/>
                    </a:cubicBezTo>
                    <a:cubicBezTo>
                      <a:pt x="164" y="350"/>
                      <a:pt x="178" y="352"/>
                      <a:pt x="193" y="352"/>
                    </a:cubicBezTo>
                    <a:cubicBezTo>
                      <a:pt x="260" y="352"/>
                      <a:pt x="335" y="307"/>
                      <a:pt x="376" y="245"/>
                    </a:cubicBezTo>
                    <a:cubicBezTo>
                      <a:pt x="401" y="145"/>
                      <a:pt x="351" y="45"/>
                      <a:pt x="251" y="20"/>
                    </a:cubicBezTo>
                    <a:cubicBezTo>
                      <a:pt x="231" y="6"/>
                      <a:pt x="209" y="0"/>
                      <a:pt x="187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9" name="Google Shape;5779;p30"/>
              <p:cNvSpPr/>
              <p:nvPr/>
            </p:nvSpPr>
            <p:spPr>
              <a:xfrm>
                <a:off x="11980469" y="4837970"/>
                <a:ext cx="25903" cy="23519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65" extrusionOk="0">
                    <a:moveTo>
                      <a:pt x="225" y="1"/>
                    </a:moveTo>
                    <a:cubicBezTo>
                      <a:pt x="144" y="1"/>
                      <a:pt x="71" y="49"/>
                      <a:pt x="51" y="132"/>
                    </a:cubicBezTo>
                    <a:cubicBezTo>
                      <a:pt x="0" y="208"/>
                      <a:pt x="51" y="308"/>
                      <a:pt x="151" y="358"/>
                    </a:cubicBezTo>
                    <a:cubicBezTo>
                      <a:pt x="168" y="362"/>
                      <a:pt x="185" y="364"/>
                      <a:pt x="202" y="364"/>
                    </a:cubicBezTo>
                    <a:cubicBezTo>
                      <a:pt x="283" y="364"/>
                      <a:pt x="356" y="316"/>
                      <a:pt x="376" y="233"/>
                    </a:cubicBezTo>
                    <a:cubicBezTo>
                      <a:pt x="401" y="132"/>
                      <a:pt x="351" y="32"/>
                      <a:pt x="276" y="7"/>
                    </a:cubicBezTo>
                    <a:cubicBezTo>
                      <a:pt x="259" y="3"/>
                      <a:pt x="242" y="1"/>
                      <a:pt x="22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0" name="Google Shape;5780;p30"/>
              <p:cNvSpPr/>
              <p:nvPr/>
            </p:nvSpPr>
            <p:spPr>
              <a:xfrm>
                <a:off x="12072547" y="4671664"/>
                <a:ext cx="25903" cy="23454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64" extrusionOk="0">
                    <a:moveTo>
                      <a:pt x="224" y="0"/>
                    </a:moveTo>
                    <a:cubicBezTo>
                      <a:pt x="143" y="0"/>
                      <a:pt x="71" y="49"/>
                      <a:pt x="50" y="132"/>
                    </a:cubicBezTo>
                    <a:cubicBezTo>
                      <a:pt x="0" y="207"/>
                      <a:pt x="50" y="307"/>
                      <a:pt x="150" y="357"/>
                    </a:cubicBezTo>
                    <a:cubicBezTo>
                      <a:pt x="168" y="362"/>
                      <a:pt x="185" y="364"/>
                      <a:pt x="202" y="364"/>
                    </a:cubicBezTo>
                    <a:cubicBezTo>
                      <a:pt x="283" y="364"/>
                      <a:pt x="355" y="315"/>
                      <a:pt x="376" y="232"/>
                    </a:cubicBezTo>
                    <a:cubicBezTo>
                      <a:pt x="401" y="157"/>
                      <a:pt x="351" y="57"/>
                      <a:pt x="276" y="7"/>
                    </a:cubicBezTo>
                    <a:cubicBezTo>
                      <a:pt x="259" y="2"/>
                      <a:pt x="241" y="0"/>
                      <a:pt x="22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1" name="Google Shape;5781;p30"/>
              <p:cNvSpPr/>
              <p:nvPr/>
            </p:nvSpPr>
            <p:spPr>
              <a:xfrm>
                <a:off x="12133889" y="4417274"/>
                <a:ext cx="24292" cy="22681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2" extrusionOk="0">
                    <a:moveTo>
                      <a:pt x="172" y="0"/>
                    </a:moveTo>
                    <a:cubicBezTo>
                      <a:pt x="102" y="0"/>
                      <a:pt x="44" y="47"/>
                      <a:pt x="25" y="120"/>
                    </a:cubicBezTo>
                    <a:cubicBezTo>
                      <a:pt x="0" y="220"/>
                      <a:pt x="25" y="320"/>
                      <a:pt x="126" y="346"/>
                    </a:cubicBezTo>
                    <a:cubicBezTo>
                      <a:pt x="143" y="350"/>
                      <a:pt x="160" y="352"/>
                      <a:pt x="177" y="352"/>
                    </a:cubicBezTo>
                    <a:cubicBezTo>
                      <a:pt x="258" y="352"/>
                      <a:pt x="331" y="303"/>
                      <a:pt x="351" y="220"/>
                    </a:cubicBezTo>
                    <a:cubicBezTo>
                      <a:pt x="376" y="145"/>
                      <a:pt x="326" y="45"/>
                      <a:pt x="251" y="20"/>
                    </a:cubicBezTo>
                    <a:cubicBezTo>
                      <a:pt x="224" y="6"/>
                      <a:pt x="197" y="0"/>
                      <a:pt x="17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2" name="Google Shape;5782;p30"/>
              <p:cNvSpPr/>
              <p:nvPr/>
            </p:nvSpPr>
            <p:spPr>
              <a:xfrm>
                <a:off x="11743091" y="4433641"/>
                <a:ext cx="43622" cy="37630"/>
              </a:xfrm>
              <a:custGeom>
                <a:avLst/>
                <a:gdLst/>
                <a:ahLst/>
                <a:cxnLst/>
                <a:rect l="l" t="t" r="r" b="b"/>
                <a:pathLst>
                  <a:path w="677" h="584" extrusionOk="0">
                    <a:moveTo>
                      <a:pt x="355" y="1"/>
                    </a:moveTo>
                    <a:cubicBezTo>
                      <a:pt x="233" y="1"/>
                      <a:pt x="115" y="73"/>
                      <a:pt x="75" y="192"/>
                    </a:cubicBezTo>
                    <a:cubicBezTo>
                      <a:pt x="0" y="342"/>
                      <a:pt x="100" y="518"/>
                      <a:pt x="251" y="568"/>
                    </a:cubicBezTo>
                    <a:cubicBezTo>
                      <a:pt x="282" y="578"/>
                      <a:pt x="315" y="583"/>
                      <a:pt x="347" y="583"/>
                    </a:cubicBezTo>
                    <a:cubicBezTo>
                      <a:pt x="469" y="583"/>
                      <a:pt x="587" y="511"/>
                      <a:pt x="627" y="392"/>
                    </a:cubicBezTo>
                    <a:cubicBezTo>
                      <a:pt x="677" y="242"/>
                      <a:pt x="602" y="66"/>
                      <a:pt x="451" y="16"/>
                    </a:cubicBezTo>
                    <a:cubicBezTo>
                      <a:pt x="420" y="6"/>
                      <a:pt x="387" y="1"/>
                      <a:pt x="35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3" name="Google Shape;5783;p30"/>
              <p:cNvSpPr/>
              <p:nvPr/>
            </p:nvSpPr>
            <p:spPr>
              <a:xfrm>
                <a:off x="11731750" y="4887585"/>
                <a:ext cx="42076" cy="37437"/>
              </a:xfrm>
              <a:custGeom>
                <a:avLst/>
                <a:gdLst/>
                <a:ahLst/>
                <a:cxnLst/>
                <a:rect l="l" t="t" r="r" b="b"/>
                <a:pathLst>
                  <a:path w="653" h="581" extrusionOk="0">
                    <a:moveTo>
                      <a:pt x="344" y="1"/>
                    </a:moveTo>
                    <a:cubicBezTo>
                      <a:pt x="217" y="1"/>
                      <a:pt x="92" y="87"/>
                      <a:pt x="51" y="189"/>
                    </a:cubicBezTo>
                    <a:cubicBezTo>
                      <a:pt x="1" y="340"/>
                      <a:pt x="101" y="515"/>
                      <a:pt x="251" y="565"/>
                    </a:cubicBezTo>
                    <a:cubicBezTo>
                      <a:pt x="278" y="576"/>
                      <a:pt x="306" y="581"/>
                      <a:pt x="335" y="581"/>
                    </a:cubicBezTo>
                    <a:cubicBezTo>
                      <a:pt x="444" y="581"/>
                      <a:pt x="563" y="509"/>
                      <a:pt x="602" y="390"/>
                    </a:cubicBezTo>
                    <a:cubicBezTo>
                      <a:pt x="652" y="240"/>
                      <a:pt x="577" y="64"/>
                      <a:pt x="427" y="14"/>
                    </a:cubicBezTo>
                    <a:cubicBezTo>
                      <a:pt x="400" y="5"/>
                      <a:pt x="372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4" name="Google Shape;5784;p30"/>
              <p:cNvSpPr/>
              <p:nvPr/>
            </p:nvSpPr>
            <p:spPr>
              <a:xfrm>
                <a:off x="12573142" y="185828"/>
                <a:ext cx="63017" cy="56381"/>
              </a:xfrm>
              <a:custGeom>
                <a:avLst/>
                <a:gdLst/>
                <a:ahLst/>
                <a:cxnLst/>
                <a:rect l="l" t="t" r="r" b="b"/>
                <a:pathLst>
                  <a:path w="978" h="875" extrusionOk="0">
                    <a:moveTo>
                      <a:pt x="478" y="1"/>
                    </a:moveTo>
                    <a:cubicBezTo>
                      <a:pt x="301" y="1"/>
                      <a:pt x="135" y="105"/>
                      <a:pt x="76" y="301"/>
                    </a:cubicBezTo>
                    <a:cubicBezTo>
                      <a:pt x="0" y="526"/>
                      <a:pt x="126" y="777"/>
                      <a:pt x="351" y="852"/>
                    </a:cubicBezTo>
                    <a:cubicBezTo>
                      <a:pt x="396" y="867"/>
                      <a:pt x="441" y="874"/>
                      <a:pt x="486" y="874"/>
                    </a:cubicBezTo>
                    <a:cubicBezTo>
                      <a:pt x="669" y="874"/>
                      <a:pt x="842" y="758"/>
                      <a:pt x="903" y="577"/>
                    </a:cubicBezTo>
                    <a:cubicBezTo>
                      <a:pt x="978" y="351"/>
                      <a:pt x="878" y="100"/>
                      <a:pt x="627" y="25"/>
                    </a:cubicBezTo>
                    <a:cubicBezTo>
                      <a:pt x="578" y="9"/>
                      <a:pt x="528" y="1"/>
                      <a:pt x="47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5" name="Google Shape;5785;p30"/>
              <p:cNvSpPr/>
              <p:nvPr/>
            </p:nvSpPr>
            <p:spPr>
              <a:xfrm>
                <a:off x="12434285" y="531586"/>
                <a:ext cx="64628" cy="57798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897" extrusionOk="0">
                    <a:moveTo>
                      <a:pt x="492" y="1"/>
                    </a:moveTo>
                    <a:cubicBezTo>
                      <a:pt x="309" y="1"/>
                      <a:pt x="136" y="117"/>
                      <a:pt x="75" y="298"/>
                    </a:cubicBezTo>
                    <a:cubicBezTo>
                      <a:pt x="0" y="549"/>
                      <a:pt x="125" y="800"/>
                      <a:pt x="351" y="875"/>
                    </a:cubicBezTo>
                    <a:cubicBezTo>
                      <a:pt x="395" y="890"/>
                      <a:pt x="441" y="897"/>
                      <a:pt x="486" y="897"/>
                    </a:cubicBezTo>
                    <a:cubicBezTo>
                      <a:pt x="669" y="897"/>
                      <a:pt x="842" y="780"/>
                      <a:pt x="902" y="599"/>
                    </a:cubicBezTo>
                    <a:cubicBezTo>
                      <a:pt x="1003" y="374"/>
                      <a:pt x="877" y="123"/>
                      <a:pt x="627" y="23"/>
                    </a:cubicBezTo>
                    <a:cubicBezTo>
                      <a:pt x="582" y="8"/>
                      <a:pt x="537" y="1"/>
                      <a:pt x="492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6" name="Google Shape;5786;p30"/>
              <p:cNvSpPr/>
              <p:nvPr/>
            </p:nvSpPr>
            <p:spPr>
              <a:xfrm>
                <a:off x="13170648" y="210635"/>
                <a:ext cx="40465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8" h="558" extrusionOk="0">
                    <a:moveTo>
                      <a:pt x="308" y="1"/>
                    </a:moveTo>
                    <a:cubicBezTo>
                      <a:pt x="193" y="1"/>
                      <a:pt x="91" y="73"/>
                      <a:pt x="51" y="192"/>
                    </a:cubicBezTo>
                    <a:cubicBezTo>
                      <a:pt x="1" y="342"/>
                      <a:pt x="76" y="492"/>
                      <a:pt x="226" y="542"/>
                    </a:cubicBezTo>
                    <a:cubicBezTo>
                      <a:pt x="258" y="553"/>
                      <a:pt x="289" y="558"/>
                      <a:pt x="320" y="558"/>
                    </a:cubicBezTo>
                    <a:cubicBezTo>
                      <a:pt x="435" y="558"/>
                      <a:pt x="538" y="486"/>
                      <a:pt x="577" y="367"/>
                    </a:cubicBezTo>
                    <a:cubicBezTo>
                      <a:pt x="627" y="217"/>
                      <a:pt x="552" y="66"/>
                      <a:pt x="402" y="16"/>
                    </a:cubicBezTo>
                    <a:cubicBezTo>
                      <a:pt x="370" y="6"/>
                      <a:pt x="339" y="1"/>
                      <a:pt x="30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7" name="Google Shape;5787;p30"/>
              <p:cNvSpPr/>
              <p:nvPr/>
            </p:nvSpPr>
            <p:spPr>
              <a:xfrm>
                <a:off x="12647436" y="362444"/>
                <a:ext cx="40401" cy="35826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56" extrusionOk="0">
                    <a:moveTo>
                      <a:pt x="308" y="1"/>
                    </a:moveTo>
                    <a:cubicBezTo>
                      <a:pt x="193" y="1"/>
                      <a:pt x="90" y="73"/>
                      <a:pt x="51" y="192"/>
                    </a:cubicBezTo>
                    <a:cubicBezTo>
                      <a:pt x="0" y="317"/>
                      <a:pt x="76" y="492"/>
                      <a:pt x="226" y="542"/>
                    </a:cubicBezTo>
                    <a:cubicBezTo>
                      <a:pt x="253" y="551"/>
                      <a:pt x="280" y="556"/>
                      <a:pt x="307" y="556"/>
                    </a:cubicBezTo>
                    <a:cubicBezTo>
                      <a:pt x="427" y="556"/>
                      <a:pt x="536" y="470"/>
                      <a:pt x="577" y="367"/>
                    </a:cubicBezTo>
                    <a:cubicBezTo>
                      <a:pt x="627" y="217"/>
                      <a:pt x="552" y="66"/>
                      <a:pt x="401" y="16"/>
                    </a:cubicBezTo>
                    <a:cubicBezTo>
                      <a:pt x="370" y="6"/>
                      <a:pt x="339" y="1"/>
                      <a:pt x="30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8" name="Google Shape;5788;p30"/>
              <p:cNvSpPr/>
              <p:nvPr/>
            </p:nvSpPr>
            <p:spPr>
              <a:xfrm>
                <a:off x="13044678" y="149293"/>
                <a:ext cx="40465" cy="35246"/>
              </a:xfrm>
              <a:custGeom>
                <a:avLst/>
                <a:gdLst/>
                <a:ahLst/>
                <a:cxnLst/>
                <a:rect l="l" t="t" r="r" b="b"/>
                <a:pathLst>
                  <a:path w="628" h="547" extrusionOk="0">
                    <a:moveTo>
                      <a:pt x="318" y="0"/>
                    </a:moveTo>
                    <a:cubicBezTo>
                      <a:pt x="209" y="0"/>
                      <a:pt x="91" y="72"/>
                      <a:pt x="51" y="191"/>
                    </a:cubicBezTo>
                    <a:cubicBezTo>
                      <a:pt x="1" y="317"/>
                      <a:pt x="76" y="492"/>
                      <a:pt x="226" y="542"/>
                    </a:cubicBezTo>
                    <a:cubicBezTo>
                      <a:pt x="246" y="545"/>
                      <a:pt x="265" y="547"/>
                      <a:pt x="284" y="547"/>
                    </a:cubicBezTo>
                    <a:cubicBezTo>
                      <a:pt x="414" y="547"/>
                      <a:pt x="534" y="476"/>
                      <a:pt x="577" y="367"/>
                    </a:cubicBezTo>
                    <a:cubicBezTo>
                      <a:pt x="627" y="216"/>
                      <a:pt x="552" y="66"/>
                      <a:pt x="402" y="16"/>
                    </a:cubicBezTo>
                    <a:cubicBezTo>
                      <a:pt x="376" y="5"/>
                      <a:pt x="347" y="0"/>
                      <a:pt x="31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9" name="Google Shape;5789;p30"/>
              <p:cNvSpPr/>
              <p:nvPr/>
            </p:nvSpPr>
            <p:spPr>
              <a:xfrm>
                <a:off x="12900988" y="407678"/>
                <a:ext cx="40401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58" extrusionOk="0">
                    <a:moveTo>
                      <a:pt x="318" y="0"/>
                    </a:moveTo>
                    <a:cubicBezTo>
                      <a:pt x="208" y="0"/>
                      <a:pt x="90" y="72"/>
                      <a:pt x="50" y="191"/>
                    </a:cubicBezTo>
                    <a:cubicBezTo>
                      <a:pt x="0" y="342"/>
                      <a:pt x="100" y="492"/>
                      <a:pt x="226" y="542"/>
                    </a:cubicBezTo>
                    <a:cubicBezTo>
                      <a:pt x="257" y="553"/>
                      <a:pt x="289" y="558"/>
                      <a:pt x="319" y="558"/>
                    </a:cubicBezTo>
                    <a:cubicBezTo>
                      <a:pt x="435" y="558"/>
                      <a:pt x="537" y="486"/>
                      <a:pt x="577" y="367"/>
                    </a:cubicBezTo>
                    <a:cubicBezTo>
                      <a:pt x="627" y="241"/>
                      <a:pt x="552" y="66"/>
                      <a:pt x="401" y="16"/>
                    </a:cubicBezTo>
                    <a:cubicBezTo>
                      <a:pt x="375" y="5"/>
                      <a:pt x="347" y="0"/>
                      <a:pt x="31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0" name="Google Shape;5790;p30"/>
              <p:cNvSpPr/>
              <p:nvPr/>
            </p:nvSpPr>
            <p:spPr>
              <a:xfrm>
                <a:off x="12807299" y="806530"/>
                <a:ext cx="40465" cy="35310"/>
              </a:xfrm>
              <a:custGeom>
                <a:avLst/>
                <a:gdLst/>
                <a:ahLst/>
                <a:cxnLst/>
                <a:rect l="l" t="t" r="r" b="b"/>
                <a:pathLst>
                  <a:path w="628" h="548" extrusionOk="0">
                    <a:moveTo>
                      <a:pt x="318" y="1"/>
                    </a:moveTo>
                    <a:cubicBezTo>
                      <a:pt x="209" y="1"/>
                      <a:pt x="90" y="73"/>
                      <a:pt x="51" y="192"/>
                    </a:cubicBezTo>
                    <a:cubicBezTo>
                      <a:pt x="1" y="317"/>
                      <a:pt x="76" y="493"/>
                      <a:pt x="226" y="543"/>
                    </a:cubicBezTo>
                    <a:cubicBezTo>
                      <a:pt x="246" y="546"/>
                      <a:pt x="265" y="547"/>
                      <a:pt x="284" y="547"/>
                    </a:cubicBezTo>
                    <a:cubicBezTo>
                      <a:pt x="414" y="547"/>
                      <a:pt x="533" y="476"/>
                      <a:pt x="577" y="367"/>
                    </a:cubicBezTo>
                    <a:cubicBezTo>
                      <a:pt x="627" y="217"/>
                      <a:pt x="552" y="66"/>
                      <a:pt x="402" y="16"/>
                    </a:cubicBezTo>
                    <a:cubicBezTo>
                      <a:pt x="375" y="6"/>
                      <a:pt x="347" y="1"/>
                      <a:pt x="31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1" name="Google Shape;5791;p30"/>
              <p:cNvSpPr/>
              <p:nvPr/>
            </p:nvSpPr>
            <p:spPr>
              <a:xfrm>
                <a:off x="13388696" y="756078"/>
                <a:ext cx="67850" cy="61020"/>
              </a:xfrm>
              <a:custGeom>
                <a:avLst/>
                <a:gdLst/>
                <a:ahLst/>
                <a:cxnLst/>
                <a:rect l="l" t="t" r="r" b="b"/>
                <a:pathLst>
                  <a:path w="1053" h="947" extrusionOk="0">
                    <a:moveTo>
                      <a:pt x="529" y="1"/>
                    </a:moveTo>
                    <a:cubicBezTo>
                      <a:pt x="327" y="1"/>
                      <a:pt x="136" y="121"/>
                      <a:pt x="75" y="323"/>
                    </a:cubicBezTo>
                    <a:cubicBezTo>
                      <a:pt x="0" y="574"/>
                      <a:pt x="126" y="824"/>
                      <a:pt x="376" y="925"/>
                    </a:cubicBezTo>
                    <a:cubicBezTo>
                      <a:pt x="420" y="939"/>
                      <a:pt x="466" y="946"/>
                      <a:pt x="512" y="946"/>
                    </a:cubicBezTo>
                    <a:cubicBezTo>
                      <a:pt x="701" y="946"/>
                      <a:pt x="892" y="826"/>
                      <a:pt x="953" y="624"/>
                    </a:cubicBezTo>
                    <a:cubicBezTo>
                      <a:pt x="1053" y="373"/>
                      <a:pt x="902" y="123"/>
                      <a:pt x="677" y="22"/>
                    </a:cubicBezTo>
                    <a:cubicBezTo>
                      <a:pt x="628" y="8"/>
                      <a:pt x="578" y="1"/>
                      <a:pt x="52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2" name="Google Shape;5792;p30"/>
              <p:cNvSpPr/>
              <p:nvPr/>
            </p:nvSpPr>
            <p:spPr>
              <a:xfrm>
                <a:off x="13409702" y="48775"/>
                <a:ext cx="64628" cy="57734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896" extrusionOk="0">
                    <a:moveTo>
                      <a:pt x="492" y="0"/>
                    </a:moveTo>
                    <a:cubicBezTo>
                      <a:pt x="309" y="0"/>
                      <a:pt x="136" y="117"/>
                      <a:pt x="75" y="298"/>
                    </a:cubicBezTo>
                    <a:cubicBezTo>
                      <a:pt x="0" y="548"/>
                      <a:pt x="125" y="799"/>
                      <a:pt x="351" y="874"/>
                    </a:cubicBezTo>
                    <a:cubicBezTo>
                      <a:pt x="395" y="889"/>
                      <a:pt x="441" y="896"/>
                      <a:pt x="486" y="896"/>
                    </a:cubicBezTo>
                    <a:cubicBezTo>
                      <a:pt x="669" y="896"/>
                      <a:pt x="842" y="779"/>
                      <a:pt x="902" y="598"/>
                    </a:cubicBezTo>
                    <a:cubicBezTo>
                      <a:pt x="1003" y="373"/>
                      <a:pt x="877" y="122"/>
                      <a:pt x="627" y="22"/>
                    </a:cubicBezTo>
                    <a:cubicBezTo>
                      <a:pt x="582" y="7"/>
                      <a:pt x="537" y="0"/>
                      <a:pt x="49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3" name="Google Shape;5793;p30"/>
              <p:cNvSpPr/>
              <p:nvPr/>
            </p:nvSpPr>
            <p:spPr>
              <a:xfrm>
                <a:off x="11570276" y="561355"/>
                <a:ext cx="37179" cy="32604"/>
              </a:xfrm>
              <a:custGeom>
                <a:avLst/>
                <a:gdLst/>
                <a:ahLst/>
                <a:cxnLst/>
                <a:rect l="l" t="t" r="r" b="b"/>
                <a:pathLst>
                  <a:path w="577" h="506" extrusionOk="0">
                    <a:moveTo>
                      <a:pt x="295" y="0"/>
                    </a:moveTo>
                    <a:cubicBezTo>
                      <a:pt x="243" y="0"/>
                      <a:pt x="193" y="20"/>
                      <a:pt x="151" y="62"/>
                    </a:cubicBezTo>
                    <a:cubicBezTo>
                      <a:pt x="26" y="137"/>
                      <a:pt x="1" y="287"/>
                      <a:pt x="76" y="388"/>
                    </a:cubicBezTo>
                    <a:cubicBezTo>
                      <a:pt x="123" y="466"/>
                      <a:pt x="209" y="505"/>
                      <a:pt x="291" y="505"/>
                    </a:cubicBezTo>
                    <a:cubicBezTo>
                      <a:pt x="341" y="505"/>
                      <a:pt x="389" y="491"/>
                      <a:pt x="427" y="463"/>
                    </a:cubicBezTo>
                    <a:cubicBezTo>
                      <a:pt x="552" y="388"/>
                      <a:pt x="577" y="237"/>
                      <a:pt x="502" y="112"/>
                    </a:cubicBezTo>
                    <a:cubicBezTo>
                      <a:pt x="443" y="39"/>
                      <a:pt x="368" y="0"/>
                      <a:pt x="29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4" name="Google Shape;5794;p30"/>
              <p:cNvSpPr/>
              <p:nvPr/>
            </p:nvSpPr>
            <p:spPr>
              <a:xfrm>
                <a:off x="12267914" y="662840"/>
                <a:ext cx="42076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53" h="558" extrusionOk="0">
                    <a:moveTo>
                      <a:pt x="331" y="0"/>
                    </a:moveTo>
                    <a:cubicBezTo>
                      <a:pt x="209" y="0"/>
                      <a:pt x="90" y="72"/>
                      <a:pt x="51" y="191"/>
                    </a:cubicBezTo>
                    <a:cubicBezTo>
                      <a:pt x="1" y="342"/>
                      <a:pt x="76" y="492"/>
                      <a:pt x="226" y="542"/>
                    </a:cubicBezTo>
                    <a:cubicBezTo>
                      <a:pt x="258" y="553"/>
                      <a:pt x="290" y="558"/>
                      <a:pt x="322" y="558"/>
                    </a:cubicBezTo>
                    <a:cubicBezTo>
                      <a:pt x="444" y="558"/>
                      <a:pt x="562" y="486"/>
                      <a:pt x="602" y="367"/>
                    </a:cubicBezTo>
                    <a:cubicBezTo>
                      <a:pt x="652" y="216"/>
                      <a:pt x="577" y="66"/>
                      <a:pt x="427" y="16"/>
                    </a:cubicBezTo>
                    <a:cubicBezTo>
                      <a:pt x="395" y="5"/>
                      <a:pt x="363" y="0"/>
                      <a:pt x="33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5" name="Google Shape;5795;p30"/>
              <p:cNvSpPr/>
              <p:nvPr/>
            </p:nvSpPr>
            <p:spPr>
              <a:xfrm>
                <a:off x="12356770" y="439960"/>
                <a:ext cx="42012" cy="37437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81" extrusionOk="0">
                    <a:moveTo>
                      <a:pt x="330" y="1"/>
                    </a:moveTo>
                    <a:cubicBezTo>
                      <a:pt x="208" y="1"/>
                      <a:pt x="90" y="73"/>
                      <a:pt x="50" y="192"/>
                    </a:cubicBezTo>
                    <a:cubicBezTo>
                      <a:pt x="0" y="342"/>
                      <a:pt x="75" y="517"/>
                      <a:pt x="226" y="567"/>
                    </a:cubicBezTo>
                    <a:cubicBezTo>
                      <a:pt x="253" y="577"/>
                      <a:pt x="281" y="581"/>
                      <a:pt x="309" y="581"/>
                    </a:cubicBezTo>
                    <a:cubicBezTo>
                      <a:pt x="435" y="581"/>
                      <a:pt x="560" y="495"/>
                      <a:pt x="602" y="392"/>
                    </a:cubicBezTo>
                    <a:cubicBezTo>
                      <a:pt x="652" y="242"/>
                      <a:pt x="577" y="66"/>
                      <a:pt x="426" y="16"/>
                    </a:cubicBezTo>
                    <a:cubicBezTo>
                      <a:pt x="395" y="6"/>
                      <a:pt x="362" y="1"/>
                      <a:pt x="3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6" name="Google Shape;5796;p30"/>
              <p:cNvSpPr/>
              <p:nvPr/>
            </p:nvSpPr>
            <p:spPr>
              <a:xfrm>
                <a:off x="11901343" y="660198"/>
                <a:ext cx="24292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3" extrusionOk="0">
                    <a:moveTo>
                      <a:pt x="198" y="0"/>
                    </a:moveTo>
                    <a:cubicBezTo>
                      <a:pt x="118" y="0"/>
                      <a:pt x="46" y="45"/>
                      <a:pt x="25" y="107"/>
                    </a:cubicBezTo>
                    <a:cubicBezTo>
                      <a:pt x="0" y="207"/>
                      <a:pt x="51" y="307"/>
                      <a:pt x="126" y="332"/>
                    </a:cubicBezTo>
                    <a:cubicBezTo>
                      <a:pt x="153" y="346"/>
                      <a:pt x="179" y="352"/>
                      <a:pt x="205" y="352"/>
                    </a:cubicBezTo>
                    <a:cubicBezTo>
                      <a:pt x="274" y="352"/>
                      <a:pt x="333" y="306"/>
                      <a:pt x="351" y="232"/>
                    </a:cubicBezTo>
                    <a:cubicBezTo>
                      <a:pt x="376" y="132"/>
                      <a:pt x="351" y="32"/>
                      <a:pt x="251" y="7"/>
                    </a:cubicBezTo>
                    <a:cubicBezTo>
                      <a:pt x="233" y="2"/>
                      <a:pt x="215" y="0"/>
                      <a:pt x="19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7" name="Google Shape;5797;p30"/>
              <p:cNvSpPr/>
              <p:nvPr/>
            </p:nvSpPr>
            <p:spPr>
              <a:xfrm>
                <a:off x="12235632" y="563288"/>
                <a:ext cx="25903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53" extrusionOk="0">
                    <a:moveTo>
                      <a:pt x="209" y="0"/>
                    </a:moveTo>
                    <a:cubicBezTo>
                      <a:pt x="142" y="0"/>
                      <a:pt x="67" y="45"/>
                      <a:pt x="25" y="107"/>
                    </a:cubicBezTo>
                    <a:cubicBezTo>
                      <a:pt x="0" y="207"/>
                      <a:pt x="50" y="308"/>
                      <a:pt x="151" y="333"/>
                    </a:cubicBezTo>
                    <a:cubicBezTo>
                      <a:pt x="171" y="346"/>
                      <a:pt x="193" y="352"/>
                      <a:pt x="215" y="352"/>
                    </a:cubicBezTo>
                    <a:cubicBezTo>
                      <a:pt x="276" y="352"/>
                      <a:pt x="340" y="306"/>
                      <a:pt x="376" y="232"/>
                    </a:cubicBezTo>
                    <a:cubicBezTo>
                      <a:pt x="401" y="132"/>
                      <a:pt x="351" y="32"/>
                      <a:pt x="251" y="7"/>
                    </a:cubicBezTo>
                    <a:cubicBezTo>
                      <a:pt x="238" y="2"/>
                      <a:pt x="224" y="0"/>
                      <a:pt x="20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8" name="Google Shape;5798;p30"/>
              <p:cNvSpPr/>
              <p:nvPr/>
            </p:nvSpPr>
            <p:spPr>
              <a:xfrm>
                <a:off x="11980469" y="699697"/>
                <a:ext cx="25903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53" extrusionOk="0">
                    <a:moveTo>
                      <a:pt x="197" y="1"/>
                    </a:moveTo>
                    <a:cubicBezTo>
                      <a:pt x="128" y="1"/>
                      <a:pt x="69" y="47"/>
                      <a:pt x="51" y="120"/>
                    </a:cubicBezTo>
                    <a:cubicBezTo>
                      <a:pt x="0" y="221"/>
                      <a:pt x="51" y="321"/>
                      <a:pt x="151" y="346"/>
                    </a:cubicBezTo>
                    <a:cubicBezTo>
                      <a:pt x="168" y="350"/>
                      <a:pt x="185" y="352"/>
                      <a:pt x="202" y="352"/>
                    </a:cubicBezTo>
                    <a:cubicBezTo>
                      <a:pt x="283" y="352"/>
                      <a:pt x="356" y="304"/>
                      <a:pt x="376" y="221"/>
                    </a:cubicBezTo>
                    <a:cubicBezTo>
                      <a:pt x="401" y="146"/>
                      <a:pt x="351" y="45"/>
                      <a:pt x="276" y="20"/>
                    </a:cubicBezTo>
                    <a:cubicBezTo>
                      <a:pt x="249" y="7"/>
                      <a:pt x="222" y="1"/>
                      <a:pt x="197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9" name="Google Shape;5799;p30"/>
              <p:cNvSpPr/>
              <p:nvPr/>
            </p:nvSpPr>
            <p:spPr>
              <a:xfrm>
                <a:off x="12072547" y="533390"/>
                <a:ext cx="25903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53" extrusionOk="0">
                    <a:moveTo>
                      <a:pt x="197" y="0"/>
                    </a:moveTo>
                    <a:cubicBezTo>
                      <a:pt x="127" y="0"/>
                      <a:pt x="69" y="47"/>
                      <a:pt x="50" y="120"/>
                    </a:cubicBezTo>
                    <a:cubicBezTo>
                      <a:pt x="0" y="220"/>
                      <a:pt x="50" y="320"/>
                      <a:pt x="150" y="346"/>
                    </a:cubicBezTo>
                    <a:cubicBezTo>
                      <a:pt x="168" y="350"/>
                      <a:pt x="186" y="352"/>
                      <a:pt x="203" y="352"/>
                    </a:cubicBezTo>
                    <a:cubicBezTo>
                      <a:pt x="284" y="352"/>
                      <a:pt x="355" y="307"/>
                      <a:pt x="376" y="245"/>
                    </a:cubicBezTo>
                    <a:cubicBezTo>
                      <a:pt x="401" y="145"/>
                      <a:pt x="351" y="45"/>
                      <a:pt x="276" y="20"/>
                    </a:cubicBezTo>
                    <a:cubicBezTo>
                      <a:pt x="249" y="6"/>
                      <a:pt x="222" y="0"/>
                      <a:pt x="197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0" name="Google Shape;5800;p30"/>
              <p:cNvSpPr/>
              <p:nvPr/>
            </p:nvSpPr>
            <p:spPr>
              <a:xfrm>
                <a:off x="12133889" y="279065"/>
                <a:ext cx="24292" cy="21908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40" extrusionOk="0">
                    <a:moveTo>
                      <a:pt x="198" y="0"/>
                    </a:moveTo>
                    <a:cubicBezTo>
                      <a:pt x="118" y="0"/>
                      <a:pt x="46" y="45"/>
                      <a:pt x="25" y="107"/>
                    </a:cubicBezTo>
                    <a:cubicBezTo>
                      <a:pt x="0" y="207"/>
                      <a:pt x="25" y="308"/>
                      <a:pt x="126" y="333"/>
                    </a:cubicBezTo>
                    <a:cubicBezTo>
                      <a:pt x="143" y="337"/>
                      <a:pt x="161" y="339"/>
                      <a:pt x="179" y="339"/>
                    </a:cubicBezTo>
                    <a:cubicBezTo>
                      <a:pt x="259" y="339"/>
                      <a:pt x="331" y="294"/>
                      <a:pt x="351" y="232"/>
                    </a:cubicBezTo>
                    <a:cubicBezTo>
                      <a:pt x="376" y="132"/>
                      <a:pt x="326" y="32"/>
                      <a:pt x="251" y="7"/>
                    </a:cubicBezTo>
                    <a:cubicBezTo>
                      <a:pt x="233" y="2"/>
                      <a:pt x="216" y="0"/>
                      <a:pt x="19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1" name="Google Shape;5801;p30"/>
              <p:cNvSpPr/>
              <p:nvPr/>
            </p:nvSpPr>
            <p:spPr>
              <a:xfrm>
                <a:off x="11743091" y="294659"/>
                <a:ext cx="43622" cy="38983"/>
              </a:xfrm>
              <a:custGeom>
                <a:avLst/>
                <a:gdLst/>
                <a:ahLst/>
                <a:cxnLst/>
                <a:rect l="l" t="t" r="r" b="b"/>
                <a:pathLst>
                  <a:path w="677" h="605" extrusionOk="0">
                    <a:moveTo>
                      <a:pt x="357" y="0"/>
                    </a:moveTo>
                    <a:cubicBezTo>
                      <a:pt x="235" y="0"/>
                      <a:pt x="115" y="76"/>
                      <a:pt x="75" y="216"/>
                    </a:cubicBezTo>
                    <a:cubicBezTo>
                      <a:pt x="0" y="366"/>
                      <a:pt x="100" y="542"/>
                      <a:pt x="251" y="592"/>
                    </a:cubicBezTo>
                    <a:cubicBezTo>
                      <a:pt x="277" y="601"/>
                      <a:pt x="305" y="605"/>
                      <a:pt x="332" y="605"/>
                    </a:cubicBezTo>
                    <a:cubicBezTo>
                      <a:pt x="459" y="605"/>
                      <a:pt x="586" y="515"/>
                      <a:pt x="627" y="391"/>
                    </a:cubicBezTo>
                    <a:cubicBezTo>
                      <a:pt x="677" y="241"/>
                      <a:pt x="602" y="66"/>
                      <a:pt x="451" y="15"/>
                    </a:cubicBezTo>
                    <a:cubicBezTo>
                      <a:pt x="421" y="5"/>
                      <a:pt x="389" y="0"/>
                      <a:pt x="357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2" name="Google Shape;5802;p30"/>
              <p:cNvSpPr/>
              <p:nvPr/>
            </p:nvSpPr>
            <p:spPr>
              <a:xfrm>
                <a:off x="11731750" y="750021"/>
                <a:ext cx="42076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53" h="558" extrusionOk="0">
                    <a:moveTo>
                      <a:pt x="331" y="1"/>
                    </a:moveTo>
                    <a:cubicBezTo>
                      <a:pt x="209" y="1"/>
                      <a:pt x="91" y="73"/>
                      <a:pt x="51" y="192"/>
                    </a:cubicBezTo>
                    <a:cubicBezTo>
                      <a:pt x="1" y="342"/>
                      <a:pt x="101" y="492"/>
                      <a:pt x="251" y="542"/>
                    </a:cubicBezTo>
                    <a:cubicBezTo>
                      <a:pt x="278" y="553"/>
                      <a:pt x="306" y="558"/>
                      <a:pt x="335" y="558"/>
                    </a:cubicBezTo>
                    <a:cubicBezTo>
                      <a:pt x="444" y="558"/>
                      <a:pt x="563" y="486"/>
                      <a:pt x="602" y="367"/>
                    </a:cubicBezTo>
                    <a:cubicBezTo>
                      <a:pt x="652" y="217"/>
                      <a:pt x="577" y="66"/>
                      <a:pt x="427" y="16"/>
                    </a:cubicBezTo>
                    <a:cubicBezTo>
                      <a:pt x="395" y="6"/>
                      <a:pt x="363" y="1"/>
                      <a:pt x="3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803" name="Google Shape;5803;p30"/>
            <p:cNvGrpSpPr/>
            <p:nvPr/>
          </p:nvGrpSpPr>
          <p:grpSpPr>
            <a:xfrm>
              <a:off x="6154622" y="-3547"/>
              <a:ext cx="2495117" cy="5159568"/>
              <a:chOff x="13669697" y="-3547"/>
              <a:chExt cx="2495117" cy="5159568"/>
            </a:xfrm>
          </p:grpSpPr>
          <p:sp>
            <p:nvSpPr>
              <p:cNvPr id="5804" name="Google Shape;5804;p30"/>
              <p:cNvSpPr/>
              <p:nvPr/>
            </p:nvSpPr>
            <p:spPr>
              <a:xfrm>
                <a:off x="15756167" y="2666253"/>
                <a:ext cx="58185" cy="50259"/>
              </a:xfrm>
              <a:custGeom>
                <a:avLst/>
                <a:gdLst/>
                <a:ahLst/>
                <a:cxnLst/>
                <a:rect l="l" t="t" r="r" b="b"/>
                <a:pathLst>
                  <a:path w="903" h="780" extrusionOk="0">
                    <a:moveTo>
                      <a:pt x="462" y="0"/>
                    </a:moveTo>
                    <a:cubicBezTo>
                      <a:pt x="379" y="0"/>
                      <a:pt x="297" y="26"/>
                      <a:pt x="226" y="77"/>
                    </a:cubicBezTo>
                    <a:cubicBezTo>
                      <a:pt x="50" y="202"/>
                      <a:pt x="0" y="428"/>
                      <a:pt x="126" y="603"/>
                    </a:cubicBezTo>
                    <a:cubicBezTo>
                      <a:pt x="200" y="723"/>
                      <a:pt x="320" y="780"/>
                      <a:pt x="441" y="780"/>
                    </a:cubicBezTo>
                    <a:cubicBezTo>
                      <a:pt x="523" y="780"/>
                      <a:pt x="606" y="754"/>
                      <a:pt x="677" y="703"/>
                    </a:cubicBezTo>
                    <a:cubicBezTo>
                      <a:pt x="852" y="578"/>
                      <a:pt x="903" y="352"/>
                      <a:pt x="777" y="177"/>
                    </a:cubicBezTo>
                    <a:cubicBezTo>
                      <a:pt x="702" y="57"/>
                      <a:pt x="583" y="0"/>
                      <a:pt x="46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5" name="Google Shape;5805;p30"/>
              <p:cNvSpPr/>
              <p:nvPr/>
            </p:nvSpPr>
            <p:spPr>
              <a:xfrm>
                <a:off x="15912808" y="1570021"/>
                <a:ext cx="64628" cy="56123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871" extrusionOk="0">
                    <a:moveTo>
                      <a:pt x="517" y="0"/>
                    </a:moveTo>
                    <a:cubicBezTo>
                      <a:pt x="333" y="0"/>
                      <a:pt x="156" y="117"/>
                      <a:pt x="76" y="298"/>
                    </a:cubicBezTo>
                    <a:cubicBezTo>
                      <a:pt x="0" y="523"/>
                      <a:pt x="126" y="774"/>
                      <a:pt x="351" y="849"/>
                    </a:cubicBezTo>
                    <a:cubicBezTo>
                      <a:pt x="401" y="864"/>
                      <a:pt x="450" y="871"/>
                      <a:pt x="498" y="871"/>
                    </a:cubicBezTo>
                    <a:cubicBezTo>
                      <a:pt x="694" y="871"/>
                      <a:pt x="867" y="755"/>
                      <a:pt x="928" y="573"/>
                    </a:cubicBezTo>
                    <a:cubicBezTo>
                      <a:pt x="1003" y="348"/>
                      <a:pt x="878" y="97"/>
                      <a:pt x="652" y="22"/>
                    </a:cubicBezTo>
                    <a:cubicBezTo>
                      <a:pt x="607" y="7"/>
                      <a:pt x="562" y="0"/>
                      <a:pt x="517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6" name="Google Shape;5806;p30"/>
              <p:cNvSpPr/>
              <p:nvPr/>
            </p:nvSpPr>
            <p:spPr>
              <a:xfrm>
                <a:off x="15567179" y="1431099"/>
                <a:ext cx="63082" cy="56187"/>
              </a:xfrm>
              <a:custGeom>
                <a:avLst/>
                <a:gdLst/>
                <a:ahLst/>
                <a:cxnLst/>
                <a:rect l="l" t="t" r="r" b="b"/>
                <a:pathLst>
                  <a:path w="979" h="872" extrusionOk="0">
                    <a:moveTo>
                      <a:pt x="493" y="1"/>
                    </a:moveTo>
                    <a:cubicBezTo>
                      <a:pt x="310" y="1"/>
                      <a:pt x="136" y="117"/>
                      <a:pt x="76" y="298"/>
                    </a:cubicBezTo>
                    <a:cubicBezTo>
                      <a:pt x="1" y="524"/>
                      <a:pt x="126" y="775"/>
                      <a:pt x="352" y="850"/>
                    </a:cubicBezTo>
                    <a:cubicBezTo>
                      <a:pt x="396" y="865"/>
                      <a:pt x="442" y="872"/>
                      <a:pt x="487" y="872"/>
                    </a:cubicBezTo>
                    <a:cubicBezTo>
                      <a:pt x="669" y="872"/>
                      <a:pt x="843" y="755"/>
                      <a:pt x="903" y="574"/>
                    </a:cubicBezTo>
                    <a:cubicBezTo>
                      <a:pt x="978" y="348"/>
                      <a:pt x="853" y="98"/>
                      <a:pt x="627" y="23"/>
                    </a:cubicBezTo>
                    <a:cubicBezTo>
                      <a:pt x="583" y="8"/>
                      <a:pt x="538" y="1"/>
                      <a:pt x="49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7" name="Google Shape;5807;p30"/>
              <p:cNvSpPr/>
              <p:nvPr/>
            </p:nvSpPr>
            <p:spPr>
              <a:xfrm>
                <a:off x="15911198" y="2166302"/>
                <a:ext cx="40401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58" extrusionOk="0">
                    <a:moveTo>
                      <a:pt x="308" y="1"/>
                    </a:moveTo>
                    <a:cubicBezTo>
                      <a:pt x="193" y="1"/>
                      <a:pt x="90" y="73"/>
                      <a:pt x="50" y="192"/>
                    </a:cubicBezTo>
                    <a:cubicBezTo>
                      <a:pt x="0" y="342"/>
                      <a:pt x="75" y="492"/>
                      <a:pt x="226" y="543"/>
                    </a:cubicBezTo>
                    <a:cubicBezTo>
                      <a:pt x="252" y="553"/>
                      <a:pt x="280" y="558"/>
                      <a:pt x="309" y="558"/>
                    </a:cubicBezTo>
                    <a:cubicBezTo>
                      <a:pt x="419" y="558"/>
                      <a:pt x="537" y="486"/>
                      <a:pt x="577" y="367"/>
                    </a:cubicBezTo>
                    <a:cubicBezTo>
                      <a:pt x="627" y="217"/>
                      <a:pt x="527" y="66"/>
                      <a:pt x="401" y="16"/>
                    </a:cubicBezTo>
                    <a:cubicBezTo>
                      <a:pt x="370" y="6"/>
                      <a:pt x="339" y="1"/>
                      <a:pt x="30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8" name="Google Shape;5808;p30"/>
              <p:cNvSpPr/>
              <p:nvPr/>
            </p:nvSpPr>
            <p:spPr>
              <a:xfrm>
                <a:off x="15759389" y="1643090"/>
                <a:ext cx="40401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58" extrusionOk="0">
                    <a:moveTo>
                      <a:pt x="308" y="0"/>
                    </a:moveTo>
                    <a:cubicBezTo>
                      <a:pt x="193" y="0"/>
                      <a:pt x="90" y="72"/>
                      <a:pt x="51" y="191"/>
                    </a:cubicBezTo>
                    <a:cubicBezTo>
                      <a:pt x="0" y="342"/>
                      <a:pt x="76" y="492"/>
                      <a:pt x="226" y="542"/>
                    </a:cubicBezTo>
                    <a:cubicBezTo>
                      <a:pt x="257" y="553"/>
                      <a:pt x="289" y="558"/>
                      <a:pt x="319" y="558"/>
                    </a:cubicBezTo>
                    <a:cubicBezTo>
                      <a:pt x="435" y="558"/>
                      <a:pt x="537" y="486"/>
                      <a:pt x="577" y="367"/>
                    </a:cubicBezTo>
                    <a:cubicBezTo>
                      <a:pt x="627" y="216"/>
                      <a:pt x="552" y="66"/>
                      <a:pt x="401" y="16"/>
                    </a:cubicBezTo>
                    <a:cubicBezTo>
                      <a:pt x="370" y="5"/>
                      <a:pt x="339" y="0"/>
                      <a:pt x="30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9" name="Google Shape;5809;p30"/>
              <p:cNvSpPr/>
              <p:nvPr/>
            </p:nvSpPr>
            <p:spPr>
              <a:xfrm>
                <a:off x="15972540" y="2040332"/>
                <a:ext cx="40465" cy="36019"/>
              </a:xfrm>
              <a:custGeom>
                <a:avLst/>
                <a:gdLst/>
                <a:ahLst/>
                <a:cxnLst/>
                <a:rect l="l" t="t" r="r" b="b"/>
                <a:pathLst>
                  <a:path w="628" h="559" extrusionOk="0">
                    <a:moveTo>
                      <a:pt x="308" y="1"/>
                    </a:moveTo>
                    <a:cubicBezTo>
                      <a:pt x="193" y="1"/>
                      <a:pt x="90" y="73"/>
                      <a:pt x="51" y="192"/>
                    </a:cubicBezTo>
                    <a:cubicBezTo>
                      <a:pt x="1" y="342"/>
                      <a:pt x="76" y="493"/>
                      <a:pt x="226" y="543"/>
                    </a:cubicBezTo>
                    <a:cubicBezTo>
                      <a:pt x="258" y="553"/>
                      <a:pt x="289" y="558"/>
                      <a:pt x="319" y="558"/>
                    </a:cubicBezTo>
                    <a:cubicBezTo>
                      <a:pt x="435" y="558"/>
                      <a:pt x="537" y="486"/>
                      <a:pt x="577" y="367"/>
                    </a:cubicBezTo>
                    <a:cubicBezTo>
                      <a:pt x="627" y="217"/>
                      <a:pt x="552" y="66"/>
                      <a:pt x="402" y="16"/>
                    </a:cubicBezTo>
                    <a:cubicBezTo>
                      <a:pt x="370" y="6"/>
                      <a:pt x="339" y="1"/>
                      <a:pt x="30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0" name="Google Shape;5810;p30"/>
              <p:cNvSpPr/>
              <p:nvPr/>
            </p:nvSpPr>
            <p:spPr>
              <a:xfrm>
                <a:off x="15712544" y="1896642"/>
                <a:ext cx="40465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8" h="558" extrusionOk="0">
                    <a:moveTo>
                      <a:pt x="318" y="0"/>
                    </a:moveTo>
                    <a:cubicBezTo>
                      <a:pt x="208" y="0"/>
                      <a:pt x="90" y="72"/>
                      <a:pt x="51" y="191"/>
                    </a:cubicBezTo>
                    <a:cubicBezTo>
                      <a:pt x="1" y="342"/>
                      <a:pt x="101" y="492"/>
                      <a:pt x="226" y="542"/>
                    </a:cubicBezTo>
                    <a:cubicBezTo>
                      <a:pt x="258" y="553"/>
                      <a:pt x="289" y="558"/>
                      <a:pt x="319" y="558"/>
                    </a:cubicBezTo>
                    <a:cubicBezTo>
                      <a:pt x="435" y="558"/>
                      <a:pt x="537" y="486"/>
                      <a:pt x="577" y="367"/>
                    </a:cubicBezTo>
                    <a:cubicBezTo>
                      <a:pt x="627" y="241"/>
                      <a:pt x="552" y="66"/>
                      <a:pt x="402" y="16"/>
                    </a:cubicBezTo>
                    <a:cubicBezTo>
                      <a:pt x="375" y="5"/>
                      <a:pt x="347" y="0"/>
                      <a:pt x="31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1" name="Google Shape;5811;p30"/>
              <p:cNvSpPr/>
              <p:nvPr/>
            </p:nvSpPr>
            <p:spPr>
              <a:xfrm>
                <a:off x="15315303" y="1802953"/>
                <a:ext cx="40401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58" extrusionOk="0">
                    <a:moveTo>
                      <a:pt x="308" y="1"/>
                    </a:moveTo>
                    <a:cubicBezTo>
                      <a:pt x="192" y="1"/>
                      <a:pt x="90" y="73"/>
                      <a:pt x="50" y="192"/>
                    </a:cubicBezTo>
                    <a:cubicBezTo>
                      <a:pt x="0" y="342"/>
                      <a:pt x="75" y="492"/>
                      <a:pt x="226" y="542"/>
                    </a:cubicBezTo>
                    <a:cubicBezTo>
                      <a:pt x="257" y="553"/>
                      <a:pt x="288" y="558"/>
                      <a:pt x="319" y="558"/>
                    </a:cubicBezTo>
                    <a:cubicBezTo>
                      <a:pt x="434" y="558"/>
                      <a:pt x="537" y="486"/>
                      <a:pt x="577" y="367"/>
                    </a:cubicBezTo>
                    <a:cubicBezTo>
                      <a:pt x="627" y="217"/>
                      <a:pt x="551" y="66"/>
                      <a:pt x="401" y="16"/>
                    </a:cubicBezTo>
                    <a:cubicBezTo>
                      <a:pt x="370" y="6"/>
                      <a:pt x="338" y="1"/>
                      <a:pt x="30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2" name="Google Shape;5812;p30"/>
              <p:cNvSpPr/>
              <p:nvPr/>
            </p:nvSpPr>
            <p:spPr>
              <a:xfrm>
                <a:off x="15339530" y="2384930"/>
                <a:ext cx="67850" cy="59989"/>
              </a:xfrm>
              <a:custGeom>
                <a:avLst/>
                <a:gdLst/>
                <a:ahLst/>
                <a:cxnLst/>
                <a:rect l="l" t="t" r="r" b="b"/>
                <a:pathLst>
                  <a:path w="1053" h="931" extrusionOk="0">
                    <a:moveTo>
                      <a:pt x="513" y="0"/>
                    </a:moveTo>
                    <a:cubicBezTo>
                      <a:pt x="316" y="0"/>
                      <a:pt x="134" y="131"/>
                      <a:pt x="75" y="307"/>
                    </a:cubicBezTo>
                    <a:cubicBezTo>
                      <a:pt x="0" y="558"/>
                      <a:pt x="125" y="834"/>
                      <a:pt x="376" y="909"/>
                    </a:cubicBezTo>
                    <a:cubicBezTo>
                      <a:pt x="420" y="924"/>
                      <a:pt x="466" y="931"/>
                      <a:pt x="512" y="931"/>
                    </a:cubicBezTo>
                    <a:cubicBezTo>
                      <a:pt x="701" y="931"/>
                      <a:pt x="892" y="810"/>
                      <a:pt x="952" y="608"/>
                    </a:cubicBezTo>
                    <a:cubicBezTo>
                      <a:pt x="1053" y="383"/>
                      <a:pt x="902" y="107"/>
                      <a:pt x="677" y="32"/>
                    </a:cubicBezTo>
                    <a:cubicBezTo>
                      <a:pt x="623" y="10"/>
                      <a:pt x="567" y="0"/>
                      <a:pt x="51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3" name="Google Shape;5813;p30"/>
              <p:cNvSpPr/>
              <p:nvPr/>
            </p:nvSpPr>
            <p:spPr>
              <a:xfrm>
                <a:off x="16050055" y="2406516"/>
                <a:ext cx="63082" cy="56187"/>
              </a:xfrm>
              <a:custGeom>
                <a:avLst/>
                <a:gdLst/>
                <a:ahLst/>
                <a:cxnLst/>
                <a:rect l="l" t="t" r="r" b="b"/>
                <a:pathLst>
                  <a:path w="979" h="872" extrusionOk="0">
                    <a:moveTo>
                      <a:pt x="492" y="1"/>
                    </a:moveTo>
                    <a:cubicBezTo>
                      <a:pt x="310" y="1"/>
                      <a:pt x="136" y="117"/>
                      <a:pt x="76" y="298"/>
                    </a:cubicBezTo>
                    <a:cubicBezTo>
                      <a:pt x="1" y="524"/>
                      <a:pt x="126" y="774"/>
                      <a:pt x="352" y="850"/>
                    </a:cubicBezTo>
                    <a:cubicBezTo>
                      <a:pt x="396" y="864"/>
                      <a:pt x="442" y="872"/>
                      <a:pt x="486" y="872"/>
                    </a:cubicBezTo>
                    <a:cubicBezTo>
                      <a:pt x="669" y="872"/>
                      <a:pt x="843" y="755"/>
                      <a:pt x="903" y="574"/>
                    </a:cubicBezTo>
                    <a:cubicBezTo>
                      <a:pt x="978" y="348"/>
                      <a:pt x="853" y="98"/>
                      <a:pt x="627" y="23"/>
                    </a:cubicBezTo>
                    <a:cubicBezTo>
                      <a:pt x="583" y="8"/>
                      <a:pt x="537" y="1"/>
                      <a:pt x="492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4" name="Google Shape;5814;p30"/>
              <p:cNvSpPr/>
              <p:nvPr/>
            </p:nvSpPr>
            <p:spPr>
              <a:xfrm>
                <a:off x="15580131" y="4536737"/>
                <a:ext cx="56574" cy="50324"/>
              </a:xfrm>
              <a:custGeom>
                <a:avLst/>
                <a:gdLst/>
                <a:ahLst/>
                <a:cxnLst/>
                <a:rect l="l" t="t" r="r" b="b"/>
                <a:pathLst>
                  <a:path w="878" h="781" extrusionOk="0">
                    <a:moveTo>
                      <a:pt x="438" y="1"/>
                    </a:moveTo>
                    <a:cubicBezTo>
                      <a:pt x="366" y="1"/>
                      <a:pt x="292" y="23"/>
                      <a:pt x="226" y="71"/>
                    </a:cubicBezTo>
                    <a:cubicBezTo>
                      <a:pt x="25" y="196"/>
                      <a:pt x="0" y="421"/>
                      <a:pt x="126" y="622"/>
                    </a:cubicBezTo>
                    <a:cubicBezTo>
                      <a:pt x="203" y="730"/>
                      <a:pt x="318" y="781"/>
                      <a:pt x="436" y="781"/>
                    </a:cubicBezTo>
                    <a:cubicBezTo>
                      <a:pt x="509" y="781"/>
                      <a:pt x="584" y="761"/>
                      <a:pt x="652" y="722"/>
                    </a:cubicBezTo>
                    <a:cubicBezTo>
                      <a:pt x="853" y="597"/>
                      <a:pt x="878" y="346"/>
                      <a:pt x="752" y="171"/>
                    </a:cubicBezTo>
                    <a:cubicBezTo>
                      <a:pt x="674" y="62"/>
                      <a:pt x="557" y="1"/>
                      <a:pt x="43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5" name="Google Shape;5815;p30"/>
              <p:cNvSpPr/>
              <p:nvPr/>
            </p:nvSpPr>
            <p:spPr>
              <a:xfrm>
                <a:off x="15736772" y="3440053"/>
                <a:ext cx="64693" cy="56381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75" extrusionOk="0">
                    <a:moveTo>
                      <a:pt x="505" y="1"/>
                    </a:moveTo>
                    <a:cubicBezTo>
                      <a:pt x="309" y="1"/>
                      <a:pt x="136" y="117"/>
                      <a:pt x="76" y="298"/>
                    </a:cubicBezTo>
                    <a:cubicBezTo>
                      <a:pt x="1" y="524"/>
                      <a:pt x="126" y="775"/>
                      <a:pt x="351" y="850"/>
                    </a:cubicBezTo>
                    <a:cubicBezTo>
                      <a:pt x="400" y="866"/>
                      <a:pt x="451" y="874"/>
                      <a:pt x="500" y="874"/>
                    </a:cubicBezTo>
                    <a:cubicBezTo>
                      <a:pt x="679" y="874"/>
                      <a:pt x="849" y="770"/>
                      <a:pt x="928" y="574"/>
                    </a:cubicBezTo>
                    <a:cubicBezTo>
                      <a:pt x="1003" y="349"/>
                      <a:pt x="878" y="98"/>
                      <a:pt x="652" y="23"/>
                    </a:cubicBezTo>
                    <a:cubicBezTo>
                      <a:pt x="603" y="8"/>
                      <a:pt x="553" y="1"/>
                      <a:pt x="50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6" name="Google Shape;5816;p30"/>
              <p:cNvSpPr/>
              <p:nvPr/>
            </p:nvSpPr>
            <p:spPr>
              <a:xfrm>
                <a:off x="15389596" y="3301196"/>
                <a:ext cx="64628" cy="57025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885" extrusionOk="0">
                    <a:moveTo>
                      <a:pt x="517" y="0"/>
                    </a:moveTo>
                    <a:cubicBezTo>
                      <a:pt x="333" y="0"/>
                      <a:pt x="156" y="117"/>
                      <a:pt x="75" y="298"/>
                    </a:cubicBezTo>
                    <a:cubicBezTo>
                      <a:pt x="0" y="524"/>
                      <a:pt x="125" y="774"/>
                      <a:pt x="351" y="849"/>
                    </a:cubicBezTo>
                    <a:cubicBezTo>
                      <a:pt x="410" y="873"/>
                      <a:pt x="468" y="884"/>
                      <a:pt x="525" y="884"/>
                    </a:cubicBezTo>
                    <a:cubicBezTo>
                      <a:pt x="709" y="884"/>
                      <a:pt x="870" y="766"/>
                      <a:pt x="927" y="574"/>
                    </a:cubicBezTo>
                    <a:cubicBezTo>
                      <a:pt x="1003" y="348"/>
                      <a:pt x="877" y="98"/>
                      <a:pt x="652" y="22"/>
                    </a:cubicBezTo>
                    <a:cubicBezTo>
                      <a:pt x="607" y="8"/>
                      <a:pt x="562" y="0"/>
                      <a:pt x="517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7" name="Google Shape;5817;p30"/>
              <p:cNvSpPr/>
              <p:nvPr/>
            </p:nvSpPr>
            <p:spPr>
              <a:xfrm>
                <a:off x="15733550" y="4036399"/>
                <a:ext cx="40401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58" extrusionOk="0">
                    <a:moveTo>
                      <a:pt x="318" y="0"/>
                    </a:moveTo>
                    <a:cubicBezTo>
                      <a:pt x="208" y="0"/>
                      <a:pt x="90" y="72"/>
                      <a:pt x="51" y="191"/>
                    </a:cubicBezTo>
                    <a:cubicBezTo>
                      <a:pt x="0" y="342"/>
                      <a:pt x="101" y="492"/>
                      <a:pt x="226" y="542"/>
                    </a:cubicBezTo>
                    <a:cubicBezTo>
                      <a:pt x="257" y="553"/>
                      <a:pt x="289" y="558"/>
                      <a:pt x="319" y="558"/>
                    </a:cubicBezTo>
                    <a:cubicBezTo>
                      <a:pt x="435" y="558"/>
                      <a:pt x="537" y="486"/>
                      <a:pt x="577" y="367"/>
                    </a:cubicBezTo>
                    <a:cubicBezTo>
                      <a:pt x="627" y="216"/>
                      <a:pt x="552" y="66"/>
                      <a:pt x="401" y="16"/>
                    </a:cubicBezTo>
                    <a:cubicBezTo>
                      <a:pt x="375" y="5"/>
                      <a:pt x="347" y="0"/>
                      <a:pt x="31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8" name="Google Shape;5818;p30"/>
              <p:cNvSpPr/>
              <p:nvPr/>
            </p:nvSpPr>
            <p:spPr>
              <a:xfrm>
                <a:off x="15583352" y="3513187"/>
                <a:ext cx="40465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8" h="558" extrusionOk="0">
                    <a:moveTo>
                      <a:pt x="308" y="0"/>
                    </a:moveTo>
                    <a:cubicBezTo>
                      <a:pt x="193" y="0"/>
                      <a:pt x="90" y="72"/>
                      <a:pt x="51" y="191"/>
                    </a:cubicBezTo>
                    <a:cubicBezTo>
                      <a:pt x="1" y="341"/>
                      <a:pt x="76" y="492"/>
                      <a:pt x="226" y="542"/>
                    </a:cubicBezTo>
                    <a:cubicBezTo>
                      <a:pt x="252" y="552"/>
                      <a:pt x="281" y="557"/>
                      <a:pt x="310" y="557"/>
                    </a:cubicBezTo>
                    <a:cubicBezTo>
                      <a:pt x="419" y="557"/>
                      <a:pt x="537" y="485"/>
                      <a:pt x="577" y="366"/>
                    </a:cubicBezTo>
                    <a:cubicBezTo>
                      <a:pt x="627" y="216"/>
                      <a:pt x="552" y="66"/>
                      <a:pt x="402" y="16"/>
                    </a:cubicBezTo>
                    <a:cubicBezTo>
                      <a:pt x="370" y="5"/>
                      <a:pt x="339" y="0"/>
                      <a:pt x="30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9" name="Google Shape;5819;p30"/>
              <p:cNvSpPr/>
              <p:nvPr/>
            </p:nvSpPr>
            <p:spPr>
              <a:xfrm>
                <a:off x="15796503" y="3910429"/>
                <a:ext cx="40465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8" h="558" extrusionOk="0">
                    <a:moveTo>
                      <a:pt x="309" y="1"/>
                    </a:moveTo>
                    <a:cubicBezTo>
                      <a:pt x="193" y="1"/>
                      <a:pt x="91" y="72"/>
                      <a:pt x="51" y="191"/>
                    </a:cubicBezTo>
                    <a:cubicBezTo>
                      <a:pt x="1" y="342"/>
                      <a:pt x="76" y="492"/>
                      <a:pt x="226" y="542"/>
                    </a:cubicBezTo>
                    <a:cubicBezTo>
                      <a:pt x="253" y="553"/>
                      <a:pt x="281" y="558"/>
                      <a:pt x="310" y="558"/>
                    </a:cubicBezTo>
                    <a:cubicBezTo>
                      <a:pt x="419" y="558"/>
                      <a:pt x="538" y="486"/>
                      <a:pt x="577" y="367"/>
                    </a:cubicBezTo>
                    <a:cubicBezTo>
                      <a:pt x="627" y="242"/>
                      <a:pt x="552" y="66"/>
                      <a:pt x="402" y="16"/>
                    </a:cubicBezTo>
                    <a:cubicBezTo>
                      <a:pt x="370" y="6"/>
                      <a:pt x="339" y="1"/>
                      <a:pt x="30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0" name="Google Shape;5820;p30"/>
              <p:cNvSpPr/>
              <p:nvPr/>
            </p:nvSpPr>
            <p:spPr>
              <a:xfrm>
                <a:off x="15536508" y="3767383"/>
                <a:ext cx="40465" cy="35310"/>
              </a:xfrm>
              <a:custGeom>
                <a:avLst/>
                <a:gdLst/>
                <a:ahLst/>
                <a:cxnLst/>
                <a:rect l="l" t="t" r="r" b="b"/>
                <a:pathLst>
                  <a:path w="628" h="548" extrusionOk="0">
                    <a:moveTo>
                      <a:pt x="344" y="1"/>
                    </a:moveTo>
                    <a:cubicBezTo>
                      <a:pt x="214" y="1"/>
                      <a:pt x="94" y="72"/>
                      <a:pt x="51" y="181"/>
                    </a:cubicBezTo>
                    <a:cubicBezTo>
                      <a:pt x="1" y="331"/>
                      <a:pt x="76" y="482"/>
                      <a:pt x="226" y="532"/>
                    </a:cubicBezTo>
                    <a:cubicBezTo>
                      <a:pt x="258" y="542"/>
                      <a:pt x="289" y="547"/>
                      <a:pt x="320" y="547"/>
                    </a:cubicBezTo>
                    <a:cubicBezTo>
                      <a:pt x="435" y="547"/>
                      <a:pt x="537" y="475"/>
                      <a:pt x="577" y="356"/>
                    </a:cubicBezTo>
                    <a:cubicBezTo>
                      <a:pt x="627" y="231"/>
                      <a:pt x="552" y="56"/>
                      <a:pt x="402" y="5"/>
                    </a:cubicBezTo>
                    <a:cubicBezTo>
                      <a:pt x="382" y="2"/>
                      <a:pt x="363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1" name="Google Shape;5821;p30"/>
              <p:cNvSpPr/>
              <p:nvPr/>
            </p:nvSpPr>
            <p:spPr>
              <a:xfrm>
                <a:off x="15139266" y="3673179"/>
                <a:ext cx="40401" cy="35826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56" extrusionOk="0">
                    <a:moveTo>
                      <a:pt x="321" y="1"/>
                    </a:moveTo>
                    <a:cubicBezTo>
                      <a:pt x="200" y="1"/>
                      <a:pt x="91" y="87"/>
                      <a:pt x="50" y="189"/>
                    </a:cubicBezTo>
                    <a:cubicBezTo>
                      <a:pt x="0" y="340"/>
                      <a:pt x="75" y="490"/>
                      <a:pt x="226" y="540"/>
                    </a:cubicBezTo>
                    <a:cubicBezTo>
                      <a:pt x="252" y="551"/>
                      <a:pt x="280" y="556"/>
                      <a:pt x="309" y="556"/>
                    </a:cubicBezTo>
                    <a:cubicBezTo>
                      <a:pt x="419" y="556"/>
                      <a:pt x="537" y="484"/>
                      <a:pt x="577" y="365"/>
                    </a:cubicBezTo>
                    <a:cubicBezTo>
                      <a:pt x="627" y="239"/>
                      <a:pt x="552" y="64"/>
                      <a:pt x="401" y="14"/>
                    </a:cubicBezTo>
                    <a:cubicBezTo>
                      <a:pt x="374" y="5"/>
                      <a:pt x="347" y="1"/>
                      <a:pt x="32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2" name="Google Shape;5822;p30"/>
              <p:cNvSpPr/>
              <p:nvPr/>
            </p:nvSpPr>
            <p:spPr>
              <a:xfrm>
                <a:off x="15161883" y="4255607"/>
                <a:ext cx="67850" cy="60053"/>
              </a:xfrm>
              <a:custGeom>
                <a:avLst/>
                <a:gdLst/>
                <a:ahLst/>
                <a:cxnLst/>
                <a:rect l="l" t="t" r="r" b="b"/>
                <a:pathLst>
                  <a:path w="1053" h="932" extrusionOk="0">
                    <a:moveTo>
                      <a:pt x="541" y="1"/>
                    </a:moveTo>
                    <a:cubicBezTo>
                      <a:pt x="352" y="1"/>
                      <a:pt x="161" y="121"/>
                      <a:pt x="100" y="323"/>
                    </a:cubicBezTo>
                    <a:cubicBezTo>
                      <a:pt x="0" y="549"/>
                      <a:pt x="151" y="824"/>
                      <a:pt x="376" y="900"/>
                    </a:cubicBezTo>
                    <a:cubicBezTo>
                      <a:pt x="430" y="921"/>
                      <a:pt x="486" y="931"/>
                      <a:pt x="540" y="931"/>
                    </a:cubicBezTo>
                    <a:cubicBezTo>
                      <a:pt x="737" y="931"/>
                      <a:pt x="919" y="801"/>
                      <a:pt x="978" y="624"/>
                    </a:cubicBezTo>
                    <a:cubicBezTo>
                      <a:pt x="1053" y="373"/>
                      <a:pt x="927" y="98"/>
                      <a:pt x="677" y="22"/>
                    </a:cubicBezTo>
                    <a:cubicBezTo>
                      <a:pt x="633" y="8"/>
                      <a:pt x="587" y="1"/>
                      <a:pt x="54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3" name="Google Shape;5823;p30"/>
              <p:cNvSpPr/>
              <p:nvPr/>
            </p:nvSpPr>
            <p:spPr>
              <a:xfrm>
                <a:off x="15872408" y="4276613"/>
                <a:ext cx="64693" cy="56961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84" extrusionOk="0">
                    <a:moveTo>
                      <a:pt x="517" y="0"/>
                    </a:moveTo>
                    <a:cubicBezTo>
                      <a:pt x="334" y="0"/>
                      <a:pt x="156" y="117"/>
                      <a:pt x="76" y="298"/>
                    </a:cubicBezTo>
                    <a:cubicBezTo>
                      <a:pt x="1" y="524"/>
                      <a:pt x="126" y="774"/>
                      <a:pt x="352" y="849"/>
                    </a:cubicBezTo>
                    <a:cubicBezTo>
                      <a:pt x="410" y="873"/>
                      <a:pt x="469" y="884"/>
                      <a:pt x="526" y="884"/>
                    </a:cubicBezTo>
                    <a:cubicBezTo>
                      <a:pt x="710" y="884"/>
                      <a:pt x="871" y="766"/>
                      <a:pt x="928" y="574"/>
                    </a:cubicBezTo>
                    <a:cubicBezTo>
                      <a:pt x="1003" y="348"/>
                      <a:pt x="878" y="97"/>
                      <a:pt x="652" y="22"/>
                    </a:cubicBezTo>
                    <a:cubicBezTo>
                      <a:pt x="608" y="7"/>
                      <a:pt x="562" y="0"/>
                      <a:pt x="517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4" name="Google Shape;5824;p30"/>
              <p:cNvSpPr/>
              <p:nvPr/>
            </p:nvSpPr>
            <p:spPr>
              <a:xfrm>
                <a:off x="15481609" y="3919450"/>
                <a:ext cx="25903" cy="22810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54" extrusionOk="0">
                    <a:moveTo>
                      <a:pt x="188" y="0"/>
                    </a:moveTo>
                    <a:cubicBezTo>
                      <a:pt x="157" y="0"/>
                      <a:pt x="127" y="9"/>
                      <a:pt x="101" y="26"/>
                    </a:cubicBezTo>
                    <a:cubicBezTo>
                      <a:pt x="26" y="102"/>
                      <a:pt x="1" y="202"/>
                      <a:pt x="51" y="277"/>
                    </a:cubicBezTo>
                    <a:cubicBezTo>
                      <a:pt x="83" y="326"/>
                      <a:pt x="147" y="353"/>
                      <a:pt x="208" y="353"/>
                    </a:cubicBezTo>
                    <a:cubicBezTo>
                      <a:pt x="242" y="353"/>
                      <a:pt x="275" y="345"/>
                      <a:pt x="301" y="327"/>
                    </a:cubicBezTo>
                    <a:cubicBezTo>
                      <a:pt x="377" y="277"/>
                      <a:pt x="402" y="152"/>
                      <a:pt x="351" y="77"/>
                    </a:cubicBezTo>
                    <a:cubicBezTo>
                      <a:pt x="303" y="28"/>
                      <a:pt x="244" y="0"/>
                      <a:pt x="18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5" name="Google Shape;5825;p30"/>
              <p:cNvSpPr/>
              <p:nvPr/>
            </p:nvSpPr>
            <p:spPr>
              <a:xfrm>
                <a:off x="15408927" y="4398717"/>
                <a:ext cx="29125" cy="2513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0" extrusionOk="0">
                    <a:moveTo>
                      <a:pt x="248" y="1"/>
                    </a:moveTo>
                    <a:cubicBezTo>
                      <a:pt x="161" y="1"/>
                      <a:pt x="72" y="49"/>
                      <a:pt x="51" y="132"/>
                    </a:cubicBezTo>
                    <a:cubicBezTo>
                      <a:pt x="1" y="233"/>
                      <a:pt x="76" y="333"/>
                      <a:pt x="176" y="383"/>
                    </a:cubicBezTo>
                    <a:cubicBezTo>
                      <a:pt x="193" y="387"/>
                      <a:pt x="211" y="389"/>
                      <a:pt x="228" y="389"/>
                    </a:cubicBezTo>
                    <a:cubicBezTo>
                      <a:pt x="309" y="389"/>
                      <a:pt x="385" y="341"/>
                      <a:pt x="427" y="258"/>
                    </a:cubicBezTo>
                    <a:cubicBezTo>
                      <a:pt x="452" y="157"/>
                      <a:pt x="402" y="32"/>
                      <a:pt x="302" y="7"/>
                    </a:cubicBezTo>
                    <a:cubicBezTo>
                      <a:pt x="284" y="3"/>
                      <a:pt x="266" y="1"/>
                      <a:pt x="24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6" name="Google Shape;5826;p30"/>
              <p:cNvSpPr/>
              <p:nvPr/>
            </p:nvSpPr>
            <p:spPr>
              <a:xfrm>
                <a:off x="15562347" y="4459479"/>
                <a:ext cx="27514" cy="24936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87" extrusionOk="0">
                    <a:moveTo>
                      <a:pt x="211" y="0"/>
                    </a:moveTo>
                    <a:cubicBezTo>
                      <a:pt x="135" y="0"/>
                      <a:pt x="65" y="63"/>
                      <a:pt x="26" y="142"/>
                    </a:cubicBezTo>
                    <a:cubicBezTo>
                      <a:pt x="1" y="242"/>
                      <a:pt x="51" y="342"/>
                      <a:pt x="151" y="367"/>
                    </a:cubicBezTo>
                    <a:cubicBezTo>
                      <a:pt x="178" y="381"/>
                      <a:pt x="205" y="387"/>
                      <a:pt x="231" y="387"/>
                    </a:cubicBezTo>
                    <a:cubicBezTo>
                      <a:pt x="301" y="387"/>
                      <a:pt x="365" y="340"/>
                      <a:pt x="402" y="267"/>
                    </a:cubicBezTo>
                    <a:cubicBezTo>
                      <a:pt x="427" y="167"/>
                      <a:pt x="377" y="41"/>
                      <a:pt x="276" y="16"/>
                    </a:cubicBezTo>
                    <a:cubicBezTo>
                      <a:pt x="254" y="5"/>
                      <a:pt x="232" y="0"/>
                      <a:pt x="21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7" name="Google Shape;5827;p30"/>
              <p:cNvSpPr/>
              <p:nvPr/>
            </p:nvSpPr>
            <p:spPr>
              <a:xfrm>
                <a:off x="15421878" y="4145616"/>
                <a:ext cx="17784" cy="16173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51" extrusionOk="0">
                    <a:moveTo>
                      <a:pt x="176" y="0"/>
                    </a:moveTo>
                    <a:cubicBezTo>
                      <a:pt x="101" y="0"/>
                      <a:pt x="25" y="25"/>
                      <a:pt x="25" y="100"/>
                    </a:cubicBezTo>
                    <a:cubicBezTo>
                      <a:pt x="0" y="151"/>
                      <a:pt x="25" y="226"/>
                      <a:pt x="101" y="251"/>
                    </a:cubicBezTo>
                    <a:cubicBezTo>
                      <a:pt x="151" y="251"/>
                      <a:pt x="226" y="226"/>
                      <a:pt x="251" y="176"/>
                    </a:cubicBezTo>
                    <a:cubicBezTo>
                      <a:pt x="276" y="100"/>
                      <a:pt x="226" y="25"/>
                      <a:pt x="176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8" name="Google Shape;5828;p30"/>
              <p:cNvSpPr/>
              <p:nvPr/>
            </p:nvSpPr>
            <p:spPr>
              <a:xfrm>
                <a:off x="15488053" y="4375907"/>
                <a:ext cx="17848" cy="15658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3" extrusionOk="0">
                    <a:moveTo>
                      <a:pt x="125" y="1"/>
                    </a:moveTo>
                    <a:cubicBezTo>
                      <a:pt x="78" y="1"/>
                      <a:pt x="45" y="29"/>
                      <a:pt x="26" y="85"/>
                    </a:cubicBezTo>
                    <a:cubicBezTo>
                      <a:pt x="1" y="135"/>
                      <a:pt x="26" y="211"/>
                      <a:pt x="101" y="236"/>
                    </a:cubicBezTo>
                    <a:cubicBezTo>
                      <a:pt x="110" y="240"/>
                      <a:pt x="120" y="242"/>
                      <a:pt x="131" y="242"/>
                    </a:cubicBezTo>
                    <a:cubicBezTo>
                      <a:pt x="177" y="242"/>
                      <a:pt x="231" y="201"/>
                      <a:pt x="251" y="160"/>
                    </a:cubicBezTo>
                    <a:cubicBezTo>
                      <a:pt x="277" y="85"/>
                      <a:pt x="226" y="35"/>
                      <a:pt x="176" y="10"/>
                    </a:cubicBezTo>
                    <a:cubicBezTo>
                      <a:pt x="157" y="4"/>
                      <a:pt x="140" y="1"/>
                      <a:pt x="12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9" name="Google Shape;5829;p30"/>
              <p:cNvSpPr/>
              <p:nvPr/>
            </p:nvSpPr>
            <p:spPr>
              <a:xfrm>
                <a:off x="15394429" y="4201482"/>
                <a:ext cx="17784" cy="15658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3" extrusionOk="0">
                    <a:moveTo>
                      <a:pt x="124" y="1"/>
                    </a:moveTo>
                    <a:cubicBezTo>
                      <a:pt x="77" y="1"/>
                      <a:pt x="44" y="29"/>
                      <a:pt x="25" y="86"/>
                    </a:cubicBezTo>
                    <a:cubicBezTo>
                      <a:pt x="0" y="136"/>
                      <a:pt x="25" y="211"/>
                      <a:pt x="100" y="236"/>
                    </a:cubicBezTo>
                    <a:cubicBezTo>
                      <a:pt x="110" y="240"/>
                      <a:pt x="120" y="243"/>
                      <a:pt x="130" y="243"/>
                    </a:cubicBezTo>
                    <a:cubicBezTo>
                      <a:pt x="176" y="243"/>
                      <a:pt x="230" y="202"/>
                      <a:pt x="251" y="161"/>
                    </a:cubicBezTo>
                    <a:cubicBezTo>
                      <a:pt x="276" y="86"/>
                      <a:pt x="226" y="10"/>
                      <a:pt x="176" y="10"/>
                    </a:cubicBezTo>
                    <a:cubicBezTo>
                      <a:pt x="157" y="4"/>
                      <a:pt x="140" y="1"/>
                      <a:pt x="12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0" name="Google Shape;5830;p30"/>
              <p:cNvSpPr/>
              <p:nvPr/>
            </p:nvSpPr>
            <p:spPr>
              <a:xfrm>
                <a:off x="15507448" y="4264499"/>
                <a:ext cx="17848" cy="15593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2" extrusionOk="0">
                    <a:moveTo>
                      <a:pt x="135" y="0"/>
                    </a:moveTo>
                    <a:cubicBezTo>
                      <a:pt x="91" y="0"/>
                      <a:pt x="44" y="29"/>
                      <a:pt x="26" y="85"/>
                    </a:cubicBezTo>
                    <a:cubicBezTo>
                      <a:pt x="1" y="135"/>
                      <a:pt x="51" y="210"/>
                      <a:pt x="101" y="235"/>
                    </a:cubicBezTo>
                    <a:cubicBezTo>
                      <a:pt x="115" y="240"/>
                      <a:pt x="128" y="242"/>
                      <a:pt x="142" y="242"/>
                    </a:cubicBezTo>
                    <a:cubicBezTo>
                      <a:pt x="201" y="242"/>
                      <a:pt x="251" y="201"/>
                      <a:pt x="251" y="160"/>
                    </a:cubicBezTo>
                    <a:cubicBezTo>
                      <a:pt x="276" y="85"/>
                      <a:pt x="251" y="35"/>
                      <a:pt x="176" y="10"/>
                    </a:cubicBezTo>
                    <a:cubicBezTo>
                      <a:pt x="163" y="4"/>
                      <a:pt x="149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1" name="Google Shape;5831;p30"/>
              <p:cNvSpPr/>
              <p:nvPr/>
            </p:nvSpPr>
            <p:spPr>
              <a:xfrm>
                <a:off x="15683484" y="4305029"/>
                <a:ext cx="16238" cy="15658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43" extrusionOk="0">
                    <a:moveTo>
                      <a:pt x="135" y="1"/>
                    </a:moveTo>
                    <a:cubicBezTo>
                      <a:pt x="75" y="1"/>
                      <a:pt x="21" y="42"/>
                      <a:pt x="0" y="83"/>
                    </a:cubicBezTo>
                    <a:cubicBezTo>
                      <a:pt x="0" y="158"/>
                      <a:pt x="25" y="208"/>
                      <a:pt x="101" y="233"/>
                    </a:cubicBezTo>
                    <a:cubicBezTo>
                      <a:pt x="113" y="239"/>
                      <a:pt x="127" y="242"/>
                      <a:pt x="142" y="242"/>
                    </a:cubicBezTo>
                    <a:cubicBezTo>
                      <a:pt x="185" y="242"/>
                      <a:pt x="232" y="214"/>
                      <a:pt x="251" y="158"/>
                    </a:cubicBezTo>
                    <a:cubicBezTo>
                      <a:pt x="251" y="108"/>
                      <a:pt x="226" y="32"/>
                      <a:pt x="176" y="7"/>
                    </a:cubicBezTo>
                    <a:cubicBezTo>
                      <a:pt x="162" y="3"/>
                      <a:pt x="148" y="1"/>
                      <a:pt x="13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2" name="Google Shape;5832;p30"/>
              <p:cNvSpPr/>
              <p:nvPr/>
            </p:nvSpPr>
            <p:spPr>
              <a:xfrm>
                <a:off x="15660868" y="4038590"/>
                <a:ext cx="29125" cy="26741"/>
              </a:xfrm>
              <a:custGeom>
                <a:avLst/>
                <a:gdLst/>
                <a:ahLst/>
                <a:cxnLst/>
                <a:rect l="l" t="t" r="r" b="b"/>
                <a:pathLst>
                  <a:path w="452" h="415" extrusionOk="0">
                    <a:moveTo>
                      <a:pt x="241" y="1"/>
                    </a:moveTo>
                    <a:cubicBezTo>
                      <a:pt x="144" y="1"/>
                      <a:pt x="67" y="53"/>
                      <a:pt x="26" y="157"/>
                    </a:cubicBezTo>
                    <a:cubicBezTo>
                      <a:pt x="1" y="258"/>
                      <a:pt x="51" y="383"/>
                      <a:pt x="151" y="408"/>
                    </a:cubicBezTo>
                    <a:cubicBezTo>
                      <a:pt x="172" y="412"/>
                      <a:pt x="193" y="414"/>
                      <a:pt x="213" y="414"/>
                    </a:cubicBezTo>
                    <a:cubicBezTo>
                      <a:pt x="309" y="414"/>
                      <a:pt x="385" y="366"/>
                      <a:pt x="427" y="283"/>
                    </a:cubicBezTo>
                    <a:cubicBezTo>
                      <a:pt x="452" y="182"/>
                      <a:pt x="402" y="57"/>
                      <a:pt x="301" y="7"/>
                    </a:cubicBezTo>
                    <a:cubicBezTo>
                      <a:pt x="280" y="3"/>
                      <a:pt x="260" y="1"/>
                      <a:pt x="24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3" name="Google Shape;5833;p30"/>
              <p:cNvSpPr/>
              <p:nvPr/>
            </p:nvSpPr>
            <p:spPr>
              <a:xfrm>
                <a:off x="15349196" y="4031309"/>
                <a:ext cx="29125" cy="24936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87" extrusionOk="0">
                    <a:moveTo>
                      <a:pt x="218" y="0"/>
                    </a:moveTo>
                    <a:cubicBezTo>
                      <a:pt x="141" y="0"/>
                      <a:pt x="69" y="47"/>
                      <a:pt x="51" y="120"/>
                    </a:cubicBezTo>
                    <a:cubicBezTo>
                      <a:pt x="0" y="220"/>
                      <a:pt x="76" y="346"/>
                      <a:pt x="176" y="371"/>
                    </a:cubicBezTo>
                    <a:cubicBezTo>
                      <a:pt x="198" y="382"/>
                      <a:pt x="220" y="387"/>
                      <a:pt x="241" y="387"/>
                    </a:cubicBezTo>
                    <a:cubicBezTo>
                      <a:pt x="318" y="387"/>
                      <a:pt x="387" y="324"/>
                      <a:pt x="427" y="245"/>
                    </a:cubicBezTo>
                    <a:cubicBezTo>
                      <a:pt x="452" y="145"/>
                      <a:pt x="401" y="45"/>
                      <a:pt x="301" y="20"/>
                    </a:cubicBezTo>
                    <a:cubicBezTo>
                      <a:pt x="274" y="6"/>
                      <a:pt x="246" y="0"/>
                      <a:pt x="21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4" name="Google Shape;5834;p30"/>
              <p:cNvSpPr/>
              <p:nvPr/>
            </p:nvSpPr>
            <p:spPr>
              <a:xfrm>
                <a:off x="15562347" y="565801"/>
                <a:ext cx="37243" cy="32604"/>
              </a:xfrm>
              <a:custGeom>
                <a:avLst/>
                <a:gdLst/>
                <a:ahLst/>
                <a:cxnLst/>
                <a:rect l="l" t="t" r="r" b="b"/>
                <a:pathLst>
                  <a:path w="578" h="506" extrusionOk="0">
                    <a:moveTo>
                      <a:pt x="297" y="1"/>
                    </a:moveTo>
                    <a:cubicBezTo>
                      <a:pt x="249" y="1"/>
                      <a:pt x="198" y="15"/>
                      <a:pt x="151" y="43"/>
                    </a:cubicBezTo>
                    <a:cubicBezTo>
                      <a:pt x="51" y="118"/>
                      <a:pt x="1" y="269"/>
                      <a:pt x="101" y="394"/>
                    </a:cubicBezTo>
                    <a:cubicBezTo>
                      <a:pt x="145" y="467"/>
                      <a:pt x="214" y="506"/>
                      <a:pt x="289" y="506"/>
                    </a:cubicBezTo>
                    <a:cubicBezTo>
                      <a:pt x="343" y="506"/>
                      <a:pt x="400" y="486"/>
                      <a:pt x="452" y="444"/>
                    </a:cubicBezTo>
                    <a:cubicBezTo>
                      <a:pt x="552" y="369"/>
                      <a:pt x="577" y="218"/>
                      <a:pt x="502" y="118"/>
                    </a:cubicBezTo>
                    <a:cubicBezTo>
                      <a:pt x="455" y="40"/>
                      <a:pt x="379" y="1"/>
                      <a:pt x="297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5" name="Google Shape;5835;p30"/>
              <p:cNvSpPr/>
              <p:nvPr/>
            </p:nvSpPr>
            <p:spPr>
              <a:xfrm>
                <a:off x="15458993" y="1263568"/>
                <a:ext cx="40465" cy="37437"/>
              </a:xfrm>
              <a:custGeom>
                <a:avLst/>
                <a:gdLst/>
                <a:ahLst/>
                <a:cxnLst/>
                <a:rect l="l" t="t" r="r" b="b"/>
                <a:pathLst>
                  <a:path w="628" h="581" extrusionOk="0">
                    <a:moveTo>
                      <a:pt x="308" y="1"/>
                    </a:moveTo>
                    <a:cubicBezTo>
                      <a:pt x="193" y="1"/>
                      <a:pt x="90" y="73"/>
                      <a:pt x="51" y="192"/>
                    </a:cubicBezTo>
                    <a:cubicBezTo>
                      <a:pt x="1" y="342"/>
                      <a:pt x="76" y="517"/>
                      <a:pt x="226" y="567"/>
                    </a:cubicBezTo>
                    <a:cubicBezTo>
                      <a:pt x="249" y="577"/>
                      <a:pt x="273" y="581"/>
                      <a:pt x="298" y="581"/>
                    </a:cubicBezTo>
                    <a:cubicBezTo>
                      <a:pt x="411" y="581"/>
                      <a:pt x="536" y="495"/>
                      <a:pt x="577" y="392"/>
                    </a:cubicBezTo>
                    <a:cubicBezTo>
                      <a:pt x="627" y="242"/>
                      <a:pt x="552" y="66"/>
                      <a:pt x="402" y="16"/>
                    </a:cubicBezTo>
                    <a:cubicBezTo>
                      <a:pt x="370" y="6"/>
                      <a:pt x="339" y="1"/>
                      <a:pt x="30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6" name="Google Shape;5836;p30"/>
              <p:cNvSpPr/>
              <p:nvPr/>
            </p:nvSpPr>
            <p:spPr>
              <a:xfrm>
                <a:off x="15680263" y="1352424"/>
                <a:ext cx="40401" cy="37437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81" extrusionOk="0">
                    <a:moveTo>
                      <a:pt x="308" y="0"/>
                    </a:moveTo>
                    <a:cubicBezTo>
                      <a:pt x="193" y="0"/>
                      <a:pt x="90" y="72"/>
                      <a:pt x="50" y="191"/>
                    </a:cubicBezTo>
                    <a:cubicBezTo>
                      <a:pt x="0" y="341"/>
                      <a:pt x="75" y="517"/>
                      <a:pt x="226" y="567"/>
                    </a:cubicBezTo>
                    <a:cubicBezTo>
                      <a:pt x="253" y="576"/>
                      <a:pt x="280" y="580"/>
                      <a:pt x="307" y="580"/>
                    </a:cubicBezTo>
                    <a:cubicBezTo>
                      <a:pt x="427" y="580"/>
                      <a:pt x="536" y="494"/>
                      <a:pt x="577" y="392"/>
                    </a:cubicBezTo>
                    <a:cubicBezTo>
                      <a:pt x="627" y="241"/>
                      <a:pt x="552" y="66"/>
                      <a:pt x="401" y="16"/>
                    </a:cubicBezTo>
                    <a:cubicBezTo>
                      <a:pt x="370" y="5"/>
                      <a:pt x="339" y="0"/>
                      <a:pt x="30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7" name="Google Shape;5837;p30"/>
              <p:cNvSpPr/>
              <p:nvPr/>
            </p:nvSpPr>
            <p:spPr>
              <a:xfrm>
                <a:off x="15475166" y="895966"/>
                <a:ext cx="25903" cy="21908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40" extrusionOk="0">
                    <a:moveTo>
                      <a:pt x="209" y="0"/>
                    </a:moveTo>
                    <a:cubicBezTo>
                      <a:pt x="142" y="0"/>
                      <a:pt x="67" y="45"/>
                      <a:pt x="25" y="107"/>
                    </a:cubicBezTo>
                    <a:cubicBezTo>
                      <a:pt x="0" y="207"/>
                      <a:pt x="50" y="308"/>
                      <a:pt x="151" y="333"/>
                    </a:cubicBezTo>
                    <a:cubicBezTo>
                      <a:pt x="164" y="337"/>
                      <a:pt x="178" y="339"/>
                      <a:pt x="193" y="339"/>
                    </a:cubicBezTo>
                    <a:cubicBezTo>
                      <a:pt x="260" y="339"/>
                      <a:pt x="335" y="294"/>
                      <a:pt x="376" y="232"/>
                    </a:cubicBezTo>
                    <a:cubicBezTo>
                      <a:pt x="401" y="132"/>
                      <a:pt x="351" y="32"/>
                      <a:pt x="251" y="7"/>
                    </a:cubicBezTo>
                    <a:cubicBezTo>
                      <a:pt x="238" y="2"/>
                      <a:pt x="224" y="0"/>
                      <a:pt x="20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8" name="Google Shape;5838;p30"/>
              <p:cNvSpPr/>
              <p:nvPr/>
            </p:nvSpPr>
            <p:spPr>
              <a:xfrm>
                <a:off x="15572076" y="1230255"/>
                <a:ext cx="25903" cy="23519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65" extrusionOk="0">
                    <a:moveTo>
                      <a:pt x="210" y="0"/>
                    </a:moveTo>
                    <a:cubicBezTo>
                      <a:pt x="143" y="0"/>
                      <a:pt x="67" y="49"/>
                      <a:pt x="25" y="132"/>
                    </a:cubicBezTo>
                    <a:cubicBezTo>
                      <a:pt x="0" y="207"/>
                      <a:pt x="50" y="308"/>
                      <a:pt x="150" y="358"/>
                    </a:cubicBezTo>
                    <a:cubicBezTo>
                      <a:pt x="163" y="362"/>
                      <a:pt x="177" y="364"/>
                      <a:pt x="191" y="364"/>
                    </a:cubicBezTo>
                    <a:cubicBezTo>
                      <a:pt x="259" y="364"/>
                      <a:pt x="335" y="315"/>
                      <a:pt x="376" y="232"/>
                    </a:cubicBezTo>
                    <a:cubicBezTo>
                      <a:pt x="401" y="157"/>
                      <a:pt x="351" y="32"/>
                      <a:pt x="251" y="7"/>
                    </a:cubicBezTo>
                    <a:cubicBezTo>
                      <a:pt x="238" y="2"/>
                      <a:pt x="224" y="0"/>
                      <a:pt x="21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9" name="Google Shape;5839;p30"/>
              <p:cNvSpPr/>
              <p:nvPr/>
            </p:nvSpPr>
            <p:spPr>
              <a:xfrm>
                <a:off x="15436376" y="975865"/>
                <a:ext cx="24292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3" extrusionOk="0">
                    <a:moveTo>
                      <a:pt x="172" y="0"/>
                    </a:moveTo>
                    <a:cubicBezTo>
                      <a:pt x="103" y="0"/>
                      <a:pt x="44" y="47"/>
                      <a:pt x="26" y="120"/>
                    </a:cubicBezTo>
                    <a:cubicBezTo>
                      <a:pt x="1" y="220"/>
                      <a:pt x="26" y="321"/>
                      <a:pt x="126" y="346"/>
                    </a:cubicBezTo>
                    <a:cubicBezTo>
                      <a:pt x="144" y="350"/>
                      <a:pt x="162" y="352"/>
                      <a:pt x="179" y="352"/>
                    </a:cubicBezTo>
                    <a:cubicBezTo>
                      <a:pt x="260" y="352"/>
                      <a:pt x="331" y="307"/>
                      <a:pt x="352" y="246"/>
                    </a:cubicBezTo>
                    <a:cubicBezTo>
                      <a:pt x="377" y="145"/>
                      <a:pt x="327" y="45"/>
                      <a:pt x="251" y="20"/>
                    </a:cubicBezTo>
                    <a:cubicBezTo>
                      <a:pt x="225" y="7"/>
                      <a:pt x="198" y="0"/>
                      <a:pt x="17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0" name="Google Shape;5840;p30"/>
              <p:cNvSpPr/>
              <p:nvPr/>
            </p:nvSpPr>
            <p:spPr>
              <a:xfrm>
                <a:off x="15601136" y="1067170"/>
                <a:ext cx="25903" cy="23454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64" extrusionOk="0">
                    <a:moveTo>
                      <a:pt x="225" y="0"/>
                    </a:moveTo>
                    <a:cubicBezTo>
                      <a:pt x="143" y="0"/>
                      <a:pt x="71" y="49"/>
                      <a:pt x="50" y="132"/>
                    </a:cubicBezTo>
                    <a:cubicBezTo>
                      <a:pt x="0" y="232"/>
                      <a:pt x="50" y="332"/>
                      <a:pt x="151" y="357"/>
                    </a:cubicBezTo>
                    <a:cubicBezTo>
                      <a:pt x="168" y="362"/>
                      <a:pt x="185" y="364"/>
                      <a:pt x="202" y="364"/>
                    </a:cubicBezTo>
                    <a:cubicBezTo>
                      <a:pt x="283" y="364"/>
                      <a:pt x="355" y="315"/>
                      <a:pt x="376" y="232"/>
                    </a:cubicBezTo>
                    <a:cubicBezTo>
                      <a:pt x="401" y="157"/>
                      <a:pt x="351" y="57"/>
                      <a:pt x="276" y="6"/>
                    </a:cubicBezTo>
                    <a:cubicBezTo>
                      <a:pt x="259" y="2"/>
                      <a:pt x="242" y="0"/>
                      <a:pt x="22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1" name="Google Shape;5841;p30"/>
              <p:cNvSpPr/>
              <p:nvPr/>
            </p:nvSpPr>
            <p:spPr>
              <a:xfrm>
                <a:off x="15856299" y="1127674"/>
                <a:ext cx="25903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53" extrusionOk="0">
                    <a:moveTo>
                      <a:pt x="186" y="0"/>
                    </a:moveTo>
                    <a:cubicBezTo>
                      <a:pt x="125" y="0"/>
                      <a:pt x="62" y="47"/>
                      <a:pt x="25" y="120"/>
                    </a:cubicBezTo>
                    <a:cubicBezTo>
                      <a:pt x="0" y="220"/>
                      <a:pt x="50" y="321"/>
                      <a:pt x="151" y="346"/>
                    </a:cubicBezTo>
                    <a:cubicBezTo>
                      <a:pt x="168" y="350"/>
                      <a:pt x="186" y="352"/>
                      <a:pt x="203" y="352"/>
                    </a:cubicBezTo>
                    <a:cubicBezTo>
                      <a:pt x="284" y="352"/>
                      <a:pt x="355" y="307"/>
                      <a:pt x="376" y="245"/>
                    </a:cubicBezTo>
                    <a:cubicBezTo>
                      <a:pt x="401" y="145"/>
                      <a:pt x="351" y="45"/>
                      <a:pt x="251" y="20"/>
                    </a:cubicBezTo>
                    <a:cubicBezTo>
                      <a:pt x="231" y="6"/>
                      <a:pt x="209" y="0"/>
                      <a:pt x="186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2" name="Google Shape;5842;p30"/>
              <p:cNvSpPr/>
              <p:nvPr/>
            </p:nvSpPr>
            <p:spPr>
              <a:xfrm>
                <a:off x="15823953" y="738874"/>
                <a:ext cx="43687" cy="39048"/>
              </a:xfrm>
              <a:custGeom>
                <a:avLst/>
                <a:gdLst/>
                <a:ahLst/>
                <a:cxnLst/>
                <a:rect l="l" t="t" r="r" b="b"/>
                <a:pathLst>
                  <a:path w="678" h="606" extrusionOk="0">
                    <a:moveTo>
                      <a:pt x="346" y="1"/>
                    </a:moveTo>
                    <a:cubicBezTo>
                      <a:pt x="218" y="1"/>
                      <a:pt x="92" y="90"/>
                      <a:pt x="51" y="214"/>
                    </a:cubicBezTo>
                    <a:cubicBezTo>
                      <a:pt x="1" y="365"/>
                      <a:pt x="76" y="540"/>
                      <a:pt x="226" y="590"/>
                    </a:cubicBezTo>
                    <a:cubicBezTo>
                      <a:pt x="263" y="601"/>
                      <a:pt x="299" y="606"/>
                      <a:pt x="333" y="606"/>
                    </a:cubicBezTo>
                    <a:cubicBezTo>
                      <a:pt x="461" y="606"/>
                      <a:pt x="568" y="534"/>
                      <a:pt x="627" y="415"/>
                    </a:cubicBezTo>
                    <a:cubicBezTo>
                      <a:pt x="678" y="239"/>
                      <a:pt x="577" y="89"/>
                      <a:pt x="427" y="14"/>
                    </a:cubicBezTo>
                    <a:cubicBezTo>
                      <a:pt x="400" y="5"/>
                      <a:pt x="373" y="1"/>
                      <a:pt x="346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3" name="Google Shape;5843;p30"/>
              <p:cNvSpPr/>
              <p:nvPr/>
            </p:nvSpPr>
            <p:spPr>
              <a:xfrm>
                <a:off x="15371812" y="727404"/>
                <a:ext cx="40401" cy="37630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84" extrusionOk="0">
                    <a:moveTo>
                      <a:pt x="308" y="1"/>
                    </a:moveTo>
                    <a:cubicBezTo>
                      <a:pt x="193" y="1"/>
                      <a:pt x="90" y="73"/>
                      <a:pt x="50" y="192"/>
                    </a:cubicBezTo>
                    <a:cubicBezTo>
                      <a:pt x="0" y="342"/>
                      <a:pt x="76" y="518"/>
                      <a:pt x="226" y="568"/>
                    </a:cubicBezTo>
                    <a:cubicBezTo>
                      <a:pt x="257" y="578"/>
                      <a:pt x="289" y="583"/>
                      <a:pt x="319" y="583"/>
                    </a:cubicBezTo>
                    <a:cubicBezTo>
                      <a:pt x="435" y="583"/>
                      <a:pt x="537" y="511"/>
                      <a:pt x="577" y="392"/>
                    </a:cubicBezTo>
                    <a:cubicBezTo>
                      <a:pt x="627" y="242"/>
                      <a:pt x="552" y="66"/>
                      <a:pt x="401" y="16"/>
                    </a:cubicBezTo>
                    <a:cubicBezTo>
                      <a:pt x="370" y="6"/>
                      <a:pt x="339" y="1"/>
                      <a:pt x="30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4" name="Google Shape;5844;p30"/>
              <p:cNvSpPr/>
              <p:nvPr/>
            </p:nvSpPr>
            <p:spPr>
              <a:xfrm>
                <a:off x="15846569" y="3760102"/>
                <a:ext cx="35633" cy="32991"/>
              </a:xfrm>
              <a:custGeom>
                <a:avLst/>
                <a:gdLst/>
                <a:ahLst/>
                <a:cxnLst/>
                <a:rect l="l" t="t" r="r" b="b"/>
                <a:pathLst>
                  <a:path w="553" h="512" extrusionOk="0">
                    <a:moveTo>
                      <a:pt x="272" y="1"/>
                    </a:moveTo>
                    <a:cubicBezTo>
                      <a:pt x="224" y="1"/>
                      <a:pt x="173" y="15"/>
                      <a:pt x="126" y="43"/>
                    </a:cubicBezTo>
                    <a:cubicBezTo>
                      <a:pt x="26" y="118"/>
                      <a:pt x="1" y="294"/>
                      <a:pt x="76" y="394"/>
                    </a:cubicBezTo>
                    <a:cubicBezTo>
                      <a:pt x="123" y="472"/>
                      <a:pt x="199" y="512"/>
                      <a:pt x="281" y="512"/>
                    </a:cubicBezTo>
                    <a:cubicBezTo>
                      <a:pt x="329" y="512"/>
                      <a:pt x="380" y="498"/>
                      <a:pt x="427" y="469"/>
                    </a:cubicBezTo>
                    <a:cubicBezTo>
                      <a:pt x="527" y="394"/>
                      <a:pt x="552" y="219"/>
                      <a:pt x="477" y="118"/>
                    </a:cubicBezTo>
                    <a:cubicBezTo>
                      <a:pt x="430" y="40"/>
                      <a:pt x="354" y="1"/>
                      <a:pt x="272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5" name="Google Shape;5845;p30"/>
              <p:cNvSpPr/>
              <p:nvPr/>
            </p:nvSpPr>
            <p:spPr>
              <a:xfrm>
                <a:off x="15741605" y="4457868"/>
                <a:ext cx="40465" cy="37630"/>
              </a:xfrm>
              <a:custGeom>
                <a:avLst/>
                <a:gdLst/>
                <a:ahLst/>
                <a:cxnLst/>
                <a:rect l="l" t="t" r="r" b="b"/>
                <a:pathLst>
                  <a:path w="628" h="584" extrusionOk="0">
                    <a:moveTo>
                      <a:pt x="308" y="1"/>
                    </a:moveTo>
                    <a:cubicBezTo>
                      <a:pt x="193" y="1"/>
                      <a:pt x="90" y="73"/>
                      <a:pt x="51" y="192"/>
                    </a:cubicBezTo>
                    <a:cubicBezTo>
                      <a:pt x="1" y="342"/>
                      <a:pt x="76" y="518"/>
                      <a:pt x="226" y="568"/>
                    </a:cubicBezTo>
                    <a:cubicBezTo>
                      <a:pt x="258" y="578"/>
                      <a:pt x="289" y="583"/>
                      <a:pt x="320" y="583"/>
                    </a:cubicBezTo>
                    <a:cubicBezTo>
                      <a:pt x="435" y="583"/>
                      <a:pt x="537" y="511"/>
                      <a:pt x="577" y="392"/>
                    </a:cubicBezTo>
                    <a:cubicBezTo>
                      <a:pt x="627" y="242"/>
                      <a:pt x="552" y="66"/>
                      <a:pt x="402" y="16"/>
                    </a:cubicBezTo>
                    <a:cubicBezTo>
                      <a:pt x="370" y="6"/>
                      <a:pt x="339" y="1"/>
                      <a:pt x="30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6" name="Google Shape;5846;p30"/>
              <p:cNvSpPr/>
              <p:nvPr/>
            </p:nvSpPr>
            <p:spPr>
              <a:xfrm>
                <a:off x="15962874" y="4546853"/>
                <a:ext cx="40401" cy="37437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81" extrusionOk="0">
                    <a:moveTo>
                      <a:pt x="330" y="1"/>
                    </a:moveTo>
                    <a:cubicBezTo>
                      <a:pt x="217" y="1"/>
                      <a:pt x="92" y="86"/>
                      <a:pt x="50" y="189"/>
                    </a:cubicBezTo>
                    <a:cubicBezTo>
                      <a:pt x="0" y="340"/>
                      <a:pt x="75" y="515"/>
                      <a:pt x="226" y="565"/>
                    </a:cubicBezTo>
                    <a:cubicBezTo>
                      <a:pt x="257" y="576"/>
                      <a:pt x="289" y="581"/>
                      <a:pt x="319" y="581"/>
                    </a:cubicBezTo>
                    <a:cubicBezTo>
                      <a:pt x="435" y="581"/>
                      <a:pt x="537" y="509"/>
                      <a:pt x="577" y="390"/>
                    </a:cubicBezTo>
                    <a:cubicBezTo>
                      <a:pt x="627" y="239"/>
                      <a:pt x="552" y="64"/>
                      <a:pt x="401" y="14"/>
                    </a:cubicBezTo>
                    <a:cubicBezTo>
                      <a:pt x="379" y="5"/>
                      <a:pt x="355" y="1"/>
                      <a:pt x="3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7" name="Google Shape;5847;p30"/>
              <p:cNvSpPr/>
              <p:nvPr/>
            </p:nvSpPr>
            <p:spPr>
              <a:xfrm>
                <a:off x="15757778" y="4090267"/>
                <a:ext cx="25903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53" extrusionOk="0">
                    <a:moveTo>
                      <a:pt x="209" y="0"/>
                    </a:moveTo>
                    <a:cubicBezTo>
                      <a:pt x="142" y="0"/>
                      <a:pt x="67" y="45"/>
                      <a:pt x="25" y="107"/>
                    </a:cubicBezTo>
                    <a:cubicBezTo>
                      <a:pt x="0" y="208"/>
                      <a:pt x="50" y="308"/>
                      <a:pt x="151" y="333"/>
                    </a:cubicBezTo>
                    <a:cubicBezTo>
                      <a:pt x="171" y="346"/>
                      <a:pt x="193" y="352"/>
                      <a:pt x="215" y="352"/>
                    </a:cubicBezTo>
                    <a:cubicBezTo>
                      <a:pt x="276" y="352"/>
                      <a:pt x="340" y="306"/>
                      <a:pt x="376" y="233"/>
                    </a:cubicBezTo>
                    <a:cubicBezTo>
                      <a:pt x="401" y="132"/>
                      <a:pt x="351" y="32"/>
                      <a:pt x="251" y="7"/>
                    </a:cubicBezTo>
                    <a:cubicBezTo>
                      <a:pt x="238" y="3"/>
                      <a:pt x="224" y="0"/>
                      <a:pt x="20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8" name="Google Shape;5848;p30"/>
              <p:cNvSpPr/>
              <p:nvPr/>
            </p:nvSpPr>
            <p:spPr>
              <a:xfrm>
                <a:off x="15854688" y="4424556"/>
                <a:ext cx="25903" cy="23519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65" extrusionOk="0">
                    <a:moveTo>
                      <a:pt x="210" y="1"/>
                    </a:moveTo>
                    <a:cubicBezTo>
                      <a:pt x="143" y="1"/>
                      <a:pt x="67" y="49"/>
                      <a:pt x="25" y="132"/>
                    </a:cubicBezTo>
                    <a:cubicBezTo>
                      <a:pt x="0" y="233"/>
                      <a:pt x="50" y="333"/>
                      <a:pt x="150" y="358"/>
                    </a:cubicBezTo>
                    <a:cubicBezTo>
                      <a:pt x="163" y="362"/>
                      <a:pt x="177" y="364"/>
                      <a:pt x="191" y="364"/>
                    </a:cubicBezTo>
                    <a:cubicBezTo>
                      <a:pt x="259" y="364"/>
                      <a:pt x="335" y="316"/>
                      <a:pt x="376" y="233"/>
                    </a:cubicBezTo>
                    <a:cubicBezTo>
                      <a:pt x="401" y="157"/>
                      <a:pt x="351" y="57"/>
                      <a:pt x="251" y="7"/>
                    </a:cubicBezTo>
                    <a:cubicBezTo>
                      <a:pt x="238" y="3"/>
                      <a:pt x="224" y="1"/>
                      <a:pt x="21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9" name="Google Shape;5849;p30"/>
              <p:cNvSpPr/>
              <p:nvPr/>
            </p:nvSpPr>
            <p:spPr>
              <a:xfrm>
                <a:off x="15718988" y="4170875"/>
                <a:ext cx="24292" cy="22037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42" extrusionOk="0">
                    <a:moveTo>
                      <a:pt x="181" y="0"/>
                    </a:moveTo>
                    <a:cubicBezTo>
                      <a:pt x="108" y="0"/>
                      <a:pt x="45" y="33"/>
                      <a:pt x="26" y="109"/>
                    </a:cubicBezTo>
                    <a:cubicBezTo>
                      <a:pt x="1" y="210"/>
                      <a:pt x="51" y="310"/>
                      <a:pt x="126" y="335"/>
                    </a:cubicBezTo>
                    <a:cubicBezTo>
                      <a:pt x="144" y="339"/>
                      <a:pt x="162" y="341"/>
                      <a:pt x="179" y="341"/>
                    </a:cubicBezTo>
                    <a:cubicBezTo>
                      <a:pt x="260" y="341"/>
                      <a:pt x="331" y="297"/>
                      <a:pt x="352" y="235"/>
                    </a:cubicBezTo>
                    <a:cubicBezTo>
                      <a:pt x="377" y="134"/>
                      <a:pt x="327" y="34"/>
                      <a:pt x="251" y="9"/>
                    </a:cubicBezTo>
                    <a:cubicBezTo>
                      <a:pt x="228" y="3"/>
                      <a:pt x="204" y="0"/>
                      <a:pt x="18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0" name="Google Shape;5850;p30"/>
              <p:cNvSpPr/>
              <p:nvPr/>
            </p:nvSpPr>
            <p:spPr>
              <a:xfrm>
                <a:off x="15883748" y="4262244"/>
                <a:ext cx="25903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53" extrusionOk="0">
                    <a:moveTo>
                      <a:pt x="197" y="0"/>
                    </a:moveTo>
                    <a:cubicBezTo>
                      <a:pt x="127" y="0"/>
                      <a:pt x="69" y="47"/>
                      <a:pt x="50" y="120"/>
                    </a:cubicBezTo>
                    <a:cubicBezTo>
                      <a:pt x="0" y="220"/>
                      <a:pt x="50" y="320"/>
                      <a:pt x="151" y="346"/>
                    </a:cubicBezTo>
                    <a:cubicBezTo>
                      <a:pt x="168" y="350"/>
                      <a:pt x="186" y="352"/>
                      <a:pt x="203" y="352"/>
                    </a:cubicBezTo>
                    <a:cubicBezTo>
                      <a:pt x="284" y="352"/>
                      <a:pt x="356" y="307"/>
                      <a:pt x="376" y="245"/>
                    </a:cubicBezTo>
                    <a:cubicBezTo>
                      <a:pt x="401" y="145"/>
                      <a:pt x="351" y="45"/>
                      <a:pt x="276" y="20"/>
                    </a:cubicBezTo>
                    <a:cubicBezTo>
                      <a:pt x="249" y="6"/>
                      <a:pt x="222" y="0"/>
                      <a:pt x="197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1" name="Google Shape;5851;p30"/>
              <p:cNvSpPr/>
              <p:nvPr/>
            </p:nvSpPr>
            <p:spPr>
              <a:xfrm>
                <a:off x="16138911" y="4322813"/>
                <a:ext cx="25903" cy="22037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42" extrusionOk="0">
                    <a:moveTo>
                      <a:pt x="209" y="1"/>
                    </a:moveTo>
                    <a:cubicBezTo>
                      <a:pt x="142" y="1"/>
                      <a:pt x="66" y="45"/>
                      <a:pt x="25" y="107"/>
                    </a:cubicBezTo>
                    <a:cubicBezTo>
                      <a:pt x="0" y="208"/>
                      <a:pt x="50" y="308"/>
                      <a:pt x="151" y="333"/>
                    </a:cubicBezTo>
                    <a:cubicBezTo>
                      <a:pt x="174" y="339"/>
                      <a:pt x="198" y="342"/>
                      <a:pt x="221" y="342"/>
                    </a:cubicBezTo>
                    <a:cubicBezTo>
                      <a:pt x="294" y="342"/>
                      <a:pt x="357" y="309"/>
                      <a:pt x="376" y="233"/>
                    </a:cubicBezTo>
                    <a:cubicBezTo>
                      <a:pt x="401" y="132"/>
                      <a:pt x="351" y="32"/>
                      <a:pt x="251" y="7"/>
                    </a:cubicBezTo>
                    <a:cubicBezTo>
                      <a:pt x="237" y="3"/>
                      <a:pt x="223" y="1"/>
                      <a:pt x="20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2" name="Google Shape;5852;p30"/>
              <p:cNvSpPr/>
              <p:nvPr/>
            </p:nvSpPr>
            <p:spPr>
              <a:xfrm>
                <a:off x="16106565" y="3934656"/>
                <a:ext cx="43687" cy="37566"/>
              </a:xfrm>
              <a:custGeom>
                <a:avLst/>
                <a:gdLst/>
                <a:ahLst/>
                <a:cxnLst/>
                <a:rect l="l" t="t" r="r" b="b"/>
                <a:pathLst>
                  <a:path w="678" h="583" extrusionOk="0">
                    <a:moveTo>
                      <a:pt x="331" y="1"/>
                    </a:moveTo>
                    <a:cubicBezTo>
                      <a:pt x="209" y="1"/>
                      <a:pt x="91" y="72"/>
                      <a:pt x="51" y="191"/>
                    </a:cubicBezTo>
                    <a:cubicBezTo>
                      <a:pt x="1" y="342"/>
                      <a:pt x="76" y="517"/>
                      <a:pt x="226" y="567"/>
                    </a:cubicBezTo>
                    <a:cubicBezTo>
                      <a:pt x="263" y="578"/>
                      <a:pt x="299" y="583"/>
                      <a:pt x="333" y="583"/>
                    </a:cubicBezTo>
                    <a:cubicBezTo>
                      <a:pt x="461" y="583"/>
                      <a:pt x="568" y="511"/>
                      <a:pt x="627" y="392"/>
                    </a:cubicBezTo>
                    <a:cubicBezTo>
                      <a:pt x="678" y="242"/>
                      <a:pt x="577" y="66"/>
                      <a:pt x="427" y="16"/>
                    </a:cubicBezTo>
                    <a:cubicBezTo>
                      <a:pt x="396" y="6"/>
                      <a:pt x="363" y="1"/>
                      <a:pt x="3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3" name="Google Shape;5853;p30"/>
              <p:cNvSpPr/>
              <p:nvPr/>
            </p:nvSpPr>
            <p:spPr>
              <a:xfrm>
                <a:off x="15654424" y="3923380"/>
                <a:ext cx="40401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58" extrusionOk="0">
                    <a:moveTo>
                      <a:pt x="308" y="0"/>
                    </a:moveTo>
                    <a:cubicBezTo>
                      <a:pt x="193" y="0"/>
                      <a:pt x="90" y="72"/>
                      <a:pt x="50" y="191"/>
                    </a:cubicBezTo>
                    <a:cubicBezTo>
                      <a:pt x="0" y="341"/>
                      <a:pt x="75" y="492"/>
                      <a:pt x="226" y="542"/>
                    </a:cubicBezTo>
                    <a:cubicBezTo>
                      <a:pt x="257" y="552"/>
                      <a:pt x="289" y="557"/>
                      <a:pt x="319" y="557"/>
                    </a:cubicBezTo>
                    <a:cubicBezTo>
                      <a:pt x="435" y="557"/>
                      <a:pt x="537" y="485"/>
                      <a:pt x="577" y="366"/>
                    </a:cubicBezTo>
                    <a:cubicBezTo>
                      <a:pt x="627" y="216"/>
                      <a:pt x="552" y="66"/>
                      <a:pt x="401" y="16"/>
                    </a:cubicBezTo>
                    <a:cubicBezTo>
                      <a:pt x="370" y="5"/>
                      <a:pt x="339" y="0"/>
                      <a:pt x="30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4" name="Google Shape;5854;p30"/>
              <p:cNvSpPr/>
              <p:nvPr/>
            </p:nvSpPr>
            <p:spPr>
              <a:xfrm>
                <a:off x="15494561" y="3653526"/>
                <a:ext cx="37179" cy="32991"/>
              </a:xfrm>
              <a:custGeom>
                <a:avLst/>
                <a:gdLst/>
                <a:ahLst/>
                <a:cxnLst/>
                <a:rect l="l" t="t" r="r" b="b"/>
                <a:pathLst>
                  <a:path w="577" h="512" extrusionOk="0">
                    <a:moveTo>
                      <a:pt x="286" y="1"/>
                    </a:moveTo>
                    <a:cubicBezTo>
                      <a:pt x="236" y="1"/>
                      <a:pt x="188" y="15"/>
                      <a:pt x="150" y="43"/>
                    </a:cubicBezTo>
                    <a:cubicBezTo>
                      <a:pt x="25" y="118"/>
                      <a:pt x="0" y="269"/>
                      <a:pt x="75" y="394"/>
                    </a:cubicBezTo>
                    <a:cubicBezTo>
                      <a:pt x="138" y="472"/>
                      <a:pt x="220" y="511"/>
                      <a:pt x="298" y="511"/>
                    </a:cubicBezTo>
                    <a:cubicBezTo>
                      <a:pt x="344" y="511"/>
                      <a:pt x="389" y="497"/>
                      <a:pt x="426" y="469"/>
                    </a:cubicBezTo>
                    <a:cubicBezTo>
                      <a:pt x="551" y="369"/>
                      <a:pt x="577" y="219"/>
                      <a:pt x="501" y="118"/>
                    </a:cubicBezTo>
                    <a:cubicBezTo>
                      <a:pt x="454" y="40"/>
                      <a:pt x="368" y="1"/>
                      <a:pt x="286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5" name="Google Shape;5855;p30"/>
              <p:cNvSpPr/>
              <p:nvPr/>
            </p:nvSpPr>
            <p:spPr>
              <a:xfrm>
                <a:off x="15596304" y="2951185"/>
                <a:ext cx="40401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58" extrusionOk="0">
                    <a:moveTo>
                      <a:pt x="308" y="0"/>
                    </a:moveTo>
                    <a:cubicBezTo>
                      <a:pt x="192" y="0"/>
                      <a:pt x="90" y="72"/>
                      <a:pt x="50" y="191"/>
                    </a:cubicBezTo>
                    <a:cubicBezTo>
                      <a:pt x="0" y="342"/>
                      <a:pt x="75" y="492"/>
                      <a:pt x="226" y="542"/>
                    </a:cubicBezTo>
                    <a:cubicBezTo>
                      <a:pt x="257" y="553"/>
                      <a:pt x="288" y="558"/>
                      <a:pt x="319" y="558"/>
                    </a:cubicBezTo>
                    <a:cubicBezTo>
                      <a:pt x="434" y="558"/>
                      <a:pt x="537" y="486"/>
                      <a:pt x="576" y="367"/>
                    </a:cubicBezTo>
                    <a:cubicBezTo>
                      <a:pt x="627" y="216"/>
                      <a:pt x="551" y="66"/>
                      <a:pt x="401" y="16"/>
                    </a:cubicBezTo>
                    <a:cubicBezTo>
                      <a:pt x="370" y="5"/>
                      <a:pt x="338" y="0"/>
                      <a:pt x="30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6" name="Google Shape;5856;p30"/>
              <p:cNvSpPr/>
              <p:nvPr/>
            </p:nvSpPr>
            <p:spPr>
              <a:xfrm>
                <a:off x="15373423" y="2862329"/>
                <a:ext cx="42012" cy="36019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18" y="1"/>
                    </a:moveTo>
                    <a:cubicBezTo>
                      <a:pt x="208" y="1"/>
                      <a:pt x="90" y="73"/>
                      <a:pt x="51" y="192"/>
                    </a:cubicBezTo>
                    <a:cubicBezTo>
                      <a:pt x="0" y="342"/>
                      <a:pt x="76" y="492"/>
                      <a:pt x="226" y="543"/>
                    </a:cubicBezTo>
                    <a:cubicBezTo>
                      <a:pt x="257" y="553"/>
                      <a:pt x="289" y="558"/>
                      <a:pt x="319" y="558"/>
                    </a:cubicBezTo>
                    <a:cubicBezTo>
                      <a:pt x="435" y="558"/>
                      <a:pt x="537" y="486"/>
                      <a:pt x="577" y="367"/>
                    </a:cubicBezTo>
                    <a:cubicBezTo>
                      <a:pt x="652" y="217"/>
                      <a:pt x="552" y="66"/>
                      <a:pt x="401" y="16"/>
                    </a:cubicBezTo>
                    <a:cubicBezTo>
                      <a:pt x="375" y="6"/>
                      <a:pt x="347" y="1"/>
                      <a:pt x="31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7" name="Google Shape;5857;p30"/>
              <p:cNvSpPr/>
              <p:nvPr/>
            </p:nvSpPr>
            <p:spPr>
              <a:xfrm>
                <a:off x="15594628" y="3332898"/>
                <a:ext cx="24292" cy="23454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64" extrusionOk="0">
                    <a:moveTo>
                      <a:pt x="200" y="0"/>
                    </a:moveTo>
                    <a:cubicBezTo>
                      <a:pt x="119" y="0"/>
                      <a:pt x="47" y="49"/>
                      <a:pt x="26" y="132"/>
                    </a:cubicBezTo>
                    <a:cubicBezTo>
                      <a:pt x="1" y="207"/>
                      <a:pt x="51" y="307"/>
                      <a:pt x="126" y="357"/>
                    </a:cubicBezTo>
                    <a:cubicBezTo>
                      <a:pt x="143" y="362"/>
                      <a:pt x="161" y="364"/>
                      <a:pt x="178" y="364"/>
                    </a:cubicBezTo>
                    <a:cubicBezTo>
                      <a:pt x="259" y="364"/>
                      <a:pt x="331" y="315"/>
                      <a:pt x="352" y="232"/>
                    </a:cubicBezTo>
                    <a:cubicBezTo>
                      <a:pt x="377" y="157"/>
                      <a:pt x="327" y="57"/>
                      <a:pt x="252" y="7"/>
                    </a:cubicBezTo>
                    <a:cubicBezTo>
                      <a:pt x="234" y="2"/>
                      <a:pt x="217" y="0"/>
                      <a:pt x="20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8" name="Google Shape;5858;p30"/>
              <p:cNvSpPr/>
              <p:nvPr/>
            </p:nvSpPr>
            <p:spPr>
              <a:xfrm>
                <a:off x="15497783" y="2998609"/>
                <a:ext cx="24292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3" extrusionOk="0">
                    <a:moveTo>
                      <a:pt x="198" y="0"/>
                    </a:moveTo>
                    <a:cubicBezTo>
                      <a:pt x="117" y="0"/>
                      <a:pt x="46" y="45"/>
                      <a:pt x="25" y="107"/>
                    </a:cubicBezTo>
                    <a:cubicBezTo>
                      <a:pt x="0" y="207"/>
                      <a:pt x="50" y="307"/>
                      <a:pt x="126" y="332"/>
                    </a:cubicBezTo>
                    <a:cubicBezTo>
                      <a:pt x="152" y="346"/>
                      <a:pt x="179" y="352"/>
                      <a:pt x="205" y="352"/>
                    </a:cubicBezTo>
                    <a:cubicBezTo>
                      <a:pt x="274" y="352"/>
                      <a:pt x="333" y="306"/>
                      <a:pt x="351" y="232"/>
                    </a:cubicBezTo>
                    <a:cubicBezTo>
                      <a:pt x="376" y="132"/>
                      <a:pt x="326" y="32"/>
                      <a:pt x="251" y="7"/>
                    </a:cubicBezTo>
                    <a:cubicBezTo>
                      <a:pt x="233" y="2"/>
                      <a:pt x="215" y="0"/>
                      <a:pt x="19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9" name="Google Shape;5859;p30"/>
              <p:cNvSpPr/>
              <p:nvPr/>
            </p:nvSpPr>
            <p:spPr>
              <a:xfrm>
                <a:off x="15633418" y="3252869"/>
                <a:ext cx="25903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53" extrusionOk="0">
                    <a:moveTo>
                      <a:pt x="187" y="1"/>
                    </a:moveTo>
                    <a:cubicBezTo>
                      <a:pt x="126" y="1"/>
                      <a:pt x="62" y="47"/>
                      <a:pt x="26" y="121"/>
                    </a:cubicBezTo>
                    <a:cubicBezTo>
                      <a:pt x="0" y="221"/>
                      <a:pt x="51" y="321"/>
                      <a:pt x="151" y="346"/>
                    </a:cubicBezTo>
                    <a:cubicBezTo>
                      <a:pt x="164" y="351"/>
                      <a:pt x="178" y="353"/>
                      <a:pt x="193" y="353"/>
                    </a:cubicBezTo>
                    <a:cubicBezTo>
                      <a:pt x="260" y="353"/>
                      <a:pt x="335" y="308"/>
                      <a:pt x="376" y="246"/>
                    </a:cubicBezTo>
                    <a:cubicBezTo>
                      <a:pt x="401" y="146"/>
                      <a:pt x="351" y="46"/>
                      <a:pt x="251" y="20"/>
                    </a:cubicBezTo>
                    <a:cubicBezTo>
                      <a:pt x="231" y="7"/>
                      <a:pt x="209" y="1"/>
                      <a:pt x="187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0" name="Google Shape;5860;p30"/>
              <p:cNvSpPr/>
              <p:nvPr/>
            </p:nvSpPr>
            <p:spPr>
              <a:xfrm>
                <a:off x="15467112" y="3160856"/>
                <a:ext cx="25903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53" extrusionOk="0">
                    <a:moveTo>
                      <a:pt x="187" y="0"/>
                    </a:moveTo>
                    <a:cubicBezTo>
                      <a:pt x="127" y="0"/>
                      <a:pt x="68" y="47"/>
                      <a:pt x="50" y="120"/>
                    </a:cubicBezTo>
                    <a:cubicBezTo>
                      <a:pt x="0" y="220"/>
                      <a:pt x="50" y="321"/>
                      <a:pt x="150" y="346"/>
                    </a:cubicBezTo>
                    <a:cubicBezTo>
                      <a:pt x="168" y="350"/>
                      <a:pt x="186" y="352"/>
                      <a:pt x="203" y="352"/>
                    </a:cubicBezTo>
                    <a:cubicBezTo>
                      <a:pt x="284" y="352"/>
                      <a:pt x="355" y="307"/>
                      <a:pt x="376" y="245"/>
                    </a:cubicBezTo>
                    <a:cubicBezTo>
                      <a:pt x="401" y="145"/>
                      <a:pt x="351" y="45"/>
                      <a:pt x="251" y="20"/>
                    </a:cubicBezTo>
                    <a:cubicBezTo>
                      <a:pt x="230" y="6"/>
                      <a:pt x="209" y="0"/>
                      <a:pt x="187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1" name="Google Shape;5861;p30"/>
              <p:cNvSpPr/>
              <p:nvPr/>
            </p:nvSpPr>
            <p:spPr>
              <a:xfrm>
                <a:off x="15211949" y="3100352"/>
                <a:ext cx="25903" cy="23454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64" extrusionOk="0">
                    <a:moveTo>
                      <a:pt x="225" y="0"/>
                    </a:moveTo>
                    <a:cubicBezTo>
                      <a:pt x="143" y="0"/>
                      <a:pt x="71" y="49"/>
                      <a:pt x="50" y="132"/>
                    </a:cubicBezTo>
                    <a:cubicBezTo>
                      <a:pt x="0" y="232"/>
                      <a:pt x="50" y="332"/>
                      <a:pt x="150" y="357"/>
                    </a:cubicBezTo>
                    <a:cubicBezTo>
                      <a:pt x="168" y="362"/>
                      <a:pt x="185" y="364"/>
                      <a:pt x="202" y="364"/>
                    </a:cubicBezTo>
                    <a:cubicBezTo>
                      <a:pt x="283" y="364"/>
                      <a:pt x="355" y="315"/>
                      <a:pt x="376" y="232"/>
                    </a:cubicBezTo>
                    <a:cubicBezTo>
                      <a:pt x="401" y="157"/>
                      <a:pt x="351" y="57"/>
                      <a:pt x="276" y="7"/>
                    </a:cubicBezTo>
                    <a:cubicBezTo>
                      <a:pt x="259" y="2"/>
                      <a:pt x="241" y="0"/>
                      <a:pt x="22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2" name="Google Shape;5862;p30"/>
              <p:cNvSpPr/>
              <p:nvPr/>
            </p:nvSpPr>
            <p:spPr>
              <a:xfrm>
                <a:off x="15228058" y="3472915"/>
                <a:ext cx="43687" cy="39048"/>
              </a:xfrm>
              <a:custGeom>
                <a:avLst/>
                <a:gdLst/>
                <a:ahLst/>
                <a:cxnLst/>
                <a:rect l="l" t="t" r="r" b="b"/>
                <a:pathLst>
                  <a:path w="678" h="606" extrusionOk="0">
                    <a:moveTo>
                      <a:pt x="345" y="1"/>
                    </a:moveTo>
                    <a:cubicBezTo>
                      <a:pt x="218" y="1"/>
                      <a:pt x="92" y="91"/>
                      <a:pt x="51" y="215"/>
                    </a:cubicBezTo>
                    <a:cubicBezTo>
                      <a:pt x="1" y="365"/>
                      <a:pt x="76" y="540"/>
                      <a:pt x="226" y="590"/>
                    </a:cubicBezTo>
                    <a:cubicBezTo>
                      <a:pt x="263" y="601"/>
                      <a:pt x="298" y="606"/>
                      <a:pt x="332" y="606"/>
                    </a:cubicBezTo>
                    <a:cubicBezTo>
                      <a:pt x="461" y="606"/>
                      <a:pt x="568" y="534"/>
                      <a:pt x="627" y="415"/>
                    </a:cubicBezTo>
                    <a:cubicBezTo>
                      <a:pt x="677" y="240"/>
                      <a:pt x="577" y="89"/>
                      <a:pt x="427" y="14"/>
                    </a:cubicBezTo>
                    <a:cubicBezTo>
                      <a:pt x="400" y="5"/>
                      <a:pt x="373" y="1"/>
                      <a:pt x="3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3" name="Google Shape;5863;p30"/>
              <p:cNvSpPr/>
              <p:nvPr/>
            </p:nvSpPr>
            <p:spPr>
              <a:xfrm>
                <a:off x="15683484" y="3487348"/>
                <a:ext cx="40401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58" extrusionOk="0">
                    <a:moveTo>
                      <a:pt x="308" y="0"/>
                    </a:moveTo>
                    <a:cubicBezTo>
                      <a:pt x="193" y="0"/>
                      <a:pt x="90" y="72"/>
                      <a:pt x="51" y="191"/>
                    </a:cubicBezTo>
                    <a:cubicBezTo>
                      <a:pt x="0" y="341"/>
                      <a:pt x="76" y="492"/>
                      <a:pt x="226" y="542"/>
                    </a:cubicBezTo>
                    <a:cubicBezTo>
                      <a:pt x="257" y="552"/>
                      <a:pt x="289" y="557"/>
                      <a:pt x="319" y="557"/>
                    </a:cubicBezTo>
                    <a:cubicBezTo>
                      <a:pt x="435" y="557"/>
                      <a:pt x="537" y="485"/>
                      <a:pt x="577" y="366"/>
                    </a:cubicBezTo>
                    <a:cubicBezTo>
                      <a:pt x="627" y="216"/>
                      <a:pt x="552" y="66"/>
                      <a:pt x="401" y="16"/>
                    </a:cubicBezTo>
                    <a:cubicBezTo>
                      <a:pt x="370" y="5"/>
                      <a:pt x="339" y="0"/>
                      <a:pt x="30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4" name="Google Shape;5864;p30"/>
              <p:cNvSpPr/>
              <p:nvPr/>
            </p:nvSpPr>
            <p:spPr>
              <a:xfrm>
                <a:off x="13669697" y="4487895"/>
                <a:ext cx="56574" cy="50259"/>
              </a:xfrm>
              <a:custGeom>
                <a:avLst/>
                <a:gdLst/>
                <a:ahLst/>
                <a:cxnLst/>
                <a:rect l="l" t="t" r="r" b="b"/>
                <a:pathLst>
                  <a:path w="878" h="780" extrusionOk="0">
                    <a:moveTo>
                      <a:pt x="461" y="0"/>
                    </a:moveTo>
                    <a:cubicBezTo>
                      <a:pt x="379" y="0"/>
                      <a:pt x="296" y="26"/>
                      <a:pt x="226" y="77"/>
                    </a:cubicBezTo>
                    <a:cubicBezTo>
                      <a:pt x="50" y="202"/>
                      <a:pt x="0" y="428"/>
                      <a:pt x="125" y="603"/>
                    </a:cubicBezTo>
                    <a:cubicBezTo>
                      <a:pt x="200" y="723"/>
                      <a:pt x="311" y="780"/>
                      <a:pt x="430" y="780"/>
                    </a:cubicBezTo>
                    <a:cubicBezTo>
                      <a:pt x="511" y="780"/>
                      <a:pt x="596" y="754"/>
                      <a:pt x="677" y="703"/>
                    </a:cubicBezTo>
                    <a:cubicBezTo>
                      <a:pt x="852" y="578"/>
                      <a:pt x="877" y="352"/>
                      <a:pt x="777" y="177"/>
                    </a:cubicBezTo>
                    <a:cubicBezTo>
                      <a:pt x="702" y="57"/>
                      <a:pt x="583" y="0"/>
                      <a:pt x="46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5" name="Google Shape;5865;p30"/>
              <p:cNvSpPr/>
              <p:nvPr/>
            </p:nvSpPr>
            <p:spPr>
              <a:xfrm>
                <a:off x="15539730" y="4664318"/>
                <a:ext cx="58249" cy="51033"/>
              </a:xfrm>
              <a:custGeom>
                <a:avLst/>
                <a:gdLst/>
                <a:ahLst/>
                <a:cxnLst/>
                <a:rect l="l" t="t" r="r" b="b"/>
                <a:pathLst>
                  <a:path w="904" h="792" extrusionOk="0">
                    <a:moveTo>
                      <a:pt x="446" y="1"/>
                    </a:moveTo>
                    <a:cubicBezTo>
                      <a:pt x="370" y="1"/>
                      <a:pt x="293" y="23"/>
                      <a:pt x="226" y="70"/>
                    </a:cubicBezTo>
                    <a:cubicBezTo>
                      <a:pt x="51" y="196"/>
                      <a:pt x="1" y="446"/>
                      <a:pt x="126" y="622"/>
                    </a:cubicBezTo>
                    <a:cubicBezTo>
                      <a:pt x="204" y="731"/>
                      <a:pt x="331" y="792"/>
                      <a:pt x="457" y="792"/>
                    </a:cubicBezTo>
                    <a:cubicBezTo>
                      <a:pt x="534" y="792"/>
                      <a:pt x="611" y="769"/>
                      <a:pt x="678" y="722"/>
                    </a:cubicBezTo>
                    <a:cubicBezTo>
                      <a:pt x="853" y="597"/>
                      <a:pt x="903" y="346"/>
                      <a:pt x="778" y="171"/>
                    </a:cubicBezTo>
                    <a:cubicBezTo>
                      <a:pt x="700" y="62"/>
                      <a:pt x="573" y="1"/>
                      <a:pt x="446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6" name="Google Shape;5866;p30"/>
              <p:cNvSpPr/>
              <p:nvPr/>
            </p:nvSpPr>
            <p:spPr>
              <a:xfrm>
                <a:off x="14443239" y="4500911"/>
                <a:ext cx="64628" cy="56316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874" extrusionOk="0">
                    <a:moveTo>
                      <a:pt x="478" y="1"/>
                    </a:moveTo>
                    <a:cubicBezTo>
                      <a:pt x="300" y="1"/>
                      <a:pt x="134" y="105"/>
                      <a:pt x="75" y="301"/>
                    </a:cubicBezTo>
                    <a:cubicBezTo>
                      <a:pt x="0" y="526"/>
                      <a:pt x="126" y="777"/>
                      <a:pt x="351" y="852"/>
                    </a:cubicBezTo>
                    <a:cubicBezTo>
                      <a:pt x="396" y="867"/>
                      <a:pt x="441" y="874"/>
                      <a:pt x="486" y="874"/>
                    </a:cubicBezTo>
                    <a:cubicBezTo>
                      <a:pt x="669" y="874"/>
                      <a:pt x="842" y="757"/>
                      <a:pt x="902" y="576"/>
                    </a:cubicBezTo>
                    <a:cubicBezTo>
                      <a:pt x="1003" y="351"/>
                      <a:pt x="877" y="100"/>
                      <a:pt x="627" y="25"/>
                    </a:cubicBezTo>
                    <a:cubicBezTo>
                      <a:pt x="578" y="9"/>
                      <a:pt x="527" y="1"/>
                      <a:pt x="47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7" name="Google Shape;5867;p30"/>
              <p:cNvSpPr/>
              <p:nvPr/>
            </p:nvSpPr>
            <p:spPr>
              <a:xfrm>
                <a:off x="14304318" y="4846669"/>
                <a:ext cx="64693" cy="57798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97" extrusionOk="0">
                    <a:moveTo>
                      <a:pt x="493" y="1"/>
                    </a:moveTo>
                    <a:cubicBezTo>
                      <a:pt x="310" y="1"/>
                      <a:pt x="136" y="117"/>
                      <a:pt x="76" y="298"/>
                    </a:cubicBezTo>
                    <a:cubicBezTo>
                      <a:pt x="1" y="549"/>
                      <a:pt x="126" y="799"/>
                      <a:pt x="352" y="875"/>
                    </a:cubicBezTo>
                    <a:cubicBezTo>
                      <a:pt x="396" y="889"/>
                      <a:pt x="442" y="896"/>
                      <a:pt x="487" y="896"/>
                    </a:cubicBezTo>
                    <a:cubicBezTo>
                      <a:pt x="670" y="896"/>
                      <a:pt x="848" y="780"/>
                      <a:pt x="928" y="599"/>
                    </a:cubicBezTo>
                    <a:cubicBezTo>
                      <a:pt x="1003" y="373"/>
                      <a:pt x="878" y="123"/>
                      <a:pt x="627" y="22"/>
                    </a:cubicBezTo>
                    <a:cubicBezTo>
                      <a:pt x="583" y="8"/>
                      <a:pt x="537" y="1"/>
                      <a:pt x="49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8" name="Google Shape;5868;p30"/>
              <p:cNvSpPr/>
              <p:nvPr/>
            </p:nvSpPr>
            <p:spPr>
              <a:xfrm>
                <a:off x="15040745" y="4525718"/>
                <a:ext cx="40401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58" extrusionOk="0">
                    <a:moveTo>
                      <a:pt x="308" y="0"/>
                    </a:moveTo>
                    <a:cubicBezTo>
                      <a:pt x="193" y="0"/>
                      <a:pt x="90" y="72"/>
                      <a:pt x="51" y="191"/>
                    </a:cubicBezTo>
                    <a:cubicBezTo>
                      <a:pt x="0" y="342"/>
                      <a:pt x="76" y="492"/>
                      <a:pt x="226" y="542"/>
                    </a:cubicBezTo>
                    <a:cubicBezTo>
                      <a:pt x="257" y="553"/>
                      <a:pt x="289" y="558"/>
                      <a:pt x="319" y="558"/>
                    </a:cubicBezTo>
                    <a:cubicBezTo>
                      <a:pt x="435" y="558"/>
                      <a:pt x="537" y="486"/>
                      <a:pt x="577" y="367"/>
                    </a:cubicBezTo>
                    <a:cubicBezTo>
                      <a:pt x="627" y="216"/>
                      <a:pt x="552" y="66"/>
                      <a:pt x="401" y="16"/>
                    </a:cubicBezTo>
                    <a:cubicBezTo>
                      <a:pt x="370" y="5"/>
                      <a:pt x="339" y="0"/>
                      <a:pt x="30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9" name="Google Shape;5869;p30"/>
              <p:cNvSpPr/>
              <p:nvPr/>
            </p:nvSpPr>
            <p:spPr>
              <a:xfrm>
                <a:off x="14517533" y="4677527"/>
                <a:ext cx="40401" cy="35246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47" extrusionOk="0">
                    <a:moveTo>
                      <a:pt x="308" y="0"/>
                    </a:moveTo>
                    <a:cubicBezTo>
                      <a:pt x="192" y="0"/>
                      <a:pt x="90" y="72"/>
                      <a:pt x="50" y="191"/>
                    </a:cubicBezTo>
                    <a:cubicBezTo>
                      <a:pt x="0" y="317"/>
                      <a:pt x="75" y="492"/>
                      <a:pt x="226" y="542"/>
                    </a:cubicBezTo>
                    <a:cubicBezTo>
                      <a:pt x="245" y="545"/>
                      <a:pt x="265" y="547"/>
                      <a:pt x="284" y="547"/>
                    </a:cubicBezTo>
                    <a:cubicBezTo>
                      <a:pt x="413" y="547"/>
                      <a:pt x="533" y="476"/>
                      <a:pt x="577" y="367"/>
                    </a:cubicBezTo>
                    <a:cubicBezTo>
                      <a:pt x="627" y="216"/>
                      <a:pt x="551" y="66"/>
                      <a:pt x="401" y="16"/>
                    </a:cubicBezTo>
                    <a:cubicBezTo>
                      <a:pt x="370" y="5"/>
                      <a:pt x="338" y="0"/>
                      <a:pt x="30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0" name="Google Shape;5870;p30"/>
              <p:cNvSpPr/>
              <p:nvPr/>
            </p:nvSpPr>
            <p:spPr>
              <a:xfrm>
                <a:off x="14914775" y="4464376"/>
                <a:ext cx="40465" cy="34344"/>
              </a:xfrm>
              <a:custGeom>
                <a:avLst/>
                <a:gdLst/>
                <a:ahLst/>
                <a:cxnLst/>
                <a:rect l="l" t="t" r="r" b="b"/>
                <a:pathLst>
                  <a:path w="628" h="533" extrusionOk="0">
                    <a:moveTo>
                      <a:pt x="318" y="0"/>
                    </a:moveTo>
                    <a:cubicBezTo>
                      <a:pt x="208" y="0"/>
                      <a:pt x="90" y="72"/>
                      <a:pt x="51" y="191"/>
                    </a:cubicBezTo>
                    <a:cubicBezTo>
                      <a:pt x="1" y="316"/>
                      <a:pt x="101" y="492"/>
                      <a:pt x="226" y="517"/>
                    </a:cubicBezTo>
                    <a:cubicBezTo>
                      <a:pt x="258" y="528"/>
                      <a:pt x="290" y="533"/>
                      <a:pt x="322" y="533"/>
                    </a:cubicBezTo>
                    <a:cubicBezTo>
                      <a:pt x="436" y="533"/>
                      <a:pt x="538" y="465"/>
                      <a:pt x="577" y="366"/>
                    </a:cubicBezTo>
                    <a:cubicBezTo>
                      <a:pt x="627" y="216"/>
                      <a:pt x="552" y="66"/>
                      <a:pt x="402" y="16"/>
                    </a:cubicBezTo>
                    <a:cubicBezTo>
                      <a:pt x="375" y="5"/>
                      <a:pt x="347" y="0"/>
                      <a:pt x="31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1" name="Google Shape;5871;p30"/>
              <p:cNvSpPr/>
              <p:nvPr/>
            </p:nvSpPr>
            <p:spPr>
              <a:xfrm>
                <a:off x="14772696" y="4722761"/>
                <a:ext cx="38790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58" extrusionOk="0">
                    <a:moveTo>
                      <a:pt x="308" y="0"/>
                    </a:moveTo>
                    <a:cubicBezTo>
                      <a:pt x="192" y="0"/>
                      <a:pt x="90" y="72"/>
                      <a:pt x="50" y="191"/>
                    </a:cubicBezTo>
                    <a:cubicBezTo>
                      <a:pt x="0" y="341"/>
                      <a:pt x="75" y="492"/>
                      <a:pt x="201" y="542"/>
                    </a:cubicBezTo>
                    <a:cubicBezTo>
                      <a:pt x="232" y="552"/>
                      <a:pt x="263" y="557"/>
                      <a:pt x="294" y="557"/>
                    </a:cubicBezTo>
                    <a:cubicBezTo>
                      <a:pt x="409" y="557"/>
                      <a:pt x="512" y="485"/>
                      <a:pt x="551" y="366"/>
                    </a:cubicBezTo>
                    <a:cubicBezTo>
                      <a:pt x="602" y="241"/>
                      <a:pt x="526" y="66"/>
                      <a:pt x="401" y="16"/>
                    </a:cubicBezTo>
                    <a:cubicBezTo>
                      <a:pt x="370" y="5"/>
                      <a:pt x="338" y="0"/>
                      <a:pt x="30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2" name="Google Shape;5872;p30"/>
              <p:cNvSpPr/>
              <p:nvPr/>
            </p:nvSpPr>
            <p:spPr>
              <a:xfrm>
                <a:off x="14679007" y="5121613"/>
                <a:ext cx="38790" cy="34408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34" extrusionOk="0">
                    <a:moveTo>
                      <a:pt x="293" y="1"/>
                    </a:moveTo>
                    <a:cubicBezTo>
                      <a:pt x="184" y="1"/>
                      <a:pt x="70" y="73"/>
                      <a:pt x="51" y="192"/>
                    </a:cubicBezTo>
                    <a:cubicBezTo>
                      <a:pt x="0" y="317"/>
                      <a:pt x="76" y="492"/>
                      <a:pt x="201" y="517"/>
                    </a:cubicBezTo>
                    <a:cubicBezTo>
                      <a:pt x="233" y="528"/>
                      <a:pt x="265" y="533"/>
                      <a:pt x="296" y="533"/>
                    </a:cubicBezTo>
                    <a:cubicBezTo>
                      <a:pt x="411" y="533"/>
                      <a:pt x="512" y="466"/>
                      <a:pt x="552" y="367"/>
                    </a:cubicBezTo>
                    <a:cubicBezTo>
                      <a:pt x="602" y="217"/>
                      <a:pt x="527" y="66"/>
                      <a:pt x="376" y="16"/>
                    </a:cubicBezTo>
                    <a:cubicBezTo>
                      <a:pt x="350" y="6"/>
                      <a:pt x="322" y="1"/>
                      <a:pt x="29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3" name="Google Shape;5873;p30"/>
              <p:cNvSpPr/>
              <p:nvPr/>
            </p:nvSpPr>
            <p:spPr>
              <a:xfrm>
                <a:off x="15258729" y="5071161"/>
                <a:ext cx="67914" cy="61020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947" extrusionOk="0">
                    <a:moveTo>
                      <a:pt x="530" y="1"/>
                    </a:moveTo>
                    <a:cubicBezTo>
                      <a:pt x="327" y="1"/>
                      <a:pt x="137" y="121"/>
                      <a:pt x="76" y="323"/>
                    </a:cubicBezTo>
                    <a:cubicBezTo>
                      <a:pt x="1" y="574"/>
                      <a:pt x="126" y="824"/>
                      <a:pt x="377" y="924"/>
                    </a:cubicBezTo>
                    <a:cubicBezTo>
                      <a:pt x="421" y="939"/>
                      <a:pt x="467" y="946"/>
                      <a:pt x="512" y="946"/>
                    </a:cubicBezTo>
                    <a:cubicBezTo>
                      <a:pt x="702" y="946"/>
                      <a:pt x="893" y="826"/>
                      <a:pt x="953" y="624"/>
                    </a:cubicBezTo>
                    <a:cubicBezTo>
                      <a:pt x="1054" y="373"/>
                      <a:pt x="903" y="122"/>
                      <a:pt x="678" y="22"/>
                    </a:cubicBezTo>
                    <a:cubicBezTo>
                      <a:pt x="629" y="8"/>
                      <a:pt x="579" y="1"/>
                      <a:pt x="5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4" name="Google Shape;5874;p30"/>
              <p:cNvSpPr/>
              <p:nvPr/>
            </p:nvSpPr>
            <p:spPr>
              <a:xfrm>
                <a:off x="15279735" y="4363793"/>
                <a:ext cx="64693" cy="57798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97" extrusionOk="0">
                    <a:moveTo>
                      <a:pt x="492" y="1"/>
                    </a:moveTo>
                    <a:cubicBezTo>
                      <a:pt x="310" y="1"/>
                      <a:pt x="136" y="117"/>
                      <a:pt x="76" y="298"/>
                    </a:cubicBezTo>
                    <a:cubicBezTo>
                      <a:pt x="1" y="549"/>
                      <a:pt x="126" y="800"/>
                      <a:pt x="352" y="875"/>
                    </a:cubicBezTo>
                    <a:cubicBezTo>
                      <a:pt x="396" y="890"/>
                      <a:pt x="442" y="897"/>
                      <a:pt x="487" y="897"/>
                    </a:cubicBezTo>
                    <a:cubicBezTo>
                      <a:pt x="670" y="897"/>
                      <a:pt x="848" y="780"/>
                      <a:pt x="928" y="599"/>
                    </a:cubicBezTo>
                    <a:cubicBezTo>
                      <a:pt x="1003" y="374"/>
                      <a:pt x="878" y="123"/>
                      <a:pt x="627" y="23"/>
                    </a:cubicBezTo>
                    <a:cubicBezTo>
                      <a:pt x="583" y="8"/>
                      <a:pt x="537" y="1"/>
                      <a:pt x="492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5" name="Google Shape;5875;p30"/>
              <p:cNvSpPr/>
              <p:nvPr/>
            </p:nvSpPr>
            <p:spPr>
              <a:xfrm>
                <a:off x="14924440" y="4792673"/>
                <a:ext cx="25903" cy="22037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42" extrusionOk="0">
                    <a:moveTo>
                      <a:pt x="211" y="0"/>
                    </a:moveTo>
                    <a:cubicBezTo>
                      <a:pt x="172" y="0"/>
                      <a:pt x="132" y="13"/>
                      <a:pt x="101" y="33"/>
                    </a:cubicBezTo>
                    <a:cubicBezTo>
                      <a:pt x="26" y="84"/>
                      <a:pt x="1" y="184"/>
                      <a:pt x="76" y="259"/>
                    </a:cubicBezTo>
                    <a:cubicBezTo>
                      <a:pt x="105" y="318"/>
                      <a:pt x="152" y="342"/>
                      <a:pt x="201" y="342"/>
                    </a:cubicBezTo>
                    <a:cubicBezTo>
                      <a:pt x="235" y="342"/>
                      <a:pt x="271" y="330"/>
                      <a:pt x="302" y="309"/>
                    </a:cubicBezTo>
                    <a:cubicBezTo>
                      <a:pt x="377" y="259"/>
                      <a:pt x="402" y="159"/>
                      <a:pt x="352" y="84"/>
                    </a:cubicBezTo>
                    <a:cubicBezTo>
                      <a:pt x="322" y="25"/>
                      <a:pt x="267" y="0"/>
                      <a:pt x="21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6" name="Google Shape;5876;p30"/>
              <p:cNvSpPr/>
              <p:nvPr/>
            </p:nvSpPr>
            <p:spPr>
              <a:xfrm>
                <a:off x="15404094" y="4861618"/>
                <a:ext cx="27514" cy="24936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87" extrusionOk="0">
                    <a:moveTo>
                      <a:pt x="211" y="0"/>
                    </a:moveTo>
                    <a:cubicBezTo>
                      <a:pt x="134" y="0"/>
                      <a:pt x="65" y="63"/>
                      <a:pt x="26" y="141"/>
                    </a:cubicBezTo>
                    <a:cubicBezTo>
                      <a:pt x="1" y="242"/>
                      <a:pt x="51" y="342"/>
                      <a:pt x="151" y="367"/>
                    </a:cubicBezTo>
                    <a:cubicBezTo>
                      <a:pt x="178" y="380"/>
                      <a:pt x="205" y="387"/>
                      <a:pt x="231" y="387"/>
                    </a:cubicBezTo>
                    <a:cubicBezTo>
                      <a:pt x="301" y="387"/>
                      <a:pt x="365" y="340"/>
                      <a:pt x="402" y="267"/>
                    </a:cubicBezTo>
                    <a:cubicBezTo>
                      <a:pt x="427" y="166"/>
                      <a:pt x="377" y="41"/>
                      <a:pt x="276" y="16"/>
                    </a:cubicBezTo>
                    <a:cubicBezTo>
                      <a:pt x="254" y="5"/>
                      <a:pt x="232" y="0"/>
                      <a:pt x="21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7" name="Google Shape;5877;p30"/>
              <p:cNvSpPr/>
              <p:nvPr/>
            </p:nvSpPr>
            <p:spPr>
              <a:xfrm>
                <a:off x="15465436" y="4708778"/>
                <a:ext cx="27578" cy="25710"/>
              </a:xfrm>
              <a:custGeom>
                <a:avLst/>
                <a:gdLst/>
                <a:ahLst/>
                <a:cxnLst/>
                <a:rect l="l" t="t" r="r" b="b"/>
                <a:pathLst>
                  <a:path w="428" h="399" extrusionOk="0">
                    <a:moveTo>
                      <a:pt x="223" y="1"/>
                    </a:moveTo>
                    <a:cubicBezTo>
                      <a:pt x="136" y="1"/>
                      <a:pt x="47" y="49"/>
                      <a:pt x="26" y="132"/>
                    </a:cubicBezTo>
                    <a:cubicBezTo>
                      <a:pt x="1" y="233"/>
                      <a:pt x="51" y="358"/>
                      <a:pt x="151" y="383"/>
                    </a:cubicBezTo>
                    <a:cubicBezTo>
                      <a:pt x="173" y="394"/>
                      <a:pt x="195" y="399"/>
                      <a:pt x="217" y="399"/>
                    </a:cubicBezTo>
                    <a:cubicBezTo>
                      <a:pt x="293" y="399"/>
                      <a:pt x="363" y="336"/>
                      <a:pt x="402" y="258"/>
                    </a:cubicBezTo>
                    <a:cubicBezTo>
                      <a:pt x="427" y="157"/>
                      <a:pt x="377" y="57"/>
                      <a:pt x="277" y="7"/>
                    </a:cubicBezTo>
                    <a:cubicBezTo>
                      <a:pt x="259" y="3"/>
                      <a:pt x="242" y="1"/>
                      <a:pt x="22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8" name="Google Shape;5878;p30"/>
              <p:cNvSpPr/>
              <p:nvPr/>
            </p:nvSpPr>
            <p:spPr>
              <a:xfrm>
                <a:off x="15152153" y="4860394"/>
                <a:ext cx="17848" cy="15658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3" extrusionOk="0">
                    <a:moveTo>
                      <a:pt x="121" y="1"/>
                    </a:moveTo>
                    <a:cubicBezTo>
                      <a:pt x="68" y="1"/>
                      <a:pt x="26" y="29"/>
                      <a:pt x="26" y="85"/>
                    </a:cubicBezTo>
                    <a:cubicBezTo>
                      <a:pt x="1" y="135"/>
                      <a:pt x="26" y="210"/>
                      <a:pt x="101" y="236"/>
                    </a:cubicBezTo>
                    <a:cubicBezTo>
                      <a:pt x="110" y="240"/>
                      <a:pt x="120" y="242"/>
                      <a:pt x="131" y="242"/>
                    </a:cubicBezTo>
                    <a:cubicBezTo>
                      <a:pt x="177" y="242"/>
                      <a:pt x="231" y="201"/>
                      <a:pt x="251" y="160"/>
                    </a:cubicBezTo>
                    <a:cubicBezTo>
                      <a:pt x="276" y="85"/>
                      <a:pt x="226" y="10"/>
                      <a:pt x="176" y="10"/>
                    </a:cubicBezTo>
                    <a:cubicBezTo>
                      <a:pt x="157" y="4"/>
                      <a:pt x="139" y="1"/>
                      <a:pt x="12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9" name="Google Shape;5879;p30"/>
              <p:cNvSpPr/>
              <p:nvPr/>
            </p:nvSpPr>
            <p:spPr>
              <a:xfrm>
                <a:off x="15381477" y="4793188"/>
                <a:ext cx="17848" cy="16173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1" extrusionOk="0">
                    <a:moveTo>
                      <a:pt x="176" y="0"/>
                    </a:moveTo>
                    <a:cubicBezTo>
                      <a:pt x="101" y="0"/>
                      <a:pt x="51" y="25"/>
                      <a:pt x="26" y="76"/>
                    </a:cubicBezTo>
                    <a:cubicBezTo>
                      <a:pt x="1" y="151"/>
                      <a:pt x="26" y="226"/>
                      <a:pt x="101" y="251"/>
                    </a:cubicBezTo>
                    <a:cubicBezTo>
                      <a:pt x="151" y="251"/>
                      <a:pt x="226" y="226"/>
                      <a:pt x="251" y="176"/>
                    </a:cubicBezTo>
                    <a:cubicBezTo>
                      <a:pt x="276" y="101"/>
                      <a:pt x="226" y="25"/>
                      <a:pt x="176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0" name="Google Shape;5880;p30"/>
              <p:cNvSpPr/>
              <p:nvPr/>
            </p:nvSpPr>
            <p:spPr>
              <a:xfrm>
                <a:off x="15207052" y="4886812"/>
                <a:ext cx="17848" cy="16238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2" extrusionOk="0">
                    <a:moveTo>
                      <a:pt x="176" y="1"/>
                    </a:moveTo>
                    <a:cubicBezTo>
                      <a:pt x="101" y="1"/>
                      <a:pt x="51" y="26"/>
                      <a:pt x="26" y="76"/>
                    </a:cubicBezTo>
                    <a:cubicBezTo>
                      <a:pt x="1" y="151"/>
                      <a:pt x="26" y="227"/>
                      <a:pt x="101" y="252"/>
                    </a:cubicBezTo>
                    <a:cubicBezTo>
                      <a:pt x="151" y="252"/>
                      <a:pt x="226" y="227"/>
                      <a:pt x="252" y="176"/>
                    </a:cubicBezTo>
                    <a:cubicBezTo>
                      <a:pt x="277" y="101"/>
                      <a:pt x="226" y="26"/>
                      <a:pt x="176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1" name="Google Shape;5881;p30"/>
              <p:cNvSpPr/>
              <p:nvPr/>
            </p:nvSpPr>
            <p:spPr>
              <a:xfrm>
                <a:off x="15270069" y="4773213"/>
                <a:ext cx="17848" cy="15787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5" extrusionOk="0">
                    <a:moveTo>
                      <a:pt x="124" y="0"/>
                    </a:moveTo>
                    <a:cubicBezTo>
                      <a:pt x="77" y="0"/>
                      <a:pt x="44" y="28"/>
                      <a:pt x="25" y="85"/>
                    </a:cubicBezTo>
                    <a:cubicBezTo>
                      <a:pt x="0" y="135"/>
                      <a:pt x="25" y="210"/>
                      <a:pt x="101" y="235"/>
                    </a:cubicBezTo>
                    <a:cubicBezTo>
                      <a:pt x="113" y="241"/>
                      <a:pt x="127" y="245"/>
                      <a:pt x="142" y="245"/>
                    </a:cubicBezTo>
                    <a:cubicBezTo>
                      <a:pt x="185" y="245"/>
                      <a:pt x="232" y="216"/>
                      <a:pt x="251" y="160"/>
                    </a:cubicBezTo>
                    <a:cubicBezTo>
                      <a:pt x="276" y="85"/>
                      <a:pt x="226" y="35"/>
                      <a:pt x="176" y="10"/>
                    </a:cubicBezTo>
                    <a:cubicBezTo>
                      <a:pt x="157" y="3"/>
                      <a:pt x="140" y="0"/>
                      <a:pt x="12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2" name="Google Shape;5882;p30"/>
              <p:cNvSpPr/>
              <p:nvPr/>
            </p:nvSpPr>
            <p:spPr>
              <a:xfrm>
                <a:off x="15310406" y="4598788"/>
                <a:ext cx="17848" cy="15593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2" extrusionOk="0">
                    <a:moveTo>
                      <a:pt x="135" y="0"/>
                    </a:moveTo>
                    <a:cubicBezTo>
                      <a:pt x="92" y="0"/>
                      <a:pt x="45" y="29"/>
                      <a:pt x="26" y="85"/>
                    </a:cubicBezTo>
                    <a:cubicBezTo>
                      <a:pt x="1" y="135"/>
                      <a:pt x="51" y="210"/>
                      <a:pt x="101" y="235"/>
                    </a:cubicBezTo>
                    <a:cubicBezTo>
                      <a:pt x="115" y="240"/>
                      <a:pt x="129" y="242"/>
                      <a:pt x="142" y="242"/>
                    </a:cubicBezTo>
                    <a:cubicBezTo>
                      <a:pt x="201" y="242"/>
                      <a:pt x="252" y="201"/>
                      <a:pt x="252" y="160"/>
                    </a:cubicBezTo>
                    <a:cubicBezTo>
                      <a:pt x="277" y="85"/>
                      <a:pt x="252" y="35"/>
                      <a:pt x="176" y="10"/>
                    </a:cubicBezTo>
                    <a:cubicBezTo>
                      <a:pt x="164" y="4"/>
                      <a:pt x="150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3" name="Google Shape;5883;p30"/>
              <p:cNvSpPr/>
              <p:nvPr/>
            </p:nvSpPr>
            <p:spPr>
              <a:xfrm>
                <a:off x="15043967" y="4609484"/>
                <a:ext cx="30735" cy="26547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12" extrusionOk="0">
                    <a:moveTo>
                      <a:pt x="221" y="0"/>
                    </a:moveTo>
                    <a:cubicBezTo>
                      <a:pt x="143" y="0"/>
                      <a:pt x="69" y="52"/>
                      <a:pt x="51" y="145"/>
                    </a:cubicBezTo>
                    <a:cubicBezTo>
                      <a:pt x="1" y="245"/>
                      <a:pt x="51" y="370"/>
                      <a:pt x="176" y="395"/>
                    </a:cubicBezTo>
                    <a:cubicBezTo>
                      <a:pt x="198" y="406"/>
                      <a:pt x="221" y="411"/>
                      <a:pt x="244" y="411"/>
                    </a:cubicBezTo>
                    <a:cubicBezTo>
                      <a:pt x="326" y="411"/>
                      <a:pt x="407" y="348"/>
                      <a:pt x="427" y="270"/>
                    </a:cubicBezTo>
                    <a:cubicBezTo>
                      <a:pt x="477" y="170"/>
                      <a:pt x="402" y="44"/>
                      <a:pt x="301" y="19"/>
                    </a:cubicBezTo>
                    <a:cubicBezTo>
                      <a:pt x="275" y="6"/>
                      <a:pt x="248" y="0"/>
                      <a:pt x="22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4" name="Google Shape;5884;p30"/>
              <p:cNvSpPr/>
              <p:nvPr/>
            </p:nvSpPr>
            <p:spPr>
              <a:xfrm>
                <a:off x="15035913" y="4921349"/>
                <a:ext cx="29125" cy="24936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87" extrusionOk="0">
                    <a:moveTo>
                      <a:pt x="223" y="0"/>
                    </a:moveTo>
                    <a:cubicBezTo>
                      <a:pt x="135" y="0"/>
                      <a:pt x="70" y="63"/>
                      <a:pt x="50" y="142"/>
                    </a:cubicBezTo>
                    <a:cubicBezTo>
                      <a:pt x="0" y="242"/>
                      <a:pt x="50" y="342"/>
                      <a:pt x="151" y="367"/>
                    </a:cubicBezTo>
                    <a:cubicBezTo>
                      <a:pt x="184" y="381"/>
                      <a:pt x="216" y="387"/>
                      <a:pt x="245" y="387"/>
                    </a:cubicBezTo>
                    <a:cubicBezTo>
                      <a:pt x="324" y="387"/>
                      <a:pt x="383" y="340"/>
                      <a:pt x="401" y="267"/>
                    </a:cubicBezTo>
                    <a:cubicBezTo>
                      <a:pt x="451" y="167"/>
                      <a:pt x="401" y="41"/>
                      <a:pt x="301" y="16"/>
                    </a:cubicBezTo>
                    <a:cubicBezTo>
                      <a:pt x="274" y="5"/>
                      <a:pt x="247" y="0"/>
                      <a:pt x="22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5" name="Google Shape;5885;p30"/>
              <p:cNvSpPr/>
              <p:nvPr/>
            </p:nvSpPr>
            <p:spPr>
              <a:xfrm>
                <a:off x="14764577" y="4417403"/>
                <a:ext cx="37243" cy="32991"/>
              </a:xfrm>
              <a:custGeom>
                <a:avLst/>
                <a:gdLst/>
                <a:ahLst/>
                <a:cxnLst/>
                <a:rect l="l" t="t" r="r" b="b"/>
                <a:pathLst>
                  <a:path w="578" h="512" extrusionOk="0">
                    <a:moveTo>
                      <a:pt x="286" y="1"/>
                    </a:moveTo>
                    <a:cubicBezTo>
                      <a:pt x="237" y="1"/>
                      <a:pt x="189" y="15"/>
                      <a:pt x="151" y="43"/>
                    </a:cubicBezTo>
                    <a:cubicBezTo>
                      <a:pt x="26" y="118"/>
                      <a:pt x="1" y="293"/>
                      <a:pt x="76" y="394"/>
                    </a:cubicBezTo>
                    <a:cubicBezTo>
                      <a:pt x="123" y="472"/>
                      <a:pt x="209" y="511"/>
                      <a:pt x="292" y="511"/>
                    </a:cubicBezTo>
                    <a:cubicBezTo>
                      <a:pt x="341" y="511"/>
                      <a:pt x="389" y="497"/>
                      <a:pt x="427" y="469"/>
                    </a:cubicBezTo>
                    <a:cubicBezTo>
                      <a:pt x="552" y="394"/>
                      <a:pt x="577" y="218"/>
                      <a:pt x="502" y="118"/>
                    </a:cubicBezTo>
                    <a:cubicBezTo>
                      <a:pt x="455" y="40"/>
                      <a:pt x="369" y="1"/>
                      <a:pt x="286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6" name="Google Shape;5886;p30"/>
              <p:cNvSpPr/>
              <p:nvPr/>
            </p:nvSpPr>
            <p:spPr>
              <a:xfrm>
                <a:off x="15462215" y="4517793"/>
                <a:ext cx="42076" cy="37437"/>
              </a:xfrm>
              <a:custGeom>
                <a:avLst/>
                <a:gdLst/>
                <a:ahLst/>
                <a:cxnLst/>
                <a:rect l="l" t="t" r="r" b="b"/>
                <a:pathLst>
                  <a:path w="653" h="581" extrusionOk="0">
                    <a:moveTo>
                      <a:pt x="344" y="0"/>
                    </a:moveTo>
                    <a:cubicBezTo>
                      <a:pt x="217" y="0"/>
                      <a:pt x="92" y="86"/>
                      <a:pt x="51" y="189"/>
                    </a:cubicBezTo>
                    <a:cubicBezTo>
                      <a:pt x="1" y="339"/>
                      <a:pt x="101" y="515"/>
                      <a:pt x="251" y="565"/>
                    </a:cubicBezTo>
                    <a:cubicBezTo>
                      <a:pt x="278" y="575"/>
                      <a:pt x="306" y="580"/>
                      <a:pt x="335" y="580"/>
                    </a:cubicBezTo>
                    <a:cubicBezTo>
                      <a:pt x="445" y="580"/>
                      <a:pt x="563" y="509"/>
                      <a:pt x="602" y="390"/>
                    </a:cubicBezTo>
                    <a:cubicBezTo>
                      <a:pt x="652" y="239"/>
                      <a:pt x="577" y="64"/>
                      <a:pt x="427" y="14"/>
                    </a:cubicBezTo>
                    <a:cubicBezTo>
                      <a:pt x="400" y="5"/>
                      <a:pt x="372" y="0"/>
                      <a:pt x="34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7" name="Google Shape;5887;p30"/>
              <p:cNvSpPr/>
              <p:nvPr/>
            </p:nvSpPr>
            <p:spPr>
              <a:xfrm>
                <a:off x="15551070" y="4296394"/>
                <a:ext cx="42012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8" extrusionOk="0">
                    <a:moveTo>
                      <a:pt x="333" y="1"/>
                    </a:moveTo>
                    <a:cubicBezTo>
                      <a:pt x="218" y="1"/>
                      <a:pt x="115" y="72"/>
                      <a:pt x="75" y="191"/>
                    </a:cubicBezTo>
                    <a:cubicBezTo>
                      <a:pt x="0" y="342"/>
                      <a:pt x="101" y="492"/>
                      <a:pt x="251" y="542"/>
                    </a:cubicBezTo>
                    <a:cubicBezTo>
                      <a:pt x="277" y="553"/>
                      <a:pt x="305" y="558"/>
                      <a:pt x="334" y="558"/>
                    </a:cubicBezTo>
                    <a:cubicBezTo>
                      <a:pt x="444" y="558"/>
                      <a:pt x="562" y="486"/>
                      <a:pt x="602" y="367"/>
                    </a:cubicBezTo>
                    <a:cubicBezTo>
                      <a:pt x="652" y="217"/>
                      <a:pt x="577" y="66"/>
                      <a:pt x="426" y="16"/>
                    </a:cubicBezTo>
                    <a:cubicBezTo>
                      <a:pt x="395" y="6"/>
                      <a:pt x="364" y="1"/>
                      <a:pt x="33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8" name="Google Shape;5888;p30"/>
              <p:cNvSpPr/>
              <p:nvPr/>
            </p:nvSpPr>
            <p:spPr>
              <a:xfrm>
                <a:off x="15095644" y="4515731"/>
                <a:ext cx="25903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53" extrusionOk="0">
                    <a:moveTo>
                      <a:pt x="172" y="1"/>
                    </a:moveTo>
                    <a:cubicBezTo>
                      <a:pt x="103" y="1"/>
                      <a:pt x="44" y="47"/>
                      <a:pt x="26" y="121"/>
                    </a:cubicBezTo>
                    <a:cubicBezTo>
                      <a:pt x="1" y="221"/>
                      <a:pt x="51" y="321"/>
                      <a:pt x="126" y="346"/>
                    </a:cubicBezTo>
                    <a:cubicBezTo>
                      <a:pt x="144" y="351"/>
                      <a:pt x="161" y="353"/>
                      <a:pt x="179" y="353"/>
                    </a:cubicBezTo>
                    <a:cubicBezTo>
                      <a:pt x="259" y="353"/>
                      <a:pt x="331" y="308"/>
                      <a:pt x="351" y="246"/>
                    </a:cubicBezTo>
                    <a:cubicBezTo>
                      <a:pt x="402" y="146"/>
                      <a:pt x="351" y="46"/>
                      <a:pt x="251" y="21"/>
                    </a:cubicBezTo>
                    <a:cubicBezTo>
                      <a:pt x="224" y="7"/>
                      <a:pt x="197" y="1"/>
                      <a:pt x="172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9" name="Google Shape;5889;p30"/>
              <p:cNvSpPr/>
              <p:nvPr/>
            </p:nvSpPr>
            <p:spPr>
              <a:xfrm>
                <a:off x="15429933" y="4418885"/>
                <a:ext cx="25903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53" extrusionOk="0">
                    <a:moveTo>
                      <a:pt x="187" y="0"/>
                    </a:moveTo>
                    <a:cubicBezTo>
                      <a:pt x="128" y="0"/>
                      <a:pt x="69" y="47"/>
                      <a:pt x="51" y="120"/>
                    </a:cubicBezTo>
                    <a:cubicBezTo>
                      <a:pt x="1" y="220"/>
                      <a:pt x="51" y="321"/>
                      <a:pt x="151" y="346"/>
                    </a:cubicBezTo>
                    <a:cubicBezTo>
                      <a:pt x="169" y="350"/>
                      <a:pt x="186" y="352"/>
                      <a:pt x="204" y="352"/>
                    </a:cubicBezTo>
                    <a:cubicBezTo>
                      <a:pt x="284" y="352"/>
                      <a:pt x="356" y="307"/>
                      <a:pt x="377" y="245"/>
                    </a:cubicBezTo>
                    <a:cubicBezTo>
                      <a:pt x="402" y="145"/>
                      <a:pt x="351" y="45"/>
                      <a:pt x="251" y="20"/>
                    </a:cubicBezTo>
                    <a:cubicBezTo>
                      <a:pt x="231" y="6"/>
                      <a:pt x="209" y="0"/>
                      <a:pt x="187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0" name="Google Shape;5890;p30"/>
              <p:cNvSpPr/>
              <p:nvPr/>
            </p:nvSpPr>
            <p:spPr>
              <a:xfrm>
                <a:off x="15176381" y="4555359"/>
                <a:ext cx="24292" cy="23519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65" extrusionOk="0">
                    <a:moveTo>
                      <a:pt x="200" y="1"/>
                    </a:moveTo>
                    <a:cubicBezTo>
                      <a:pt x="119" y="1"/>
                      <a:pt x="47" y="49"/>
                      <a:pt x="26" y="132"/>
                    </a:cubicBezTo>
                    <a:cubicBezTo>
                      <a:pt x="1" y="208"/>
                      <a:pt x="51" y="308"/>
                      <a:pt x="126" y="358"/>
                    </a:cubicBezTo>
                    <a:cubicBezTo>
                      <a:pt x="143" y="362"/>
                      <a:pt x="160" y="364"/>
                      <a:pt x="177" y="364"/>
                    </a:cubicBezTo>
                    <a:cubicBezTo>
                      <a:pt x="258" y="364"/>
                      <a:pt x="331" y="316"/>
                      <a:pt x="352" y="233"/>
                    </a:cubicBezTo>
                    <a:cubicBezTo>
                      <a:pt x="377" y="132"/>
                      <a:pt x="327" y="32"/>
                      <a:pt x="251" y="7"/>
                    </a:cubicBezTo>
                    <a:cubicBezTo>
                      <a:pt x="234" y="3"/>
                      <a:pt x="217" y="1"/>
                      <a:pt x="20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1" name="Google Shape;5891;p30"/>
              <p:cNvSpPr/>
              <p:nvPr/>
            </p:nvSpPr>
            <p:spPr>
              <a:xfrm>
                <a:off x="15268458" y="4389052"/>
                <a:ext cx="24292" cy="23454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64" extrusionOk="0">
                    <a:moveTo>
                      <a:pt x="200" y="0"/>
                    </a:moveTo>
                    <a:cubicBezTo>
                      <a:pt x="118" y="0"/>
                      <a:pt x="46" y="49"/>
                      <a:pt x="25" y="132"/>
                    </a:cubicBezTo>
                    <a:cubicBezTo>
                      <a:pt x="0" y="207"/>
                      <a:pt x="50" y="307"/>
                      <a:pt x="126" y="357"/>
                    </a:cubicBezTo>
                    <a:cubicBezTo>
                      <a:pt x="143" y="362"/>
                      <a:pt x="160" y="364"/>
                      <a:pt x="177" y="364"/>
                    </a:cubicBezTo>
                    <a:cubicBezTo>
                      <a:pt x="258" y="364"/>
                      <a:pt x="330" y="315"/>
                      <a:pt x="351" y="232"/>
                    </a:cubicBezTo>
                    <a:cubicBezTo>
                      <a:pt x="376" y="157"/>
                      <a:pt x="326" y="57"/>
                      <a:pt x="251" y="7"/>
                    </a:cubicBezTo>
                    <a:cubicBezTo>
                      <a:pt x="234" y="2"/>
                      <a:pt x="217" y="0"/>
                      <a:pt x="20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2" name="Google Shape;5892;p30"/>
              <p:cNvSpPr/>
              <p:nvPr/>
            </p:nvSpPr>
            <p:spPr>
              <a:xfrm>
                <a:off x="15328190" y="4134662"/>
                <a:ext cx="25903" cy="22681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52" extrusionOk="0">
                    <a:moveTo>
                      <a:pt x="172" y="0"/>
                    </a:moveTo>
                    <a:cubicBezTo>
                      <a:pt x="103" y="0"/>
                      <a:pt x="44" y="47"/>
                      <a:pt x="26" y="120"/>
                    </a:cubicBezTo>
                    <a:cubicBezTo>
                      <a:pt x="1" y="220"/>
                      <a:pt x="51" y="321"/>
                      <a:pt x="126" y="346"/>
                    </a:cubicBezTo>
                    <a:cubicBezTo>
                      <a:pt x="143" y="350"/>
                      <a:pt x="160" y="352"/>
                      <a:pt x="177" y="352"/>
                    </a:cubicBezTo>
                    <a:cubicBezTo>
                      <a:pt x="258" y="352"/>
                      <a:pt x="331" y="303"/>
                      <a:pt x="351" y="220"/>
                    </a:cubicBezTo>
                    <a:cubicBezTo>
                      <a:pt x="402" y="145"/>
                      <a:pt x="351" y="45"/>
                      <a:pt x="251" y="20"/>
                    </a:cubicBezTo>
                    <a:cubicBezTo>
                      <a:pt x="224" y="6"/>
                      <a:pt x="198" y="0"/>
                      <a:pt x="17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3" name="Google Shape;5893;p30"/>
              <p:cNvSpPr/>
              <p:nvPr/>
            </p:nvSpPr>
            <p:spPr>
              <a:xfrm>
                <a:off x="14939002" y="4151029"/>
                <a:ext cx="43687" cy="37630"/>
              </a:xfrm>
              <a:custGeom>
                <a:avLst/>
                <a:gdLst/>
                <a:ahLst/>
                <a:cxnLst/>
                <a:rect l="l" t="t" r="r" b="b"/>
                <a:pathLst>
                  <a:path w="678" h="584" extrusionOk="0">
                    <a:moveTo>
                      <a:pt x="330" y="1"/>
                    </a:moveTo>
                    <a:cubicBezTo>
                      <a:pt x="208" y="1"/>
                      <a:pt x="90" y="73"/>
                      <a:pt x="51" y="192"/>
                    </a:cubicBezTo>
                    <a:cubicBezTo>
                      <a:pt x="0" y="342"/>
                      <a:pt x="76" y="518"/>
                      <a:pt x="226" y="568"/>
                    </a:cubicBezTo>
                    <a:cubicBezTo>
                      <a:pt x="263" y="578"/>
                      <a:pt x="298" y="583"/>
                      <a:pt x="332" y="583"/>
                    </a:cubicBezTo>
                    <a:cubicBezTo>
                      <a:pt x="460" y="583"/>
                      <a:pt x="562" y="511"/>
                      <a:pt x="602" y="392"/>
                    </a:cubicBezTo>
                    <a:cubicBezTo>
                      <a:pt x="677" y="242"/>
                      <a:pt x="577" y="67"/>
                      <a:pt x="427" y="16"/>
                    </a:cubicBezTo>
                    <a:cubicBezTo>
                      <a:pt x="395" y="6"/>
                      <a:pt x="363" y="1"/>
                      <a:pt x="3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4" name="Google Shape;5894;p30"/>
              <p:cNvSpPr/>
              <p:nvPr/>
            </p:nvSpPr>
            <p:spPr>
              <a:xfrm>
                <a:off x="14927726" y="4604845"/>
                <a:ext cx="40401" cy="37566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83" extrusionOk="0">
                    <a:moveTo>
                      <a:pt x="308" y="1"/>
                    </a:moveTo>
                    <a:cubicBezTo>
                      <a:pt x="192" y="1"/>
                      <a:pt x="90" y="72"/>
                      <a:pt x="50" y="191"/>
                    </a:cubicBezTo>
                    <a:cubicBezTo>
                      <a:pt x="0" y="342"/>
                      <a:pt x="75" y="517"/>
                      <a:pt x="226" y="567"/>
                    </a:cubicBezTo>
                    <a:cubicBezTo>
                      <a:pt x="257" y="578"/>
                      <a:pt x="288" y="583"/>
                      <a:pt x="319" y="583"/>
                    </a:cubicBezTo>
                    <a:cubicBezTo>
                      <a:pt x="434" y="583"/>
                      <a:pt x="537" y="511"/>
                      <a:pt x="576" y="392"/>
                    </a:cubicBezTo>
                    <a:cubicBezTo>
                      <a:pt x="627" y="242"/>
                      <a:pt x="551" y="66"/>
                      <a:pt x="401" y="16"/>
                    </a:cubicBezTo>
                    <a:cubicBezTo>
                      <a:pt x="370" y="6"/>
                      <a:pt x="338" y="1"/>
                      <a:pt x="30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5" name="Google Shape;5895;p30"/>
              <p:cNvSpPr/>
              <p:nvPr/>
            </p:nvSpPr>
            <p:spPr>
              <a:xfrm>
                <a:off x="14658001" y="4767865"/>
                <a:ext cx="37179" cy="32926"/>
              </a:xfrm>
              <a:custGeom>
                <a:avLst/>
                <a:gdLst/>
                <a:ahLst/>
                <a:cxnLst/>
                <a:rect l="l" t="t" r="r" b="b"/>
                <a:pathLst>
                  <a:path w="577" h="511" extrusionOk="0">
                    <a:moveTo>
                      <a:pt x="280" y="0"/>
                    </a:moveTo>
                    <a:cubicBezTo>
                      <a:pt x="233" y="0"/>
                      <a:pt x="189" y="14"/>
                      <a:pt x="151" y="42"/>
                    </a:cubicBezTo>
                    <a:cubicBezTo>
                      <a:pt x="26" y="143"/>
                      <a:pt x="1" y="293"/>
                      <a:pt x="76" y="393"/>
                    </a:cubicBezTo>
                    <a:cubicBezTo>
                      <a:pt x="123" y="472"/>
                      <a:pt x="209" y="511"/>
                      <a:pt x="291" y="511"/>
                    </a:cubicBezTo>
                    <a:cubicBezTo>
                      <a:pt x="341" y="511"/>
                      <a:pt x="389" y="497"/>
                      <a:pt x="427" y="469"/>
                    </a:cubicBezTo>
                    <a:cubicBezTo>
                      <a:pt x="552" y="393"/>
                      <a:pt x="577" y="243"/>
                      <a:pt x="502" y="118"/>
                    </a:cubicBezTo>
                    <a:cubicBezTo>
                      <a:pt x="439" y="39"/>
                      <a:pt x="357" y="0"/>
                      <a:pt x="28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6" name="Google Shape;5896;p30"/>
              <p:cNvSpPr/>
              <p:nvPr/>
            </p:nvSpPr>
            <p:spPr>
              <a:xfrm>
                <a:off x="13955531" y="4662965"/>
                <a:ext cx="40401" cy="37630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84" extrusionOk="0">
                    <a:moveTo>
                      <a:pt x="308" y="1"/>
                    </a:moveTo>
                    <a:cubicBezTo>
                      <a:pt x="192" y="1"/>
                      <a:pt x="90" y="73"/>
                      <a:pt x="50" y="192"/>
                    </a:cubicBezTo>
                    <a:cubicBezTo>
                      <a:pt x="0" y="342"/>
                      <a:pt x="75" y="518"/>
                      <a:pt x="226" y="568"/>
                    </a:cubicBezTo>
                    <a:cubicBezTo>
                      <a:pt x="257" y="578"/>
                      <a:pt x="289" y="583"/>
                      <a:pt x="319" y="583"/>
                    </a:cubicBezTo>
                    <a:cubicBezTo>
                      <a:pt x="435" y="583"/>
                      <a:pt x="537" y="511"/>
                      <a:pt x="577" y="392"/>
                    </a:cubicBezTo>
                    <a:cubicBezTo>
                      <a:pt x="627" y="242"/>
                      <a:pt x="552" y="66"/>
                      <a:pt x="401" y="16"/>
                    </a:cubicBezTo>
                    <a:cubicBezTo>
                      <a:pt x="370" y="6"/>
                      <a:pt x="338" y="1"/>
                      <a:pt x="30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7" name="Google Shape;5897;p30"/>
              <p:cNvSpPr/>
              <p:nvPr/>
            </p:nvSpPr>
            <p:spPr>
              <a:xfrm>
                <a:off x="13866675" y="4885846"/>
                <a:ext cx="40465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8" h="558" extrusionOk="0">
                    <a:moveTo>
                      <a:pt x="309" y="0"/>
                    </a:moveTo>
                    <a:cubicBezTo>
                      <a:pt x="193" y="0"/>
                      <a:pt x="91" y="72"/>
                      <a:pt x="51" y="191"/>
                    </a:cubicBezTo>
                    <a:cubicBezTo>
                      <a:pt x="1" y="342"/>
                      <a:pt x="76" y="492"/>
                      <a:pt x="226" y="542"/>
                    </a:cubicBezTo>
                    <a:cubicBezTo>
                      <a:pt x="258" y="553"/>
                      <a:pt x="289" y="558"/>
                      <a:pt x="320" y="558"/>
                    </a:cubicBezTo>
                    <a:cubicBezTo>
                      <a:pt x="435" y="558"/>
                      <a:pt x="538" y="486"/>
                      <a:pt x="577" y="367"/>
                    </a:cubicBezTo>
                    <a:cubicBezTo>
                      <a:pt x="627" y="216"/>
                      <a:pt x="552" y="66"/>
                      <a:pt x="402" y="16"/>
                    </a:cubicBezTo>
                    <a:cubicBezTo>
                      <a:pt x="370" y="5"/>
                      <a:pt x="339" y="0"/>
                      <a:pt x="30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8" name="Google Shape;5898;p30"/>
              <p:cNvSpPr/>
              <p:nvPr/>
            </p:nvSpPr>
            <p:spPr>
              <a:xfrm>
                <a:off x="14338275" y="4679718"/>
                <a:ext cx="25903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53" extrusionOk="0">
                    <a:moveTo>
                      <a:pt x="210" y="1"/>
                    </a:moveTo>
                    <a:cubicBezTo>
                      <a:pt x="143" y="1"/>
                      <a:pt x="67" y="49"/>
                      <a:pt x="25" y="132"/>
                    </a:cubicBezTo>
                    <a:cubicBezTo>
                      <a:pt x="0" y="207"/>
                      <a:pt x="50" y="308"/>
                      <a:pt x="151" y="333"/>
                    </a:cubicBezTo>
                    <a:cubicBezTo>
                      <a:pt x="177" y="346"/>
                      <a:pt x="204" y="352"/>
                      <a:pt x="230" y="352"/>
                    </a:cubicBezTo>
                    <a:cubicBezTo>
                      <a:pt x="299" y="352"/>
                      <a:pt x="358" y="306"/>
                      <a:pt x="376" y="232"/>
                    </a:cubicBezTo>
                    <a:cubicBezTo>
                      <a:pt x="401" y="132"/>
                      <a:pt x="351" y="32"/>
                      <a:pt x="251" y="7"/>
                    </a:cubicBezTo>
                    <a:cubicBezTo>
                      <a:pt x="238" y="3"/>
                      <a:pt x="224" y="1"/>
                      <a:pt x="21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9" name="Google Shape;5899;p30"/>
              <p:cNvSpPr/>
              <p:nvPr/>
            </p:nvSpPr>
            <p:spPr>
              <a:xfrm>
                <a:off x="14003986" y="4776628"/>
                <a:ext cx="25903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53" extrusionOk="0">
                    <a:moveTo>
                      <a:pt x="200" y="0"/>
                    </a:moveTo>
                    <a:cubicBezTo>
                      <a:pt x="118" y="0"/>
                      <a:pt x="46" y="49"/>
                      <a:pt x="25" y="132"/>
                    </a:cubicBezTo>
                    <a:cubicBezTo>
                      <a:pt x="0" y="207"/>
                      <a:pt x="50" y="307"/>
                      <a:pt x="125" y="333"/>
                    </a:cubicBezTo>
                    <a:cubicBezTo>
                      <a:pt x="152" y="346"/>
                      <a:pt x="179" y="352"/>
                      <a:pt x="205" y="352"/>
                    </a:cubicBezTo>
                    <a:cubicBezTo>
                      <a:pt x="274" y="352"/>
                      <a:pt x="333" y="306"/>
                      <a:pt x="351" y="232"/>
                    </a:cubicBezTo>
                    <a:cubicBezTo>
                      <a:pt x="401" y="132"/>
                      <a:pt x="351" y="32"/>
                      <a:pt x="251" y="7"/>
                    </a:cubicBezTo>
                    <a:cubicBezTo>
                      <a:pt x="234" y="2"/>
                      <a:pt x="216" y="0"/>
                      <a:pt x="20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0" name="Google Shape;5900;p30"/>
              <p:cNvSpPr/>
              <p:nvPr/>
            </p:nvSpPr>
            <p:spPr>
              <a:xfrm>
                <a:off x="14257473" y="4640091"/>
                <a:ext cx="25903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53" extrusionOk="0">
                    <a:moveTo>
                      <a:pt x="198" y="1"/>
                    </a:moveTo>
                    <a:cubicBezTo>
                      <a:pt x="128" y="1"/>
                      <a:pt x="69" y="47"/>
                      <a:pt x="51" y="121"/>
                    </a:cubicBezTo>
                    <a:cubicBezTo>
                      <a:pt x="1" y="221"/>
                      <a:pt x="51" y="321"/>
                      <a:pt x="151" y="346"/>
                    </a:cubicBezTo>
                    <a:cubicBezTo>
                      <a:pt x="169" y="351"/>
                      <a:pt x="187" y="353"/>
                      <a:pt x="204" y="353"/>
                    </a:cubicBezTo>
                    <a:cubicBezTo>
                      <a:pt x="285" y="353"/>
                      <a:pt x="356" y="308"/>
                      <a:pt x="377" y="246"/>
                    </a:cubicBezTo>
                    <a:cubicBezTo>
                      <a:pt x="402" y="146"/>
                      <a:pt x="352" y="45"/>
                      <a:pt x="277" y="20"/>
                    </a:cubicBezTo>
                    <a:cubicBezTo>
                      <a:pt x="250" y="7"/>
                      <a:pt x="223" y="1"/>
                      <a:pt x="19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1" name="Google Shape;5901;p30"/>
              <p:cNvSpPr/>
              <p:nvPr/>
            </p:nvSpPr>
            <p:spPr>
              <a:xfrm>
                <a:off x="14167071" y="4805689"/>
                <a:ext cx="24292" cy="23519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65" extrusionOk="0">
                    <a:moveTo>
                      <a:pt x="200" y="0"/>
                    </a:moveTo>
                    <a:cubicBezTo>
                      <a:pt x="119" y="0"/>
                      <a:pt x="46" y="49"/>
                      <a:pt x="26" y="132"/>
                    </a:cubicBezTo>
                    <a:cubicBezTo>
                      <a:pt x="0" y="232"/>
                      <a:pt x="26" y="333"/>
                      <a:pt x="126" y="358"/>
                    </a:cubicBezTo>
                    <a:cubicBezTo>
                      <a:pt x="143" y="362"/>
                      <a:pt x="160" y="364"/>
                      <a:pt x="177" y="364"/>
                    </a:cubicBezTo>
                    <a:cubicBezTo>
                      <a:pt x="258" y="364"/>
                      <a:pt x="331" y="315"/>
                      <a:pt x="351" y="232"/>
                    </a:cubicBezTo>
                    <a:cubicBezTo>
                      <a:pt x="376" y="157"/>
                      <a:pt x="326" y="57"/>
                      <a:pt x="251" y="7"/>
                    </a:cubicBezTo>
                    <a:cubicBezTo>
                      <a:pt x="234" y="3"/>
                      <a:pt x="217" y="0"/>
                      <a:pt x="20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2" name="Google Shape;5902;p30"/>
              <p:cNvSpPr/>
              <p:nvPr/>
            </p:nvSpPr>
            <p:spPr>
              <a:xfrm>
                <a:off x="14105729" y="5060851"/>
                <a:ext cx="25903" cy="23454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64" extrusionOk="0">
                    <a:moveTo>
                      <a:pt x="225" y="0"/>
                    </a:moveTo>
                    <a:cubicBezTo>
                      <a:pt x="143" y="0"/>
                      <a:pt x="71" y="49"/>
                      <a:pt x="50" y="132"/>
                    </a:cubicBezTo>
                    <a:cubicBezTo>
                      <a:pt x="0" y="207"/>
                      <a:pt x="50" y="307"/>
                      <a:pt x="150" y="358"/>
                    </a:cubicBezTo>
                    <a:cubicBezTo>
                      <a:pt x="168" y="362"/>
                      <a:pt x="185" y="364"/>
                      <a:pt x="202" y="364"/>
                    </a:cubicBezTo>
                    <a:cubicBezTo>
                      <a:pt x="283" y="364"/>
                      <a:pt x="355" y="315"/>
                      <a:pt x="376" y="232"/>
                    </a:cubicBezTo>
                    <a:cubicBezTo>
                      <a:pt x="401" y="157"/>
                      <a:pt x="351" y="57"/>
                      <a:pt x="276" y="7"/>
                    </a:cubicBezTo>
                    <a:cubicBezTo>
                      <a:pt x="259" y="2"/>
                      <a:pt x="241" y="0"/>
                      <a:pt x="22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3" name="Google Shape;5903;p30"/>
              <p:cNvSpPr/>
              <p:nvPr/>
            </p:nvSpPr>
            <p:spPr>
              <a:xfrm>
                <a:off x="14477132" y="5029600"/>
                <a:ext cx="43687" cy="38210"/>
              </a:xfrm>
              <a:custGeom>
                <a:avLst/>
                <a:gdLst/>
                <a:ahLst/>
                <a:cxnLst/>
                <a:rect l="l" t="t" r="r" b="b"/>
                <a:pathLst>
                  <a:path w="678" h="593" extrusionOk="0">
                    <a:moveTo>
                      <a:pt x="346" y="0"/>
                    </a:moveTo>
                    <a:cubicBezTo>
                      <a:pt x="217" y="0"/>
                      <a:pt x="110" y="72"/>
                      <a:pt x="51" y="191"/>
                    </a:cubicBezTo>
                    <a:cubicBezTo>
                      <a:pt x="1" y="341"/>
                      <a:pt x="101" y="517"/>
                      <a:pt x="251" y="567"/>
                    </a:cubicBezTo>
                    <a:cubicBezTo>
                      <a:pt x="286" y="585"/>
                      <a:pt x="323" y="592"/>
                      <a:pt x="359" y="592"/>
                    </a:cubicBezTo>
                    <a:cubicBezTo>
                      <a:pt x="477" y="592"/>
                      <a:pt x="589" y="507"/>
                      <a:pt x="627" y="391"/>
                    </a:cubicBezTo>
                    <a:cubicBezTo>
                      <a:pt x="677" y="241"/>
                      <a:pt x="602" y="66"/>
                      <a:pt x="452" y="16"/>
                    </a:cubicBezTo>
                    <a:cubicBezTo>
                      <a:pt x="415" y="5"/>
                      <a:pt x="380" y="0"/>
                      <a:pt x="346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4" name="Google Shape;5904;p30"/>
              <p:cNvSpPr/>
              <p:nvPr/>
            </p:nvSpPr>
            <p:spPr>
              <a:xfrm>
                <a:off x="14491695" y="4575784"/>
                <a:ext cx="40401" cy="37566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83" extrusionOk="0">
                    <a:moveTo>
                      <a:pt x="308" y="0"/>
                    </a:moveTo>
                    <a:cubicBezTo>
                      <a:pt x="192" y="0"/>
                      <a:pt x="90" y="72"/>
                      <a:pt x="50" y="191"/>
                    </a:cubicBezTo>
                    <a:cubicBezTo>
                      <a:pt x="0" y="342"/>
                      <a:pt x="75" y="517"/>
                      <a:pt x="226" y="567"/>
                    </a:cubicBezTo>
                    <a:cubicBezTo>
                      <a:pt x="257" y="578"/>
                      <a:pt x="288" y="583"/>
                      <a:pt x="319" y="583"/>
                    </a:cubicBezTo>
                    <a:cubicBezTo>
                      <a:pt x="434" y="583"/>
                      <a:pt x="537" y="511"/>
                      <a:pt x="577" y="392"/>
                    </a:cubicBezTo>
                    <a:cubicBezTo>
                      <a:pt x="627" y="241"/>
                      <a:pt x="551" y="66"/>
                      <a:pt x="401" y="16"/>
                    </a:cubicBezTo>
                    <a:cubicBezTo>
                      <a:pt x="370" y="5"/>
                      <a:pt x="338" y="0"/>
                      <a:pt x="30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5" name="Google Shape;5905;p30"/>
              <p:cNvSpPr/>
              <p:nvPr/>
            </p:nvSpPr>
            <p:spPr>
              <a:xfrm>
                <a:off x="13669697" y="349299"/>
                <a:ext cx="56574" cy="50968"/>
              </a:xfrm>
              <a:custGeom>
                <a:avLst/>
                <a:gdLst/>
                <a:ahLst/>
                <a:cxnLst/>
                <a:rect l="l" t="t" r="r" b="b"/>
                <a:pathLst>
                  <a:path w="878" h="791" extrusionOk="0">
                    <a:moveTo>
                      <a:pt x="446" y="0"/>
                    </a:moveTo>
                    <a:cubicBezTo>
                      <a:pt x="369" y="0"/>
                      <a:pt x="292" y="22"/>
                      <a:pt x="226" y="70"/>
                    </a:cubicBezTo>
                    <a:cubicBezTo>
                      <a:pt x="50" y="195"/>
                      <a:pt x="0" y="446"/>
                      <a:pt x="125" y="621"/>
                    </a:cubicBezTo>
                    <a:cubicBezTo>
                      <a:pt x="203" y="730"/>
                      <a:pt x="320" y="791"/>
                      <a:pt x="446" y="791"/>
                    </a:cubicBezTo>
                    <a:cubicBezTo>
                      <a:pt x="522" y="791"/>
                      <a:pt x="601" y="769"/>
                      <a:pt x="677" y="721"/>
                    </a:cubicBezTo>
                    <a:cubicBezTo>
                      <a:pt x="852" y="596"/>
                      <a:pt x="877" y="345"/>
                      <a:pt x="777" y="170"/>
                    </a:cubicBezTo>
                    <a:cubicBezTo>
                      <a:pt x="699" y="61"/>
                      <a:pt x="573" y="0"/>
                      <a:pt x="446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6" name="Google Shape;5906;p30"/>
              <p:cNvSpPr/>
              <p:nvPr/>
            </p:nvSpPr>
            <p:spPr>
              <a:xfrm>
                <a:off x="15539730" y="525271"/>
                <a:ext cx="58249" cy="51033"/>
              </a:xfrm>
              <a:custGeom>
                <a:avLst/>
                <a:gdLst/>
                <a:ahLst/>
                <a:cxnLst/>
                <a:rect l="l" t="t" r="r" b="b"/>
                <a:pathLst>
                  <a:path w="904" h="792" extrusionOk="0">
                    <a:moveTo>
                      <a:pt x="446" y="1"/>
                    </a:moveTo>
                    <a:cubicBezTo>
                      <a:pt x="370" y="1"/>
                      <a:pt x="293" y="23"/>
                      <a:pt x="226" y="71"/>
                    </a:cubicBezTo>
                    <a:cubicBezTo>
                      <a:pt x="51" y="196"/>
                      <a:pt x="1" y="446"/>
                      <a:pt x="126" y="622"/>
                    </a:cubicBezTo>
                    <a:cubicBezTo>
                      <a:pt x="204" y="731"/>
                      <a:pt x="331" y="792"/>
                      <a:pt x="457" y="792"/>
                    </a:cubicBezTo>
                    <a:cubicBezTo>
                      <a:pt x="534" y="792"/>
                      <a:pt x="611" y="769"/>
                      <a:pt x="678" y="722"/>
                    </a:cubicBezTo>
                    <a:cubicBezTo>
                      <a:pt x="853" y="597"/>
                      <a:pt x="903" y="346"/>
                      <a:pt x="778" y="171"/>
                    </a:cubicBezTo>
                    <a:cubicBezTo>
                      <a:pt x="700" y="62"/>
                      <a:pt x="573" y="1"/>
                      <a:pt x="446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7" name="Google Shape;5907;p30"/>
              <p:cNvSpPr/>
              <p:nvPr/>
            </p:nvSpPr>
            <p:spPr>
              <a:xfrm>
                <a:off x="14443239" y="362058"/>
                <a:ext cx="64628" cy="56961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884" extrusionOk="0">
                    <a:moveTo>
                      <a:pt x="492" y="0"/>
                    </a:moveTo>
                    <a:cubicBezTo>
                      <a:pt x="309" y="0"/>
                      <a:pt x="136" y="117"/>
                      <a:pt x="75" y="298"/>
                    </a:cubicBezTo>
                    <a:cubicBezTo>
                      <a:pt x="0" y="523"/>
                      <a:pt x="126" y="774"/>
                      <a:pt x="351" y="849"/>
                    </a:cubicBezTo>
                    <a:cubicBezTo>
                      <a:pt x="404" y="873"/>
                      <a:pt x="458" y="884"/>
                      <a:pt x="511" y="884"/>
                    </a:cubicBezTo>
                    <a:cubicBezTo>
                      <a:pt x="685" y="884"/>
                      <a:pt x="845" y="765"/>
                      <a:pt x="902" y="573"/>
                    </a:cubicBezTo>
                    <a:cubicBezTo>
                      <a:pt x="1003" y="348"/>
                      <a:pt x="877" y="97"/>
                      <a:pt x="627" y="22"/>
                    </a:cubicBezTo>
                    <a:cubicBezTo>
                      <a:pt x="582" y="7"/>
                      <a:pt x="537" y="0"/>
                      <a:pt x="49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8" name="Google Shape;5908;p30"/>
              <p:cNvSpPr/>
              <p:nvPr/>
            </p:nvSpPr>
            <p:spPr>
              <a:xfrm>
                <a:off x="14304318" y="709233"/>
                <a:ext cx="64693" cy="56187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72" extrusionOk="0">
                    <a:moveTo>
                      <a:pt x="493" y="1"/>
                    </a:moveTo>
                    <a:cubicBezTo>
                      <a:pt x="310" y="1"/>
                      <a:pt x="136" y="117"/>
                      <a:pt x="76" y="298"/>
                    </a:cubicBezTo>
                    <a:cubicBezTo>
                      <a:pt x="1" y="524"/>
                      <a:pt x="126" y="774"/>
                      <a:pt x="352" y="850"/>
                    </a:cubicBezTo>
                    <a:cubicBezTo>
                      <a:pt x="396" y="864"/>
                      <a:pt x="442" y="872"/>
                      <a:pt x="487" y="872"/>
                    </a:cubicBezTo>
                    <a:cubicBezTo>
                      <a:pt x="670" y="872"/>
                      <a:pt x="848" y="755"/>
                      <a:pt x="928" y="574"/>
                    </a:cubicBezTo>
                    <a:cubicBezTo>
                      <a:pt x="1003" y="348"/>
                      <a:pt x="878" y="98"/>
                      <a:pt x="627" y="23"/>
                    </a:cubicBezTo>
                    <a:cubicBezTo>
                      <a:pt x="583" y="8"/>
                      <a:pt x="537" y="1"/>
                      <a:pt x="49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9" name="Google Shape;5909;p30"/>
              <p:cNvSpPr/>
              <p:nvPr/>
            </p:nvSpPr>
            <p:spPr>
              <a:xfrm>
                <a:off x="15040745" y="386672"/>
                <a:ext cx="40401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58" extrusionOk="0">
                    <a:moveTo>
                      <a:pt x="308" y="1"/>
                    </a:moveTo>
                    <a:cubicBezTo>
                      <a:pt x="193" y="1"/>
                      <a:pt x="90" y="72"/>
                      <a:pt x="51" y="191"/>
                    </a:cubicBezTo>
                    <a:cubicBezTo>
                      <a:pt x="0" y="342"/>
                      <a:pt x="76" y="492"/>
                      <a:pt x="226" y="542"/>
                    </a:cubicBezTo>
                    <a:cubicBezTo>
                      <a:pt x="257" y="553"/>
                      <a:pt x="289" y="558"/>
                      <a:pt x="319" y="558"/>
                    </a:cubicBezTo>
                    <a:cubicBezTo>
                      <a:pt x="435" y="558"/>
                      <a:pt x="537" y="486"/>
                      <a:pt x="577" y="367"/>
                    </a:cubicBezTo>
                    <a:cubicBezTo>
                      <a:pt x="627" y="242"/>
                      <a:pt x="552" y="66"/>
                      <a:pt x="401" y="16"/>
                    </a:cubicBezTo>
                    <a:cubicBezTo>
                      <a:pt x="370" y="6"/>
                      <a:pt x="339" y="1"/>
                      <a:pt x="30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0" name="Google Shape;5910;p30"/>
              <p:cNvSpPr/>
              <p:nvPr/>
            </p:nvSpPr>
            <p:spPr>
              <a:xfrm>
                <a:off x="14517533" y="538481"/>
                <a:ext cx="40401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58" extrusionOk="0">
                    <a:moveTo>
                      <a:pt x="308" y="0"/>
                    </a:moveTo>
                    <a:cubicBezTo>
                      <a:pt x="192" y="0"/>
                      <a:pt x="90" y="72"/>
                      <a:pt x="50" y="191"/>
                    </a:cubicBezTo>
                    <a:cubicBezTo>
                      <a:pt x="0" y="342"/>
                      <a:pt x="75" y="492"/>
                      <a:pt x="226" y="542"/>
                    </a:cubicBezTo>
                    <a:cubicBezTo>
                      <a:pt x="257" y="553"/>
                      <a:pt x="288" y="558"/>
                      <a:pt x="319" y="558"/>
                    </a:cubicBezTo>
                    <a:cubicBezTo>
                      <a:pt x="434" y="558"/>
                      <a:pt x="537" y="486"/>
                      <a:pt x="577" y="367"/>
                    </a:cubicBezTo>
                    <a:cubicBezTo>
                      <a:pt x="627" y="216"/>
                      <a:pt x="551" y="66"/>
                      <a:pt x="401" y="16"/>
                    </a:cubicBezTo>
                    <a:cubicBezTo>
                      <a:pt x="370" y="5"/>
                      <a:pt x="338" y="0"/>
                      <a:pt x="30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1" name="Google Shape;5911;p30"/>
              <p:cNvSpPr/>
              <p:nvPr/>
            </p:nvSpPr>
            <p:spPr>
              <a:xfrm>
                <a:off x="14914775" y="325330"/>
                <a:ext cx="40465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8" h="558" extrusionOk="0">
                    <a:moveTo>
                      <a:pt x="318" y="0"/>
                    </a:moveTo>
                    <a:cubicBezTo>
                      <a:pt x="208" y="0"/>
                      <a:pt x="90" y="72"/>
                      <a:pt x="51" y="191"/>
                    </a:cubicBezTo>
                    <a:cubicBezTo>
                      <a:pt x="1" y="341"/>
                      <a:pt x="101" y="492"/>
                      <a:pt x="226" y="542"/>
                    </a:cubicBezTo>
                    <a:cubicBezTo>
                      <a:pt x="257" y="552"/>
                      <a:pt x="289" y="557"/>
                      <a:pt x="319" y="557"/>
                    </a:cubicBezTo>
                    <a:cubicBezTo>
                      <a:pt x="435" y="557"/>
                      <a:pt x="537" y="485"/>
                      <a:pt x="577" y="367"/>
                    </a:cubicBezTo>
                    <a:cubicBezTo>
                      <a:pt x="627" y="216"/>
                      <a:pt x="552" y="66"/>
                      <a:pt x="402" y="16"/>
                    </a:cubicBezTo>
                    <a:cubicBezTo>
                      <a:pt x="375" y="5"/>
                      <a:pt x="347" y="0"/>
                      <a:pt x="31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2" name="Google Shape;5912;p30"/>
              <p:cNvSpPr/>
              <p:nvPr/>
            </p:nvSpPr>
            <p:spPr>
              <a:xfrm>
                <a:off x="14772696" y="585325"/>
                <a:ext cx="38790" cy="34344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33" extrusionOk="0">
                    <a:moveTo>
                      <a:pt x="308" y="0"/>
                    </a:moveTo>
                    <a:cubicBezTo>
                      <a:pt x="192" y="0"/>
                      <a:pt x="90" y="72"/>
                      <a:pt x="50" y="191"/>
                    </a:cubicBezTo>
                    <a:cubicBezTo>
                      <a:pt x="0" y="316"/>
                      <a:pt x="75" y="492"/>
                      <a:pt x="201" y="517"/>
                    </a:cubicBezTo>
                    <a:cubicBezTo>
                      <a:pt x="233" y="528"/>
                      <a:pt x="265" y="533"/>
                      <a:pt x="296" y="533"/>
                    </a:cubicBezTo>
                    <a:cubicBezTo>
                      <a:pt x="411" y="533"/>
                      <a:pt x="512" y="465"/>
                      <a:pt x="551" y="367"/>
                    </a:cubicBezTo>
                    <a:cubicBezTo>
                      <a:pt x="602" y="216"/>
                      <a:pt x="526" y="66"/>
                      <a:pt x="401" y="16"/>
                    </a:cubicBezTo>
                    <a:cubicBezTo>
                      <a:pt x="370" y="5"/>
                      <a:pt x="338" y="0"/>
                      <a:pt x="30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3" name="Google Shape;5913;p30"/>
              <p:cNvSpPr/>
              <p:nvPr/>
            </p:nvSpPr>
            <p:spPr>
              <a:xfrm>
                <a:off x="14679007" y="982567"/>
                <a:ext cx="38790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58" extrusionOk="0">
                    <a:moveTo>
                      <a:pt x="293" y="1"/>
                    </a:moveTo>
                    <a:cubicBezTo>
                      <a:pt x="184" y="1"/>
                      <a:pt x="70" y="73"/>
                      <a:pt x="51" y="192"/>
                    </a:cubicBezTo>
                    <a:cubicBezTo>
                      <a:pt x="0" y="342"/>
                      <a:pt x="76" y="492"/>
                      <a:pt x="201" y="543"/>
                    </a:cubicBezTo>
                    <a:cubicBezTo>
                      <a:pt x="232" y="553"/>
                      <a:pt x="264" y="558"/>
                      <a:pt x="294" y="558"/>
                    </a:cubicBezTo>
                    <a:cubicBezTo>
                      <a:pt x="410" y="558"/>
                      <a:pt x="512" y="486"/>
                      <a:pt x="552" y="367"/>
                    </a:cubicBezTo>
                    <a:cubicBezTo>
                      <a:pt x="602" y="217"/>
                      <a:pt x="527" y="66"/>
                      <a:pt x="376" y="16"/>
                    </a:cubicBezTo>
                    <a:cubicBezTo>
                      <a:pt x="350" y="6"/>
                      <a:pt x="322" y="1"/>
                      <a:pt x="29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4" name="Google Shape;5914;p30"/>
              <p:cNvSpPr/>
              <p:nvPr/>
            </p:nvSpPr>
            <p:spPr>
              <a:xfrm>
                <a:off x="15258729" y="932887"/>
                <a:ext cx="67914" cy="60247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935" extrusionOk="0">
                    <a:moveTo>
                      <a:pt x="500" y="1"/>
                    </a:moveTo>
                    <a:cubicBezTo>
                      <a:pt x="309" y="1"/>
                      <a:pt x="134" y="119"/>
                      <a:pt x="76" y="311"/>
                    </a:cubicBezTo>
                    <a:cubicBezTo>
                      <a:pt x="1" y="562"/>
                      <a:pt x="126" y="837"/>
                      <a:pt x="377" y="913"/>
                    </a:cubicBezTo>
                    <a:cubicBezTo>
                      <a:pt x="421" y="927"/>
                      <a:pt x="467" y="934"/>
                      <a:pt x="512" y="934"/>
                    </a:cubicBezTo>
                    <a:cubicBezTo>
                      <a:pt x="702" y="934"/>
                      <a:pt x="893" y="814"/>
                      <a:pt x="953" y="612"/>
                    </a:cubicBezTo>
                    <a:cubicBezTo>
                      <a:pt x="1054" y="386"/>
                      <a:pt x="903" y="110"/>
                      <a:pt x="678" y="35"/>
                    </a:cubicBezTo>
                    <a:cubicBezTo>
                      <a:pt x="619" y="12"/>
                      <a:pt x="559" y="1"/>
                      <a:pt x="50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5" name="Google Shape;5915;p30"/>
              <p:cNvSpPr/>
              <p:nvPr/>
            </p:nvSpPr>
            <p:spPr>
              <a:xfrm>
                <a:off x="15279735" y="226358"/>
                <a:ext cx="64693" cy="56187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72" extrusionOk="0">
                    <a:moveTo>
                      <a:pt x="492" y="1"/>
                    </a:moveTo>
                    <a:cubicBezTo>
                      <a:pt x="310" y="1"/>
                      <a:pt x="136" y="117"/>
                      <a:pt x="76" y="298"/>
                    </a:cubicBezTo>
                    <a:cubicBezTo>
                      <a:pt x="1" y="524"/>
                      <a:pt x="126" y="775"/>
                      <a:pt x="352" y="850"/>
                    </a:cubicBezTo>
                    <a:cubicBezTo>
                      <a:pt x="396" y="865"/>
                      <a:pt x="442" y="872"/>
                      <a:pt x="487" y="872"/>
                    </a:cubicBezTo>
                    <a:cubicBezTo>
                      <a:pt x="670" y="872"/>
                      <a:pt x="848" y="755"/>
                      <a:pt x="928" y="574"/>
                    </a:cubicBezTo>
                    <a:cubicBezTo>
                      <a:pt x="1003" y="349"/>
                      <a:pt x="878" y="98"/>
                      <a:pt x="627" y="23"/>
                    </a:cubicBezTo>
                    <a:cubicBezTo>
                      <a:pt x="583" y="8"/>
                      <a:pt x="537" y="1"/>
                      <a:pt x="492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6" name="Google Shape;5916;p30"/>
              <p:cNvSpPr/>
              <p:nvPr/>
            </p:nvSpPr>
            <p:spPr>
              <a:xfrm>
                <a:off x="14924440" y="654077"/>
                <a:ext cx="25903" cy="22423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48" extrusionOk="0">
                    <a:moveTo>
                      <a:pt x="194" y="0"/>
                    </a:moveTo>
                    <a:cubicBezTo>
                      <a:pt x="161" y="0"/>
                      <a:pt x="128" y="9"/>
                      <a:pt x="101" y="26"/>
                    </a:cubicBezTo>
                    <a:cubicBezTo>
                      <a:pt x="26" y="77"/>
                      <a:pt x="1" y="202"/>
                      <a:pt x="76" y="277"/>
                    </a:cubicBezTo>
                    <a:cubicBezTo>
                      <a:pt x="105" y="321"/>
                      <a:pt x="151" y="348"/>
                      <a:pt x="200" y="348"/>
                    </a:cubicBezTo>
                    <a:cubicBezTo>
                      <a:pt x="234" y="348"/>
                      <a:pt x="270" y="334"/>
                      <a:pt x="302" y="302"/>
                    </a:cubicBezTo>
                    <a:cubicBezTo>
                      <a:pt x="377" y="252"/>
                      <a:pt x="402" y="152"/>
                      <a:pt x="352" y="77"/>
                    </a:cubicBezTo>
                    <a:cubicBezTo>
                      <a:pt x="319" y="28"/>
                      <a:pt x="256" y="0"/>
                      <a:pt x="19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7" name="Google Shape;5917;p30"/>
              <p:cNvSpPr/>
              <p:nvPr/>
            </p:nvSpPr>
            <p:spPr>
              <a:xfrm>
                <a:off x="15404094" y="723151"/>
                <a:ext cx="27514" cy="2513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0" extrusionOk="0">
                    <a:moveTo>
                      <a:pt x="225" y="1"/>
                    </a:moveTo>
                    <a:cubicBezTo>
                      <a:pt x="143" y="1"/>
                      <a:pt x="67" y="49"/>
                      <a:pt x="26" y="132"/>
                    </a:cubicBezTo>
                    <a:cubicBezTo>
                      <a:pt x="1" y="233"/>
                      <a:pt x="51" y="333"/>
                      <a:pt x="151" y="383"/>
                    </a:cubicBezTo>
                    <a:cubicBezTo>
                      <a:pt x="168" y="387"/>
                      <a:pt x="185" y="389"/>
                      <a:pt x="202" y="389"/>
                    </a:cubicBezTo>
                    <a:cubicBezTo>
                      <a:pt x="284" y="389"/>
                      <a:pt x="360" y="341"/>
                      <a:pt x="402" y="258"/>
                    </a:cubicBezTo>
                    <a:cubicBezTo>
                      <a:pt x="427" y="157"/>
                      <a:pt x="377" y="32"/>
                      <a:pt x="276" y="7"/>
                    </a:cubicBezTo>
                    <a:cubicBezTo>
                      <a:pt x="259" y="3"/>
                      <a:pt x="242" y="1"/>
                      <a:pt x="22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8" name="Google Shape;5918;p30"/>
              <p:cNvSpPr/>
              <p:nvPr/>
            </p:nvSpPr>
            <p:spPr>
              <a:xfrm>
                <a:off x="15465436" y="570763"/>
                <a:ext cx="27578" cy="24936"/>
              </a:xfrm>
              <a:custGeom>
                <a:avLst/>
                <a:gdLst/>
                <a:ahLst/>
                <a:cxnLst/>
                <a:rect l="l" t="t" r="r" b="b"/>
                <a:pathLst>
                  <a:path w="428" h="387" extrusionOk="0">
                    <a:moveTo>
                      <a:pt x="208" y="0"/>
                    </a:moveTo>
                    <a:cubicBezTo>
                      <a:pt x="126" y="0"/>
                      <a:pt x="46" y="63"/>
                      <a:pt x="26" y="141"/>
                    </a:cubicBezTo>
                    <a:cubicBezTo>
                      <a:pt x="1" y="242"/>
                      <a:pt x="51" y="342"/>
                      <a:pt x="151" y="367"/>
                    </a:cubicBezTo>
                    <a:cubicBezTo>
                      <a:pt x="178" y="380"/>
                      <a:pt x="205" y="387"/>
                      <a:pt x="231" y="387"/>
                    </a:cubicBezTo>
                    <a:cubicBezTo>
                      <a:pt x="302" y="387"/>
                      <a:pt x="365" y="340"/>
                      <a:pt x="402" y="267"/>
                    </a:cubicBezTo>
                    <a:cubicBezTo>
                      <a:pt x="427" y="167"/>
                      <a:pt x="377" y="41"/>
                      <a:pt x="277" y="16"/>
                    </a:cubicBezTo>
                    <a:cubicBezTo>
                      <a:pt x="255" y="5"/>
                      <a:pt x="231" y="0"/>
                      <a:pt x="20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9" name="Google Shape;5919;p30"/>
              <p:cNvSpPr/>
              <p:nvPr/>
            </p:nvSpPr>
            <p:spPr>
              <a:xfrm>
                <a:off x="15152153" y="721347"/>
                <a:ext cx="17848" cy="15787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5" extrusionOk="0">
                    <a:moveTo>
                      <a:pt x="121" y="1"/>
                    </a:moveTo>
                    <a:cubicBezTo>
                      <a:pt x="68" y="1"/>
                      <a:pt x="26" y="29"/>
                      <a:pt x="26" y="85"/>
                    </a:cubicBezTo>
                    <a:cubicBezTo>
                      <a:pt x="1" y="135"/>
                      <a:pt x="26" y="211"/>
                      <a:pt x="101" y="236"/>
                    </a:cubicBezTo>
                    <a:cubicBezTo>
                      <a:pt x="114" y="242"/>
                      <a:pt x="128" y="245"/>
                      <a:pt x="142" y="245"/>
                    </a:cubicBezTo>
                    <a:cubicBezTo>
                      <a:pt x="186" y="245"/>
                      <a:pt x="233" y="217"/>
                      <a:pt x="251" y="160"/>
                    </a:cubicBezTo>
                    <a:cubicBezTo>
                      <a:pt x="276" y="85"/>
                      <a:pt x="226" y="35"/>
                      <a:pt x="176" y="10"/>
                    </a:cubicBezTo>
                    <a:cubicBezTo>
                      <a:pt x="157" y="4"/>
                      <a:pt x="139" y="1"/>
                      <a:pt x="12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0" name="Google Shape;5920;p30"/>
              <p:cNvSpPr/>
              <p:nvPr/>
            </p:nvSpPr>
            <p:spPr>
              <a:xfrm>
                <a:off x="15381477" y="655172"/>
                <a:ext cx="17848" cy="15593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2" extrusionOk="0">
                    <a:moveTo>
                      <a:pt x="124" y="0"/>
                    </a:moveTo>
                    <a:cubicBezTo>
                      <a:pt x="77" y="0"/>
                      <a:pt x="45" y="28"/>
                      <a:pt x="26" y="85"/>
                    </a:cubicBezTo>
                    <a:cubicBezTo>
                      <a:pt x="1" y="135"/>
                      <a:pt x="26" y="210"/>
                      <a:pt x="101" y="235"/>
                    </a:cubicBezTo>
                    <a:cubicBezTo>
                      <a:pt x="110" y="240"/>
                      <a:pt x="120" y="242"/>
                      <a:pt x="131" y="242"/>
                    </a:cubicBezTo>
                    <a:cubicBezTo>
                      <a:pt x="177" y="242"/>
                      <a:pt x="231" y="201"/>
                      <a:pt x="251" y="160"/>
                    </a:cubicBezTo>
                    <a:cubicBezTo>
                      <a:pt x="276" y="85"/>
                      <a:pt x="226" y="35"/>
                      <a:pt x="176" y="9"/>
                    </a:cubicBezTo>
                    <a:cubicBezTo>
                      <a:pt x="157" y="3"/>
                      <a:pt x="140" y="0"/>
                      <a:pt x="12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1" name="Google Shape;5921;p30"/>
              <p:cNvSpPr/>
              <p:nvPr/>
            </p:nvSpPr>
            <p:spPr>
              <a:xfrm>
                <a:off x="15207052" y="748796"/>
                <a:ext cx="17848" cy="15658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3" extrusionOk="0">
                    <a:moveTo>
                      <a:pt x="125" y="1"/>
                    </a:moveTo>
                    <a:cubicBezTo>
                      <a:pt x="78" y="1"/>
                      <a:pt x="45" y="29"/>
                      <a:pt x="26" y="85"/>
                    </a:cubicBezTo>
                    <a:cubicBezTo>
                      <a:pt x="1" y="135"/>
                      <a:pt x="26" y="211"/>
                      <a:pt x="101" y="236"/>
                    </a:cubicBezTo>
                    <a:cubicBezTo>
                      <a:pt x="110" y="240"/>
                      <a:pt x="120" y="242"/>
                      <a:pt x="131" y="242"/>
                    </a:cubicBezTo>
                    <a:cubicBezTo>
                      <a:pt x="177" y="242"/>
                      <a:pt x="231" y="201"/>
                      <a:pt x="252" y="160"/>
                    </a:cubicBezTo>
                    <a:cubicBezTo>
                      <a:pt x="277" y="85"/>
                      <a:pt x="226" y="35"/>
                      <a:pt x="176" y="10"/>
                    </a:cubicBezTo>
                    <a:cubicBezTo>
                      <a:pt x="158" y="4"/>
                      <a:pt x="140" y="1"/>
                      <a:pt x="12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2" name="Google Shape;5922;p30"/>
              <p:cNvSpPr/>
              <p:nvPr/>
            </p:nvSpPr>
            <p:spPr>
              <a:xfrm>
                <a:off x="15270069" y="634296"/>
                <a:ext cx="17848" cy="15658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3" extrusionOk="0">
                    <a:moveTo>
                      <a:pt x="137" y="1"/>
                    </a:moveTo>
                    <a:cubicBezTo>
                      <a:pt x="83" y="1"/>
                      <a:pt x="46" y="42"/>
                      <a:pt x="25" y="83"/>
                    </a:cubicBezTo>
                    <a:cubicBezTo>
                      <a:pt x="0" y="158"/>
                      <a:pt x="25" y="208"/>
                      <a:pt x="101" y="233"/>
                    </a:cubicBezTo>
                    <a:cubicBezTo>
                      <a:pt x="113" y="239"/>
                      <a:pt x="127" y="243"/>
                      <a:pt x="142" y="243"/>
                    </a:cubicBezTo>
                    <a:cubicBezTo>
                      <a:pt x="185" y="243"/>
                      <a:pt x="232" y="214"/>
                      <a:pt x="251" y="158"/>
                    </a:cubicBezTo>
                    <a:cubicBezTo>
                      <a:pt x="276" y="108"/>
                      <a:pt x="226" y="33"/>
                      <a:pt x="176" y="8"/>
                    </a:cubicBezTo>
                    <a:cubicBezTo>
                      <a:pt x="162" y="3"/>
                      <a:pt x="149" y="1"/>
                      <a:pt x="137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3" name="Google Shape;5923;p30"/>
              <p:cNvSpPr/>
              <p:nvPr/>
            </p:nvSpPr>
            <p:spPr>
              <a:xfrm>
                <a:off x="15310406" y="459741"/>
                <a:ext cx="17848" cy="15787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5" extrusionOk="0">
                    <a:moveTo>
                      <a:pt x="135" y="0"/>
                    </a:moveTo>
                    <a:cubicBezTo>
                      <a:pt x="92" y="0"/>
                      <a:pt x="45" y="29"/>
                      <a:pt x="26" y="85"/>
                    </a:cubicBezTo>
                    <a:cubicBezTo>
                      <a:pt x="1" y="160"/>
                      <a:pt x="51" y="210"/>
                      <a:pt x="101" y="235"/>
                    </a:cubicBezTo>
                    <a:cubicBezTo>
                      <a:pt x="120" y="242"/>
                      <a:pt x="139" y="245"/>
                      <a:pt x="156" y="245"/>
                    </a:cubicBezTo>
                    <a:cubicBezTo>
                      <a:pt x="209" y="245"/>
                      <a:pt x="252" y="217"/>
                      <a:pt x="252" y="160"/>
                    </a:cubicBezTo>
                    <a:cubicBezTo>
                      <a:pt x="277" y="110"/>
                      <a:pt x="252" y="35"/>
                      <a:pt x="176" y="10"/>
                    </a:cubicBezTo>
                    <a:cubicBezTo>
                      <a:pt x="164" y="4"/>
                      <a:pt x="150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4" name="Google Shape;5924;p30"/>
              <p:cNvSpPr/>
              <p:nvPr/>
            </p:nvSpPr>
            <p:spPr>
              <a:xfrm>
                <a:off x="15043967" y="471211"/>
                <a:ext cx="30735" cy="26741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15" extrusionOk="0">
                    <a:moveTo>
                      <a:pt x="248" y="1"/>
                    </a:moveTo>
                    <a:cubicBezTo>
                      <a:pt x="161" y="1"/>
                      <a:pt x="71" y="50"/>
                      <a:pt x="51" y="133"/>
                    </a:cubicBezTo>
                    <a:cubicBezTo>
                      <a:pt x="1" y="233"/>
                      <a:pt x="51" y="358"/>
                      <a:pt x="176" y="408"/>
                    </a:cubicBezTo>
                    <a:cubicBezTo>
                      <a:pt x="193" y="412"/>
                      <a:pt x="210" y="415"/>
                      <a:pt x="228" y="415"/>
                    </a:cubicBezTo>
                    <a:cubicBezTo>
                      <a:pt x="315" y="415"/>
                      <a:pt x="406" y="362"/>
                      <a:pt x="427" y="258"/>
                    </a:cubicBezTo>
                    <a:cubicBezTo>
                      <a:pt x="477" y="158"/>
                      <a:pt x="402" y="32"/>
                      <a:pt x="301" y="7"/>
                    </a:cubicBezTo>
                    <a:cubicBezTo>
                      <a:pt x="284" y="3"/>
                      <a:pt x="266" y="1"/>
                      <a:pt x="24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5" name="Google Shape;5925;p30"/>
              <p:cNvSpPr/>
              <p:nvPr/>
            </p:nvSpPr>
            <p:spPr>
              <a:xfrm>
                <a:off x="15035913" y="782947"/>
                <a:ext cx="29125" cy="2506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89" extrusionOk="0">
                    <a:moveTo>
                      <a:pt x="239" y="0"/>
                    </a:moveTo>
                    <a:cubicBezTo>
                      <a:pt x="144" y="0"/>
                      <a:pt x="71" y="49"/>
                      <a:pt x="50" y="132"/>
                    </a:cubicBezTo>
                    <a:cubicBezTo>
                      <a:pt x="0" y="232"/>
                      <a:pt x="50" y="332"/>
                      <a:pt x="151" y="382"/>
                    </a:cubicBezTo>
                    <a:cubicBezTo>
                      <a:pt x="172" y="387"/>
                      <a:pt x="193" y="389"/>
                      <a:pt x="213" y="389"/>
                    </a:cubicBezTo>
                    <a:cubicBezTo>
                      <a:pt x="308" y="389"/>
                      <a:pt x="380" y="340"/>
                      <a:pt x="401" y="257"/>
                    </a:cubicBezTo>
                    <a:cubicBezTo>
                      <a:pt x="451" y="157"/>
                      <a:pt x="401" y="31"/>
                      <a:pt x="301" y="6"/>
                    </a:cubicBezTo>
                    <a:cubicBezTo>
                      <a:pt x="280" y="2"/>
                      <a:pt x="259" y="0"/>
                      <a:pt x="23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6" name="Google Shape;5926;p30"/>
              <p:cNvSpPr/>
              <p:nvPr/>
            </p:nvSpPr>
            <p:spPr>
              <a:xfrm>
                <a:off x="14764577" y="278357"/>
                <a:ext cx="37243" cy="32991"/>
              </a:xfrm>
              <a:custGeom>
                <a:avLst/>
                <a:gdLst/>
                <a:ahLst/>
                <a:cxnLst/>
                <a:rect l="l" t="t" r="r" b="b"/>
                <a:pathLst>
                  <a:path w="578" h="512" extrusionOk="0">
                    <a:moveTo>
                      <a:pt x="286" y="1"/>
                    </a:moveTo>
                    <a:cubicBezTo>
                      <a:pt x="237" y="1"/>
                      <a:pt x="189" y="15"/>
                      <a:pt x="151" y="43"/>
                    </a:cubicBezTo>
                    <a:cubicBezTo>
                      <a:pt x="26" y="143"/>
                      <a:pt x="1" y="293"/>
                      <a:pt x="76" y="394"/>
                    </a:cubicBezTo>
                    <a:cubicBezTo>
                      <a:pt x="123" y="472"/>
                      <a:pt x="209" y="511"/>
                      <a:pt x="292" y="511"/>
                    </a:cubicBezTo>
                    <a:cubicBezTo>
                      <a:pt x="341" y="511"/>
                      <a:pt x="389" y="497"/>
                      <a:pt x="427" y="469"/>
                    </a:cubicBezTo>
                    <a:cubicBezTo>
                      <a:pt x="552" y="394"/>
                      <a:pt x="577" y="243"/>
                      <a:pt x="502" y="118"/>
                    </a:cubicBezTo>
                    <a:cubicBezTo>
                      <a:pt x="455" y="40"/>
                      <a:pt x="369" y="1"/>
                      <a:pt x="286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7" name="Google Shape;5927;p30"/>
              <p:cNvSpPr/>
              <p:nvPr/>
            </p:nvSpPr>
            <p:spPr>
              <a:xfrm>
                <a:off x="15462215" y="380228"/>
                <a:ext cx="42076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53" h="558" extrusionOk="0">
                    <a:moveTo>
                      <a:pt x="331" y="0"/>
                    </a:moveTo>
                    <a:cubicBezTo>
                      <a:pt x="209" y="0"/>
                      <a:pt x="91" y="72"/>
                      <a:pt x="51" y="191"/>
                    </a:cubicBezTo>
                    <a:cubicBezTo>
                      <a:pt x="1" y="342"/>
                      <a:pt x="101" y="492"/>
                      <a:pt x="251" y="542"/>
                    </a:cubicBezTo>
                    <a:cubicBezTo>
                      <a:pt x="278" y="553"/>
                      <a:pt x="306" y="558"/>
                      <a:pt x="335" y="558"/>
                    </a:cubicBezTo>
                    <a:cubicBezTo>
                      <a:pt x="445" y="558"/>
                      <a:pt x="563" y="486"/>
                      <a:pt x="602" y="367"/>
                    </a:cubicBezTo>
                    <a:cubicBezTo>
                      <a:pt x="652" y="216"/>
                      <a:pt x="577" y="66"/>
                      <a:pt x="427" y="16"/>
                    </a:cubicBezTo>
                    <a:cubicBezTo>
                      <a:pt x="396" y="5"/>
                      <a:pt x="363" y="0"/>
                      <a:pt x="33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8" name="Google Shape;5928;p30"/>
              <p:cNvSpPr/>
              <p:nvPr/>
            </p:nvSpPr>
            <p:spPr>
              <a:xfrm>
                <a:off x="15551070" y="157348"/>
                <a:ext cx="42012" cy="37437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81" extrusionOk="0">
                    <a:moveTo>
                      <a:pt x="333" y="1"/>
                    </a:moveTo>
                    <a:cubicBezTo>
                      <a:pt x="218" y="1"/>
                      <a:pt x="115" y="73"/>
                      <a:pt x="75" y="192"/>
                    </a:cubicBezTo>
                    <a:cubicBezTo>
                      <a:pt x="0" y="342"/>
                      <a:pt x="101" y="517"/>
                      <a:pt x="251" y="567"/>
                    </a:cubicBezTo>
                    <a:cubicBezTo>
                      <a:pt x="273" y="577"/>
                      <a:pt x="298" y="581"/>
                      <a:pt x="323" y="581"/>
                    </a:cubicBezTo>
                    <a:cubicBezTo>
                      <a:pt x="435" y="581"/>
                      <a:pt x="561" y="495"/>
                      <a:pt x="602" y="392"/>
                    </a:cubicBezTo>
                    <a:cubicBezTo>
                      <a:pt x="652" y="242"/>
                      <a:pt x="577" y="66"/>
                      <a:pt x="426" y="16"/>
                    </a:cubicBezTo>
                    <a:cubicBezTo>
                      <a:pt x="395" y="6"/>
                      <a:pt x="364" y="1"/>
                      <a:pt x="33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9" name="Google Shape;5929;p30"/>
              <p:cNvSpPr/>
              <p:nvPr/>
            </p:nvSpPr>
            <p:spPr>
              <a:xfrm>
                <a:off x="15095644" y="377586"/>
                <a:ext cx="25903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53" extrusionOk="0">
                    <a:moveTo>
                      <a:pt x="198" y="0"/>
                    </a:moveTo>
                    <a:cubicBezTo>
                      <a:pt x="118" y="0"/>
                      <a:pt x="46" y="45"/>
                      <a:pt x="26" y="107"/>
                    </a:cubicBezTo>
                    <a:cubicBezTo>
                      <a:pt x="1" y="207"/>
                      <a:pt x="51" y="307"/>
                      <a:pt x="126" y="332"/>
                    </a:cubicBezTo>
                    <a:cubicBezTo>
                      <a:pt x="153" y="346"/>
                      <a:pt x="180" y="352"/>
                      <a:pt x="205" y="352"/>
                    </a:cubicBezTo>
                    <a:cubicBezTo>
                      <a:pt x="274" y="352"/>
                      <a:pt x="333" y="306"/>
                      <a:pt x="351" y="232"/>
                    </a:cubicBezTo>
                    <a:cubicBezTo>
                      <a:pt x="402" y="132"/>
                      <a:pt x="351" y="32"/>
                      <a:pt x="251" y="7"/>
                    </a:cubicBezTo>
                    <a:cubicBezTo>
                      <a:pt x="233" y="2"/>
                      <a:pt x="216" y="0"/>
                      <a:pt x="19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0" name="Google Shape;5930;p30"/>
              <p:cNvSpPr/>
              <p:nvPr/>
            </p:nvSpPr>
            <p:spPr>
              <a:xfrm>
                <a:off x="15429933" y="280676"/>
                <a:ext cx="25903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53" extrusionOk="0">
                    <a:moveTo>
                      <a:pt x="209" y="0"/>
                    </a:moveTo>
                    <a:cubicBezTo>
                      <a:pt x="143" y="0"/>
                      <a:pt x="71" y="45"/>
                      <a:pt x="51" y="107"/>
                    </a:cubicBezTo>
                    <a:cubicBezTo>
                      <a:pt x="1" y="207"/>
                      <a:pt x="51" y="308"/>
                      <a:pt x="151" y="333"/>
                    </a:cubicBezTo>
                    <a:cubicBezTo>
                      <a:pt x="178" y="346"/>
                      <a:pt x="205" y="352"/>
                      <a:pt x="230" y="352"/>
                    </a:cubicBezTo>
                    <a:cubicBezTo>
                      <a:pt x="300" y="352"/>
                      <a:pt x="358" y="306"/>
                      <a:pt x="377" y="232"/>
                    </a:cubicBezTo>
                    <a:cubicBezTo>
                      <a:pt x="402" y="132"/>
                      <a:pt x="351" y="32"/>
                      <a:pt x="251" y="7"/>
                    </a:cubicBezTo>
                    <a:cubicBezTo>
                      <a:pt x="238" y="2"/>
                      <a:pt x="224" y="0"/>
                      <a:pt x="20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1" name="Google Shape;5931;p30"/>
              <p:cNvSpPr/>
              <p:nvPr/>
            </p:nvSpPr>
            <p:spPr>
              <a:xfrm>
                <a:off x="15176381" y="417085"/>
                <a:ext cx="24292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3" extrusionOk="0">
                    <a:moveTo>
                      <a:pt x="172" y="1"/>
                    </a:moveTo>
                    <a:cubicBezTo>
                      <a:pt x="103" y="1"/>
                      <a:pt x="44" y="47"/>
                      <a:pt x="26" y="120"/>
                    </a:cubicBezTo>
                    <a:cubicBezTo>
                      <a:pt x="1" y="221"/>
                      <a:pt x="51" y="321"/>
                      <a:pt x="126" y="346"/>
                    </a:cubicBezTo>
                    <a:cubicBezTo>
                      <a:pt x="143" y="350"/>
                      <a:pt x="160" y="352"/>
                      <a:pt x="177" y="352"/>
                    </a:cubicBezTo>
                    <a:cubicBezTo>
                      <a:pt x="258" y="352"/>
                      <a:pt x="331" y="304"/>
                      <a:pt x="352" y="221"/>
                    </a:cubicBezTo>
                    <a:cubicBezTo>
                      <a:pt x="377" y="146"/>
                      <a:pt x="327" y="45"/>
                      <a:pt x="251" y="20"/>
                    </a:cubicBezTo>
                    <a:cubicBezTo>
                      <a:pt x="224" y="7"/>
                      <a:pt x="198" y="1"/>
                      <a:pt x="172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2" name="Google Shape;5932;p30"/>
              <p:cNvSpPr/>
              <p:nvPr/>
            </p:nvSpPr>
            <p:spPr>
              <a:xfrm>
                <a:off x="15268458" y="250778"/>
                <a:ext cx="24292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3" extrusionOk="0">
                    <a:moveTo>
                      <a:pt x="172" y="0"/>
                    </a:moveTo>
                    <a:cubicBezTo>
                      <a:pt x="102" y="0"/>
                      <a:pt x="44" y="47"/>
                      <a:pt x="25" y="120"/>
                    </a:cubicBezTo>
                    <a:cubicBezTo>
                      <a:pt x="0" y="220"/>
                      <a:pt x="50" y="320"/>
                      <a:pt x="126" y="346"/>
                    </a:cubicBezTo>
                    <a:cubicBezTo>
                      <a:pt x="143" y="350"/>
                      <a:pt x="161" y="352"/>
                      <a:pt x="178" y="352"/>
                    </a:cubicBezTo>
                    <a:cubicBezTo>
                      <a:pt x="259" y="352"/>
                      <a:pt x="331" y="307"/>
                      <a:pt x="351" y="245"/>
                    </a:cubicBezTo>
                    <a:cubicBezTo>
                      <a:pt x="376" y="145"/>
                      <a:pt x="326" y="45"/>
                      <a:pt x="251" y="20"/>
                    </a:cubicBezTo>
                    <a:cubicBezTo>
                      <a:pt x="224" y="6"/>
                      <a:pt x="197" y="0"/>
                      <a:pt x="17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3" name="Google Shape;5933;p30"/>
              <p:cNvSpPr/>
              <p:nvPr/>
            </p:nvSpPr>
            <p:spPr>
              <a:xfrm>
                <a:off x="15328190" y="-3547"/>
                <a:ext cx="25903" cy="21908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40" extrusionOk="0">
                    <a:moveTo>
                      <a:pt x="198" y="0"/>
                    </a:moveTo>
                    <a:cubicBezTo>
                      <a:pt x="118" y="0"/>
                      <a:pt x="46" y="45"/>
                      <a:pt x="26" y="107"/>
                    </a:cubicBezTo>
                    <a:cubicBezTo>
                      <a:pt x="1" y="207"/>
                      <a:pt x="51" y="308"/>
                      <a:pt x="126" y="333"/>
                    </a:cubicBezTo>
                    <a:cubicBezTo>
                      <a:pt x="144" y="337"/>
                      <a:pt x="161" y="339"/>
                      <a:pt x="179" y="339"/>
                    </a:cubicBezTo>
                    <a:cubicBezTo>
                      <a:pt x="259" y="339"/>
                      <a:pt x="331" y="294"/>
                      <a:pt x="351" y="232"/>
                    </a:cubicBezTo>
                    <a:cubicBezTo>
                      <a:pt x="402" y="132"/>
                      <a:pt x="351" y="32"/>
                      <a:pt x="251" y="7"/>
                    </a:cubicBezTo>
                    <a:cubicBezTo>
                      <a:pt x="233" y="2"/>
                      <a:pt x="216" y="0"/>
                      <a:pt x="19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4" name="Google Shape;5934;p30"/>
              <p:cNvSpPr/>
              <p:nvPr/>
            </p:nvSpPr>
            <p:spPr>
              <a:xfrm>
                <a:off x="14939002" y="11982"/>
                <a:ext cx="43687" cy="39048"/>
              </a:xfrm>
              <a:custGeom>
                <a:avLst/>
                <a:gdLst/>
                <a:ahLst/>
                <a:cxnLst/>
                <a:rect l="l" t="t" r="r" b="b"/>
                <a:pathLst>
                  <a:path w="678" h="606" extrusionOk="0">
                    <a:moveTo>
                      <a:pt x="330" y="1"/>
                    </a:moveTo>
                    <a:cubicBezTo>
                      <a:pt x="208" y="1"/>
                      <a:pt x="90" y="73"/>
                      <a:pt x="51" y="192"/>
                    </a:cubicBezTo>
                    <a:cubicBezTo>
                      <a:pt x="0" y="367"/>
                      <a:pt x="76" y="543"/>
                      <a:pt x="226" y="593"/>
                    </a:cubicBezTo>
                    <a:cubicBezTo>
                      <a:pt x="257" y="602"/>
                      <a:pt x="287" y="606"/>
                      <a:pt x="316" y="606"/>
                    </a:cubicBezTo>
                    <a:cubicBezTo>
                      <a:pt x="452" y="606"/>
                      <a:pt x="561" y="516"/>
                      <a:pt x="602" y="392"/>
                    </a:cubicBezTo>
                    <a:cubicBezTo>
                      <a:pt x="677" y="242"/>
                      <a:pt x="577" y="67"/>
                      <a:pt x="427" y="16"/>
                    </a:cubicBezTo>
                    <a:cubicBezTo>
                      <a:pt x="395" y="6"/>
                      <a:pt x="363" y="1"/>
                      <a:pt x="3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5" name="Google Shape;5935;p30"/>
              <p:cNvSpPr/>
              <p:nvPr/>
            </p:nvSpPr>
            <p:spPr>
              <a:xfrm>
                <a:off x="14927726" y="467409"/>
                <a:ext cx="40401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58" extrusionOk="0">
                    <a:moveTo>
                      <a:pt x="308" y="1"/>
                    </a:moveTo>
                    <a:cubicBezTo>
                      <a:pt x="192" y="1"/>
                      <a:pt x="90" y="73"/>
                      <a:pt x="50" y="192"/>
                    </a:cubicBezTo>
                    <a:cubicBezTo>
                      <a:pt x="0" y="342"/>
                      <a:pt x="75" y="492"/>
                      <a:pt x="226" y="542"/>
                    </a:cubicBezTo>
                    <a:cubicBezTo>
                      <a:pt x="257" y="553"/>
                      <a:pt x="288" y="558"/>
                      <a:pt x="319" y="558"/>
                    </a:cubicBezTo>
                    <a:cubicBezTo>
                      <a:pt x="434" y="558"/>
                      <a:pt x="537" y="486"/>
                      <a:pt x="576" y="367"/>
                    </a:cubicBezTo>
                    <a:cubicBezTo>
                      <a:pt x="627" y="217"/>
                      <a:pt x="551" y="66"/>
                      <a:pt x="401" y="16"/>
                    </a:cubicBezTo>
                    <a:cubicBezTo>
                      <a:pt x="370" y="6"/>
                      <a:pt x="338" y="1"/>
                      <a:pt x="30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6" name="Google Shape;5936;p30"/>
              <p:cNvSpPr/>
              <p:nvPr/>
            </p:nvSpPr>
            <p:spPr>
              <a:xfrm>
                <a:off x="14658001" y="630301"/>
                <a:ext cx="37179" cy="31573"/>
              </a:xfrm>
              <a:custGeom>
                <a:avLst/>
                <a:gdLst/>
                <a:ahLst/>
                <a:cxnLst/>
                <a:rect l="l" t="t" r="r" b="b"/>
                <a:pathLst>
                  <a:path w="577" h="490" extrusionOk="0">
                    <a:moveTo>
                      <a:pt x="287" y="1"/>
                    </a:moveTo>
                    <a:cubicBezTo>
                      <a:pt x="238" y="1"/>
                      <a:pt x="190" y="15"/>
                      <a:pt x="151" y="45"/>
                    </a:cubicBezTo>
                    <a:cubicBezTo>
                      <a:pt x="26" y="120"/>
                      <a:pt x="1" y="270"/>
                      <a:pt x="76" y="395"/>
                    </a:cubicBezTo>
                    <a:cubicBezTo>
                      <a:pt x="121" y="456"/>
                      <a:pt x="204" y="489"/>
                      <a:pt x="284" y="489"/>
                    </a:cubicBezTo>
                    <a:cubicBezTo>
                      <a:pt x="336" y="489"/>
                      <a:pt x="387" y="475"/>
                      <a:pt x="427" y="446"/>
                    </a:cubicBezTo>
                    <a:cubicBezTo>
                      <a:pt x="552" y="370"/>
                      <a:pt x="577" y="220"/>
                      <a:pt x="502" y="95"/>
                    </a:cubicBezTo>
                    <a:cubicBezTo>
                      <a:pt x="441" y="34"/>
                      <a:pt x="362" y="1"/>
                      <a:pt x="287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7" name="Google Shape;5937;p30"/>
              <p:cNvSpPr/>
              <p:nvPr/>
            </p:nvSpPr>
            <p:spPr>
              <a:xfrm>
                <a:off x="13955531" y="525529"/>
                <a:ext cx="40401" cy="36019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59" extrusionOk="0">
                    <a:moveTo>
                      <a:pt x="308" y="1"/>
                    </a:moveTo>
                    <a:cubicBezTo>
                      <a:pt x="192" y="1"/>
                      <a:pt x="90" y="73"/>
                      <a:pt x="50" y="192"/>
                    </a:cubicBezTo>
                    <a:cubicBezTo>
                      <a:pt x="0" y="342"/>
                      <a:pt x="75" y="493"/>
                      <a:pt x="226" y="543"/>
                    </a:cubicBezTo>
                    <a:cubicBezTo>
                      <a:pt x="257" y="553"/>
                      <a:pt x="289" y="558"/>
                      <a:pt x="319" y="558"/>
                    </a:cubicBezTo>
                    <a:cubicBezTo>
                      <a:pt x="435" y="558"/>
                      <a:pt x="537" y="486"/>
                      <a:pt x="577" y="367"/>
                    </a:cubicBezTo>
                    <a:cubicBezTo>
                      <a:pt x="627" y="217"/>
                      <a:pt x="552" y="67"/>
                      <a:pt x="401" y="16"/>
                    </a:cubicBezTo>
                    <a:cubicBezTo>
                      <a:pt x="370" y="6"/>
                      <a:pt x="338" y="1"/>
                      <a:pt x="30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8" name="Google Shape;5938;p30"/>
              <p:cNvSpPr/>
              <p:nvPr/>
            </p:nvSpPr>
            <p:spPr>
              <a:xfrm>
                <a:off x="13866675" y="746799"/>
                <a:ext cx="40465" cy="37437"/>
              </a:xfrm>
              <a:custGeom>
                <a:avLst/>
                <a:gdLst/>
                <a:ahLst/>
                <a:cxnLst/>
                <a:rect l="l" t="t" r="r" b="b"/>
                <a:pathLst>
                  <a:path w="628" h="581" extrusionOk="0">
                    <a:moveTo>
                      <a:pt x="309" y="1"/>
                    </a:moveTo>
                    <a:cubicBezTo>
                      <a:pt x="193" y="1"/>
                      <a:pt x="91" y="72"/>
                      <a:pt x="51" y="191"/>
                    </a:cubicBezTo>
                    <a:cubicBezTo>
                      <a:pt x="1" y="342"/>
                      <a:pt x="76" y="517"/>
                      <a:pt x="226" y="567"/>
                    </a:cubicBezTo>
                    <a:cubicBezTo>
                      <a:pt x="253" y="576"/>
                      <a:pt x="281" y="581"/>
                      <a:pt x="307" y="581"/>
                    </a:cubicBezTo>
                    <a:cubicBezTo>
                      <a:pt x="428" y="581"/>
                      <a:pt x="536" y="495"/>
                      <a:pt x="577" y="392"/>
                    </a:cubicBezTo>
                    <a:cubicBezTo>
                      <a:pt x="627" y="242"/>
                      <a:pt x="552" y="66"/>
                      <a:pt x="402" y="16"/>
                    </a:cubicBezTo>
                    <a:cubicBezTo>
                      <a:pt x="370" y="6"/>
                      <a:pt x="339" y="1"/>
                      <a:pt x="30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9" name="Google Shape;5939;p30"/>
              <p:cNvSpPr/>
              <p:nvPr/>
            </p:nvSpPr>
            <p:spPr>
              <a:xfrm>
                <a:off x="14338275" y="540671"/>
                <a:ext cx="25903" cy="23519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65" extrusionOk="0">
                    <a:moveTo>
                      <a:pt x="210" y="1"/>
                    </a:moveTo>
                    <a:cubicBezTo>
                      <a:pt x="143" y="1"/>
                      <a:pt x="67" y="49"/>
                      <a:pt x="25" y="132"/>
                    </a:cubicBezTo>
                    <a:cubicBezTo>
                      <a:pt x="0" y="233"/>
                      <a:pt x="50" y="333"/>
                      <a:pt x="151" y="358"/>
                    </a:cubicBezTo>
                    <a:cubicBezTo>
                      <a:pt x="168" y="362"/>
                      <a:pt x="185" y="364"/>
                      <a:pt x="202" y="364"/>
                    </a:cubicBezTo>
                    <a:cubicBezTo>
                      <a:pt x="283" y="364"/>
                      <a:pt x="355" y="316"/>
                      <a:pt x="376" y="233"/>
                    </a:cubicBezTo>
                    <a:cubicBezTo>
                      <a:pt x="401" y="157"/>
                      <a:pt x="351" y="57"/>
                      <a:pt x="251" y="7"/>
                    </a:cubicBezTo>
                    <a:cubicBezTo>
                      <a:pt x="238" y="3"/>
                      <a:pt x="224" y="1"/>
                      <a:pt x="21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0" name="Google Shape;5940;p30"/>
              <p:cNvSpPr/>
              <p:nvPr/>
            </p:nvSpPr>
            <p:spPr>
              <a:xfrm>
                <a:off x="14003986" y="637582"/>
                <a:ext cx="25903" cy="23519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65" extrusionOk="0">
                    <a:moveTo>
                      <a:pt x="200" y="0"/>
                    </a:moveTo>
                    <a:cubicBezTo>
                      <a:pt x="118" y="0"/>
                      <a:pt x="46" y="49"/>
                      <a:pt x="25" y="132"/>
                    </a:cubicBezTo>
                    <a:cubicBezTo>
                      <a:pt x="0" y="232"/>
                      <a:pt x="50" y="333"/>
                      <a:pt x="125" y="358"/>
                    </a:cubicBezTo>
                    <a:cubicBezTo>
                      <a:pt x="143" y="362"/>
                      <a:pt x="160" y="364"/>
                      <a:pt x="177" y="364"/>
                    </a:cubicBezTo>
                    <a:cubicBezTo>
                      <a:pt x="258" y="364"/>
                      <a:pt x="330" y="315"/>
                      <a:pt x="351" y="232"/>
                    </a:cubicBezTo>
                    <a:cubicBezTo>
                      <a:pt x="401" y="157"/>
                      <a:pt x="351" y="57"/>
                      <a:pt x="251" y="7"/>
                    </a:cubicBezTo>
                    <a:cubicBezTo>
                      <a:pt x="234" y="2"/>
                      <a:pt x="216" y="0"/>
                      <a:pt x="20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1" name="Google Shape;5941;p30"/>
              <p:cNvSpPr/>
              <p:nvPr/>
            </p:nvSpPr>
            <p:spPr>
              <a:xfrm>
                <a:off x="14257473" y="501882"/>
                <a:ext cx="25903" cy="22101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43" extrusionOk="0">
                    <a:moveTo>
                      <a:pt x="224" y="1"/>
                    </a:moveTo>
                    <a:cubicBezTo>
                      <a:pt x="143" y="1"/>
                      <a:pt x="72" y="46"/>
                      <a:pt x="51" y="108"/>
                    </a:cubicBezTo>
                    <a:cubicBezTo>
                      <a:pt x="1" y="208"/>
                      <a:pt x="51" y="308"/>
                      <a:pt x="151" y="333"/>
                    </a:cubicBezTo>
                    <a:cubicBezTo>
                      <a:pt x="175" y="339"/>
                      <a:pt x="199" y="342"/>
                      <a:pt x="221" y="342"/>
                    </a:cubicBezTo>
                    <a:cubicBezTo>
                      <a:pt x="295" y="342"/>
                      <a:pt x="358" y="310"/>
                      <a:pt x="377" y="233"/>
                    </a:cubicBezTo>
                    <a:cubicBezTo>
                      <a:pt x="402" y="133"/>
                      <a:pt x="352" y="33"/>
                      <a:pt x="277" y="7"/>
                    </a:cubicBezTo>
                    <a:cubicBezTo>
                      <a:pt x="259" y="3"/>
                      <a:pt x="241" y="1"/>
                      <a:pt x="22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2" name="Google Shape;5942;p30"/>
              <p:cNvSpPr/>
              <p:nvPr/>
            </p:nvSpPr>
            <p:spPr>
              <a:xfrm>
                <a:off x="14167071" y="668253"/>
                <a:ext cx="24292" cy="21908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40" extrusionOk="0">
                    <a:moveTo>
                      <a:pt x="198" y="0"/>
                    </a:moveTo>
                    <a:cubicBezTo>
                      <a:pt x="118" y="0"/>
                      <a:pt x="46" y="45"/>
                      <a:pt x="26" y="107"/>
                    </a:cubicBezTo>
                    <a:cubicBezTo>
                      <a:pt x="0" y="207"/>
                      <a:pt x="26" y="308"/>
                      <a:pt x="126" y="333"/>
                    </a:cubicBezTo>
                    <a:cubicBezTo>
                      <a:pt x="144" y="337"/>
                      <a:pt x="161" y="339"/>
                      <a:pt x="179" y="339"/>
                    </a:cubicBezTo>
                    <a:cubicBezTo>
                      <a:pt x="259" y="339"/>
                      <a:pt x="331" y="294"/>
                      <a:pt x="351" y="233"/>
                    </a:cubicBezTo>
                    <a:cubicBezTo>
                      <a:pt x="376" y="132"/>
                      <a:pt x="326" y="32"/>
                      <a:pt x="251" y="7"/>
                    </a:cubicBezTo>
                    <a:cubicBezTo>
                      <a:pt x="233" y="3"/>
                      <a:pt x="216" y="0"/>
                      <a:pt x="19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3" name="Google Shape;5943;p30"/>
              <p:cNvSpPr/>
              <p:nvPr/>
            </p:nvSpPr>
            <p:spPr>
              <a:xfrm>
                <a:off x="14105729" y="922578"/>
                <a:ext cx="25903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53" extrusionOk="0">
                    <a:moveTo>
                      <a:pt x="197" y="0"/>
                    </a:moveTo>
                    <a:cubicBezTo>
                      <a:pt x="127" y="0"/>
                      <a:pt x="69" y="47"/>
                      <a:pt x="50" y="120"/>
                    </a:cubicBezTo>
                    <a:cubicBezTo>
                      <a:pt x="0" y="220"/>
                      <a:pt x="50" y="321"/>
                      <a:pt x="150" y="346"/>
                    </a:cubicBezTo>
                    <a:cubicBezTo>
                      <a:pt x="168" y="350"/>
                      <a:pt x="185" y="352"/>
                      <a:pt x="202" y="352"/>
                    </a:cubicBezTo>
                    <a:cubicBezTo>
                      <a:pt x="283" y="352"/>
                      <a:pt x="355" y="303"/>
                      <a:pt x="376" y="220"/>
                    </a:cubicBezTo>
                    <a:cubicBezTo>
                      <a:pt x="401" y="145"/>
                      <a:pt x="351" y="45"/>
                      <a:pt x="276" y="20"/>
                    </a:cubicBezTo>
                    <a:cubicBezTo>
                      <a:pt x="249" y="6"/>
                      <a:pt x="222" y="0"/>
                      <a:pt x="197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4" name="Google Shape;5944;p30"/>
              <p:cNvSpPr/>
              <p:nvPr/>
            </p:nvSpPr>
            <p:spPr>
              <a:xfrm>
                <a:off x="14477132" y="890553"/>
                <a:ext cx="43687" cy="39176"/>
              </a:xfrm>
              <a:custGeom>
                <a:avLst/>
                <a:gdLst/>
                <a:ahLst/>
                <a:cxnLst/>
                <a:rect l="l" t="t" r="r" b="b"/>
                <a:pathLst>
                  <a:path w="678" h="608" extrusionOk="0">
                    <a:moveTo>
                      <a:pt x="348" y="0"/>
                    </a:moveTo>
                    <a:cubicBezTo>
                      <a:pt x="218" y="0"/>
                      <a:pt x="110" y="76"/>
                      <a:pt x="51" y="216"/>
                    </a:cubicBezTo>
                    <a:cubicBezTo>
                      <a:pt x="1" y="366"/>
                      <a:pt x="101" y="542"/>
                      <a:pt x="251" y="592"/>
                    </a:cubicBezTo>
                    <a:cubicBezTo>
                      <a:pt x="282" y="602"/>
                      <a:pt x="314" y="607"/>
                      <a:pt x="345" y="607"/>
                    </a:cubicBezTo>
                    <a:cubicBezTo>
                      <a:pt x="468" y="607"/>
                      <a:pt x="587" y="531"/>
                      <a:pt x="627" y="392"/>
                    </a:cubicBezTo>
                    <a:cubicBezTo>
                      <a:pt x="677" y="241"/>
                      <a:pt x="602" y="66"/>
                      <a:pt x="452" y="16"/>
                    </a:cubicBezTo>
                    <a:cubicBezTo>
                      <a:pt x="416" y="5"/>
                      <a:pt x="381" y="0"/>
                      <a:pt x="34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5" name="Google Shape;5945;p30"/>
              <p:cNvSpPr/>
              <p:nvPr/>
            </p:nvSpPr>
            <p:spPr>
              <a:xfrm>
                <a:off x="14491695" y="438349"/>
                <a:ext cx="40401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58" extrusionOk="0">
                    <a:moveTo>
                      <a:pt x="308" y="1"/>
                    </a:moveTo>
                    <a:cubicBezTo>
                      <a:pt x="192" y="1"/>
                      <a:pt x="90" y="72"/>
                      <a:pt x="50" y="191"/>
                    </a:cubicBezTo>
                    <a:cubicBezTo>
                      <a:pt x="0" y="342"/>
                      <a:pt x="75" y="492"/>
                      <a:pt x="226" y="542"/>
                    </a:cubicBezTo>
                    <a:cubicBezTo>
                      <a:pt x="257" y="553"/>
                      <a:pt x="288" y="558"/>
                      <a:pt x="319" y="558"/>
                    </a:cubicBezTo>
                    <a:cubicBezTo>
                      <a:pt x="434" y="558"/>
                      <a:pt x="537" y="486"/>
                      <a:pt x="577" y="367"/>
                    </a:cubicBezTo>
                    <a:cubicBezTo>
                      <a:pt x="627" y="217"/>
                      <a:pt x="551" y="66"/>
                      <a:pt x="401" y="16"/>
                    </a:cubicBezTo>
                    <a:cubicBezTo>
                      <a:pt x="370" y="6"/>
                      <a:pt x="338" y="1"/>
                      <a:pt x="30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946" name="Google Shape;5946;p30"/>
          <p:cNvSpPr/>
          <p:nvPr/>
        </p:nvSpPr>
        <p:spPr>
          <a:xfrm>
            <a:off x="1186200" y="-780000"/>
            <a:ext cx="6771600" cy="6727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47" name="Google Shape;5947;p30"/>
          <p:cNvGrpSpPr/>
          <p:nvPr/>
        </p:nvGrpSpPr>
        <p:grpSpPr>
          <a:xfrm>
            <a:off x="-543961" y="-807880"/>
            <a:ext cx="10231922" cy="6759259"/>
            <a:chOff x="0" y="0"/>
            <a:chExt cx="1997525" cy="1319575"/>
          </a:xfrm>
        </p:grpSpPr>
        <p:sp>
          <p:nvSpPr>
            <p:cNvPr id="5948" name="Google Shape;5948;p30"/>
            <p:cNvSpPr/>
            <p:nvPr/>
          </p:nvSpPr>
          <p:spPr>
            <a:xfrm rot="5400000">
              <a:off x="1963350" y="626875"/>
              <a:ext cx="25" cy="68325"/>
            </a:xfrm>
            <a:custGeom>
              <a:avLst/>
              <a:gdLst/>
              <a:ahLst/>
              <a:cxnLst/>
              <a:rect l="l" t="t" r="r" b="b"/>
              <a:pathLst>
                <a:path w="1" h="2733" fill="none" extrusionOk="0">
                  <a:moveTo>
                    <a:pt x="1" y="1"/>
                  </a:moveTo>
                  <a:lnTo>
                    <a:pt x="1" y="2732"/>
                  </a:lnTo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9" name="Google Shape;5949;p30"/>
            <p:cNvSpPr/>
            <p:nvPr/>
          </p:nvSpPr>
          <p:spPr>
            <a:xfrm rot="5400000">
              <a:off x="34150" y="627525"/>
              <a:ext cx="25" cy="68325"/>
            </a:xfrm>
            <a:custGeom>
              <a:avLst/>
              <a:gdLst/>
              <a:ahLst/>
              <a:cxnLst/>
              <a:rect l="l" t="t" r="r" b="b"/>
              <a:pathLst>
                <a:path w="1" h="2733" fill="none" extrusionOk="0">
                  <a:moveTo>
                    <a:pt x="0" y="1"/>
                  </a:moveTo>
                  <a:lnTo>
                    <a:pt x="0" y="2733"/>
                  </a:lnTo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0" name="Google Shape;5950;p30"/>
            <p:cNvSpPr/>
            <p:nvPr/>
          </p:nvSpPr>
          <p:spPr>
            <a:xfrm rot="5400000">
              <a:off x="204263" y="1001263"/>
              <a:ext cx="203650" cy="203675"/>
            </a:xfrm>
            <a:custGeom>
              <a:avLst/>
              <a:gdLst/>
              <a:ahLst/>
              <a:cxnLst/>
              <a:rect l="l" t="t" r="r" b="b"/>
              <a:pathLst>
                <a:path w="8146" h="8147" fill="none" extrusionOk="0">
                  <a:moveTo>
                    <a:pt x="8145" y="8146"/>
                  </a:moveTo>
                  <a:lnTo>
                    <a:pt x="0" y="1"/>
                  </a:lnTo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1" name="Google Shape;5951;p30"/>
            <p:cNvSpPr/>
            <p:nvPr/>
          </p:nvSpPr>
          <p:spPr>
            <a:xfrm rot="5400000">
              <a:off x="1589600" y="1001275"/>
              <a:ext cx="203650" cy="203650"/>
            </a:xfrm>
            <a:custGeom>
              <a:avLst/>
              <a:gdLst/>
              <a:ahLst/>
              <a:cxnLst/>
              <a:rect l="l" t="t" r="r" b="b"/>
              <a:pathLst>
                <a:path w="8146" h="8146" fill="none" extrusionOk="0">
                  <a:moveTo>
                    <a:pt x="8145" y="0"/>
                  </a:moveTo>
                  <a:lnTo>
                    <a:pt x="0" y="8145"/>
                  </a:lnTo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2" name="Google Shape;5952;p30"/>
            <p:cNvSpPr/>
            <p:nvPr/>
          </p:nvSpPr>
          <p:spPr>
            <a:xfrm rot="5400000">
              <a:off x="1589600" y="117800"/>
              <a:ext cx="203650" cy="203650"/>
            </a:xfrm>
            <a:custGeom>
              <a:avLst/>
              <a:gdLst/>
              <a:ahLst/>
              <a:cxnLst/>
              <a:rect l="l" t="t" r="r" b="b"/>
              <a:pathLst>
                <a:path w="8146" h="8146" fill="none" extrusionOk="0">
                  <a:moveTo>
                    <a:pt x="1" y="0"/>
                  </a:moveTo>
                  <a:lnTo>
                    <a:pt x="8146" y="8145"/>
                  </a:lnTo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3" name="Google Shape;5953;p30"/>
            <p:cNvSpPr/>
            <p:nvPr/>
          </p:nvSpPr>
          <p:spPr>
            <a:xfrm rot="5400000">
              <a:off x="204263" y="117788"/>
              <a:ext cx="203650" cy="203675"/>
            </a:xfrm>
            <a:custGeom>
              <a:avLst/>
              <a:gdLst/>
              <a:ahLst/>
              <a:cxnLst/>
              <a:rect l="l" t="t" r="r" b="b"/>
              <a:pathLst>
                <a:path w="8146" h="8147" fill="none" extrusionOk="0">
                  <a:moveTo>
                    <a:pt x="1" y="8146"/>
                  </a:moveTo>
                  <a:lnTo>
                    <a:pt x="8146" y="1"/>
                  </a:lnTo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4" name="Google Shape;5954;p30"/>
            <p:cNvSpPr/>
            <p:nvPr/>
          </p:nvSpPr>
          <p:spPr>
            <a:xfrm rot="5400000">
              <a:off x="455188" y="-133137"/>
              <a:ext cx="1087125" cy="1589000"/>
            </a:xfrm>
            <a:custGeom>
              <a:avLst/>
              <a:gdLst/>
              <a:ahLst/>
              <a:cxnLst/>
              <a:rect l="l" t="t" r="r" b="b"/>
              <a:pathLst>
                <a:path w="43485" h="63560" fill="none" extrusionOk="0">
                  <a:moveTo>
                    <a:pt x="43484" y="63559"/>
                  </a:moveTo>
                  <a:lnTo>
                    <a:pt x="1" y="63559"/>
                  </a:lnTo>
                  <a:lnTo>
                    <a:pt x="1" y="0"/>
                  </a:lnTo>
                  <a:lnTo>
                    <a:pt x="43484" y="0"/>
                  </a:ln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5" name="Google Shape;5955;p30"/>
            <p:cNvSpPr/>
            <p:nvPr/>
          </p:nvSpPr>
          <p:spPr>
            <a:xfrm rot="5400000">
              <a:off x="338975" y="-270675"/>
              <a:ext cx="1319575" cy="1860925"/>
            </a:xfrm>
            <a:custGeom>
              <a:avLst/>
              <a:gdLst/>
              <a:ahLst/>
              <a:cxnLst/>
              <a:rect l="l" t="t" r="r" b="b"/>
              <a:pathLst>
                <a:path w="52783" h="74437" fill="none" extrusionOk="0">
                  <a:moveTo>
                    <a:pt x="52783" y="26316"/>
                  </a:moveTo>
                  <a:lnTo>
                    <a:pt x="26467" y="0"/>
                  </a:lnTo>
                  <a:lnTo>
                    <a:pt x="1" y="26442"/>
                  </a:lnTo>
                  <a:lnTo>
                    <a:pt x="1" y="47996"/>
                  </a:lnTo>
                  <a:lnTo>
                    <a:pt x="26467" y="74437"/>
                  </a:lnTo>
                  <a:lnTo>
                    <a:pt x="52783" y="48121"/>
                  </a:ln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6" name="Google Shape;5956;p30"/>
            <p:cNvSpPr/>
            <p:nvPr/>
          </p:nvSpPr>
          <p:spPr>
            <a:xfrm rot="5400000">
              <a:off x="455200" y="325"/>
              <a:ext cx="1087125" cy="1322075"/>
            </a:xfrm>
            <a:custGeom>
              <a:avLst/>
              <a:gdLst/>
              <a:ahLst/>
              <a:cxnLst/>
              <a:rect l="l" t="t" r="r" b="b"/>
              <a:pathLst>
                <a:path w="43485" h="52883" fill="none" extrusionOk="0">
                  <a:moveTo>
                    <a:pt x="21755" y="0"/>
                  </a:moveTo>
                  <a:cubicBezTo>
                    <a:pt x="12732" y="0"/>
                    <a:pt x="4762" y="4512"/>
                    <a:pt x="1" y="11404"/>
                  </a:cubicBezTo>
                  <a:lnTo>
                    <a:pt x="1" y="41479"/>
                  </a:lnTo>
                  <a:cubicBezTo>
                    <a:pt x="4762" y="48372"/>
                    <a:pt x="12732" y="52883"/>
                    <a:pt x="21755" y="52883"/>
                  </a:cubicBezTo>
                  <a:cubicBezTo>
                    <a:pt x="30753" y="52883"/>
                    <a:pt x="38723" y="48372"/>
                    <a:pt x="43484" y="41479"/>
                  </a:cubicBezTo>
                  <a:lnTo>
                    <a:pt x="43484" y="11404"/>
                  </a:lnTo>
                  <a:cubicBezTo>
                    <a:pt x="38723" y="4512"/>
                    <a:pt x="30753" y="0"/>
                    <a:pt x="21755" y="0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7" name="Google Shape;5957;p30"/>
            <p:cNvSpPr/>
            <p:nvPr/>
          </p:nvSpPr>
          <p:spPr>
            <a:xfrm rot="5400000">
              <a:off x="340863" y="-337087"/>
              <a:ext cx="1315800" cy="1997525"/>
            </a:xfrm>
            <a:custGeom>
              <a:avLst/>
              <a:gdLst/>
              <a:ahLst/>
              <a:cxnLst/>
              <a:rect l="l" t="t" r="r" b="b"/>
              <a:pathLst>
                <a:path w="52632" h="79901" fill="none" extrusionOk="0">
                  <a:moveTo>
                    <a:pt x="52632" y="79901"/>
                  </a:moveTo>
                  <a:lnTo>
                    <a:pt x="0" y="79901"/>
                  </a:lnTo>
                  <a:lnTo>
                    <a:pt x="0" y="1"/>
                  </a:lnTo>
                  <a:lnTo>
                    <a:pt x="52632" y="1"/>
                  </a:ln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958" name="Google Shape;5958;p30"/>
          <p:cNvPicPr preferRelativeResize="0"/>
          <p:nvPr/>
        </p:nvPicPr>
        <p:blipFill rotWithShape="1">
          <a:blip r:embed="rId3">
            <a:alphaModFix/>
          </a:blip>
          <a:srcRect l="12961" t="9062" r="37508" b="28948"/>
          <a:stretch/>
        </p:blipFill>
        <p:spPr>
          <a:xfrm>
            <a:off x="6708599" y="-96375"/>
            <a:ext cx="897501" cy="74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9" name="Google Shape;5959;p30"/>
          <p:cNvPicPr preferRelativeResize="0"/>
          <p:nvPr/>
        </p:nvPicPr>
        <p:blipFill rotWithShape="1">
          <a:blip r:embed="rId3">
            <a:alphaModFix/>
          </a:blip>
          <a:srcRect l="12961" t="9062" r="37508" b="28948"/>
          <a:stretch/>
        </p:blipFill>
        <p:spPr>
          <a:xfrm>
            <a:off x="6587944" y="4423150"/>
            <a:ext cx="1138804" cy="95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0" name="Google Shape;5960;p30"/>
          <p:cNvPicPr preferRelativeResize="0"/>
          <p:nvPr/>
        </p:nvPicPr>
        <p:blipFill rotWithShape="1">
          <a:blip r:embed="rId3">
            <a:alphaModFix/>
          </a:blip>
          <a:srcRect l="12961" t="9062" r="37508" b="28948"/>
          <a:stretch/>
        </p:blipFill>
        <p:spPr>
          <a:xfrm>
            <a:off x="720001" y="-698650"/>
            <a:ext cx="2341189" cy="195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1" name="Google Shape;5961;p30"/>
          <p:cNvPicPr preferRelativeResize="0"/>
          <p:nvPr/>
        </p:nvPicPr>
        <p:blipFill rotWithShape="1">
          <a:blip r:embed="rId4">
            <a:alphaModFix/>
          </a:blip>
          <a:srcRect l="61858" t="6889" r="10416" b="52222"/>
          <a:stretch/>
        </p:blipFill>
        <p:spPr>
          <a:xfrm rot="-5400000">
            <a:off x="7916050" y="1063051"/>
            <a:ext cx="2008499" cy="1666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2" name="Google Shape;5962;p30"/>
          <p:cNvPicPr preferRelativeResize="0"/>
          <p:nvPr/>
        </p:nvPicPr>
        <p:blipFill rotWithShape="1">
          <a:blip r:embed="rId4">
            <a:alphaModFix/>
          </a:blip>
          <a:srcRect l="6532" r="65742" b="47243"/>
          <a:stretch/>
        </p:blipFill>
        <p:spPr>
          <a:xfrm rot="-5400000">
            <a:off x="-1062247" y="2893651"/>
            <a:ext cx="2497121" cy="2673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3" name="Google Shape;5963;p30"/>
          <p:cNvPicPr preferRelativeResize="0"/>
          <p:nvPr/>
        </p:nvPicPr>
        <p:blipFill rotWithShape="1">
          <a:blip r:embed="rId5">
            <a:alphaModFix/>
          </a:blip>
          <a:srcRect l="31365" t="27174" r="39875" b="46788"/>
          <a:stretch/>
        </p:blipFill>
        <p:spPr>
          <a:xfrm>
            <a:off x="6491950" y="4273325"/>
            <a:ext cx="626525" cy="56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4" name="Google Shape;5964;p30"/>
          <p:cNvPicPr preferRelativeResize="0"/>
          <p:nvPr/>
        </p:nvPicPr>
        <p:blipFill rotWithShape="1">
          <a:blip r:embed="rId5">
            <a:alphaModFix/>
          </a:blip>
          <a:srcRect l="31365" t="27174" r="39875" b="46788"/>
          <a:stretch/>
        </p:blipFill>
        <p:spPr>
          <a:xfrm>
            <a:off x="2156475" y="574950"/>
            <a:ext cx="626525" cy="56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3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66" name="Google Shape;5966;p31"/>
          <p:cNvGrpSpPr/>
          <p:nvPr/>
        </p:nvGrpSpPr>
        <p:grpSpPr>
          <a:xfrm>
            <a:off x="226806" y="-1093639"/>
            <a:ext cx="8691742" cy="6937756"/>
            <a:chOff x="226806" y="-1093639"/>
            <a:chExt cx="8691742" cy="6937756"/>
          </a:xfrm>
        </p:grpSpPr>
        <p:grpSp>
          <p:nvGrpSpPr>
            <p:cNvPr id="5967" name="Google Shape;5967;p31"/>
            <p:cNvGrpSpPr/>
            <p:nvPr/>
          </p:nvGrpSpPr>
          <p:grpSpPr>
            <a:xfrm rot="1486609">
              <a:off x="1839673" y="-740700"/>
              <a:ext cx="2276539" cy="2696103"/>
              <a:chOff x="1859800" y="2828350"/>
              <a:chExt cx="733725" cy="868950"/>
            </a:xfrm>
          </p:grpSpPr>
          <p:sp>
            <p:nvSpPr>
              <p:cNvPr id="5968" name="Google Shape;5968;p31"/>
              <p:cNvSpPr/>
              <p:nvPr/>
            </p:nvSpPr>
            <p:spPr>
              <a:xfrm>
                <a:off x="2271450" y="3280650"/>
                <a:ext cx="15050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0" extrusionOk="0">
                    <a:moveTo>
                      <a:pt x="305" y="0"/>
                    </a:moveTo>
                    <a:cubicBezTo>
                      <a:pt x="171" y="0"/>
                      <a:pt x="48" y="95"/>
                      <a:pt x="25" y="229"/>
                    </a:cubicBezTo>
                    <a:cubicBezTo>
                      <a:pt x="0" y="380"/>
                      <a:pt x="101" y="530"/>
                      <a:pt x="251" y="555"/>
                    </a:cubicBezTo>
                    <a:cubicBezTo>
                      <a:pt x="266" y="558"/>
                      <a:pt x="282" y="559"/>
                      <a:pt x="297" y="559"/>
                    </a:cubicBezTo>
                    <a:cubicBezTo>
                      <a:pt x="431" y="559"/>
                      <a:pt x="554" y="465"/>
                      <a:pt x="577" y="330"/>
                    </a:cubicBezTo>
                    <a:cubicBezTo>
                      <a:pt x="602" y="179"/>
                      <a:pt x="502" y="29"/>
                      <a:pt x="351" y="4"/>
                    </a:cubicBezTo>
                    <a:cubicBezTo>
                      <a:pt x="336" y="1"/>
                      <a:pt x="320" y="0"/>
                      <a:pt x="30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9" name="Google Shape;5969;p31"/>
              <p:cNvSpPr/>
              <p:nvPr/>
            </p:nvSpPr>
            <p:spPr>
              <a:xfrm>
                <a:off x="2503900" y="3095025"/>
                <a:ext cx="1757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17" extrusionOk="0">
                    <a:moveTo>
                      <a:pt x="344" y="1"/>
                    </a:moveTo>
                    <a:cubicBezTo>
                      <a:pt x="297" y="1"/>
                      <a:pt x="248" y="12"/>
                      <a:pt x="201" y="35"/>
                    </a:cubicBezTo>
                    <a:cubicBezTo>
                      <a:pt x="51" y="111"/>
                      <a:pt x="1" y="311"/>
                      <a:pt x="76" y="436"/>
                    </a:cubicBezTo>
                    <a:cubicBezTo>
                      <a:pt x="131" y="546"/>
                      <a:pt x="240" y="616"/>
                      <a:pt x="353" y="616"/>
                    </a:cubicBezTo>
                    <a:cubicBezTo>
                      <a:pt x="394" y="616"/>
                      <a:pt x="437" y="607"/>
                      <a:pt x="477" y="587"/>
                    </a:cubicBezTo>
                    <a:cubicBezTo>
                      <a:pt x="627" y="487"/>
                      <a:pt x="702" y="311"/>
                      <a:pt x="602" y="161"/>
                    </a:cubicBezTo>
                    <a:cubicBezTo>
                      <a:pt x="550" y="57"/>
                      <a:pt x="451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0" name="Google Shape;5970;p31"/>
              <p:cNvSpPr/>
              <p:nvPr/>
            </p:nvSpPr>
            <p:spPr>
              <a:xfrm>
                <a:off x="2461300" y="3003550"/>
                <a:ext cx="175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2" extrusionOk="0">
                    <a:moveTo>
                      <a:pt x="350" y="1"/>
                    </a:moveTo>
                    <a:cubicBezTo>
                      <a:pt x="299" y="1"/>
                      <a:pt x="247" y="12"/>
                      <a:pt x="201" y="35"/>
                    </a:cubicBezTo>
                    <a:cubicBezTo>
                      <a:pt x="50" y="110"/>
                      <a:pt x="0" y="311"/>
                      <a:pt x="76" y="461"/>
                    </a:cubicBezTo>
                    <a:cubicBezTo>
                      <a:pt x="127" y="565"/>
                      <a:pt x="239" y="621"/>
                      <a:pt x="353" y="621"/>
                    </a:cubicBezTo>
                    <a:cubicBezTo>
                      <a:pt x="404" y="621"/>
                      <a:pt x="455" y="610"/>
                      <a:pt x="502" y="587"/>
                    </a:cubicBezTo>
                    <a:cubicBezTo>
                      <a:pt x="652" y="511"/>
                      <a:pt x="702" y="311"/>
                      <a:pt x="627" y="161"/>
                    </a:cubicBezTo>
                    <a:cubicBezTo>
                      <a:pt x="575" y="57"/>
                      <a:pt x="463" y="1"/>
                      <a:pt x="35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1" name="Google Shape;5971;p31"/>
              <p:cNvSpPr/>
              <p:nvPr/>
            </p:nvSpPr>
            <p:spPr>
              <a:xfrm>
                <a:off x="2396125" y="3210050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198" y="1"/>
                    </a:moveTo>
                    <a:cubicBezTo>
                      <a:pt x="172" y="1"/>
                      <a:pt x="147" y="7"/>
                      <a:pt x="126" y="21"/>
                    </a:cubicBezTo>
                    <a:cubicBezTo>
                      <a:pt x="26" y="71"/>
                      <a:pt x="1" y="196"/>
                      <a:pt x="51" y="297"/>
                    </a:cubicBezTo>
                    <a:cubicBezTo>
                      <a:pt x="87" y="351"/>
                      <a:pt x="149" y="392"/>
                      <a:pt x="219" y="392"/>
                    </a:cubicBezTo>
                    <a:cubicBezTo>
                      <a:pt x="246" y="392"/>
                      <a:pt x="274" y="386"/>
                      <a:pt x="302" y="372"/>
                    </a:cubicBezTo>
                    <a:cubicBezTo>
                      <a:pt x="402" y="322"/>
                      <a:pt x="427" y="196"/>
                      <a:pt x="377" y="96"/>
                    </a:cubicBezTo>
                    <a:cubicBezTo>
                      <a:pt x="341" y="42"/>
                      <a:pt x="265" y="1"/>
                      <a:pt x="19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2" name="Google Shape;5972;p31"/>
              <p:cNvSpPr/>
              <p:nvPr/>
            </p:nvSpPr>
            <p:spPr>
              <a:xfrm>
                <a:off x="2462550" y="307960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31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51" y="76"/>
                      <a:pt x="0" y="176"/>
                      <a:pt x="51" y="276"/>
                    </a:cubicBezTo>
                    <a:cubicBezTo>
                      <a:pt x="84" y="343"/>
                      <a:pt x="151" y="377"/>
                      <a:pt x="221" y="377"/>
                    </a:cubicBezTo>
                    <a:cubicBezTo>
                      <a:pt x="257" y="377"/>
                      <a:pt x="293" y="368"/>
                      <a:pt x="326" y="352"/>
                    </a:cubicBezTo>
                    <a:cubicBezTo>
                      <a:pt x="401" y="302"/>
                      <a:pt x="452" y="201"/>
                      <a:pt x="401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3" name="Google Shape;5973;p31"/>
              <p:cNvSpPr/>
              <p:nvPr/>
            </p:nvSpPr>
            <p:spPr>
              <a:xfrm>
                <a:off x="2431225" y="3196900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209" y="0"/>
                    </a:moveTo>
                    <a:cubicBezTo>
                      <a:pt x="182" y="0"/>
                      <a:pt x="154" y="7"/>
                      <a:pt x="126" y="21"/>
                    </a:cubicBezTo>
                    <a:cubicBezTo>
                      <a:pt x="25" y="71"/>
                      <a:pt x="0" y="196"/>
                      <a:pt x="50" y="296"/>
                    </a:cubicBezTo>
                    <a:cubicBezTo>
                      <a:pt x="87" y="350"/>
                      <a:pt x="162" y="392"/>
                      <a:pt x="229" y="392"/>
                    </a:cubicBezTo>
                    <a:cubicBezTo>
                      <a:pt x="255" y="392"/>
                      <a:pt x="280" y="385"/>
                      <a:pt x="301" y="371"/>
                    </a:cubicBezTo>
                    <a:cubicBezTo>
                      <a:pt x="401" y="321"/>
                      <a:pt x="426" y="196"/>
                      <a:pt x="376" y="96"/>
                    </a:cubicBezTo>
                    <a:cubicBezTo>
                      <a:pt x="340" y="42"/>
                      <a:pt x="278" y="0"/>
                      <a:pt x="20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4" name="Google Shape;5974;p31"/>
              <p:cNvSpPr/>
              <p:nvPr/>
            </p:nvSpPr>
            <p:spPr>
              <a:xfrm>
                <a:off x="2406775" y="3120950"/>
                <a:ext cx="106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7" extrusionOk="0">
                    <a:moveTo>
                      <a:pt x="225" y="1"/>
                    </a:moveTo>
                    <a:cubicBezTo>
                      <a:pt x="193" y="1"/>
                      <a:pt x="160" y="9"/>
                      <a:pt x="126" y="26"/>
                    </a:cubicBezTo>
                    <a:cubicBezTo>
                      <a:pt x="26" y="76"/>
                      <a:pt x="1" y="176"/>
                      <a:pt x="51" y="277"/>
                    </a:cubicBezTo>
                    <a:cubicBezTo>
                      <a:pt x="84" y="343"/>
                      <a:pt x="151" y="377"/>
                      <a:pt x="214" y="377"/>
                    </a:cubicBezTo>
                    <a:cubicBezTo>
                      <a:pt x="246" y="377"/>
                      <a:pt x="277" y="368"/>
                      <a:pt x="302" y="352"/>
                    </a:cubicBezTo>
                    <a:cubicBezTo>
                      <a:pt x="402" y="302"/>
                      <a:pt x="427" y="201"/>
                      <a:pt x="377" y="101"/>
                    </a:cubicBezTo>
                    <a:cubicBezTo>
                      <a:pt x="343" y="34"/>
                      <a:pt x="288" y="1"/>
                      <a:pt x="22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5" name="Google Shape;5975;p31"/>
              <p:cNvSpPr/>
              <p:nvPr/>
            </p:nvSpPr>
            <p:spPr>
              <a:xfrm>
                <a:off x="2346000" y="3028975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209" y="1"/>
                    </a:moveTo>
                    <a:cubicBezTo>
                      <a:pt x="182" y="1"/>
                      <a:pt x="154" y="7"/>
                      <a:pt x="126" y="21"/>
                    </a:cubicBezTo>
                    <a:cubicBezTo>
                      <a:pt x="26" y="71"/>
                      <a:pt x="1" y="196"/>
                      <a:pt x="51" y="296"/>
                    </a:cubicBezTo>
                    <a:cubicBezTo>
                      <a:pt x="87" y="351"/>
                      <a:pt x="162" y="392"/>
                      <a:pt x="230" y="392"/>
                    </a:cubicBezTo>
                    <a:cubicBezTo>
                      <a:pt x="256" y="392"/>
                      <a:pt x="281" y="386"/>
                      <a:pt x="302" y="372"/>
                    </a:cubicBezTo>
                    <a:cubicBezTo>
                      <a:pt x="402" y="321"/>
                      <a:pt x="427" y="196"/>
                      <a:pt x="377" y="96"/>
                    </a:cubicBezTo>
                    <a:cubicBezTo>
                      <a:pt x="341" y="42"/>
                      <a:pt x="278" y="1"/>
                      <a:pt x="20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6" name="Google Shape;5976;p31"/>
              <p:cNvSpPr/>
              <p:nvPr/>
            </p:nvSpPr>
            <p:spPr>
              <a:xfrm>
                <a:off x="2240125" y="3149275"/>
                <a:ext cx="1817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652" extrusionOk="0">
                    <a:moveTo>
                      <a:pt x="364" y="0"/>
                    </a:moveTo>
                    <a:cubicBezTo>
                      <a:pt x="311" y="0"/>
                      <a:pt x="256" y="14"/>
                      <a:pt x="201" y="46"/>
                    </a:cubicBezTo>
                    <a:cubicBezTo>
                      <a:pt x="50" y="121"/>
                      <a:pt x="0" y="322"/>
                      <a:pt x="75" y="472"/>
                    </a:cubicBezTo>
                    <a:cubicBezTo>
                      <a:pt x="130" y="582"/>
                      <a:pt x="253" y="652"/>
                      <a:pt x="373" y="652"/>
                    </a:cubicBezTo>
                    <a:cubicBezTo>
                      <a:pt x="417" y="652"/>
                      <a:pt x="461" y="642"/>
                      <a:pt x="501" y="622"/>
                    </a:cubicBezTo>
                    <a:cubicBezTo>
                      <a:pt x="677" y="522"/>
                      <a:pt x="727" y="322"/>
                      <a:pt x="652" y="171"/>
                    </a:cubicBezTo>
                    <a:cubicBezTo>
                      <a:pt x="583" y="68"/>
                      <a:pt x="479" y="0"/>
                      <a:pt x="36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7" name="Google Shape;5977;p31"/>
              <p:cNvSpPr/>
              <p:nvPr/>
            </p:nvSpPr>
            <p:spPr>
              <a:xfrm>
                <a:off x="2376075" y="3284250"/>
                <a:ext cx="175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2" extrusionOk="0">
                    <a:moveTo>
                      <a:pt x="344" y="1"/>
                    </a:moveTo>
                    <a:cubicBezTo>
                      <a:pt x="297" y="1"/>
                      <a:pt x="248" y="12"/>
                      <a:pt x="201" y="35"/>
                    </a:cubicBezTo>
                    <a:cubicBezTo>
                      <a:pt x="51" y="111"/>
                      <a:pt x="1" y="311"/>
                      <a:pt x="76" y="461"/>
                    </a:cubicBezTo>
                    <a:cubicBezTo>
                      <a:pt x="128" y="565"/>
                      <a:pt x="228" y="621"/>
                      <a:pt x="334" y="621"/>
                    </a:cubicBezTo>
                    <a:cubicBezTo>
                      <a:pt x="381" y="621"/>
                      <a:pt x="430" y="610"/>
                      <a:pt x="477" y="587"/>
                    </a:cubicBezTo>
                    <a:cubicBezTo>
                      <a:pt x="627" y="512"/>
                      <a:pt x="703" y="311"/>
                      <a:pt x="602" y="161"/>
                    </a:cubicBezTo>
                    <a:cubicBezTo>
                      <a:pt x="550" y="57"/>
                      <a:pt x="451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8" name="Google Shape;5978;p31"/>
              <p:cNvSpPr/>
              <p:nvPr/>
            </p:nvSpPr>
            <p:spPr>
              <a:xfrm>
                <a:off x="1891750" y="3615225"/>
                <a:ext cx="1442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577" h="560" extrusionOk="0">
                    <a:moveTo>
                      <a:pt x="280" y="1"/>
                    </a:moveTo>
                    <a:cubicBezTo>
                      <a:pt x="151" y="1"/>
                      <a:pt x="48" y="95"/>
                      <a:pt x="25" y="230"/>
                    </a:cubicBezTo>
                    <a:cubicBezTo>
                      <a:pt x="0" y="380"/>
                      <a:pt x="101" y="531"/>
                      <a:pt x="251" y="556"/>
                    </a:cubicBezTo>
                    <a:cubicBezTo>
                      <a:pt x="266" y="558"/>
                      <a:pt x="282" y="560"/>
                      <a:pt x="297" y="560"/>
                    </a:cubicBezTo>
                    <a:cubicBezTo>
                      <a:pt x="426" y="560"/>
                      <a:pt x="529" y="465"/>
                      <a:pt x="552" y="330"/>
                    </a:cubicBezTo>
                    <a:cubicBezTo>
                      <a:pt x="577" y="180"/>
                      <a:pt x="476" y="30"/>
                      <a:pt x="326" y="4"/>
                    </a:cubicBezTo>
                    <a:cubicBezTo>
                      <a:pt x="311" y="2"/>
                      <a:pt x="295" y="1"/>
                      <a:pt x="28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9" name="Google Shape;5979;p31"/>
              <p:cNvSpPr/>
              <p:nvPr/>
            </p:nvSpPr>
            <p:spPr>
              <a:xfrm>
                <a:off x="2123575" y="3429625"/>
                <a:ext cx="17575" cy="1540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16" extrusionOk="0">
                    <a:moveTo>
                      <a:pt x="350" y="0"/>
                    </a:moveTo>
                    <a:cubicBezTo>
                      <a:pt x="299" y="0"/>
                      <a:pt x="248" y="12"/>
                      <a:pt x="201" y="35"/>
                    </a:cubicBezTo>
                    <a:cubicBezTo>
                      <a:pt x="51" y="110"/>
                      <a:pt x="1" y="311"/>
                      <a:pt x="76" y="436"/>
                    </a:cubicBezTo>
                    <a:cubicBezTo>
                      <a:pt x="131" y="546"/>
                      <a:pt x="253" y="616"/>
                      <a:pt x="373" y="616"/>
                    </a:cubicBezTo>
                    <a:cubicBezTo>
                      <a:pt x="418" y="616"/>
                      <a:pt x="461" y="606"/>
                      <a:pt x="502" y="586"/>
                    </a:cubicBezTo>
                    <a:cubicBezTo>
                      <a:pt x="652" y="486"/>
                      <a:pt x="702" y="311"/>
                      <a:pt x="627" y="160"/>
                    </a:cubicBezTo>
                    <a:cubicBezTo>
                      <a:pt x="575" y="56"/>
                      <a:pt x="464" y="0"/>
                      <a:pt x="35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0" name="Google Shape;5980;p31"/>
              <p:cNvSpPr/>
              <p:nvPr/>
            </p:nvSpPr>
            <p:spPr>
              <a:xfrm>
                <a:off x="2080975" y="3338150"/>
                <a:ext cx="17550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621" extrusionOk="0">
                    <a:moveTo>
                      <a:pt x="369" y="0"/>
                    </a:moveTo>
                    <a:cubicBezTo>
                      <a:pt x="321" y="0"/>
                      <a:pt x="272" y="11"/>
                      <a:pt x="226" y="35"/>
                    </a:cubicBezTo>
                    <a:cubicBezTo>
                      <a:pt x="75" y="110"/>
                      <a:pt x="0" y="310"/>
                      <a:pt x="75" y="461"/>
                    </a:cubicBezTo>
                    <a:cubicBezTo>
                      <a:pt x="145" y="565"/>
                      <a:pt x="250" y="621"/>
                      <a:pt x="358" y="621"/>
                    </a:cubicBezTo>
                    <a:cubicBezTo>
                      <a:pt x="406" y="621"/>
                      <a:pt x="455" y="609"/>
                      <a:pt x="501" y="586"/>
                    </a:cubicBezTo>
                    <a:cubicBezTo>
                      <a:pt x="652" y="511"/>
                      <a:pt x="702" y="310"/>
                      <a:pt x="627" y="160"/>
                    </a:cubicBezTo>
                    <a:cubicBezTo>
                      <a:pt x="575" y="56"/>
                      <a:pt x="475" y="0"/>
                      <a:pt x="36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1" name="Google Shape;5981;p31"/>
              <p:cNvSpPr/>
              <p:nvPr/>
            </p:nvSpPr>
            <p:spPr>
              <a:xfrm>
                <a:off x="2015800" y="3544650"/>
                <a:ext cx="11300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2" extrusionOk="0">
                    <a:moveTo>
                      <a:pt x="214" y="0"/>
                    </a:moveTo>
                    <a:cubicBezTo>
                      <a:pt x="184" y="0"/>
                      <a:pt x="154" y="6"/>
                      <a:pt x="126" y="20"/>
                    </a:cubicBezTo>
                    <a:cubicBezTo>
                      <a:pt x="26" y="71"/>
                      <a:pt x="1" y="196"/>
                      <a:pt x="51" y="296"/>
                    </a:cubicBezTo>
                    <a:cubicBezTo>
                      <a:pt x="87" y="350"/>
                      <a:pt x="162" y="391"/>
                      <a:pt x="229" y="391"/>
                    </a:cubicBezTo>
                    <a:cubicBezTo>
                      <a:pt x="256" y="391"/>
                      <a:pt x="280" y="385"/>
                      <a:pt x="301" y="371"/>
                    </a:cubicBezTo>
                    <a:cubicBezTo>
                      <a:pt x="402" y="321"/>
                      <a:pt x="452" y="196"/>
                      <a:pt x="402" y="96"/>
                    </a:cubicBezTo>
                    <a:cubicBezTo>
                      <a:pt x="366" y="41"/>
                      <a:pt x="290" y="0"/>
                      <a:pt x="21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2" name="Google Shape;5982;p31"/>
              <p:cNvSpPr/>
              <p:nvPr/>
            </p:nvSpPr>
            <p:spPr>
              <a:xfrm>
                <a:off x="2082850" y="3414200"/>
                <a:ext cx="106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7" extrusionOk="0">
                    <a:moveTo>
                      <a:pt x="224" y="0"/>
                    </a:moveTo>
                    <a:cubicBezTo>
                      <a:pt x="193" y="0"/>
                      <a:pt x="159" y="9"/>
                      <a:pt x="126" y="25"/>
                    </a:cubicBezTo>
                    <a:cubicBezTo>
                      <a:pt x="25" y="75"/>
                      <a:pt x="0" y="176"/>
                      <a:pt x="51" y="276"/>
                    </a:cubicBezTo>
                    <a:cubicBezTo>
                      <a:pt x="84" y="343"/>
                      <a:pt x="140" y="376"/>
                      <a:pt x="203" y="376"/>
                    </a:cubicBezTo>
                    <a:cubicBezTo>
                      <a:pt x="234" y="376"/>
                      <a:pt x="268" y="368"/>
                      <a:pt x="301" y="351"/>
                    </a:cubicBezTo>
                    <a:cubicBezTo>
                      <a:pt x="401" y="301"/>
                      <a:pt x="426" y="201"/>
                      <a:pt x="376" y="101"/>
                    </a:cubicBezTo>
                    <a:cubicBezTo>
                      <a:pt x="343" y="34"/>
                      <a:pt x="287" y="0"/>
                      <a:pt x="22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3" name="Google Shape;5983;p31"/>
              <p:cNvSpPr/>
              <p:nvPr/>
            </p:nvSpPr>
            <p:spPr>
              <a:xfrm>
                <a:off x="2050900" y="3531475"/>
                <a:ext cx="11300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3" extrusionOk="0">
                    <a:moveTo>
                      <a:pt x="223" y="1"/>
                    </a:moveTo>
                    <a:cubicBezTo>
                      <a:pt x="196" y="1"/>
                      <a:pt x="172" y="7"/>
                      <a:pt x="151" y="21"/>
                    </a:cubicBezTo>
                    <a:cubicBezTo>
                      <a:pt x="50" y="71"/>
                      <a:pt x="0" y="197"/>
                      <a:pt x="50" y="297"/>
                    </a:cubicBezTo>
                    <a:cubicBezTo>
                      <a:pt x="86" y="351"/>
                      <a:pt x="162" y="392"/>
                      <a:pt x="238" y="392"/>
                    </a:cubicBezTo>
                    <a:cubicBezTo>
                      <a:pt x="268" y="392"/>
                      <a:pt x="298" y="386"/>
                      <a:pt x="326" y="372"/>
                    </a:cubicBezTo>
                    <a:cubicBezTo>
                      <a:pt x="426" y="322"/>
                      <a:pt x="451" y="197"/>
                      <a:pt x="401" y="96"/>
                    </a:cubicBezTo>
                    <a:cubicBezTo>
                      <a:pt x="365" y="42"/>
                      <a:pt x="290" y="1"/>
                      <a:pt x="22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4" name="Google Shape;5984;p31"/>
              <p:cNvSpPr/>
              <p:nvPr/>
            </p:nvSpPr>
            <p:spPr>
              <a:xfrm>
                <a:off x="2026450" y="345555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38" y="0"/>
                    </a:moveTo>
                    <a:cubicBezTo>
                      <a:pt x="207" y="0"/>
                      <a:pt x="176" y="9"/>
                      <a:pt x="151" y="26"/>
                    </a:cubicBezTo>
                    <a:cubicBezTo>
                      <a:pt x="51" y="76"/>
                      <a:pt x="1" y="176"/>
                      <a:pt x="51" y="276"/>
                    </a:cubicBezTo>
                    <a:cubicBezTo>
                      <a:pt x="84" y="343"/>
                      <a:pt x="151" y="376"/>
                      <a:pt x="222" y="376"/>
                    </a:cubicBezTo>
                    <a:cubicBezTo>
                      <a:pt x="257" y="376"/>
                      <a:pt x="293" y="368"/>
                      <a:pt x="327" y="351"/>
                    </a:cubicBezTo>
                    <a:cubicBezTo>
                      <a:pt x="427" y="301"/>
                      <a:pt x="452" y="201"/>
                      <a:pt x="402" y="101"/>
                    </a:cubicBezTo>
                    <a:cubicBezTo>
                      <a:pt x="368" y="34"/>
                      <a:pt x="302" y="0"/>
                      <a:pt x="23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5" name="Google Shape;5985;p31"/>
              <p:cNvSpPr/>
              <p:nvPr/>
            </p:nvSpPr>
            <p:spPr>
              <a:xfrm>
                <a:off x="1965675" y="3363575"/>
                <a:ext cx="11300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2" extrusionOk="0">
                    <a:moveTo>
                      <a:pt x="223" y="0"/>
                    </a:moveTo>
                    <a:cubicBezTo>
                      <a:pt x="197" y="0"/>
                      <a:pt x="172" y="6"/>
                      <a:pt x="151" y="20"/>
                    </a:cubicBezTo>
                    <a:cubicBezTo>
                      <a:pt x="51" y="70"/>
                      <a:pt x="1" y="196"/>
                      <a:pt x="51" y="296"/>
                    </a:cubicBezTo>
                    <a:cubicBezTo>
                      <a:pt x="87" y="350"/>
                      <a:pt x="162" y="391"/>
                      <a:pt x="239" y="391"/>
                    </a:cubicBezTo>
                    <a:cubicBezTo>
                      <a:pt x="269" y="391"/>
                      <a:pt x="298" y="385"/>
                      <a:pt x="326" y="371"/>
                    </a:cubicBezTo>
                    <a:cubicBezTo>
                      <a:pt x="427" y="321"/>
                      <a:pt x="452" y="196"/>
                      <a:pt x="402" y="95"/>
                    </a:cubicBezTo>
                    <a:cubicBezTo>
                      <a:pt x="366" y="41"/>
                      <a:pt x="290" y="0"/>
                      <a:pt x="22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6" name="Google Shape;5986;p31"/>
              <p:cNvSpPr/>
              <p:nvPr/>
            </p:nvSpPr>
            <p:spPr>
              <a:xfrm>
                <a:off x="1859800" y="3483850"/>
                <a:ext cx="18800" cy="16325"/>
              </a:xfrm>
              <a:custGeom>
                <a:avLst/>
                <a:gdLst/>
                <a:ahLst/>
                <a:cxnLst/>
                <a:rect l="l" t="t" r="r" b="b"/>
                <a:pathLst>
                  <a:path w="752" h="653" extrusionOk="0">
                    <a:moveTo>
                      <a:pt x="377" y="1"/>
                    </a:moveTo>
                    <a:cubicBezTo>
                      <a:pt x="325" y="1"/>
                      <a:pt x="273" y="15"/>
                      <a:pt x="226" y="46"/>
                    </a:cubicBezTo>
                    <a:cubicBezTo>
                      <a:pt x="50" y="122"/>
                      <a:pt x="0" y="322"/>
                      <a:pt x="75" y="472"/>
                    </a:cubicBezTo>
                    <a:cubicBezTo>
                      <a:pt x="149" y="583"/>
                      <a:pt x="276" y="652"/>
                      <a:pt x="398" y="652"/>
                    </a:cubicBezTo>
                    <a:cubicBezTo>
                      <a:pt x="442" y="652"/>
                      <a:pt x="486" y="643"/>
                      <a:pt x="526" y="623"/>
                    </a:cubicBezTo>
                    <a:cubicBezTo>
                      <a:pt x="677" y="523"/>
                      <a:pt x="752" y="322"/>
                      <a:pt x="652" y="172"/>
                    </a:cubicBezTo>
                    <a:cubicBezTo>
                      <a:pt x="600" y="69"/>
                      <a:pt x="490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7" name="Google Shape;5987;p31"/>
              <p:cNvSpPr/>
              <p:nvPr/>
            </p:nvSpPr>
            <p:spPr>
              <a:xfrm>
                <a:off x="1995750" y="3618850"/>
                <a:ext cx="1757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1" extrusionOk="0">
                    <a:moveTo>
                      <a:pt x="350" y="0"/>
                    </a:moveTo>
                    <a:cubicBezTo>
                      <a:pt x="299" y="0"/>
                      <a:pt x="248" y="12"/>
                      <a:pt x="201" y="35"/>
                    </a:cubicBezTo>
                    <a:cubicBezTo>
                      <a:pt x="51" y="110"/>
                      <a:pt x="1" y="311"/>
                      <a:pt x="76" y="461"/>
                    </a:cubicBezTo>
                    <a:cubicBezTo>
                      <a:pt x="128" y="565"/>
                      <a:pt x="239" y="621"/>
                      <a:pt x="353" y="621"/>
                    </a:cubicBezTo>
                    <a:cubicBezTo>
                      <a:pt x="404" y="621"/>
                      <a:pt x="455" y="610"/>
                      <a:pt x="502" y="586"/>
                    </a:cubicBezTo>
                    <a:cubicBezTo>
                      <a:pt x="652" y="511"/>
                      <a:pt x="702" y="311"/>
                      <a:pt x="627" y="160"/>
                    </a:cubicBezTo>
                    <a:cubicBezTo>
                      <a:pt x="575" y="56"/>
                      <a:pt x="464" y="0"/>
                      <a:pt x="35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8" name="Google Shape;5988;p31"/>
              <p:cNvSpPr/>
              <p:nvPr/>
            </p:nvSpPr>
            <p:spPr>
              <a:xfrm>
                <a:off x="1990125" y="3474350"/>
                <a:ext cx="6275" cy="582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233" extrusionOk="0">
                    <a:moveTo>
                      <a:pt x="125" y="0"/>
                    </a:moveTo>
                    <a:cubicBezTo>
                      <a:pt x="75" y="0"/>
                      <a:pt x="0" y="25"/>
                      <a:pt x="0" y="101"/>
                    </a:cubicBezTo>
                    <a:cubicBezTo>
                      <a:pt x="0" y="176"/>
                      <a:pt x="25" y="226"/>
                      <a:pt x="100" y="226"/>
                    </a:cubicBezTo>
                    <a:cubicBezTo>
                      <a:pt x="114" y="230"/>
                      <a:pt x="126" y="232"/>
                      <a:pt x="138" y="232"/>
                    </a:cubicBezTo>
                    <a:cubicBezTo>
                      <a:pt x="192" y="232"/>
                      <a:pt x="226" y="188"/>
                      <a:pt x="226" y="126"/>
                    </a:cubicBezTo>
                    <a:cubicBezTo>
                      <a:pt x="251" y="76"/>
                      <a:pt x="201" y="0"/>
                      <a:pt x="12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9" name="Google Shape;5989;p31"/>
              <p:cNvSpPr/>
              <p:nvPr/>
            </p:nvSpPr>
            <p:spPr>
              <a:xfrm>
                <a:off x="1886725" y="3555150"/>
                <a:ext cx="7550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79" extrusionOk="0">
                    <a:moveTo>
                      <a:pt x="161" y="0"/>
                    </a:moveTo>
                    <a:cubicBezTo>
                      <a:pt x="140" y="0"/>
                      <a:pt x="119" y="9"/>
                      <a:pt x="101" y="26"/>
                    </a:cubicBezTo>
                    <a:cubicBezTo>
                      <a:pt x="26" y="52"/>
                      <a:pt x="1" y="127"/>
                      <a:pt x="26" y="202"/>
                    </a:cubicBezTo>
                    <a:cubicBezTo>
                      <a:pt x="58" y="250"/>
                      <a:pt x="101" y="278"/>
                      <a:pt x="148" y="278"/>
                    </a:cubicBezTo>
                    <a:cubicBezTo>
                      <a:pt x="173" y="278"/>
                      <a:pt x="200" y="270"/>
                      <a:pt x="226" y="252"/>
                    </a:cubicBezTo>
                    <a:cubicBezTo>
                      <a:pt x="276" y="227"/>
                      <a:pt x="302" y="152"/>
                      <a:pt x="276" y="77"/>
                    </a:cubicBezTo>
                    <a:cubicBezTo>
                      <a:pt x="244" y="28"/>
                      <a:pt x="201" y="0"/>
                      <a:pt x="16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0" name="Google Shape;5990;p31"/>
              <p:cNvSpPr/>
              <p:nvPr/>
            </p:nvSpPr>
            <p:spPr>
              <a:xfrm>
                <a:off x="1905525" y="3595250"/>
                <a:ext cx="7550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79" extrusionOk="0">
                    <a:moveTo>
                      <a:pt x="155" y="0"/>
                    </a:moveTo>
                    <a:cubicBezTo>
                      <a:pt x="129" y="0"/>
                      <a:pt x="102" y="9"/>
                      <a:pt x="76" y="27"/>
                    </a:cubicBezTo>
                    <a:cubicBezTo>
                      <a:pt x="26" y="52"/>
                      <a:pt x="1" y="127"/>
                      <a:pt x="26" y="202"/>
                    </a:cubicBezTo>
                    <a:cubicBezTo>
                      <a:pt x="42" y="251"/>
                      <a:pt x="89" y="278"/>
                      <a:pt x="135" y="278"/>
                    </a:cubicBezTo>
                    <a:cubicBezTo>
                      <a:pt x="159" y="278"/>
                      <a:pt x="183" y="270"/>
                      <a:pt x="201" y="252"/>
                    </a:cubicBezTo>
                    <a:cubicBezTo>
                      <a:pt x="276" y="227"/>
                      <a:pt x="301" y="152"/>
                      <a:pt x="276" y="77"/>
                    </a:cubicBezTo>
                    <a:cubicBezTo>
                      <a:pt x="244" y="28"/>
                      <a:pt x="201" y="0"/>
                      <a:pt x="15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1" name="Google Shape;5991;p31"/>
              <p:cNvSpPr/>
              <p:nvPr/>
            </p:nvSpPr>
            <p:spPr>
              <a:xfrm>
                <a:off x="1936850" y="3507150"/>
                <a:ext cx="505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7" extrusionOk="0">
                    <a:moveTo>
                      <a:pt x="111" y="0"/>
                    </a:moveTo>
                    <a:cubicBezTo>
                      <a:pt x="92" y="0"/>
                      <a:pt x="72" y="6"/>
                      <a:pt x="51" y="17"/>
                    </a:cubicBezTo>
                    <a:cubicBezTo>
                      <a:pt x="26" y="42"/>
                      <a:pt x="1" y="92"/>
                      <a:pt x="26" y="117"/>
                    </a:cubicBezTo>
                    <a:cubicBezTo>
                      <a:pt x="44" y="154"/>
                      <a:pt x="76" y="177"/>
                      <a:pt x="111" y="177"/>
                    </a:cubicBezTo>
                    <a:cubicBezTo>
                      <a:pt x="124" y="177"/>
                      <a:pt x="138" y="174"/>
                      <a:pt x="151" y="167"/>
                    </a:cubicBezTo>
                    <a:cubicBezTo>
                      <a:pt x="176" y="142"/>
                      <a:pt x="201" y="92"/>
                      <a:pt x="176" y="42"/>
                    </a:cubicBezTo>
                    <a:cubicBezTo>
                      <a:pt x="162" y="12"/>
                      <a:pt x="138" y="0"/>
                      <a:pt x="11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2" name="Google Shape;5992;p31"/>
              <p:cNvSpPr/>
              <p:nvPr/>
            </p:nvSpPr>
            <p:spPr>
              <a:xfrm>
                <a:off x="1907400" y="3564325"/>
                <a:ext cx="50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2" extrusionOk="0">
                    <a:moveTo>
                      <a:pt x="91" y="1"/>
                    </a:moveTo>
                    <a:cubicBezTo>
                      <a:pt x="78" y="1"/>
                      <a:pt x="64" y="4"/>
                      <a:pt x="51" y="10"/>
                    </a:cubicBezTo>
                    <a:cubicBezTo>
                      <a:pt x="26" y="35"/>
                      <a:pt x="1" y="86"/>
                      <a:pt x="26" y="136"/>
                    </a:cubicBezTo>
                    <a:cubicBezTo>
                      <a:pt x="44" y="153"/>
                      <a:pt x="74" y="171"/>
                      <a:pt x="108" y="171"/>
                    </a:cubicBezTo>
                    <a:cubicBezTo>
                      <a:pt x="122" y="171"/>
                      <a:pt x="137" y="168"/>
                      <a:pt x="151" y="161"/>
                    </a:cubicBezTo>
                    <a:cubicBezTo>
                      <a:pt x="176" y="136"/>
                      <a:pt x="201" y="86"/>
                      <a:pt x="176" y="60"/>
                    </a:cubicBezTo>
                    <a:cubicBezTo>
                      <a:pt x="158" y="24"/>
                      <a:pt x="126" y="1"/>
                      <a:pt x="9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3" name="Google Shape;5993;p31"/>
              <p:cNvSpPr/>
              <p:nvPr/>
            </p:nvSpPr>
            <p:spPr>
              <a:xfrm>
                <a:off x="1921200" y="3512925"/>
                <a:ext cx="5025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2" extrusionOk="0">
                    <a:moveTo>
                      <a:pt x="103" y="1"/>
                    </a:moveTo>
                    <a:cubicBezTo>
                      <a:pt x="92" y="1"/>
                      <a:pt x="83" y="4"/>
                      <a:pt x="75" y="11"/>
                    </a:cubicBezTo>
                    <a:cubicBezTo>
                      <a:pt x="25" y="36"/>
                      <a:pt x="0" y="86"/>
                      <a:pt x="25" y="137"/>
                    </a:cubicBezTo>
                    <a:cubicBezTo>
                      <a:pt x="43" y="154"/>
                      <a:pt x="73" y="172"/>
                      <a:pt x="107" y="172"/>
                    </a:cubicBezTo>
                    <a:cubicBezTo>
                      <a:pt x="121" y="172"/>
                      <a:pt x="136" y="169"/>
                      <a:pt x="151" y="162"/>
                    </a:cubicBezTo>
                    <a:cubicBezTo>
                      <a:pt x="176" y="137"/>
                      <a:pt x="201" y="86"/>
                      <a:pt x="176" y="36"/>
                    </a:cubicBezTo>
                    <a:cubicBezTo>
                      <a:pt x="158" y="19"/>
                      <a:pt x="128" y="1"/>
                      <a:pt x="10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4" name="Google Shape;5994;p31"/>
              <p:cNvSpPr/>
              <p:nvPr/>
            </p:nvSpPr>
            <p:spPr>
              <a:xfrm>
                <a:off x="1931850" y="3546150"/>
                <a:ext cx="5025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2" extrusionOk="0">
                    <a:moveTo>
                      <a:pt x="100" y="1"/>
                    </a:moveTo>
                    <a:cubicBezTo>
                      <a:pt x="91" y="1"/>
                      <a:pt x="82" y="4"/>
                      <a:pt x="75" y="11"/>
                    </a:cubicBezTo>
                    <a:cubicBezTo>
                      <a:pt x="25" y="36"/>
                      <a:pt x="0" y="86"/>
                      <a:pt x="25" y="136"/>
                    </a:cubicBezTo>
                    <a:cubicBezTo>
                      <a:pt x="43" y="154"/>
                      <a:pt x="73" y="171"/>
                      <a:pt x="107" y="171"/>
                    </a:cubicBezTo>
                    <a:cubicBezTo>
                      <a:pt x="121" y="171"/>
                      <a:pt x="136" y="168"/>
                      <a:pt x="151" y="161"/>
                    </a:cubicBezTo>
                    <a:cubicBezTo>
                      <a:pt x="201" y="136"/>
                      <a:pt x="201" y="86"/>
                      <a:pt x="176" y="61"/>
                    </a:cubicBezTo>
                    <a:cubicBezTo>
                      <a:pt x="157" y="24"/>
                      <a:pt x="126" y="1"/>
                      <a:pt x="10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5" name="Google Shape;5995;p31"/>
              <p:cNvSpPr/>
              <p:nvPr/>
            </p:nvSpPr>
            <p:spPr>
              <a:xfrm>
                <a:off x="1958775" y="3586725"/>
                <a:ext cx="5050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67" extrusionOk="0">
                    <a:moveTo>
                      <a:pt x="112" y="0"/>
                    </a:moveTo>
                    <a:cubicBezTo>
                      <a:pt x="93" y="0"/>
                      <a:pt x="72" y="6"/>
                      <a:pt x="51" y="17"/>
                    </a:cubicBezTo>
                    <a:cubicBezTo>
                      <a:pt x="26" y="42"/>
                      <a:pt x="1" y="92"/>
                      <a:pt x="26" y="117"/>
                    </a:cubicBezTo>
                    <a:cubicBezTo>
                      <a:pt x="51" y="167"/>
                      <a:pt x="101" y="167"/>
                      <a:pt x="126" y="167"/>
                    </a:cubicBezTo>
                    <a:cubicBezTo>
                      <a:pt x="176" y="142"/>
                      <a:pt x="201" y="92"/>
                      <a:pt x="176" y="42"/>
                    </a:cubicBezTo>
                    <a:cubicBezTo>
                      <a:pt x="162" y="12"/>
                      <a:pt x="138" y="0"/>
                      <a:pt x="11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6" name="Google Shape;5996;p31"/>
              <p:cNvSpPr/>
              <p:nvPr/>
            </p:nvSpPr>
            <p:spPr>
              <a:xfrm>
                <a:off x="2002025" y="3531125"/>
                <a:ext cx="8175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27" h="287" extrusionOk="0">
                    <a:moveTo>
                      <a:pt x="161" y="0"/>
                    </a:moveTo>
                    <a:cubicBezTo>
                      <a:pt x="141" y="0"/>
                      <a:pt x="121" y="3"/>
                      <a:pt x="101" y="10"/>
                    </a:cubicBezTo>
                    <a:cubicBezTo>
                      <a:pt x="25" y="60"/>
                      <a:pt x="0" y="135"/>
                      <a:pt x="50" y="211"/>
                    </a:cubicBezTo>
                    <a:cubicBezTo>
                      <a:pt x="67" y="259"/>
                      <a:pt x="114" y="287"/>
                      <a:pt x="159" y="287"/>
                    </a:cubicBezTo>
                    <a:cubicBezTo>
                      <a:pt x="184" y="287"/>
                      <a:pt x="208" y="278"/>
                      <a:pt x="226" y="261"/>
                    </a:cubicBezTo>
                    <a:cubicBezTo>
                      <a:pt x="301" y="236"/>
                      <a:pt x="326" y="135"/>
                      <a:pt x="301" y="60"/>
                    </a:cubicBezTo>
                    <a:cubicBezTo>
                      <a:pt x="264" y="23"/>
                      <a:pt x="214" y="0"/>
                      <a:pt x="16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7" name="Google Shape;5997;p31"/>
              <p:cNvSpPr/>
              <p:nvPr/>
            </p:nvSpPr>
            <p:spPr>
              <a:xfrm>
                <a:off x="1943125" y="3472225"/>
                <a:ext cx="7550" cy="65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62" extrusionOk="0">
                    <a:moveTo>
                      <a:pt x="135" y="0"/>
                    </a:moveTo>
                    <a:cubicBezTo>
                      <a:pt x="116" y="0"/>
                      <a:pt x="96" y="3"/>
                      <a:pt x="76" y="10"/>
                    </a:cubicBezTo>
                    <a:cubicBezTo>
                      <a:pt x="25" y="35"/>
                      <a:pt x="0" y="135"/>
                      <a:pt x="25" y="186"/>
                    </a:cubicBezTo>
                    <a:cubicBezTo>
                      <a:pt x="42" y="234"/>
                      <a:pt x="89" y="262"/>
                      <a:pt x="134" y="262"/>
                    </a:cubicBezTo>
                    <a:cubicBezTo>
                      <a:pt x="159" y="262"/>
                      <a:pt x="183" y="253"/>
                      <a:pt x="201" y="236"/>
                    </a:cubicBezTo>
                    <a:cubicBezTo>
                      <a:pt x="276" y="211"/>
                      <a:pt x="301" y="135"/>
                      <a:pt x="251" y="60"/>
                    </a:cubicBezTo>
                    <a:cubicBezTo>
                      <a:pt x="233" y="24"/>
                      <a:pt x="187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8" name="Google Shape;5998;p31"/>
              <p:cNvSpPr/>
              <p:nvPr/>
            </p:nvSpPr>
            <p:spPr>
              <a:xfrm>
                <a:off x="2473200" y="2949425"/>
                <a:ext cx="1130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6" extrusionOk="0">
                    <a:moveTo>
                      <a:pt x="231" y="0"/>
                    </a:moveTo>
                    <a:cubicBezTo>
                      <a:pt x="205" y="0"/>
                      <a:pt x="178" y="6"/>
                      <a:pt x="151" y="20"/>
                    </a:cubicBezTo>
                    <a:cubicBezTo>
                      <a:pt x="51" y="70"/>
                      <a:pt x="1" y="195"/>
                      <a:pt x="76" y="295"/>
                    </a:cubicBezTo>
                    <a:cubicBezTo>
                      <a:pt x="109" y="362"/>
                      <a:pt x="165" y="396"/>
                      <a:pt x="228" y="396"/>
                    </a:cubicBezTo>
                    <a:cubicBezTo>
                      <a:pt x="260" y="396"/>
                      <a:pt x="293" y="387"/>
                      <a:pt x="326" y="371"/>
                    </a:cubicBezTo>
                    <a:cubicBezTo>
                      <a:pt x="427" y="321"/>
                      <a:pt x="452" y="195"/>
                      <a:pt x="402" y="120"/>
                    </a:cubicBezTo>
                    <a:cubicBezTo>
                      <a:pt x="365" y="47"/>
                      <a:pt x="301" y="0"/>
                      <a:pt x="23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9" name="Google Shape;5999;p31"/>
              <p:cNvSpPr/>
              <p:nvPr/>
            </p:nvSpPr>
            <p:spPr>
              <a:xfrm>
                <a:off x="2500775" y="3008175"/>
                <a:ext cx="11300" cy="97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88" extrusionOk="0">
                    <a:moveTo>
                      <a:pt x="231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25" y="76"/>
                      <a:pt x="0" y="176"/>
                      <a:pt x="50" y="276"/>
                    </a:cubicBezTo>
                    <a:cubicBezTo>
                      <a:pt x="84" y="343"/>
                      <a:pt x="151" y="388"/>
                      <a:pt x="221" y="388"/>
                    </a:cubicBezTo>
                    <a:cubicBezTo>
                      <a:pt x="256" y="388"/>
                      <a:pt x="293" y="377"/>
                      <a:pt x="326" y="351"/>
                    </a:cubicBezTo>
                    <a:cubicBezTo>
                      <a:pt x="401" y="301"/>
                      <a:pt x="451" y="201"/>
                      <a:pt x="401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0" name="Google Shape;6000;p31"/>
              <p:cNvSpPr/>
              <p:nvPr/>
            </p:nvSpPr>
            <p:spPr>
              <a:xfrm>
                <a:off x="2546500" y="2879475"/>
                <a:ext cx="75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7" extrusionOk="0">
                    <a:moveTo>
                      <a:pt x="145" y="1"/>
                    </a:moveTo>
                    <a:cubicBezTo>
                      <a:pt x="130" y="1"/>
                      <a:pt x="115" y="4"/>
                      <a:pt x="101" y="11"/>
                    </a:cubicBezTo>
                    <a:cubicBezTo>
                      <a:pt x="26" y="36"/>
                      <a:pt x="1" y="111"/>
                      <a:pt x="51" y="186"/>
                    </a:cubicBezTo>
                    <a:cubicBezTo>
                      <a:pt x="69" y="223"/>
                      <a:pt x="115" y="246"/>
                      <a:pt x="157" y="246"/>
                    </a:cubicBezTo>
                    <a:cubicBezTo>
                      <a:pt x="173" y="246"/>
                      <a:pt x="188" y="243"/>
                      <a:pt x="201" y="236"/>
                    </a:cubicBezTo>
                    <a:cubicBezTo>
                      <a:pt x="277" y="186"/>
                      <a:pt x="302" y="136"/>
                      <a:pt x="252" y="61"/>
                    </a:cubicBezTo>
                    <a:cubicBezTo>
                      <a:pt x="233" y="24"/>
                      <a:pt x="188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1" name="Google Shape;6001;p31"/>
              <p:cNvSpPr/>
              <p:nvPr/>
            </p:nvSpPr>
            <p:spPr>
              <a:xfrm>
                <a:off x="2503900" y="296305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53" y="0"/>
                    </a:moveTo>
                    <a:cubicBezTo>
                      <a:pt x="129" y="0"/>
                      <a:pt x="102" y="8"/>
                      <a:pt x="76" y="26"/>
                    </a:cubicBezTo>
                    <a:cubicBezTo>
                      <a:pt x="26" y="51"/>
                      <a:pt x="1" y="126"/>
                      <a:pt x="26" y="177"/>
                    </a:cubicBezTo>
                    <a:cubicBezTo>
                      <a:pt x="58" y="225"/>
                      <a:pt x="101" y="253"/>
                      <a:pt x="141" y="253"/>
                    </a:cubicBezTo>
                    <a:cubicBezTo>
                      <a:pt x="162" y="253"/>
                      <a:pt x="183" y="244"/>
                      <a:pt x="201" y="227"/>
                    </a:cubicBezTo>
                    <a:cubicBezTo>
                      <a:pt x="251" y="202"/>
                      <a:pt x="276" y="126"/>
                      <a:pt x="251" y="76"/>
                    </a:cubicBezTo>
                    <a:cubicBezTo>
                      <a:pt x="235" y="28"/>
                      <a:pt x="198" y="0"/>
                      <a:pt x="15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2" name="Google Shape;6002;p31"/>
              <p:cNvSpPr/>
              <p:nvPr/>
            </p:nvSpPr>
            <p:spPr>
              <a:xfrm>
                <a:off x="2523950" y="2887850"/>
                <a:ext cx="69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3" extrusionOk="0">
                    <a:moveTo>
                      <a:pt x="160" y="1"/>
                    </a:moveTo>
                    <a:cubicBezTo>
                      <a:pt x="140" y="1"/>
                      <a:pt x="119" y="9"/>
                      <a:pt x="101" y="27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5"/>
                      <a:pt x="103" y="242"/>
                      <a:pt x="140" y="242"/>
                    </a:cubicBezTo>
                    <a:cubicBezTo>
                      <a:pt x="161" y="242"/>
                      <a:pt x="183" y="236"/>
                      <a:pt x="201" y="227"/>
                    </a:cubicBezTo>
                    <a:cubicBezTo>
                      <a:pt x="276" y="202"/>
                      <a:pt x="276" y="127"/>
                      <a:pt x="251" y="77"/>
                    </a:cubicBezTo>
                    <a:cubicBezTo>
                      <a:pt x="235" y="28"/>
                      <a:pt x="198" y="1"/>
                      <a:pt x="16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3" name="Google Shape;6003;p31"/>
              <p:cNvSpPr/>
              <p:nvPr/>
            </p:nvSpPr>
            <p:spPr>
              <a:xfrm>
                <a:off x="2539625" y="2936500"/>
                <a:ext cx="6900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6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0" y="10"/>
                    </a:cubicBezTo>
                    <a:cubicBezTo>
                      <a:pt x="25" y="61"/>
                      <a:pt x="0" y="136"/>
                      <a:pt x="50" y="186"/>
                    </a:cubicBezTo>
                    <a:cubicBezTo>
                      <a:pt x="69" y="223"/>
                      <a:pt x="114" y="246"/>
                      <a:pt x="156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276" y="136"/>
                      <a:pt x="251" y="61"/>
                    </a:cubicBezTo>
                    <a:cubicBezTo>
                      <a:pt x="232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4" name="Google Shape;6004;p31"/>
              <p:cNvSpPr/>
              <p:nvPr/>
            </p:nvSpPr>
            <p:spPr>
              <a:xfrm>
                <a:off x="2578475" y="2995400"/>
                <a:ext cx="75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46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0" y="10"/>
                    </a:cubicBezTo>
                    <a:cubicBezTo>
                      <a:pt x="25" y="60"/>
                      <a:pt x="0" y="111"/>
                      <a:pt x="50" y="186"/>
                    </a:cubicBezTo>
                    <a:cubicBezTo>
                      <a:pt x="69" y="222"/>
                      <a:pt x="114" y="246"/>
                      <a:pt x="156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301" y="136"/>
                      <a:pt x="251" y="60"/>
                    </a:cubicBezTo>
                    <a:cubicBezTo>
                      <a:pt x="232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5" name="Google Shape;6005;p31"/>
              <p:cNvSpPr/>
              <p:nvPr/>
            </p:nvSpPr>
            <p:spPr>
              <a:xfrm>
                <a:off x="2555275" y="28283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59" y="9"/>
                      <a:pt x="126" y="26"/>
                    </a:cubicBezTo>
                    <a:cubicBezTo>
                      <a:pt x="51" y="76"/>
                      <a:pt x="1" y="201"/>
                      <a:pt x="51" y="276"/>
                    </a:cubicBezTo>
                    <a:cubicBezTo>
                      <a:pt x="88" y="350"/>
                      <a:pt x="165" y="396"/>
                      <a:pt x="243" y="396"/>
                    </a:cubicBezTo>
                    <a:cubicBezTo>
                      <a:pt x="271" y="396"/>
                      <a:pt x="300" y="390"/>
                      <a:pt x="327" y="377"/>
                    </a:cubicBezTo>
                    <a:cubicBezTo>
                      <a:pt x="427" y="326"/>
                      <a:pt x="452" y="201"/>
                      <a:pt x="402" y="101"/>
                    </a:cubicBezTo>
                    <a:cubicBezTo>
                      <a:pt x="368" y="34"/>
                      <a:pt x="302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6" name="Google Shape;6006;p31"/>
              <p:cNvSpPr/>
              <p:nvPr/>
            </p:nvSpPr>
            <p:spPr>
              <a:xfrm>
                <a:off x="2089750" y="3510675"/>
                <a:ext cx="9425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7" extrusionOk="0">
                    <a:moveTo>
                      <a:pt x="201" y="1"/>
                    </a:moveTo>
                    <a:cubicBezTo>
                      <a:pt x="100" y="1"/>
                      <a:pt x="25" y="76"/>
                      <a:pt x="0" y="151"/>
                    </a:cubicBezTo>
                    <a:cubicBezTo>
                      <a:pt x="0" y="252"/>
                      <a:pt x="50" y="352"/>
                      <a:pt x="150" y="352"/>
                    </a:cubicBezTo>
                    <a:cubicBezTo>
                      <a:pt x="164" y="355"/>
                      <a:pt x="176" y="357"/>
                      <a:pt x="189" y="357"/>
                    </a:cubicBezTo>
                    <a:cubicBezTo>
                      <a:pt x="270" y="357"/>
                      <a:pt x="329" y="289"/>
                      <a:pt x="351" y="201"/>
                    </a:cubicBezTo>
                    <a:cubicBezTo>
                      <a:pt x="376" y="126"/>
                      <a:pt x="301" y="26"/>
                      <a:pt x="20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7" name="Google Shape;6007;p31"/>
              <p:cNvSpPr/>
              <p:nvPr/>
            </p:nvSpPr>
            <p:spPr>
              <a:xfrm>
                <a:off x="1939375" y="362910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24" y="1"/>
                    </a:moveTo>
                    <a:cubicBezTo>
                      <a:pt x="192" y="1"/>
                      <a:pt x="159" y="9"/>
                      <a:pt x="125" y="26"/>
                    </a:cubicBezTo>
                    <a:cubicBezTo>
                      <a:pt x="25" y="76"/>
                      <a:pt x="0" y="176"/>
                      <a:pt x="50" y="277"/>
                    </a:cubicBezTo>
                    <a:cubicBezTo>
                      <a:pt x="84" y="343"/>
                      <a:pt x="139" y="377"/>
                      <a:pt x="202" y="377"/>
                    </a:cubicBezTo>
                    <a:cubicBezTo>
                      <a:pt x="234" y="377"/>
                      <a:pt x="267" y="368"/>
                      <a:pt x="301" y="352"/>
                    </a:cubicBezTo>
                    <a:cubicBezTo>
                      <a:pt x="401" y="302"/>
                      <a:pt x="451" y="201"/>
                      <a:pt x="376" y="101"/>
                    </a:cubicBezTo>
                    <a:cubicBezTo>
                      <a:pt x="343" y="34"/>
                      <a:pt x="287" y="1"/>
                      <a:pt x="22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8" name="Google Shape;6008;p31"/>
              <p:cNvSpPr/>
              <p:nvPr/>
            </p:nvSpPr>
            <p:spPr>
              <a:xfrm>
                <a:off x="1966300" y="3687375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59" y="9"/>
                      <a:pt x="126" y="26"/>
                    </a:cubicBezTo>
                    <a:cubicBezTo>
                      <a:pt x="26" y="76"/>
                      <a:pt x="1" y="201"/>
                      <a:pt x="51" y="276"/>
                    </a:cubicBezTo>
                    <a:cubicBezTo>
                      <a:pt x="88" y="350"/>
                      <a:pt x="165" y="396"/>
                      <a:pt x="242" y="396"/>
                    </a:cubicBezTo>
                    <a:cubicBezTo>
                      <a:pt x="271" y="396"/>
                      <a:pt x="300" y="390"/>
                      <a:pt x="327" y="377"/>
                    </a:cubicBezTo>
                    <a:cubicBezTo>
                      <a:pt x="402" y="326"/>
                      <a:pt x="452" y="201"/>
                      <a:pt x="402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9" name="Google Shape;6009;p31"/>
              <p:cNvSpPr/>
              <p:nvPr/>
            </p:nvSpPr>
            <p:spPr>
              <a:xfrm>
                <a:off x="2012050" y="3558675"/>
                <a:ext cx="75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7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1" y="11"/>
                    </a:cubicBezTo>
                    <a:cubicBezTo>
                      <a:pt x="25" y="61"/>
                      <a:pt x="0" y="136"/>
                      <a:pt x="50" y="186"/>
                    </a:cubicBezTo>
                    <a:cubicBezTo>
                      <a:pt x="69" y="223"/>
                      <a:pt x="114" y="246"/>
                      <a:pt x="157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301" y="136"/>
                      <a:pt x="251" y="61"/>
                    </a:cubicBezTo>
                    <a:cubicBezTo>
                      <a:pt x="233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0" name="Google Shape;6010;p31"/>
              <p:cNvSpPr/>
              <p:nvPr/>
            </p:nvSpPr>
            <p:spPr>
              <a:xfrm>
                <a:off x="1969450" y="3642525"/>
                <a:ext cx="690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2" extrusionOk="0">
                    <a:moveTo>
                      <a:pt x="155" y="0"/>
                    </a:moveTo>
                    <a:cubicBezTo>
                      <a:pt x="130" y="0"/>
                      <a:pt x="103" y="6"/>
                      <a:pt x="75" y="15"/>
                    </a:cubicBezTo>
                    <a:cubicBezTo>
                      <a:pt x="25" y="40"/>
                      <a:pt x="0" y="115"/>
                      <a:pt x="25" y="166"/>
                    </a:cubicBezTo>
                    <a:cubicBezTo>
                      <a:pt x="57" y="214"/>
                      <a:pt x="100" y="242"/>
                      <a:pt x="140" y="242"/>
                    </a:cubicBezTo>
                    <a:cubicBezTo>
                      <a:pt x="162" y="242"/>
                      <a:pt x="183" y="233"/>
                      <a:pt x="201" y="216"/>
                    </a:cubicBezTo>
                    <a:cubicBezTo>
                      <a:pt x="251" y="191"/>
                      <a:pt x="276" y="115"/>
                      <a:pt x="251" y="65"/>
                    </a:cubicBezTo>
                    <a:cubicBezTo>
                      <a:pt x="235" y="18"/>
                      <a:pt x="199" y="0"/>
                      <a:pt x="15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1" name="Google Shape;6011;p31"/>
              <p:cNvSpPr/>
              <p:nvPr/>
            </p:nvSpPr>
            <p:spPr>
              <a:xfrm>
                <a:off x="1989500" y="3567325"/>
                <a:ext cx="75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43" extrusionOk="0">
                    <a:moveTo>
                      <a:pt x="162" y="1"/>
                    </a:moveTo>
                    <a:cubicBezTo>
                      <a:pt x="140" y="1"/>
                      <a:pt x="119" y="7"/>
                      <a:pt x="100" y="16"/>
                    </a:cubicBezTo>
                    <a:cubicBezTo>
                      <a:pt x="25" y="41"/>
                      <a:pt x="0" y="116"/>
                      <a:pt x="50" y="166"/>
                    </a:cubicBezTo>
                    <a:cubicBezTo>
                      <a:pt x="66" y="215"/>
                      <a:pt x="103" y="242"/>
                      <a:pt x="141" y="242"/>
                    </a:cubicBezTo>
                    <a:cubicBezTo>
                      <a:pt x="162" y="242"/>
                      <a:pt x="183" y="234"/>
                      <a:pt x="201" y="216"/>
                    </a:cubicBezTo>
                    <a:cubicBezTo>
                      <a:pt x="276" y="191"/>
                      <a:pt x="301" y="116"/>
                      <a:pt x="251" y="66"/>
                    </a:cubicBezTo>
                    <a:cubicBezTo>
                      <a:pt x="235" y="18"/>
                      <a:pt x="199" y="1"/>
                      <a:pt x="162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2" name="Google Shape;6012;p31"/>
              <p:cNvSpPr/>
              <p:nvPr/>
            </p:nvSpPr>
            <p:spPr>
              <a:xfrm>
                <a:off x="2005150" y="3615925"/>
                <a:ext cx="7550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54" extrusionOk="0">
                    <a:moveTo>
                      <a:pt x="160" y="1"/>
                    </a:moveTo>
                    <a:cubicBezTo>
                      <a:pt x="140" y="1"/>
                      <a:pt x="119" y="9"/>
                      <a:pt x="101" y="27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6"/>
                      <a:pt x="104" y="253"/>
                      <a:pt x="142" y="253"/>
                    </a:cubicBezTo>
                    <a:cubicBezTo>
                      <a:pt x="162" y="253"/>
                      <a:pt x="183" y="245"/>
                      <a:pt x="201" y="227"/>
                    </a:cubicBezTo>
                    <a:cubicBezTo>
                      <a:pt x="276" y="202"/>
                      <a:pt x="301" y="127"/>
                      <a:pt x="251" y="77"/>
                    </a:cubicBezTo>
                    <a:cubicBezTo>
                      <a:pt x="235" y="28"/>
                      <a:pt x="198" y="1"/>
                      <a:pt x="16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3" name="Google Shape;6013;p31"/>
              <p:cNvSpPr/>
              <p:nvPr/>
            </p:nvSpPr>
            <p:spPr>
              <a:xfrm>
                <a:off x="2044000" y="3674825"/>
                <a:ext cx="755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2" extrusionOk="0">
                    <a:moveTo>
                      <a:pt x="160" y="0"/>
                    </a:moveTo>
                    <a:cubicBezTo>
                      <a:pt x="139" y="0"/>
                      <a:pt x="119" y="9"/>
                      <a:pt x="101" y="26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5"/>
                      <a:pt x="103" y="242"/>
                      <a:pt x="140" y="242"/>
                    </a:cubicBezTo>
                    <a:cubicBezTo>
                      <a:pt x="161" y="242"/>
                      <a:pt x="183" y="236"/>
                      <a:pt x="201" y="227"/>
                    </a:cubicBezTo>
                    <a:cubicBezTo>
                      <a:pt x="276" y="202"/>
                      <a:pt x="301" y="127"/>
                      <a:pt x="251" y="77"/>
                    </a:cubicBezTo>
                    <a:cubicBezTo>
                      <a:pt x="235" y="28"/>
                      <a:pt x="198" y="0"/>
                      <a:pt x="16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4" name="Google Shape;6014;p31"/>
              <p:cNvSpPr/>
              <p:nvPr/>
            </p:nvSpPr>
            <p:spPr>
              <a:xfrm>
                <a:off x="2107275" y="3593525"/>
                <a:ext cx="11950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21" extrusionOk="0">
                    <a:moveTo>
                      <a:pt x="235" y="1"/>
                    </a:moveTo>
                    <a:cubicBezTo>
                      <a:pt x="207" y="1"/>
                      <a:pt x="178" y="7"/>
                      <a:pt x="151" y="20"/>
                    </a:cubicBezTo>
                    <a:cubicBezTo>
                      <a:pt x="51" y="70"/>
                      <a:pt x="1" y="196"/>
                      <a:pt x="51" y="296"/>
                    </a:cubicBezTo>
                    <a:cubicBezTo>
                      <a:pt x="85" y="382"/>
                      <a:pt x="155" y="420"/>
                      <a:pt x="235" y="420"/>
                    </a:cubicBezTo>
                    <a:cubicBezTo>
                      <a:pt x="272" y="420"/>
                      <a:pt x="312" y="412"/>
                      <a:pt x="352" y="396"/>
                    </a:cubicBezTo>
                    <a:cubicBezTo>
                      <a:pt x="452" y="346"/>
                      <a:pt x="477" y="221"/>
                      <a:pt x="427" y="121"/>
                    </a:cubicBezTo>
                    <a:cubicBezTo>
                      <a:pt x="390" y="47"/>
                      <a:pt x="313" y="1"/>
                      <a:pt x="23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5" name="Google Shape;6015;p31"/>
              <p:cNvSpPr/>
              <p:nvPr/>
            </p:nvSpPr>
            <p:spPr>
              <a:xfrm>
                <a:off x="2020825" y="35075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0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50" y="76"/>
                      <a:pt x="0" y="201"/>
                      <a:pt x="50" y="301"/>
                    </a:cubicBezTo>
                    <a:cubicBezTo>
                      <a:pt x="86" y="356"/>
                      <a:pt x="162" y="397"/>
                      <a:pt x="238" y="397"/>
                    </a:cubicBezTo>
                    <a:cubicBezTo>
                      <a:pt x="268" y="397"/>
                      <a:pt x="298" y="391"/>
                      <a:pt x="326" y="377"/>
                    </a:cubicBezTo>
                    <a:cubicBezTo>
                      <a:pt x="426" y="326"/>
                      <a:pt x="451" y="201"/>
                      <a:pt x="401" y="101"/>
                    </a:cubicBezTo>
                    <a:cubicBezTo>
                      <a:pt x="368" y="34"/>
                      <a:pt x="301" y="1"/>
                      <a:pt x="2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6" name="Google Shape;6016;p31"/>
              <p:cNvSpPr/>
              <p:nvPr/>
            </p:nvSpPr>
            <p:spPr>
              <a:xfrm>
                <a:off x="2040250" y="3425350"/>
                <a:ext cx="9425" cy="84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37" extrusionOk="0">
                    <a:moveTo>
                      <a:pt x="186" y="1"/>
                    </a:moveTo>
                    <a:cubicBezTo>
                      <a:pt x="100" y="1"/>
                      <a:pt x="25" y="66"/>
                      <a:pt x="25" y="131"/>
                    </a:cubicBezTo>
                    <a:cubicBezTo>
                      <a:pt x="0" y="231"/>
                      <a:pt x="75" y="331"/>
                      <a:pt x="176" y="331"/>
                    </a:cubicBezTo>
                    <a:cubicBezTo>
                      <a:pt x="186" y="335"/>
                      <a:pt x="196" y="336"/>
                      <a:pt x="207" y="336"/>
                    </a:cubicBezTo>
                    <a:cubicBezTo>
                      <a:pt x="276" y="336"/>
                      <a:pt x="354" y="271"/>
                      <a:pt x="376" y="206"/>
                    </a:cubicBezTo>
                    <a:cubicBezTo>
                      <a:pt x="376" y="106"/>
                      <a:pt x="301" y="5"/>
                      <a:pt x="226" y="5"/>
                    </a:cubicBezTo>
                    <a:cubicBezTo>
                      <a:pt x="212" y="2"/>
                      <a:pt x="199" y="1"/>
                      <a:pt x="186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7" name="Google Shape;6017;p31"/>
              <p:cNvSpPr/>
              <p:nvPr/>
            </p:nvSpPr>
            <p:spPr>
              <a:xfrm>
                <a:off x="2188750" y="3305925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19" y="1"/>
                    </a:moveTo>
                    <a:cubicBezTo>
                      <a:pt x="194" y="1"/>
                      <a:pt x="171" y="7"/>
                      <a:pt x="150" y="20"/>
                    </a:cubicBezTo>
                    <a:cubicBezTo>
                      <a:pt x="50" y="71"/>
                      <a:pt x="0" y="196"/>
                      <a:pt x="50" y="296"/>
                    </a:cubicBezTo>
                    <a:cubicBezTo>
                      <a:pt x="84" y="363"/>
                      <a:pt x="150" y="396"/>
                      <a:pt x="221" y="396"/>
                    </a:cubicBezTo>
                    <a:cubicBezTo>
                      <a:pt x="256" y="396"/>
                      <a:pt x="292" y="388"/>
                      <a:pt x="326" y="371"/>
                    </a:cubicBezTo>
                    <a:cubicBezTo>
                      <a:pt x="426" y="321"/>
                      <a:pt x="451" y="221"/>
                      <a:pt x="401" y="121"/>
                    </a:cubicBezTo>
                    <a:cubicBezTo>
                      <a:pt x="364" y="47"/>
                      <a:pt x="287" y="1"/>
                      <a:pt x="21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8" name="Google Shape;6018;p31"/>
              <p:cNvSpPr/>
              <p:nvPr/>
            </p:nvSpPr>
            <p:spPr>
              <a:xfrm>
                <a:off x="2161800" y="32476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13" y="0"/>
                    </a:moveTo>
                    <a:cubicBezTo>
                      <a:pt x="184" y="0"/>
                      <a:pt x="154" y="7"/>
                      <a:pt x="126" y="21"/>
                    </a:cubicBezTo>
                    <a:cubicBezTo>
                      <a:pt x="25" y="71"/>
                      <a:pt x="0" y="196"/>
                      <a:pt x="50" y="296"/>
                    </a:cubicBezTo>
                    <a:cubicBezTo>
                      <a:pt x="84" y="363"/>
                      <a:pt x="151" y="397"/>
                      <a:pt x="221" y="397"/>
                    </a:cubicBezTo>
                    <a:cubicBezTo>
                      <a:pt x="257" y="397"/>
                      <a:pt x="293" y="388"/>
                      <a:pt x="326" y="372"/>
                    </a:cubicBezTo>
                    <a:cubicBezTo>
                      <a:pt x="401" y="321"/>
                      <a:pt x="451" y="196"/>
                      <a:pt x="401" y="96"/>
                    </a:cubicBezTo>
                    <a:cubicBezTo>
                      <a:pt x="365" y="42"/>
                      <a:pt x="290" y="0"/>
                      <a:pt x="21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9" name="Google Shape;6019;p31"/>
              <p:cNvSpPr/>
              <p:nvPr/>
            </p:nvSpPr>
            <p:spPr>
              <a:xfrm>
                <a:off x="2119825" y="3380125"/>
                <a:ext cx="6900" cy="6125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5" extrusionOk="0">
                    <a:moveTo>
                      <a:pt x="135" y="0"/>
                    </a:moveTo>
                    <a:cubicBezTo>
                      <a:pt x="116" y="0"/>
                      <a:pt x="95" y="3"/>
                      <a:pt x="75" y="10"/>
                    </a:cubicBezTo>
                    <a:cubicBezTo>
                      <a:pt x="25" y="35"/>
                      <a:pt x="0" y="110"/>
                      <a:pt x="25" y="160"/>
                    </a:cubicBezTo>
                    <a:cubicBezTo>
                      <a:pt x="63" y="217"/>
                      <a:pt x="114" y="245"/>
                      <a:pt x="159" y="245"/>
                    </a:cubicBezTo>
                    <a:cubicBezTo>
                      <a:pt x="174" y="245"/>
                      <a:pt x="188" y="242"/>
                      <a:pt x="201" y="235"/>
                    </a:cubicBezTo>
                    <a:cubicBezTo>
                      <a:pt x="251" y="185"/>
                      <a:pt x="276" y="110"/>
                      <a:pt x="251" y="60"/>
                    </a:cubicBezTo>
                    <a:cubicBezTo>
                      <a:pt x="232" y="23"/>
                      <a:pt x="187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0" name="Google Shape;6020;p31"/>
              <p:cNvSpPr/>
              <p:nvPr/>
            </p:nvSpPr>
            <p:spPr>
              <a:xfrm>
                <a:off x="2163050" y="3296150"/>
                <a:ext cx="69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6" extrusionOk="0">
                    <a:moveTo>
                      <a:pt x="120" y="1"/>
                    </a:moveTo>
                    <a:cubicBezTo>
                      <a:pt x="104" y="1"/>
                      <a:pt x="89" y="4"/>
                      <a:pt x="76" y="10"/>
                    </a:cubicBezTo>
                    <a:cubicBezTo>
                      <a:pt x="0" y="61"/>
                      <a:pt x="0" y="136"/>
                      <a:pt x="26" y="186"/>
                    </a:cubicBezTo>
                    <a:cubicBezTo>
                      <a:pt x="44" y="223"/>
                      <a:pt x="89" y="246"/>
                      <a:pt x="132" y="246"/>
                    </a:cubicBezTo>
                    <a:cubicBezTo>
                      <a:pt x="147" y="246"/>
                      <a:pt x="162" y="243"/>
                      <a:pt x="176" y="236"/>
                    </a:cubicBezTo>
                    <a:cubicBezTo>
                      <a:pt x="251" y="211"/>
                      <a:pt x="276" y="136"/>
                      <a:pt x="226" y="61"/>
                    </a:cubicBezTo>
                    <a:cubicBezTo>
                      <a:pt x="208" y="24"/>
                      <a:pt x="162" y="1"/>
                      <a:pt x="12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1" name="Google Shape;6021;p31"/>
              <p:cNvSpPr/>
              <p:nvPr/>
            </p:nvSpPr>
            <p:spPr>
              <a:xfrm>
                <a:off x="2142375" y="3371350"/>
                <a:ext cx="69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6" extrusionOk="0">
                    <a:moveTo>
                      <a:pt x="145" y="0"/>
                    </a:moveTo>
                    <a:cubicBezTo>
                      <a:pt x="129" y="0"/>
                      <a:pt x="114" y="3"/>
                      <a:pt x="101" y="10"/>
                    </a:cubicBezTo>
                    <a:cubicBezTo>
                      <a:pt x="25" y="60"/>
                      <a:pt x="0" y="135"/>
                      <a:pt x="51" y="185"/>
                    </a:cubicBezTo>
                    <a:cubicBezTo>
                      <a:pt x="69" y="222"/>
                      <a:pt x="114" y="245"/>
                      <a:pt x="157" y="245"/>
                    </a:cubicBezTo>
                    <a:cubicBezTo>
                      <a:pt x="172" y="245"/>
                      <a:pt x="187" y="242"/>
                      <a:pt x="201" y="236"/>
                    </a:cubicBezTo>
                    <a:cubicBezTo>
                      <a:pt x="276" y="211"/>
                      <a:pt x="276" y="135"/>
                      <a:pt x="251" y="60"/>
                    </a:cubicBezTo>
                    <a:cubicBezTo>
                      <a:pt x="233" y="23"/>
                      <a:pt x="187" y="0"/>
                      <a:pt x="14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2" name="Google Shape;6022;p31"/>
              <p:cNvSpPr/>
              <p:nvPr/>
            </p:nvSpPr>
            <p:spPr>
              <a:xfrm>
                <a:off x="2126700" y="332270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60" y="0"/>
                    </a:moveTo>
                    <a:cubicBezTo>
                      <a:pt x="140" y="0"/>
                      <a:pt x="119" y="8"/>
                      <a:pt x="101" y="26"/>
                    </a:cubicBezTo>
                    <a:cubicBezTo>
                      <a:pt x="26" y="51"/>
                      <a:pt x="1" y="126"/>
                      <a:pt x="51" y="177"/>
                    </a:cubicBezTo>
                    <a:cubicBezTo>
                      <a:pt x="67" y="225"/>
                      <a:pt x="104" y="253"/>
                      <a:pt x="142" y="253"/>
                    </a:cubicBezTo>
                    <a:cubicBezTo>
                      <a:pt x="163" y="253"/>
                      <a:pt x="184" y="244"/>
                      <a:pt x="201" y="227"/>
                    </a:cubicBezTo>
                    <a:cubicBezTo>
                      <a:pt x="277" y="202"/>
                      <a:pt x="277" y="126"/>
                      <a:pt x="251" y="76"/>
                    </a:cubicBezTo>
                    <a:cubicBezTo>
                      <a:pt x="235" y="28"/>
                      <a:pt x="198" y="0"/>
                      <a:pt x="16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3" name="Google Shape;6023;p31"/>
              <p:cNvSpPr/>
              <p:nvPr/>
            </p:nvSpPr>
            <p:spPr>
              <a:xfrm>
                <a:off x="2087850" y="326380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54" y="0"/>
                    </a:moveTo>
                    <a:cubicBezTo>
                      <a:pt x="129" y="0"/>
                      <a:pt x="103" y="9"/>
                      <a:pt x="76" y="26"/>
                    </a:cubicBezTo>
                    <a:cubicBezTo>
                      <a:pt x="26" y="51"/>
                      <a:pt x="1" y="127"/>
                      <a:pt x="26" y="177"/>
                    </a:cubicBezTo>
                    <a:cubicBezTo>
                      <a:pt x="58" y="225"/>
                      <a:pt x="101" y="253"/>
                      <a:pt x="141" y="253"/>
                    </a:cubicBezTo>
                    <a:cubicBezTo>
                      <a:pt x="163" y="253"/>
                      <a:pt x="184" y="245"/>
                      <a:pt x="201" y="227"/>
                    </a:cubicBezTo>
                    <a:cubicBezTo>
                      <a:pt x="252" y="202"/>
                      <a:pt x="277" y="127"/>
                      <a:pt x="252" y="76"/>
                    </a:cubicBezTo>
                    <a:cubicBezTo>
                      <a:pt x="235" y="28"/>
                      <a:pt x="198" y="0"/>
                      <a:pt x="15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4" name="Google Shape;6024;p31"/>
              <p:cNvSpPr/>
              <p:nvPr/>
            </p:nvSpPr>
            <p:spPr>
              <a:xfrm>
                <a:off x="2020200" y="3340875"/>
                <a:ext cx="11925" cy="10550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22" extrusionOk="0">
                    <a:moveTo>
                      <a:pt x="230" y="1"/>
                    </a:moveTo>
                    <a:cubicBezTo>
                      <a:pt x="195" y="1"/>
                      <a:pt x="159" y="9"/>
                      <a:pt x="125" y="26"/>
                    </a:cubicBezTo>
                    <a:cubicBezTo>
                      <a:pt x="25" y="76"/>
                      <a:pt x="0" y="201"/>
                      <a:pt x="50" y="302"/>
                    </a:cubicBezTo>
                    <a:cubicBezTo>
                      <a:pt x="87" y="375"/>
                      <a:pt x="164" y="422"/>
                      <a:pt x="242" y="422"/>
                    </a:cubicBezTo>
                    <a:cubicBezTo>
                      <a:pt x="270" y="422"/>
                      <a:pt x="299" y="415"/>
                      <a:pt x="326" y="402"/>
                    </a:cubicBezTo>
                    <a:cubicBezTo>
                      <a:pt x="426" y="327"/>
                      <a:pt x="476" y="201"/>
                      <a:pt x="401" y="101"/>
                    </a:cubicBezTo>
                    <a:cubicBezTo>
                      <a:pt x="368" y="34"/>
                      <a:pt x="301" y="1"/>
                      <a:pt x="2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5" name="Google Shape;6025;p31"/>
              <p:cNvSpPr/>
              <p:nvPr/>
            </p:nvSpPr>
            <p:spPr>
              <a:xfrm>
                <a:off x="2107275" y="34273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60" y="9"/>
                      <a:pt x="126" y="26"/>
                    </a:cubicBezTo>
                    <a:cubicBezTo>
                      <a:pt x="26" y="76"/>
                      <a:pt x="1" y="201"/>
                      <a:pt x="51" y="301"/>
                    </a:cubicBezTo>
                    <a:cubicBezTo>
                      <a:pt x="87" y="356"/>
                      <a:pt x="149" y="397"/>
                      <a:pt x="219" y="397"/>
                    </a:cubicBezTo>
                    <a:cubicBezTo>
                      <a:pt x="246" y="397"/>
                      <a:pt x="274" y="391"/>
                      <a:pt x="302" y="377"/>
                    </a:cubicBezTo>
                    <a:cubicBezTo>
                      <a:pt x="402" y="326"/>
                      <a:pt x="452" y="201"/>
                      <a:pt x="402" y="101"/>
                    </a:cubicBezTo>
                    <a:cubicBezTo>
                      <a:pt x="368" y="34"/>
                      <a:pt x="302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6" name="Google Shape;6026;p31"/>
              <p:cNvSpPr/>
              <p:nvPr/>
            </p:nvSpPr>
            <p:spPr>
              <a:xfrm>
                <a:off x="2584100" y="2831475"/>
                <a:ext cx="9425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7" extrusionOk="0">
                    <a:moveTo>
                      <a:pt x="151" y="1"/>
                    </a:moveTo>
                    <a:cubicBezTo>
                      <a:pt x="51" y="26"/>
                      <a:pt x="1" y="101"/>
                      <a:pt x="1" y="201"/>
                    </a:cubicBezTo>
                    <a:cubicBezTo>
                      <a:pt x="22" y="288"/>
                      <a:pt x="82" y="357"/>
                      <a:pt x="163" y="357"/>
                    </a:cubicBezTo>
                    <a:cubicBezTo>
                      <a:pt x="175" y="357"/>
                      <a:pt x="188" y="355"/>
                      <a:pt x="201" y="352"/>
                    </a:cubicBezTo>
                    <a:cubicBezTo>
                      <a:pt x="301" y="327"/>
                      <a:pt x="377" y="252"/>
                      <a:pt x="352" y="151"/>
                    </a:cubicBezTo>
                    <a:cubicBezTo>
                      <a:pt x="352" y="51"/>
                      <a:pt x="251" y="1"/>
                      <a:pt x="15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7" name="Google Shape;6027;p31"/>
              <p:cNvSpPr/>
              <p:nvPr/>
            </p:nvSpPr>
            <p:spPr>
              <a:xfrm>
                <a:off x="2563425" y="2914200"/>
                <a:ext cx="11925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21" extrusionOk="0">
                    <a:moveTo>
                      <a:pt x="240" y="0"/>
                    </a:moveTo>
                    <a:cubicBezTo>
                      <a:pt x="162" y="0"/>
                      <a:pt x="84" y="34"/>
                      <a:pt x="51" y="100"/>
                    </a:cubicBezTo>
                    <a:cubicBezTo>
                      <a:pt x="1" y="226"/>
                      <a:pt x="51" y="351"/>
                      <a:pt x="151" y="401"/>
                    </a:cubicBezTo>
                    <a:cubicBezTo>
                      <a:pt x="178" y="415"/>
                      <a:pt x="206" y="421"/>
                      <a:pt x="235" y="421"/>
                    </a:cubicBezTo>
                    <a:cubicBezTo>
                      <a:pt x="313" y="421"/>
                      <a:pt x="390" y="374"/>
                      <a:pt x="427" y="301"/>
                    </a:cubicBezTo>
                    <a:cubicBezTo>
                      <a:pt x="477" y="201"/>
                      <a:pt x="452" y="75"/>
                      <a:pt x="351" y="25"/>
                    </a:cubicBezTo>
                    <a:cubicBezTo>
                      <a:pt x="318" y="9"/>
                      <a:pt x="279" y="0"/>
                      <a:pt x="24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028" name="Google Shape;6028;p31"/>
            <p:cNvGrpSpPr/>
            <p:nvPr/>
          </p:nvGrpSpPr>
          <p:grpSpPr>
            <a:xfrm rot="-1486609" flipH="1">
              <a:off x="6181843" y="-407850"/>
              <a:ext cx="2276539" cy="2696103"/>
              <a:chOff x="1859800" y="2828350"/>
              <a:chExt cx="733725" cy="868950"/>
            </a:xfrm>
          </p:grpSpPr>
          <p:sp>
            <p:nvSpPr>
              <p:cNvPr id="6029" name="Google Shape;6029;p31"/>
              <p:cNvSpPr/>
              <p:nvPr/>
            </p:nvSpPr>
            <p:spPr>
              <a:xfrm>
                <a:off x="2271450" y="3280650"/>
                <a:ext cx="15050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0" extrusionOk="0">
                    <a:moveTo>
                      <a:pt x="305" y="0"/>
                    </a:moveTo>
                    <a:cubicBezTo>
                      <a:pt x="171" y="0"/>
                      <a:pt x="48" y="95"/>
                      <a:pt x="25" y="229"/>
                    </a:cubicBezTo>
                    <a:cubicBezTo>
                      <a:pt x="0" y="380"/>
                      <a:pt x="101" y="530"/>
                      <a:pt x="251" y="555"/>
                    </a:cubicBezTo>
                    <a:cubicBezTo>
                      <a:pt x="266" y="558"/>
                      <a:pt x="282" y="559"/>
                      <a:pt x="297" y="559"/>
                    </a:cubicBezTo>
                    <a:cubicBezTo>
                      <a:pt x="431" y="559"/>
                      <a:pt x="554" y="465"/>
                      <a:pt x="577" y="330"/>
                    </a:cubicBezTo>
                    <a:cubicBezTo>
                      <a:pt x="602" y="179"/>
                      <a:pt x="502" y="29"/>
                      <a:pt x="351" y="4"/>
                    </a:cubicBezTo>
                    <a:cubicBezTo>
                      <a:pt x="336" y="1"/>
                      <a:pt x="320" y="0"/>
                      <a:pt x="30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0" name="Google Shape;6030;p31"/>
              <p:cNvSpPr/>
              <p:nvPr/>
            </p:nvSpPr>
            <p:spPr>
              <a:xfrm>
                <a:off x="2503900" y="3095025"/>
                <a:ext cx="1757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17" extrusionOk="0">
                    <a:moveTo>
                      <a:pt x="344" y="1"/>
                    </a:moveTo>
                    <a:cubicBezTo>
                      <a:pt x="297" y="1"/>
                      <a:pt x="248" y="12"/>
                      <a:pt x="201" y="35"/>
                    </a:cubicBezTo>
                    <a:cubicBezTo>
                      <a:pt x="51" y="111"/>
                      <a:pt x="1" y="311"/>
                      <a:pt x="76" y="436"/>
                    </a:cubicBezTo>
                    <a:cubicBezTo>
                      <a:pt x="131" y="546"/>
                      <a:pt x="240" y="616"/>
                      <a:pt x="353" y="616"/>
                    </a:cubicBezTo>
                    <a:cubicBezTo>
                      <a:pt x="394" y="616"/>
                      <a:pt x="437" y="607"/>
                      <a:pt x="477" y="587"/>
                    </a:cubicBezTo>
                    <a:cubicBezTo>
                      <a:pt x="627" y="487"/>
                      <a:pt x="702" y="311"/>
                      <a:pt x="602" y="161"/>
                    </a:cubicBezTo>
                    <a:cubicBezTo>
                      <a:pt x="550" y="57"/>
                      <a:pt x="451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1" name="Google Shape;6031;p31"/>
              <p:cNvSpPr/>
              <p:nvPr/>
            </p:nvSpPr>
            <p:spPr>
              <a:xfrm>
                <a:off x="2461300" y="3003550"/>
                <a:ext cx="175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2" extrusionOk="0">
                    <a:moveTo>
                      <a:pt x="350" y="1"/>
                    </a:moveTo>
                    <a:cubicBezTo>
                      <a:pt x="299" y="1"/>
                      <a:pt x="247" y="12"/>
                      <a:pt x="201" y="35"/>
                    </a:cubicBezTo>
                    <a:cubicBezTo>
                      <a:pt x="50" y="110"/>
                      <a:pt x="0" y="311"/>
                      <a:pt x="76" y="461"/>
                    </a:cubicBezTo>
                    <a:cubicBezTo>
                      <a:pt x="127" y="565"/>
                      <a:pt x="239" y="621"/>
                      <a:pt x="353" y="621"/>
                    </a:cubicBezTo>
                    <a:cubicBezTo>
                      <a:pt x="404" y="621"/>
                      <a:pt x="455" y="610"/>
                      <a:pt x="502" y="587"/>
                    </a:cubicBezTo>
                    <a:cubicBezTo>
                      <a:pt x="652" y="511"/>
                      <a:pt x="702" y="311"/>
                      <a:pt x="627" y="161"/>
                    </a:cubicBezTo>
                    <a:cubicBezTo>
                      <a:pt x="575" y="57"/>
                      <a:pt x="463" y="1"/>
                      <a:pt x="35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2" name="Google Shape;6032;p31"/>
              <p:cNvSpPr/>
              <p:nvPr/>
            </p:nvSpPr>
            <p:spPr>
              <a:xfrm>
                <a:off x="2396125" y="3210050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198" y="1"/>
                    </a:moveTo>
                    <a:cubicBezTo>
                      <a:pt x="172" y="1"/>
                      <a:pt x="147" y="7"/>
                      <a:pt x="126" y="21"/>
                    </a:cubicBezTo>
                    <a:cubicBezTo>
                      <a:pt x="26" y="71"/>
                      <a:pt x="1" y="196"/>
                      <a:pt x="51" y="297"/>
                    </a:cubicBezTo>
                    <a:cubicBezTo>
                      <a:pt x="87" y="351"/>
                      <a:pt x="149" y="392"/>
                      <a:pt x="219" y="392"/>
                    </a:cubicBezTo>
                    <a:cubicBezTo>
                      <a:pt x="246" y="392"/>
                      <a:pt x="274" y="386"/>
                      <a:pt x="302" y="372"/>
                    </a:cubicBezTo>
                    <a:cubicBezTo>
                      <a:pt x="402" y="322"/>
                      <a:pt x="427" y="196"/>
                      <a:pt x="377" y="96"/>
                    </a:cubicBezTo>
                    <a:cubicBezTo>
                      <a:pt x="341" y="42"/>
                      <a:pt x="265" y="1"/>
                      <a:pt x="19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3" name="Google Shape;6033;p31"/>
              <p:cNvSpPr/>
              <p:nvPr/>
            </p:nvSpPr>
            <p:spPr>
              <a:xfrm>
                <a:off x="2462550" y="307960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31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51" y="76"/>
                      <a:pt x="0" y="176"/>
                      <a:pt x="51" y="276"/>
                    </a:cubicBezTo>
                    <a:cubicBezTo>
                      <a:pt x="84" y="343"/>
                      <a:pt x="151" y="377"/>
                      <a:pt x="221" y="377"/>
                    </a:cubicBezTo>
                    <a:cubicBezTo>
                      <a:pt x="257" y="377"/>
                      <a:pt x="293" y="368"/>
                      <a:pt x="326" y="352"/>
                    </a:cubicBezTo>
                    <a:cubicBezTo>
                      <a:pt x="401" y="302"/>
                      <a:pt x="452" y="201"/>
                      <a:pt x="401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4" name="Google Shape;6034;p31"/>
              <p:cNvSpPr/>
              <p:nvPr/>
            </p:nvSpPr>
            <p:spPr>
              <a:xfrm>
                <a:off x="2431225" y="3196900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209" y="0"/>
                    </a:moveTo>
                    <a:cubicBezTo>
                      <a:pt x="182" y="0"/>
                      <a:pt x="154" y="7"/>
                      <a:pt x="126" y="21"/>
                    </a:cubicBezTo>
                    <a:cubicBezTo>
                      <a:pt x="25" y="71"/>
                      <a:pt x="0" y="196"/>
                      <a:pt x="50" y="296"/>
                    </a:cubicBezTo>
                    <a:cubicBezTo>
                      <a:pt x="87" y="350"/>
                      <a:pt x="162" y="392"/>
                      <a:pt x="229" y="392"/>
                    </a:cubicBezTo>
                    <a:cubicBezTo>
                      <a:pt x="255" y="392"/>
                      <a:pt x="280" y="385"/>
                      <a:pt x="301" y="371"/>
                    </a:cubicBezTo>
                    <a:cubicBezTo>
                      <a:pt x="401" y="321"/>
                      <a:pt x="426" y="196"/>
                      <a:pt x="376" y="96"/>
                    </a:cubicBezTo>
                    <a:cubicBezTo>
                      <a:pt x="340" y="42"/>
                      <a:pt x="278" y="0"/>
                      <a:pt x="20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5" name="Google Shape;6035;p31"/>
              <p:cNvSpPr/>
              <p:nvPr/>
            </p:nvSpPr>
            <p:spPr>
              <a:xfrm>
                <a:off x="2406775" y="3120950"/>
                <a:ext cx="106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7" extrusionOk="0">
                    <a:moveTo>
                      <a:pt x="225" y="1"/>
                    </a:moveTo>
                    <a:cubicBezTo>
                      <a:pt x="193" y="1"/>
                      <a:pt x="160" y="9"/>
                      <a:pt x="126" y="26"/>
                    </a:cubicBezTo>
                    <a:cubicBezTo>
                      <a:pt x="26" y="76"/>
                      <a:pt x="1" y="176"/>
                      <a:pt x="51" y="277"/>
                    </a:cubicBezTo>
                    <a:cubicBezTo>
                      <a:pt x="84" y="343"/>
                      <a:pt x="151" y="377"/>
                      <a:pt x="214" y="377"/>
                    </a:cubicBezTo>
                    <a:cubicBezTo>
                      <a:pt x="246" y="377"/>
                      <a:pt x="277" y="368"/>
                      <a:pt x="302" y="352"/>
                    </a:cubicBezTo>
                    <a:cubicBezTo>
                      <a:pt x="402" y="302"/>
                      <a:pt x="427" y="201"/>
                      <a:pt x="377" y="101"/>
                    </a:cubicBezTo>
                    <a:cubicBezTo>
                      <a:pt x="343" y="34"/>
                      <a:pt x="288" y="1"/>
                      <a:pt x="22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6" name="Google Shape;6036;p31"/>
              <p:cNvSpPr/>
              <p:nvPr/>
            </p:nvSpPr>
            <p:spPr>
              <a:xfrm>
                <a:off x="2346000" y="3028975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209" y="1"/>
                    </a:moveTo>
                    <a:cubicBezTo>
                      <a:pt x="182" y="1"/>
                      <a:pt x="154" y="7"/>
                      <a:pt x="126" y="21"/>
                    </a:cubicBezTo>
                    <a:cubicBezTo>
                      <a:pt x="26" y="71"/>
                      <a:pt x="1" y="196"/>
                      <a:pt x="51" y="296"/>
                    </a:cubicBezTo>
                    <a:cubicBezTo>
                      <a:pt x="87" y="351"/>
                      <a:pt x="162" y="392"/>
                      <a:pt x="230" y="392"/>
                    </a:cubicBezTo>
                    <a:cubicBezTo>
                      <a:pt x="256" y="392"/>
                      <a:pt x="281" y="386"/>
                      <a:pt x="302" y="372"/>
                    </a:cubicBezTo>
                    <a:cubicBezTo>
                      <a:pt x="402" y="321"/>
                      <a:pt x="427" y="196"/>
                      <a:pt x="377" y="96"/>
                    </a:cubicBezTo>
                    <a:cubicBezTo>
                      <a:pt x="341" y="42"/>
                      <a:pt x="278" y="1"/>
                      <a:pt x="20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7" name="Google Shape;6037;p31"/>
              <p:cNvSpPr/>
              <p:nvPr/>
            </p:nvSpPr>
            <p:spPr>
              <a:xfrm>
                <a:off x="2240125" y="3149275"/>
                <a:ext cx="1817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652" extrusionOk="0">
                    <a:moveTo>
                      <a:pt x="364" y="0"/>
                    </a:moveTo>
                    <a:cubicBezTo>
                      <a:pt x="311" y="0"/>
                      <a:pt x="256" y="14"/>
                      <a:pt x="201" y="46"/>
                    </a:cubicBezTo>
                    <a:cubicBezTo>
                      <a:pt x="50" y="121"/>
                      <a:pt x="0" y="322"/>
                      <a:pt x="75" y="472"/>
                    </a:cubicBezTo>
                    <a:cubicBezTo>
                      <a:pt x="130" y="582"/>
                      <a:pt x="253" y="652"/>
                      <a:pt x="373" y="652"/>
                    </a:cubicBezTo>
                    <a:cubicBezTo>
                      <a:pt x="417" y="652"/>
                      <a:pt x="461" y="642"/>
                      <a:pt x="501" y="622"/>
                    </a:cubicBezTo>
                    <a:cubicBezTo>
                      <a:pt x="677" y="522"/>
                      <a:pt x="727" y="322"/>
                      <a:pt x="652" y="171"/>
                    </a:cubicBezTo>
                    <a:cubicBezTo>
                      <a:pt x="583" y="68"/>
                      <a:pt x="479" y="0"/>
                      <a:pt x="36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8" name="Google Shape;6038;p31"/>
              <p:cNvSpPr/>
              <p:nvPr/>
            </p:nvSpPr>
            <p:spPr>
              <a:xfrm>
                <a:off x="2376075" y="3284250"/>
                <a:ext cx="175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2" extrusionOk="0">
                    <a:moveTo>
                      <a:pt x="344" y="1"/>
                    </a:moveTo>
                    <a:cubicBezTo>
                      <a:pt x="297" y="1"/>
                      <a:pt x="248" y="12"/>
                      <a:pt x="201" y="35"/>
                    </a:cubicBezTo>
                    <a:cubicBezTo>
                      <a:pt x="51" y="111"/>
                      <a:pt x="1" y="311"/>
                      <a:pt x="76" y="461"/>
                    </a:cubicBezTo>
                    <a:cubicBezTo>
                      <a:pt x="128" y="565"/>
                      <a:pt x="228" y="621"/>
                      <a:pt x="334" y="621"/>
                    </a:cubicBezTo>
                    <a:cubicBezTo>
                      <a:pt x="381" y="621"/>
                      <a:pt x="430" y="610"/>
                      <a:pt x="477" y="587"/>
                    </a:cubicBezTo>
                    <a:cubicBezTo>
                      <a:pt x="627" y="512"/>
                      <a:pt x="703" y="311"/>
                      <a:pt x="602" y="161"/>
                    </a:cubicBezTo>
                    <a:cubicBezTo>
                      <a:pt x="550" y="57"/>
                      <a:pt x="451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9" name="Google Shape;6039;p31"/>
              <p:cNvSpPr/>
              <p:nvPr/>
            </p:nvSpPr>
            <p:spPr>
              <a:xfrm>
                <a:off x="1891750" y="3615225"/>
                <a:ext cx="1442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577" h="560" extrusionOk="0">
                    <a:moveTo>
                      <a:pt x="280" y="1"/>
                    </a:moveTo>
                    <a:cubicBezTo>
                      <a:pt x="151" y="1"/>
                      <a:pt x="48" y="95"/>
                      <a:pt x="25" y="230"/>
                    </a:cubicBezTo>
                    <a:cubicBezTo>
                      <a:pt x="0" y="380"/>
                      <a:pt x="101" y="531"/>
                      <a:pt x="251" y="556"/>
                    </a:cubicBezTo>
                    <a:cubicBezTo>
                      <a:pt x="266" y="558"/>
                      <a:pt x="282" y="560"/>
                      <a:pt x="297" y="560"/>
                    </a:cubicBezTo>
                    <a:cubicBezTo>
                      <a:pt x="426" y="560"/>
                      <a:pt x="529" y="465"/>
                      <a:pt x="552" y="330"/>
                    </a:cubicBezTo>
                    <a:cubicBezTo>
                      <a:pt x="577" y="180"/>
                      <a:pt x="476" y="30"/>
                      <a:pt x="326" y="4"/>
                    </a:cubicBezTo>
                    <a:cubicBezTo>
                      <a:pt x="311" y="2"/>
                      <a:pt x="295" y="1"/>
                      <a:pt x="28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0" name="Google Shape;6040;p31"/>
              <p:cNvSpPr/>
              <p:nvPr/>
            </p:nvSpPr>
            <p:spPr>
              <a:xfrm>
                <a:off x="2123575" y="3429625"/>
                <a:ext cx="17575" cy="1540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16" extrusionOk="0">
                    <a:moveTo>
                      <a:pt x="350" y="0"/>
                    </a:moveTo>
                    <a:cubicBezTo>
                      <a:pt x="299" y="0"/>
                      <a:pt x="248" y="12"/>
                      <a:pt x="201" y="35"/>
                    </a:cubicBezTo>
                    <a:cubicBezTo>
                      <a:pt x="51" y="110"/>
                      <a:pt x="1" y="311"/>
                      <a:pt x="76" y="436"/>
                    </a:cubicBezTo>
                    <a:cubicBezTo>
                      <a:pt x="131" y="546"/>
                      <a:pt x="253" y="616"/>
                      <a:pt x="373" y="616"/>
                    </a:cubicBezTo>
                    <a:cubicBezTo>
                      <a:pt x="418" y="616"/>
                      <a:pt x="461" y="606"/>
                      <a:pt x="502" y="586"/>
                    </a:cubicBezTo>
                    <a:cubicBezTo>
                      <a:pt x="652" y="486"/>
                      <a:pt x="702" y="311"/>
                      <a:pt x="627" y="160"/>
                    </a:cubicBezTo>
                    <a:cubicBezTo>
                      <a:pt x="575" y="56"/>
                      <a:pt x="464" y="0"/>
                      <a:pt x="35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1" name="Google Shape;6041;p31"/>
              <p:cNvSpPr/>
              <p:nvPr/>
            </p:nvSpPr>
            <p:spPr>
              <a:xfrm>
                <a:off x="2080975" y="3338150"/>
                <a:ext cx="17550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621" extrusionOk="0">
                    <a:moveTo>
                      <a:pt x="369" y="0"/>
                    </a:moveTo>
                    <a:cubicBezTo>
                      <a:pt x="321" y="0"/>
                      <a:pt x="272" y="11"/>
                      <a:pt x="226" y="35"/>
                    </a:cubicBezTo>
                    <a:cubicBezTo>
                      <a:pt x="75" y="110"/>
                      <a:pt x="0" y="310"/>
                      <a:pt x="75" y="461"/>
                    </a:cubicBezTo>
                    <a:cubicBezTo>
                      <a:pt x="145" y="565"/>
                      <a:pt x="250" y="621"/>
                      <a:pt x="358" y="621"/>
                    </a:cubicBezTo>
                    <a:cubicBezTo>
                      <a:pt x="406" y="621"/>
                      <a:pt x="455" y="609"/>
                      <a:pt x="501" y="586"/>
                    </a:cubicBezTo>
                    <a:cubicBezTo>
                      <a:pt x="652" y="511"/>
                      <a:pt x="702" y="310"/>
                      <a:pt x="627" y="160"/>
                    </a:cubicBezTo>
                    <a:cubicBezTo>
                      <a:pt x="575" y="56"/>
                      <a:pt x="475" y="0"/>
                      <a:pt x="36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2" name="Google Shape;6042;p31"/>
              <p:cNvSpPr/>
              <p:nvPr/>
            </p:nvSpPr>
            <p:spPr>
              <a:xfrm>
                <a:off x="2015800" y="3544650"/>
                <a:ext cx="11300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2" extrusionOk="0">
                    <a:moveTo>
                      <a:pt x="214" y="0"/>
                    </a:moveTo>
                    <a:cubicBezTo>
                      <a:pt x="184" y="0"/>
                      <a:pt x="154" y="6"/>
                      <a:pt x="126" y="20"/>
                    </a:cubicBezTo>
                    <a:cubicBezTo>
                      <a:pt x="26" y="71"/>
                      <a:pt x="1" y="196"/>
                      <a:pt x="51" y="296"/>
                    </a:cubicBezTo>
                    <a:cubicBezTo>
                      <a:pt x="87" y="350"/>
                      <a:pt x="162" y="391"/>
                      <a:pt x="229" y="391"/>
                    </a:cubicBezTo>
                    <a:cubicBezTo>
                      <a:pt x="256" y="391"/>
                      <a:pt x="280" y="385"/>
                      <a:pt x="301" y="371"/>
                    </a:cubicBezTo>
                    <a:cubicBezTo>
                      <a:pt x="402" y="321"/>
                      <a:pt x="452" y="196"/>
                      <a:pt x="402" y="96"/>
                    </a:cubicBezTo>
                    <a:cubicBezTo>
                      <a:pt x="366" y="41"/>
                      <a:pt x="290" y="0"/>
                      <a:pt x="21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3" name="Google Shape;6043;p31"/>
              <p:cNvSpPr/>
              <p:nvPr/>
            </p:nvSpPr>
            <p:spPr>
              <a:xfrm>
                <a:off x="2082850" y="3414200"/>
                <a:ext cx="106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7" extrusionOk="0">
                    <a:moveTo>
                      <a:pt x="224" y="0"/>
                    </a:moveTo>
                    <a:cubicBezTo>
                      <a:pt x="193" y="0"/>
                      <a:pt x="159" y="9"/>
                      <a:pt x="126" y="25"/>
                    </a:cubicBezTo>
                    <a:cubicBezTo>
                      <a:pt x="25" y="75"/>
                      <a:pt x="0" y="176"/>
                      <a:pt x="51" y="276"/>
                    </a:cubicBezTo>
                    <a:cubicBezTo>
                      <a:pt x="84" y="343"/>
                      <a:pt x="140" y="376"/>
                      <a:pt x="203" y="376"/>
                    </a:cubicBezTo>
                    <a:cubicBezTo>
                      <a:pt x="234" y="376"/>
                      <a:pt x="268" y="368"/>
                      <a:pt x="301" y="351"/>
                    </a:cubicBezTo>
                    <a:cubicBezTo>
                      <a:pt x="401" y="301"/>
                      <a:pt x="426" y="201"/>
                      <a:pt x="376" y="101"/>
                    </a:cubicBezTo>
                    <a:cubicBezTo>
                      <a:pt x="343" y="34"/>
                      <a:pt x="287" y="0"/>
                      <a:pt x="22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4" name="Google Shape;6044;p31"/>
              <p:cNvSpPr/>
              <p:nvPr/>
            </p:nvSpPr>
            <p:spPr>
              <a:xfrm>
                <a:off x="2050900" y="3531475"/>
                <a:ext cx="11300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3" extrusionOk="0">
                    <a:moveTo>
                      <a:pt x="223" y="1"/>
                    </a:moveTo>
                    <a:cubicBezTo>
                      <a:pt x="196" y="1"/>
                      <a:pt x="172" y="7"/>
                      <a:pt x="151" y="21"/>
                    </a:cubicBezTo>
                    <a:cubicBezTo>
                      <a:pt x="50" y="71"/>
                      <a:pt x="0" y="197"/>
                      <a:pt x="50" y="297"/>
                    </a:cubicBezTo>
                    <a:cubicBezTo>
                      <a:pt x="86" y="351"/>
                      <a:pt x="162" y="392"/>
                      <a:pt x="238" y="392"/>
                    </a:cubicBezTo>
                    <a:cubicBezTo>
                      <a:pt x="268" y="392"/>
                      <a:pt x="298" y="386"/>
                      <a:pt x="326" y="372"/>
                    </a:cubicBezTo>
                    <a:cubicBezTo>
                      <a:pt x="426" y="322"/>
                      <a:pt x="451" y="197"/>
                      <a:pt x="401" y="96"/>
                    </a:cubicBezTo>
                    <a:cubicBezTo>
                      <a:pt x="365" y="42"/>
                      <a:pt x="290" y="1"/>
                      <a:pt x="22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5" name="Google Shape;6045;p31"/>
              <p:cNvSpPr/>
              <p:nvPr/>
            </p:nvSpPr>
            <p:spPr>
              <a:xfrm>
                <a:off x="2026450" y="345555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38" y="0"/>
                    </a:moveTo>
                    <a:cubicBezTo>
                      <a:pt x="207" y="0"/>
                      <a:pt x="176" y="9"/>
                      <a:pt x="151" y="26"/>
                    </a:cubicBezTo>
                    <a:cubicBezTo>
                      <a:pt x="51" y="76"/>
                      <a:pt x="1" y="176"/>
                      <a:pt x="51" y="276"/>
                    </a:cubicBezTo>
                    <a:cubicBezTo>
                      <a:pt x="84" y="343"/>
                      <a:pt x="151" y="376"/>
                      <a:pt x="222" y="376"/>
                    </a:cubicBezTo>
                    <a:cubicBezTo>
                      <a:pt x="257" y="376"/>
                      <a:pt x="293" y="368"/>
                      <a:pt x="327" y="351"/>
                    </a:cubicBezTo>
                    <a:cubicBezTo>
                      <a:pt x="427" y="301"/>
                      <a:pt x="452" y="201"/>
                      <a:pt x="402" y="101"/>
                    </a:cubicBezTo>
                    <a:cubicBezTo>
                      <a:pt x="368" y="34"/>
                      <a:pt x="302" y="0"/>
                      <a:pt x="23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6" name="Google Shape;6046;p31"/>
              <p:cNvSpPr/>
              <p:nvPr/>
            </p:nvSpPr>
            <p:spPr>
              <a:xfrm>
                <a:off x="1965675" y="3363575"/>
                <a:ext cx="11300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2" extrusionOk="0">
                    <a:moveTo>
                      <a:pt x="223" y="0"/>
                    </a:moveTo>
                    <a:cubicBezTo>
                      <a:pt x="197" y="0"/>
                      <a:pt x="172" y="6"/>
                      <a:pt x="151" y="20"/>
                    </a:cubicBezTo>
                    <a:cubicBezTo>
                      <a:pt x="51" y="70"/>
                      <a:pt x="1" y="196"/>
                      <a:pt x="51" y="296"/>
                    </a:cubicBezTo>
                    <a:cubicBezTo>
                      <a:pt x="87" y="350"/>
                      <a:pt x="162" y="391"/>
                      <a:pt x="239" y="391"/>
                    </a:cubicBezTo>
                    <a:cubicBezTo>
                      <a:pt x="269" y="391"/>
                      <a:pt x="298" y="385"/>
                      <a:pt x="326" y="371"/>
                    </a:cubicBezTo>
                    <a:cubicBezTo>
                      <a:pt x="427" y="321"/>
                      <a:pt x="452" y="196"/>
                      <a:pt x="402" y="95"/>
                    </a:cubicBezTo>
                    <a:cubicBezTo>
                      <a:pt x="366" y="41"/>
                      <a:pt x="290" y="0"/>
                      <a:pt x="22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7" name="Google Shape;6047;p31"/>
              <p:cNvSpPr/>
              <p:nvPr/>
            </p:nvSpPr>
            <p:spPr>
              <a:xfrm>
                <a:off x="1859800" y="3483850"/>
                <a:ext cx="18800" cy="16325"/>
              </a:xfrm>
              <a:custGeom>
                <a:avLst/>
                <a:gdLst/>
                <a:ahLst/>
                <a:cxnLst/>
                <a:rect l="l" t="t" r="r" b="b"/>
                <a:pathLst>
                  <a:path w="752" h="653" extrusionOk="0">
                    <a:moveTo>
                      <a:pt x="377" y="1"/>
                    </a:moveTo>
                    <a:cubicBezTo>
                      <a:pt x="325" y="1"/>
                      <a:pt x="273" y="15"/>
                      <a:pt x="226" y="46"/>
                    </a:cubicBezTo>
                    <a:cubicBezTo>
                      <a:pt x="50" y="122"/>
                      <a:pt x="0" y="322"/>
                      <a:pt x="75" y="472"/>
                    </a:cubicBezTo>
                    <a:cubicBezTo>
                      <a:pt x="149" y="583"/>
                      <a:pt x="276" y="652"/>
                      <a:pt x="398" y="652"/>
                    </a:cubicBezTo>
                    <a:cubicBezTo>
                      <a:pt x="442" y="652"/>
                      <a:pt x="486" y="643"/>
                      <a:pt x="526" y="623"/>
                    </a:cubicBezTo>
                    <a:cubicBezTo>
                      <a:pt x="677" y="523"/>
                      <a:pt x="752" y="322"/>
                      <a:pt x="652" y="172"/>
                    </a:cubicBezTo>
                    <a:cubicBezTo>
                      <a:pt x="600" y="69"/>
                      <a:pt x="490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8" name="Google Shape;6048;p31"/>
              <p:cNvSpPr/>
              <p:nvPr/>
            </p:nvSpPr>
            <p:spPr>
              <a:xfrm>
                <a:off x="1995750" y="3618850"/>
                <a:ext cx="1757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1" extrusionOk="0">
                    <a:moveTo>
                      <a:pt x="350" y="0"/>
                    </a:moveTo>
                    <a:cubicBezTo>
                      <a:pt x="299" y="0"/>
                      <a:pt x="248" y="12"/>
                      <a:pt x="201" y="35"/>
                    </a:cubicBezTo>
                    <a:cubicBezTo>
                      <a:pt x="51" y="110"/>
                      <a:pt x="1" y="311"/>
                      <a:pt x="76" y="461"/>
                    </a:cubicBezTo>
                    <a:cubicBezTo>
                      <a:pt x="128" y="565"/>
                      <a:pt x="239" y="621"/>
                      <a:pt x="353" y="621"/>
                    </a:cubicBezTo>
                    <a:cubicBezTo>
                      <a:pt x="404" y="621"/>
                      <a:pt x="455" y="610"/>
                      <a:pt x="502" y="586"/>
                    </a:cubicBezTo>
                    <a:cubicBezTo>
                      <a:pt x="652" y="511"/>
                      <a:pt x="702" y="311"/>
                      <a:pt x="627" y="160"/>
                    </a:cubicBezTo>
                    <a:cubicBezTo>
                      <a:pt x="575" y="56"/>
                      <a:pt x="464" y="0"/>
                      <a:pt x="35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9" name="Google Shape;6049;p31"/>
              <p:cNvSpPr/>
              <p:nvPr/>
            </p:nvSpPr>
            <p:spPr>
              <a:xfrm>
                <a:off x="1990125" y="3474350"/>
                <a:ext cx="6275" cy="582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233" extrusionOk="0">
                    <a:moveTo>
                      <a:pt x="125" y="0"/>
                    </a:moveTo>
                    <a:cubicBezTo>
                      <a:pt x="75" y="0"/>
                      <a:pt x="0" y="25"/>
                      <a:pt x="0" y="101"/>
                    </a:cubicBezTo>
                    <a:cubicBezTo>
                      <a:pt x="0" y="176"/>
                      <a:pt x="25" y="226"/>
                      <a:pt x="100" y="226"/>
                    </a:cubicBezTo>
                    <a:cubicBezTo>
                      <a:pt x="114" y="230"/>
                      <a:pt x="126" y="232"/>
                      <a:pt x="138" y="232"/>
                    </a:cubicBezTo>
                    <a:cubicBezTo>
                      <a:pt x="192" y="232"/>
                      <a:pt x="226" y="188"/>
                      <a:pt x="226" y="126"/>
                    </a:cubicBezTo>
                    <a:cubicBezTo>
                      <a:pt x="251" y="76"/>
                      <a:pt x="201" y="0"/>
                      <a:pt x="12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0" name="Google Shape;6050;p31"/>
              <p:cNvSpPr/>
              <p:nvPr/>
            </p:nvSpPr>
            <p:spPr>
              <a:xfrm>
                <a:off x="1886725" y="3555150"/>
                <a:ext cx="7550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79" extrusionOk="0">
                    <a:moveTo>
                      <a:pt x="161" y="0"/>
                    </a:moveTo>
                    <a:cubicBezTo>
                      <a:pt x="140" y="0"/>
                      <a:pt x="119" y="9"/>
                      <a:pt x="101" y="26"/>
                    </a:cubicBezTo>
                    <a:cubicBezTo>
                      <a:pt x="26" y="52"/>
                      <a:pt x="1" y="127"/>
                      <a:pt x="26" y="202"/>
                    </a:cubicBezTo>
                    <a:cubicBezTo>
                      <a:pt x="58" y="250"/>
                      <a:pt x="101" y="278"/>
                      <a:pt x="148" y="278"/>
                    </a:cubicBezTo>
                    <a:cubicBezTo>
                      <a:pt x="173" y="278"/>
                      <a:pt x="200" y="270"/>
                      <a:pt x="226" y="252"/>
                    </a:cubicBezTo>
                    <a:cubicBezTo>
                      <a:pt x="276" y="227"/>
                      <a:pt x="302" y="152"/>
                      <a:pt x="276" y="77"/>
                    </a:cubicBezTo>
                    <a:cubicBezTo>
                      <a:pt x="244" y="28"/>
                      <a:pt x="201" y="0"/>
                      <a:pt x="16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1" name="Google Shape;6051;p31"/>
              <p:cNvSpPr/>
              <p:nvPr/>
            </p:nvSpPr>
            <p:spPr>
              <a:xfrm>
                <a:off x="1905525" y="3595250"/>
                <a:ext cx="7550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79" extrusionOk="0">
                    <a:moveTo>
                      <a:pt x="155" y="0"/>
                    </a:moveTo>
                    <a:cubicBezTo>
                      <a:pt x="129" y="0"/>
                      <a:pt x="102" y="9"/>
                      <a:pt x="76" y="27"/>
                    </a:cubicBezTo>
                    <a:cubicBezTo>
                      <a:pt x="26" y="52"/>
                      <a:pt x="1" y="127"/>
                      <a:pt x="26" y="202"/>
                    </a:cubicBezTo>
                    <a:cubicBezTo>
                      <a:pt x="42" y="251"/>
                      <a:pt x="89" y="278"/>
                      <a:pt x="135" y="278"/>
                    </a:cubicBezTo>
                    <a:cubicBezTo>
                      <a:pt x="159" y="278"/>
                      <a:pt x="183" y="270"/>
                      <a:pt x="201" y="252"/>
                    </a:cubicBezTo>
                    <a:cubicBezTo>
                      <a:pt x="276" y="227"/>
                      <a:pt x="301" y="152"/>
                      <a:pt x="276" y="77"/>
                    </a:cubicBezTo>
                    <a:cubicBezTo>
                      <a:pt x="244" y="28"/>
                      <a:pt x="201" y="0"/>
                      <a:pt x="15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2" name="Google Shape;6052;p31"/>
              <p:cNvSpPr/>
              <p:nvPr/>
            </p:nvSpPr>
            <p:spPr>
              <a:xfrm>
                <a:off x="1936850" y="3507150"/>
                <a:ext cx="505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7" extrusionOk="0">
                    <a:moveTo>
                      <a:pt x="111" y="0"/>
                    </a:moveTo>
                    <a:cubicBezTo>
                      <a:pt x="92" y="0"/>
                      <a:pt x="72" y="6"/>
                      <a:pt x="51" y="17"/>
                    </a:cubicBezTo>
                    <a:cubicBezTo>
                      <a:pt x="26" y="42"/>
                      <a:pt x="1" y="92"/>
                      <a:pt x="26" y="117"/>
                    </a:cubicBezTo>
                    <a:cubicBezTo>
                      <a:pt x="44" y="154"/>
                      <a:pt x="76" y="177"/>
                      <a:pt x="111" y="177"/>
                    </a:cubicBezTo>
                    <a:cubicBezTo>
                      <a:pt x="124" y="177"/>
                      <a:pt x="138" y="174"/>
                      <a:pt x="151" y="167"/>
                    </a:cubicBezTo>
                    <a:cubicBezTo>
                      <a:pt x="176" y="142"/>
                      <a:pt x="201" y="92"/>
                      <a:pt x="176" y="42"/>
                    </a:cubicBezTo>
                    <a:cubicBezTo>
                      <a:pt x="162" y="12"/>
                      <a:pt x="138" y="0"/>
                      <a:pt x="11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3" name="Google Shape;6053;p31"/>
              <p:cNvSpPr/>
              <p:nvPr/>
            </p:nvSpPr>
            <p:spPr>
              <a:xfrm>
                <a:off x="1907400" y="3564325"/>
                <a:ext cx="50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2" extrusionOk="0">
                    <a:moveTo>
                      <a:pt x="91" y="1"/>
                    </a:moveTo>
                    <a:cubicBezTo>
                      <a:pt x="78" y="1"/>
                      <a:pt x="64" y="4"/>
                      <a:pt x="51" y="10"/>
                    </a:cubicBezTo>
                    <a:cubicBezTo>
                      <a:pt x="26" y="35"/>
                      <a:pt x="1" y="86"/>
                      <a:pt x="26" y="136"/>
                    </a:cubicBezTo>
                    <a:cubicBezTo>
                      <a:pt x="44" y="153"/>
                      <a:pt x="74" y="171"/>
                      <a:pt x="108" y="171"/>
                    </a:cubicBezTo>
                    <a:cubicBezTo>
                      <a:pt x="122" y="171"/>
                      <a:pt x="137" y="168"/>
                      <a:pt x="151" y="161"/>
                    </a:cubicBezTo>
                    <a:cubicBezTo>
                      <a:pt x="176" y="136"/>
                      <a:pt x="201" y="86"/>
                      <a:pt x="176" y="60"/>
                    </a:cubicBezTo>
                    <a:cubicBezTo>
                      <a:pt x="158" y="24"/>
                      <a:pt x="126" y="1"/>
                      <a:pt x="9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4" name="Google Shape;6054;p31"/>
              <p:cNvSpPr/>
              <p:nvPr/>
            </p:nvSpPr>
            <p:spPr>
              <a:xfrm>
                <a:off x="1921200" y="3512925"/>
                <a:ext cx="5025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2" extrusionOk="0">
                    <a:moveTo>
                      <a:pt x="103" y="1"/>
                    </a:moveTo>
                    <a:cubicBezTo>
                      <a:pt x="92" y="1"/>
                      <a:pt x="83" y="4"/>
                      <a:pt x="75" y="11"/>
                    </a:cubicBezTo>
                    <a:cubicBezTo>
                      <a:pt x="25" y="36"/>
                      <a:pt x="0" y="86"/>
                      <a:pt x="25" y="137"/>
                    </a:cubicBezTo>
                    <a:cubicBezTo>
                      <a:pt x="43" y="154"/>
                      <a:pt x="73" y="172"/>
                      <a:pt x="107" y="172"/>
                    </a:cubicBezTo>
                    <a:cubicBezTo>
                      <a:pt x="121" y="172"/>
                      <a:pt x="136" y="169"/>
                      <a:pt x="151" y="162"/>
                    </a:cubicBezTo>
                    <a:cubicBezTo>
                      <a:pt x="176" y="137"/>
                      <a:pt x="201" y="86"/>
                      <a:pt x="176" y="36"/>
                    </a:cubicBezTo>
                    <a:cubicBezTo>
                      <a:pt x="158" y="19"/>
                      <a:pt x="128" y="1"/>
                      <a:pt x="10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5" name="Google Shape;6055;p31"/>
              <p:cNvSpPr/>
              <p:nvPr/>
            </p:nvSpPr>
            <p:spPr>
              <a:xfrm>
                <a:off x="1931850" y="3546150"/>
                <a:ext cx="5025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2" extrusionOk="0">
                    <a:moveTo>
                      <a:pt x="100" y="1"/>
                    </a:moveTo>
                    <a:cubicBezTo>
                      <a:pt x="91" y="1"/>
                      <a:pt x="82" y="4"/>
                      <a:pt x="75" y="11"/>
                    </a:cubicBezTo>
                    <a:cubicBezTo>
                      <a:pt x="25" y="36"/>
                      <a:pt x="0" y="86"/>
                      <a:pt x="25" y="136"/>
                    </a:cubicBezTo>
                    <a:cubicBezTo>
                      <a:pt x="43" y="154"/>
                      <a:pt x="73" y="171"/>
                      <a:pt x="107" y="171"/>
                    </a:cubicBezTo>
                    <a:cubicBezTo>
                      <a:pt x="121" y="171"/>
                      <a:pt x="136" y="168"/>
                      <a:pt x="151" y="161"/>
                    </a:cubicBezTo>
                    <a:cubicBezTo>
                      <a:pt x="201" y="136"/>
                      <a:pt x="201" y="86"/>
                      <a:pt x="176" y="61"/>
                    </a:cubicBezTo>
                    <a:cubicBezTo>
                      <a:pt x="157" y="24"/>
                      <a:pt x="126" y="1"/>
                      <a:pt x="10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6" name="Google Shape;6056;p31"/>
              <p:cNvSpPr/>
              <p:nvPr/>
            </p:nvSpPr>
            <p:spPr>
              <a:xfrm>
                <a:off x="1958775" y="3586725"/>
                <a:ext cx="5050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67" extrusionOk="0">
                    <a:moveTo>
                      <a:pt x="112" y="0"/>
                    </a:moveTo>
                    <a:cubicBezTo>
                      <a:pt x="93" y="0"/>
                      <a:pt x="72" y="6"/>
                      <a:pt x="51" y="17"/>
                    </a:cubicBezTo>
                    <a:cubicBezTo>
                      <a:pt x="26" y="42"/>
                      <a:pt x="1" y="92"/>
                      <a:pt x="26" y="117"/>
                    </a:cubicBezTo>
                    <a:cubicBezTo>
                      <a:pt x="51" y="167"/>
                      <a:pt x="101" y="167"/>
                      <a:pt x="126" y="167"/>
                    </a:cubicBezTo>
                    <a:cubicBezTo>
                      <a:pt x="176" y="142"/>
                      <a:pt x="201" y="92"/>
                      <a:pt x="176" y="42"/>
                    </a:cubicBezTo>
                    <a:cubicBezTo>
                      <a:pt x="162" y="12"/>
                      <a:pt x="138" y="0"/>
                      <a:pt x="11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7" name="Google Shape;6057;p31"/>
              <p:cNvSpPr/>
              <p:nvPr/>
            </p:nvSpPr>
            <p:spPr>
              <a:xfrm>
                <a:off x="2002025" y="3531125"/>
                <a:ext cx="8175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27" h="287" extrusionOk="0">
                    <a:moveTo>
                      <a:pt x="161" y="0"/>
                    </a:moveTo>
                    <a:cubicBezTo>
                      <a:pt x="141" y="0"/>
                      <a:pt x="121" y="3"/>
                      <a:pt x="101" y="10"/>
                    </a:cubicBezTo>
                    <a:cubicBezTo>
                      <a:pt x="25" y="60"/>
                      <a:pt x="0" y="135"/>
                      <a:pt x="50" y="211"/>
                    </a:cubicBezTo>
                    <a:cubicBezTo>
                      <a:pt x="67" y="259"/>
                      <a:pt x="114" y="287"/>
                      <a:pt x="159" y="287"/>
                    </a:cubicBezTo>
                    <a:cubicBezTo>
                      <a:pt x="184" y="287"/>
                      <a:pt x="208" y="278"/>
                      <a:pt x="226" y="261"/>
                    </a:cubicBezTo>
                    <a:cubicBezTo>
                      <a:pt x="301" y="236"/>
                      <a:pt x="326" y="135"/>
                      <a:pt x="301" y="60"/>
                    </a:cubicBezTo>
                    <a:cubicBezTo>
                      <a:pt x="264" y="23"/>
                      <a:pt x="214" y="0"/>
                      <a:pt x="16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8" name="Google Shape;6058;p31"/>
              <p:cNvSpPr/>
              <p:nvPr/>
            </p:nvSpPr>
            <p:spPr>
              <a:xfrm>
                <a:off x="1943125" y="3472225"/>
                <a:ext cx="7550" cy="65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62" extrusionOk="0">
                    <a:moveTo>
                      <a:pt x="135" y="0"/>
                    </a:moveTo>
                    <a:cubicBezTo>
                      <a:pt x="116" y="0"/>
                      <a:pt x="96" y="3"/>
                      <a:pt x="76" y="10"/>
                    </a:cubicBezTo>
                    <a:cubicBezTo>
                      <a:pt x="25" y="35"/>
                      <a:pt x="0" y="135"/>
                      <a:pt x="25" y="186"/>
                    </a:cubicBezTo>
                    <a:cubicBezTo>
                      <a:pt x="42" y="234"/>
                      <a:pt x="89" y="262"/>
                      <a:pt x="134" y="262"/>
                    </a:cubicBezTo>
                    <a:cubicBezTo>
                      <a:pt x="159" y="262"/>
                      <a:pt x="183" y="253"/>
                      <a:pt x="201" y="236"/>
                    </a:cubicBezTo>
                    <a:cubicBezTo>
                      <a:pt x="276" y="211"/>
                      <a:pt x="301" y="135"/>
                      <a:pt x="251" y="60"/>
                    </a:cubicBezTo>
                    <a:cubicBezTo>
                      <a:pt x="233" y="24"/>
                      <a:pt x="187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9" name="Google Shape;6059;p31"/>
              <p:cNvSpPr/>
              <p:nvPr/>
            </p:nvSpPr>
            <p:spPr>
              <a:xfrm>
                <a:off x="2473200" y="2949425"/>
                <a:ext cx="1130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6" extrusionOk="0">
                    <a:moveTo>
                      <a:pt x="231" y="0"/>
                    </a:moveTo>
                    <a:cubicBezTo>
                      <a:pt x="205" y="0"/>
                      <a:pt x="178" y="6"/>
                      <a:pt x="151" y="20"/>
                    </a:cubicBezTo>
                    <a:cubicBezTo>
                      <a:pt x="51" y="70"/>
                      <a:pt x="1" y="195"/>
                      <a:pt x="76" y="295"/>
                    </a:cubicBezTo>
                    <a:cubicBezTo>
                      <a:pt x="109" y="362"/>
                      <a:pt x="165" y="396"/>
                      <a:pt x="228" y="396"/>
                    </a:cubicBezTo>
                    <a:cubicBezTo>
                      <a:pt x="260" y="396"/>
                      <a:pt x="293" y="387"/>
                      <a:pt x="326" y="371"/>
                    </a:cubicBezTo>
                    <a:cubicBezTo>
                      <a:pt x="427" y="321"/>
                      <a:pt x="452" y="195"/>
                      <a:pt x="402" y="120"/>
                    </a:cubicBezTo>
                    <a:cubicBezTo>
                      <a:pt x="365" y="47"/>
                      <a:pt x="301" y="0"/>
                      <a:pt x="23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0" name="Google Shape;6060;p31"/>
              <p:cNvSpPr/>
              <p:nvPr/>
            </p:nvSpPr>
            <p:spPr>
              <a:xfrm>
                <a:off x="2500775" y="3008175"/>
                <a:ext cx="11300" cy="97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88" extrusionOk="0">
                    <a:moveTo>
                      <a:pt x="231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25" y="76"/>
                      <a:pt x="0" y="176"/>
                      <a:pt x="50" y="276"/>
                    </a:cubicBezTo>
                    <a:cubicBezTo>
                      <a:pt x="84" y="343"/>
                      <a:pt x="151" y="388"/>
                      <a:pt x="221" y="388"/>
                    </a:cubicBezTo>
                    <a:cubicBezTo>
                      <a:pt x="256" y="388"/>
                      <a:pt x="293" y="377"/>
                      <a:pt x="326" y="351"/>
                    </a:cubicBezTo>
                    <a:cubicBezTo>
                      <a:pt x="401" y="301"/>
                      <a:pt x="451" y="201"/>
                      <a:pt x="401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1" name="Google Shape;6061;p31"/>
              <p:cNvSpPr/>
              <p:nvPr/>
            </p:nvSpPr>
            <p:spPr>
              <a:xfrm>
                <a:off x="2546500" y="2879475"/>
                <a:ext cx="75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7" extrusionOk="0">
                    <a:moveTo>
                      <a:pt x="145" y="1"/>
                    </a:moveTo>
                    <a:cubicBezTo>
                      <a:pt x="130" y="1"/>
                      <a:pt x="115" y="4"/>
                      <a:pt x="101" y="11"/>
                    </a:cubicBezTo>
                    <a:cubicBezTo>
                      <a:pt x="26" y="36"/>
                      <a:pt x="1" y="111"/>
                      <a:pt x="51" y="186"/>
                    </a:cubicBezTo>
                    <a:cubicBezTo>
                      <a:pt x="69" y="223"/>
                      <a:pt x="115" y="246"/>
                      <a:pt x="157" y="246"/>
                    </a:cubicBezTo>
                    <a:cubicBezTo>
                      <a:pt x="173" y="246"/>
                      <a:pt x="188" y="243"/>
                      <a:pt x="201" y="236"/>
                    </a:cubicBezTo>
                    <a:cubicBezTo>
                      <a:pt x="277" y="186"/>
                      <a:pt x="302" y="136"/>
                      <a:pt x="252" y="61"/>
                    </a:cubicBezTo>
                    <a:cubicBezTo>
                      <a:pt x="233" y="24"/>
                      <a:pt x="188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2" name="Google Shape;6062;p31"/>
              <p:cNvSpPr/>
              <p:nvPr/>
            </p:nvSpPr>
            <p:spPr>
              <a:xfrm>
                <a:off x="2503900" y="296305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53" y="0"/>
                    </a:moveTo>
                    <a:cubicBezTo>
                      <a:pt x="129" y="0"/>
                      <a:pt x="102" y="8"/>
                      <a:pt x="76" y="26"/>
                    </a:cubicBezTo>
                    <a:cubicBezTo>
                      <a:pt x="26" y="51"/>
                      <a:pt x="1" y="126"/>
                      <a:pt x="26" y="177"/>
                    </a:cubicBezTo>
                    <a:cubicBezTo>
                      <a:pt x="58" y="225"/>
                      <a:pt x="101" y="253"/>
                      <a:pt x="141" y="253"/>
                    </a:cubicBezTo>
                    <a:cubicBezTo>
                      <a:pt x="162" y="253"/>
                      <a:pt x="183" y="244"/>
                      <a:pt x="201" y="227"/>
                    </a:cubicBezTo>
                    <a:cubicBezTo>
                      <a:pt x="251" y="202"/>
                      <a:pt x="276" y="126"/>
                      <a:pt x="251" y="76"/>
                    </a:cubicBezTo>
                    <a:cubicBezTo>
                      <a:pt x="235" y="28"/>
                      <a:pt x="198" y="0"/>
                      <a:pt x="15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3" name="Google Shape;6063;p31"/>
              <p:cNvSpPr/>
              <p:nvPr/>
            </p:nvSpPr>
            <p:spPr>
              <a:xfrm>
                <a:off x="2523950" y="2887850"/>
                <a:ext cx="69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3" extrusionOk="0">
                    <a:moveTo>
                      <a:pt x="160" y="1"/>
                    </a:moveTo>
                    <a:cubicBezTo>
                      <a:pt x="140" y="1"/>
                      <a:pt x="119" y="9"/>
                      <a:pt x="101" y="27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5"/>
                      <a:pt x="103" y="242"/>
                      <a:pt x="140" y="242"/>
                    </a:cubicBezTo>
                    <a:cubicBezTo>
                      <a:pt x="161" y="242"/>
                      <a:pt x="183" y="236"/>
                      <a:pt x="201" y="227"/>
                    </a:cubicBezTo>
                    <a:cubicBezTo>
                      <a:pt x="276" y="202"/>
                      <a:pt x="276" y="127"/>
                      <a:pt x="251" y="77"/>
                    </a:cubicBezTo>
                    <a:cubicBezTo>
                      <a:pt x="235" y="28"/>
                      <a:pt x="198" y="1"/>
                      <a:pt x="16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4" name="Google Shape;6064;p31"/>
              <p:cNvSpPr/>
              <p:nvPr/>
            </p:nvSpPr>
            <p:spPr>
              <a:xfrm>
                <a:off x="2539625" y="2936500"/>
                <a:ext cx="6900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6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0" y="10"/>
                    </a:cubicBezTo>
                    <a:cubicBezTo>
                      <a:pt x="25" y="61"/>
                      <a:pt x="0" y="136"/>
                      <a:pt x="50" y="186"/>
                    </a:cubicBezTo>
                    <a:cubicBezTo>
                      <a:pt x="69" y="223"/>
                      <a:pt x="114" y="246"/>
                      <a:pt x="156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276" y="136"/>
                      <a:pt x="251" y="61"/>
                    </a:cubicBezTo>
                    <a:cubicBezTo>
                      <a:pt x="232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5" name="Google Shape;6065;p31"/>
              <p:cNvSpPr/>
              <p:nvPr/>
            </p:nvSpPr>
            <p:spPr>
              <a:xfrm>
                <a:off x="2578475" y="2995400"/>
                <a:ext cx="75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46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0" y="10"/>
                    </a:cubicBezTo>
                    <a:cubicBezTo>
                      <a:pt x="25" y="60"/>
                      <a:pt x="0" y="111"/>
                      <a:pt x="50" y="186"/>
                    </a:cubicBezTo>
                    <a:cubicBezTo>
                      <a:pt x="69" y="222"/>
                      <a:pt x="114" y="246"/>
                      <a:pt x="156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301" y="136"/>
                      <a:pt x="251" y="60"/>
                    </a:cubicBezTo>
                    <a:cubicBezTo>
                      <a:pt x="232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6" name="Google Shape;6066;p31"/>
              <p:cNvSpPr/>
              <p:nvPr/>
            </p:nvSpPr>
            <p:spPr>
              <a:xfrm>
                <a:off x="2555275" y="28283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59" y="9"/>
                      <a:pt x="126" y="26"/>
                    </a:cubicBezTo>
                    <a:cubicBezTo>
                      <a:pt x="51" y="76"/>
                      <a:pt x="1" y="201"/>
                      <a:pt x="51" y="276"/>
                    </a:cubicBezTo>
                    <a:cubicBezTo>
                      <a:pt x="88" y="350"/>
                      <a:pt x="165" y="396"/>
                      <a:pt x="243" y="396"/>
                    </a:cubicBezTo>
                    <a:cubicBezTo>
                      <a:pt x="271" y="396"/>
                      <a:pt x="300" y="390"/>
                      <a:pt x="327" y="377"/>
                    </a:cubicBezTo>
                    <a:cubicBezTo>
                      <a:pt x="427" y="326"/>
                      <a:pt x="452" y="201"/>
                      <a:pt x="402" y="101"/>
                    </a:cubicBezTo>
                    <a:cubicBezTo>
                      <a:pt x="368" y="34"/>
                      <a:pt x="302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7" name="Google Shape;6067;p31"/>
              <p:cNvSpPr/>
              <p:nvPr/>
            </p:nvSpPr>
            <p:spPr>
              <a:xfrm>
                <a:off x="2089750" y="3510675"/>
                <a:ext cx="9425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7" extrusionOk="0">
                    <a:moveTo>
                      <a:pt x="201" y="1"/>
                    </a:moveTo>
                    <a:cubicBezTo>
                      <a:pt x="100" y="1"/>
                      <a:pt x="25" y="76"/>
                      <a:pt x="0" y="151"/>
                    </a:cubicBezTo>
                    <a:cubicBezTo>
                      <a:pt x="0" y="252"/>
                      <a:pt x="50" y="352"/>
                      <a:pt x="150" y="352"/>
                    </a:cubicBezTo>
                    <a:cubicBezTo>
                      <a:pt x="164" y="355"/>
                      <a:pt x="176" y="357"/>
                      <a:pt x="189" y="357"/>
                    </a:cubicBezTo>
                    <a:cubicBezTo>
                      <a:pt x="270" y="357"/>
                      <a:pt x="329" y="289"/>
                      <a:pt x="351" y="201"/>
                    </a:cubicBezTo>
                    <a:cubicBezTo>
                      <a:pt x="376" y="126"/>
                      <a:pt x="301" y="26"/>
                      <a:pt x="20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8" name="Google Shape;6068;p31"/>
              <p:cNvSpPr/>
              <p:nvPr/>
            </p:nvSpPr>
            <p:spPr>
              <a:xfrm>
                <a:off x="1939375" y="362910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24" y="1"/>
                    </a:moveTo>
                    <a:cubicBezTo>
                      <a:pt x="192" y="1"/>
                      <a:pt x="159" y="9"/>
                      <a:pt x="125" y="26"/>
                    </a:cubicBezTo>
                    <a:cubicBezTo>
                      <a:pt x="25" y="76"/>
                      <a:pt x="0" y="176"/>
                      <a:pt x="50" y="277"/>
                    </a:cubicBezTo>
                    <a:cubicBezTo>
                      <a:pt x="84" y="343"/>
                      <a:pt x="139" y="377"/>
                      <a:pt x="202" y="377"/>
                    </a:cubicBezTo>
                    <a:cubicBezTo>
                      <a:pt x="234" y="377"/>
                      <a:pt x="267" y="368"/>
                      <a:pt x="301" y="352"/>
                    </a:cubicBezTo>
                    <a:cubicBezTo>
                      <a:pt x="401" y="302"/>
                      <a:pt x="451" y="201"/>
                      <a:pt x="376" y="101"/>
                    </a:cubicBezTo>
                    <a:cubicBezTo>
                      <a:pt x="343" y="34"/>
                      <a:pt x="287" y="1"/>
                      <a:pt x="22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9" name="Google Shape;6069;p31"/>
              <p:cNvSpPr/>
              <p:nvPr/>
            </p:nvSpPr>
            <p:spPr>
              <a:xfrm>
                <a:off x="1966300" y="3687375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59" y="9"/>
                      <a:pt x="126" y="26"/>
                    </a:cubicBezTo>
                    <a:cubicBezTo>
                      <a:pt x="26" y="76"/>
                      <a:pt x="1" y="201"/>
                      <a:pt x="51" y="276"/>
                    </a:cubicBezTo>
                    <a:cubicBezTo>
                      <a:pt x="88" y="350"/>
                      <a:pt x="165" y="396"/>
                      <a:pt x="242" y="396"/>
                    </a:cubicBezTo>
                    <a:cubicBezTo>
                      <a:pt x="271" y="396"/>
                      <a:pt x="300" y="390"/>
                      <a:pt x="327" y="377"/>
                    </a:cubicBezTo>
                    <a:cubicBezTo>
                      <a:pt x="402" y="326"/>
                      <a:pt x="452" y="201"/>
                      <a:pt x="402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0" name="Google Shape;6070;p31"/>
              <p:cNvSpPr/>
              <p:nvPr/>
            </p:nvSpPr>
            <p:spPr>
              <a:xfrm>
                <a:off x="2012050" y="3558675"/>
                <a:ext cx="75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7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1" y="11"/>
                    </a:cubicBezTo>
                    <a:cubicBezTo>
                      <a:pt x="25" y="61"/>
                      <a:pt x="0" y="136"/>
                      <a:pt x="50" y="186"/>
                    </a:cubicBezTo>
                    <a:cubicBezTo>
                      <a:pt x="69" y="223"/>
                      <a:pt x="114" y="246"/>
                      <a:pt x="157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301" y="136"/>
                      <a:pt x="251" y="61"/>
                    </a:cubicBezTo>
                    <a:cubicBezTo>
                      <a:pt x="233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1" name="Google Shape;6071;p31"/>
              <p:cNvSpPr/>
              <p:nvPr/>
            </p:nvSpPr>
            <p:spPr>
              <a:xfrm>
                <a:off x="1969450" y="3642525"/>
                <a:ext cx="690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2" extrusionOk="0">
                    <a:moveTo>
                      <a:pt x="155" y="0"/>
                    </a:moveTo>
                    <a:cubicBezTo>
                      <a:pt x="130" y="0"/>
                      <a:pt x="103" y="6"/>
                      <a:pt x="75" y="15"/>
                    </a:cubicBezTo>
                    <a:cubicBezTo>
                      <a:pt x="25" y="40"/>
                      <a:pt x="0" y="115"/>
                      <a:pt x="25" y="166"/>
                    </a:cubicBezTo>
                    <a:cubicBezTo>
                      <a:pt x="57" y="214"/>
                      <a:pt x="100" y="242"/>
                      <a:pt x="140" y="242"/>
                    </a:cubicBezTo>
                    <a:cubicBezTo>
                      <a:pt x="162" y="242"/>
                      <a:pt x="183" y="233"/>
                      <a:pt x="201" y="216"/>
                    </a:cubicBezTo>
                    <a:cubicBezTo>
                      <a:pt x="251" y="191"/>
                      <a:pt x="276" y="115"/>
                      <a:pt x="251" y="65"/>
                    </a:cubicBezTo>
                    <a:cubicBezTo>
                      <a:pt x="235" y="18"/>
                      <a:pt x="199" y="0"/>
                      <a:pt x="15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2" name="Google Shape;6072;p31"/>
              <p:cNvSpPr/>
              <p:nvPr/>
            </p:nvSpPr>
            <p:spPr>
              <a:xfrm>
                <a:off x="1989500" y="3567325"/>
                <a:ext cx="75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43" extrusionOk="0">
                    <a:moveTo>
                      <a:pt x="162" y="1"/>
                    </a:moveTo>
                    <a:cubicBezTo>
                      <a:pt x="140" y="1"/>
                      <a:pt x="119" y="7"/>
                      <a:pt x="100" y="16"/>
                    </a:cubicBezTo>
                    <a:cubicBezTo>
                      <a:pt x="25" y="41"/>
                      <a:pt x="0" y="116"/>
                      <a:pt x="50" y="166"/>
                    </a:cubicBezTo>
                    <a:cubicBezTo>
                      <a:pt x="66" y="215"/>
                      <a:pt x="103" y="242"/>
                      <a:pt x="141" y="242"/>
                    </a:cubicBezTo>
                    <a:cubicBezTo>
                      <a:pt x="162" y="242"/>
                      <a:pt x="183" y="234"/>
                      <a:pt x="201" y="216"/>
                    </a:cubicBezTo>
                    <a:cubicBezTo>
                      <a:pt x="276" y="191"/>
                      <a:pt x="301" y="116"/>
                      <a:pt x="251" y="66"/>
                    </a:cubicBezTo>
                    <a:cubicBezTo>
                      <a:pt x="235" y="18"/>
                      <a:pt x="199" y="1"/>
                      <a:pt x="162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3" name="Google Shape;6073;p31"/>
              <p:cNvSpPr/>
              <p:nvPr/>
            </p:nvSpPr>
            <p:spPr>
              <a:xfrm>
                <a:off x="2005150" y="3615925"/>
                <a:ext cx="7550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54" extrusionOk="0">
                    <a:moveTo>
                      <a:pt x="160" y="1"/>
                    </a:moveTo>
                    <a:cubicBezTo>
                      <a:pt x="140" y="1"/>
                      <a:pt x="119" y="9"/>
                      <a:pt x="101" y="27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6"/>
                      <a:pt x="104" y="253"/>
                      <a:pt x="142" y="253"/>
                    </a:cubicBezTo>
                    <a:cubicBezTo>
                      <a:pt x="162" y="253"/>
                      <a:pt x="183" y="245"/>
                      <a:pt x="201" y="227"/>
                    </a:cubicBezTo>
                    <a:cubicBezTo>
                      <a:pt x="276" y="202"/>
                      <a:pt x="301" y="127"/>
                      <a:pt x="251" y="77"/>
                    </a:cubicBezTo>
                    <a:cubicBezTo>
                      <a:pt x="235" y="28"/>
                      <a:pt x="198" y="1"/>
                      <a:pt x="16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4" name="Google Shape;6074;p31"/>
              <p:cNvSpPr/>
              <p:nvPr/>
            </p:nvSpPr>
            <p:spPr>
              <a:xfrm>
                <a:off x="2044000" y="3674825"/>
                <a:ext cx="755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2" extrusionOk="0">
                    <a:moveTo>
                      <a:pt x="160" y="0"/>
                    </a:moveTo>
                    <a:cubicBezTo>
                      <a:pt x="139" y="0"/>
                      <a:pt x="119" y="9"/>
                      <a:pt x="101" y="26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5"/>
                      <a:pt x="103" y="242"/>
                      <a:pt x="140" y="242"/>
                    </a:cubicBezTo>
                    <a:cubicBezTo>
                      <a:pt x="161" y="242"/>
                      <a:pt x="183" y="236"/>
                      <a:pt x="201" y="227"/>
                    </a:cubicBezTo>
                    <a:cubicBezTo>
                      <a:pt x="276" y="202"/>
                      <a:pt x="301" y="127"/>
                      <a:pt x="251" y="77"/>
                    </a:cubicBezTo>
                    <a:cubicBezTo>
                      <a:pt x="235" y="28"/>
                      <a:pt x="198" y="0"/>
                      <a:pt x="16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5" name="Google Shape;6075;p31"/>
              <p:cNvSpPr/>
              <p:nvPr/>
            </p:nvSpPr>
            <p:spPr>
              <a:xfrm>
                <a:off x="2107275" y="3593525"/>
                <a:ext cx="11950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21" extrusionOk="0">
                    <a:moveTo>
                      <a:pt x="235" y="1"/>
                    </a:moveTo>
                    <a:cubicBezTo>
                      <a:pt x="207" y="1"/>
                      <a:pt x="178" y="7"/>
                      <a:pt x="151" y="20"/>
                    </a:cubicBezTo>
                    <a:cubicBezTo>
                      <a:pt x="51" y="70"/>
                      <a:pt x="1" y="196"/>
                      <a:pt x="51" y="296"/>
                    </a:cubicBezTo>
                    <a:cubicBezTo>
                      <a:pt x="85" y="382"/>
                      <a:pt x="155" y="420"/>
                      <a:pt x="235" y="420"/>
                    </a:cubicBezTo>
                    <a:cubicBezTo>
                      <a:pt x="272" y="420"/>
                      <a:pt x="312" y="412"/>
                      <a:pt x="352" y="396"/>
                    </a:cubicBezTo>
                    <a:cubicBezTo>
                      <a:pt x="452" y="346"/>
                      <a:pt x="477" y="221"/>
                      <a:pt x="427" y="121"/>
                    </a:cubicBezTo>
                    <a:cubicBezTo>
                      <a:pt x="390" y="47"/>
                      <a:pt x="313" y="1"/>
                      <a:pt x="23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6" name="Google Shape;6076;p31"/>
              <p:cNvSpPr/>
              <p:nvPr/>
            </p:nvSpPr>
            <p:spPr>
              <a:xfrm>
                <a:off x="2020825" y="35075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0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50" y="76"/>
                      <a:pt x="0" y="201"/>
                      <a:pt x="50" y="301"/>
                    </a:cubicBezTo>
                    <a:cubicBezTo>
                      <a:pt x="86" y="356"/>
                      <a:pt x="162" y="397"/>
                      <a:pt x="238" y="397"/>
                    </a:cubicBezTo>
                    <a:cubicBezTo>
                      <a:pt x="268" y="397"/>
                      <a:pt x="298" y="391"/>
                      <a:pt x="326" y="377"/>
                    </a:cubicBezTo>
                    <a:cubicBezTo>
                      <a:pt x="426" y="326"/>
                      <a:pt x="451" y="201"/>
                      <a:pt x="401" y="101"/>
                    </a:cubicBezTo>
                    <a:cubicBezTo>
                      <a:pt x="368" y="34"/>
                      <a:pt x="301" y="1"/>
                      <a:pt x="2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7" name="Google Shape;6077;p31"/>
              <p:cNvSpPr/>
              <p:nvPr/>
            </p:nvSpPr>
            <p:spPr>
              <a:xfrm>
                <a:off x="2040250" y="3425350"/>
                <a:ext cx="9425" cy="84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37" extrusionOk="0">
                    <a:moveTo>
                      <a:pt x="186" y="1"/>
                    </a:moveTo>
                    <a:cubicBezTo>
                      <a:pt x="100" y="1"/>
                      <a:pt x="25" y="66"/>
                      <a:pt x="25" y="131"/>
                    </a:cubicBezTo>
                    <a:cubicBezTo>
                      <a:pt x="0" y="231"/>
                      <a:pt x="75" y="331"/>
                      <a:pt x="176" y="331"/>
                    </a:cubicBezTo>
                    <a:cubicBezTo>
                      <a:pt x="186" y="335"/>
                      <a:pt x="196" y="336"/>
                      <a:pt x="207" y="336"/>
                    </a:cubicBezTo>
                    <a:cubicBezTo>
                      <a:pt x="276" y="336"/>
                      <a:pt x="354" y="271"/>
                      <a:pt x="376" y="206"/>
                    </a:cubicBezTo>
                    <a:cubicBezTo>
                      <a:pt x="376" y="106"/>
                      <a:pt x="301" y="5"/>
                      <a:pt x="226" y="5"/>
                    </a:cubicBezTo>
                    <a:cubicBezTo>
                      <a:pt x="212" y="2"/>
                      <a:pt x="199" y="1"/>
                      <a:pt x="186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8" name="Google Shape;6078;p31"/>
              <p:cNvSpPr/>
              <p:nvPr/>
            </p:nvSpPr>
            <p:spPr>
              <a:xfrm>
                <a:off x="2188750" y="3305925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19" y="1"/>
                    </a:moveTo>
                    <a:cubicBezTo>
                      <a:pt x="194" y="1"/>
                      <a:pt x="171" y="7"/>
                      <a:pt x="150" y="20"/>
                    </a:cubicBezTo>
                    <a:cubicBezTo>
                      <a:pt x="50" y="71"/>
                      <a:pt x="0" y="196"/>
                      <a:pt x="50" y="296"/>
                    </a:cubicBezTo>
                    <a:cubicBezTo>
                      <a:pt x="84" y="363"/>
                      <a:pt x="150" y="396"/>
                      <a:pt x="221" y="396"/>
                    </a:cubicBezTo>
                    <a:cubicBezTo>
                      <a:pt x="256" y="396"/>
                      <a:pt x="292" y="388"/>
                      <a:pt x="326" y="371"/>
                    </a:cubicBezTo>
                    <a:cubicBezTo>
                      <a:pt x="426" y="321"/>
                      <a:pt x="451" y="221"/>
                      <a:pt x="401" y="121"/>
                    </a:cubicBezTo>
                    <a:cubicBezTo>
                      <a:pt x="364" y="47"/>
                      <a:pt x="287" y="1"/>
                      <a:pt x="21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9" name="Google Shape;6079;p31"/>
              <p:cNvSpPr/>
              <p:nvPr/>
            </p:nvSpPr>
            <p:spPr>
              <a:xfrm>
                <a:off x="2161800" y="32476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13" y="0"/>
                    </a:moveTo>
                    <a:cubicBezTo>
                      <a:pt x="184" y="0"/>
                      <a:pt x="154" y="7"/>
                      <a:pt x="126" y="21"/>
                    </a:cubicBezTo>
                    <a:cubicBezTo>
                      <a:pt x="25" y="71"/>
                      <a:pt x="0" y="196"/>
                      <a:pt x="50" y="296"/>
                    </a:cubicBezTo>
                    <a:cubicBezTo>
                      <a:pt x="84" y="363"/>
                      <a:pt x="151" y="397"/>
                      <a:pt x="221" y="397"/>
                    </a:cubicBezTo>
                    <a:cubicBezTo>
                      <a:pt x="257" y="397"/>
                      <a:pt x="293" y="388"/>
                      <a:pt x="326" y="372"/>
                    </a:cubicBezTo>
                    <a:cubicBezTo>
                      <a:pt x="401" y="321"/>
                      <a:pt x="451" y="196"/>
                      <a:pt x="401" y="96"/>
                    </a:cubicBezTo>
                    <a:cubicBezTo>
                      <a:pt x="365" y="42"/>
                      <a:pt x="290" y="0"/>
                      <a:pt x="21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0" name="Google Shape;6080;p31"/>
              <p:cNvSpPr/>
              <p:nvPr/>
            </p:nvSpPr>
            <p:spPr>
              <a:xfrm>
                <a:off x="2119825" y="3380125"/>
                <a:ext cx="6900" cy="6125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5" extrusionOk="0">
                    <a:moveTo>
                      <a:pt x="135" y="0"/>
                    </a:moveTo>
                    <a:cubicBezTo>
                      <a:pt x="116" y="0"/>
                      <a:pt x="95" y="3"/>
                      <a:pt x="75" y="10"/>
                    </a:cubicBezTo>
                    <a:cubicBezTo>
                      <a:pt x="25" y="35"/>
                      <a:pt x="0" y="110"/>
                      <a:pt x="25" y="160"/>
                    </a:cubicBezTo>
                    <a:cubicBezTo>
                      <a:pt x="63" y="217"/>
                      <a:pt x="114" y="245"/>
                      <a:pt x="159" y="245"/>
                    </a:cubicBezTo>
                    <a:cubicBezTo>
                      <a:pt x="174" y="245"/>
                      <a:pt x="188" y="242"/>
                      <a:pt x="201" y="235"/>
                    </a:cubicBezTo>
                    <a:cubicBezTo>
                      <a:pt x="251" y="185"/>
                      <a:pt x="276" y="110"/>
                      <a:pt x="251" y="60"/>
                    </a:cubicBezTo>
                    <a:cubicBezTo>
                      <a:pt x="232" y="23"/>
                      <a:pt x="187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1" name="Google Shape;6081;p31"/>
              <p:cNvSpPr/>
              <p:nvPr/>
            </p:nvSpPr>
            <p:spPr>
              <a:xfrm>
                <a:off x="2163050" y="3296150"/>
                <a:ext cx="69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6" extrusionOk="0">
                    <a:moveTo>
                      <a:pt x="120" y="1"/>
                    </a:moveTo>
                    <a:cubicBezTo>
                      <a:pt x="104" y="1"/>
                      <a:pt x="89" y="4"/>
                      <a:pt x="76" y="10"/>
                    </a:cubicBezTo>
                    <a:cubicBezTo>
                      <a:pt x="0" y="61"/>
                      <a:pt x="0" y="136"/>
                      <a:pt x="26" y="186"/>
                    </a:cubicBezTo>
                    <a:cubicBezTo>
                      <a:pt x="44" y="223"/>
                      <a:pt x="89" y="246"/>
                      <a:pt x="132" y="246"/>
                    </a:cubicBezTo>
                    <a:cubicBezTo>
                      <a:pt x="147" y="246"/>
                      <a:pt x="162" y="243"/>
                      <a:pt x="176" y="236"/>
                    </a:cubicBezTo>
                    <a:cubicBezTo>
                      <a:pt x="251" y="211"/>
                      <a:pt x="276" y="136"/>
                      <a:pt x="226" y="61"/>
                    </a:cubicBezTo>
                    <a:cubicBezTo>
                      <a:pt x="208" y="24"/>
                      <a:pt x="162" y="1"/>
                      <a:pt x="12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2" name="Google Shape;6082;p31"/>
              <p:cNvSpPr/>
              <p:nvPr/>
            </p:nvSpPr>
            <p:spPr>
              <a:xfrm>
                <a:off x="2142375" y="3371350"/>
                <a:ext cx="69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6" extrusionOk="0">
                    <a:moveTo>
                      <a:pt x="145" y="0"/>
                    </a:moveTo>
                    <a:cubicBezTo>
                      <a:pt x="129" y="0"/>
                      <a:pt x="114" y="3"/>
                      <a:pt x="101" y="10"/>
                    </a:cubicBezTo>
                    <a:cubicBezTo>
                      <a:pt x="25" y="60"/>
                      <a:pt x="0" y="135"/>
                      <a:pt x="51" y="185"/>
                    </a:cubicBezTo>
                    <a:cubicBezTo>
                      <a:pt x="69" y="222"/>
                      <a:pt x="114" y="245"/>
                      <a:pt x="157" y="245"/>
                    </a:cubicBezTo>
                    <a:cubicBezTo>
                      <a:pt x="172" y="245"/>
                      <a:pt x="187" y="242"/>
                      <a:pt x="201" y="236"/>
                    </a:cubicBezTo>
                    <a:cubicBezTo>
                      <a:pt x="276" y="211"/>
                      <a:pt x="276" y="135"/>
                      <a:pt x="251" y="60"/>
                    </a:cubicBezTo>
                    <a:cubicBezTo>
                      <a:pt x="233" y="23"/>
                      <a:pt x="187" y="0"/>
                      <a:pt x="14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3" name="Google Shape;6083;p31"/>
              <p:cNvSpPr/>
              <p:nvPr/>
            </p:nvSpPr>
            <p:spPr>
              <a:xfrm>
                <a:off x="2126700" y="332270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60" y="0"/>
                    </a:moveTo>
                    <a:cubicBezTo>
                      <a:pt x="140" y="0"/>
                      <a:pt x="119" y="8"/>
                      <a:pt x="101" y="26"/>
                    </a:cubicBezTo>
                    <a:cubicBezTo>
                      <a:pt x="26" y="51"/>
                      <a:pt x="1" y="126"/>
                      <a:pt x="51" y="177"/>
                    </a:cubicBezTo>
                    <a:cubicBezTo>
                      <a:pt x="67" y="225"/>
                      <a:pt x="104" y="253"/>
                      <a:pt x="142" y="253"/>
                    </a:cubicBezTo>
                    <a:cubicBezTo>
                      <a:pt x="163" y="253"/>
                      <a:pt x="184" y="244"/>
                      <a:pt x="201" y="227"/>
                    </a:cubicBezTo>
                    <a:cubicBezTo>
                      <a:pt x="277" y="202"/>
                      <a:pt x="277" y="126"/>
                      <a:pt x="251" y="76"/>
                    </a:cubicBezTo>
                    <a:cubicBezTo>
                      <a:pt x="235" y="28"/>
                      <a:pt x="198" y="0"/>
                      <a:pt x="16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4" name="Google Shape;6084;p31"/>
              <p:cNvSpPr/>
              <p:nvPr/>
            </p:nvSpPr>
            <p:spPr>
              <a:xfrm>
                <a:off x="2087850" y="326380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54" y="0"/>
                    </a:moveTo>
                    <a:cubicBezTo>
                      <a:pt x="129" y="0"/>
                      <a:pt x="103" y="9"/>
                      <a:pt x="76" y="26"/>
                    </a:cubicBezTo>
                    <a:cubicBezTo>
                      <a:pt x="26" y="51"/>
                      <a:pt x="1" y="127"/>
                      <a:pt x="26" y="177"/>
                    </a:cubicBezTo>
                    <a:cubicBezTo>
                      <a:pt x="58" y="225"/>
                      <a:pt x="101" y="253"/>
                      <a:pt x="141" y="253"/>
                    </a:cubicBezTo>
                    <a:cubicBezTo>
                      <a:pt x="163" y="253"/>
                      <a:pt x="184" y="245"/>
                      <a:pt x="201" y="227"/>
                    </a:cubicBezTo>
                    <a:cubicBezTo>
                      <a:pt x="252" y="202"/>
                      <a:pt x="277" y="127"/>
                      <a:pt x="252" y="76"/>
                    </a:cubicBezTo>
                    <a:cubicBezTo>
                      <a:pt x="235" y="28"/>
                      <a:pt x="198" y="0"/>
                      <a:pt x="15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5" name="Google Shape;6085;p31"/>
              <p:cNvSpPr/>
              <p:nvPr/>
            </p:nvSpPr>
            <p:spPr>
              <a:xfrm>
                <a:off x="2020200" y="3340875"/>
                <a:ext cx="11925" cy="10550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22" extrusionOk="0">
                    <a:moveTo>
                      <a:pt x="230" y="1"/>
                    </a:moveTo>
                    <a:cubicBezTo>
                      <a:pt x="195" y="1"/>
                      <a:pt x="159" y="9"/>
                      <a:pt x="125" y="26"/>
                    </a:cubicBezTo>
                    <a:cubicBezTo>
                      <a:pt x="25" y="76"/>
                      <a:pt x="0" y="201"/>
                      <a:pt x="50" y="302"/>
                    </a:cubicBezTo>
                    <a:cubicBezTo>
                      <a:pt x="87" y="375"/>
                      <a:pt x="164" y="422"/>
                      <a:pt x="242" y="422"/>
                    </a:cubicBezTo>
                    <a:cubicBezTo>
                      <a:pt x="270" y="422"/>
                      <a:pt x="299" y="415"/>
                      <a:pt x="326" y="402"/>
                    </a:cubicBezTo>
                    <a:cubicBezTo>
                      <a:pt x="426" y="327"/>
                      <a:pt x="476" y="201"/>
                      <a:pt x="401" y="101"/>
                    </a:cubicBezTo>
                    <a:cubicBezTo>
                      <a:pt x="368" y="34"/>
                      <a:pt x="301" y="1"/>
                      <a:pt x="2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6" name="Google Shape;6086;p31"/>
              <p:cNvSpPr/>
              <p:nvPr/>
            </p:nvSpPr>
            <p:spPr>
              <a:xfrm>
                <a:off x="2107275" y="34273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60" y="9"/>
                      <a:pt x="126" y="26"/>
                    </a:cubicBezTo>
                    <a:cubicBezTo>
                      <a:pt x="26" y="76"/>
                      <a:pt x="1" y="201"/>
                      <a:pt x="51" y="301"/>
                    </a:cubicBezTo>
                    <a:cubicBezTo>
                      <a:pt x="87" y="356"/>
                      <a:pt x="149" y="397"/>
                      <a:pt x="219" y="397"/>
                    </a:cubicBezTo>
                    <a:cubicBezTo>
                      <a:pt x="246" y="397"/>
                      <a:pt x="274" y="391"/>
                      <a:pt x="302" y="377"/>
                    </a:cubicBezTo>
                    <a:cubicBezTo>
                      <a:pt x="402" y="326"/>
                      <a:pt x="452" y="201"/>
                      <a:pt x="402" y="101"/>
                    </a:cubicBezTo>
                    <a:cubicBezTo>
                      <a:pt x="368" y="34"/>
                      <a:pt x="302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7" name="Google Shape;6087;p31"/>
              <p:cNvSpPr/>
              <p:nvPr/>
            </p:nvSpPr>
            <p:spPr>
              <a:xfrm>
                <a:off x="2584100" y="2831475"/>
                <a:ext cx="9425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7" extrusionOk="0">
                    <a:moveTo>
                      <a:pt x="151" y="1"/>
                    </a:moveTo>
                    <a:cubicBezTo>
                      <a:pt x="51" y="26"/>
                      <a:pt x="1" y="101"/>
                      <a:pt x="1" y="201"/>
                    </a:cubicBezTo>
                    <a:cubicBezTo>
                      <a:pt x="22" y="288"/>
                      <a:pt x="82" y="357"/>
                      <a:pt x="163" y="357"/>
                    </a:cubicBezTo>
                    <a:cubicBezTo>
                      <a:pt x="175" y="357"/>
                      <a:pt x="188" y="355"/>
                      <a:pt x="201" y="352"/>
                    </a:cubicBezTo>
                    <a:cubicBezTo>
                      <a:pt x="301" y="327"/>
                      <a:pt x="377" y="252"/>
                      <a:pt x="352" y="151"/>
                    </a:cubicBezTo>
                    <a:cubicBezTo>
                      <a:pt x="352" y="51"/>
                      <a:pt x="251" y="1"/>
                      <a:pt x="15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8" name="Google Shape;6088;p31"/>
              <p:cNvSpPr/>
              <p:nvPr/>
            </p:nvSpPr>
            <p:spPr>
              <a:xfrm>
                <a:off x="2563425" y="2914200"/>
                <a:ext cx="11925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21" extrusionOk="0">
                    <a:moveTo>
                      <a:pt x="240" y="0"/>
                    </a:moveTo>
                    <a:cubicBezTo>
                      <a:pt x="162" y="0"/>
                      <a:pt x="84" y="34"/>
                      <a:pt x="51" y="100"/>
                    </a:cubicBezTo>
                    <a:cubicBezTo>
                      <a:pt x="1" y="226"/>
                      <a:pt x="51" y="351"/>
                      <a:pt x="151" y="401"/>
                    </a:cubicBezTo>
                    <a:cubicBezTo>
                      <a:pt x="178" y="415"/>
                      <a:pt x="206" y="421"/>
                      <a:pt x="235" y="421"/>
                    </a:cubicBezTo>
                    <a:cubicBezTo>
                      <a:pt x="313" y="421"/>
                      <a:pt x="390" y="374"/>
                      <a:pt x="427" y="301"/>
                    </a:cubicBezTo>
                    <a:cubicBezTo>
                      <a:pt x="477" y="201"/>
                      <a:pt x="452" y="75"/>
                      <a:pt x="351" y="25"/>
                    </a:cubicBezTo>
                    <a:cubicBezTo>
                      <a:pt x="318" y="9"/>
                      <a:pt x="279" y="0"/>
                      <a:pt x="24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089" name="Google Shape;6089;p31"/>
            <p:cNvGrpSpPr/>
            <p:nvPr/>
          </p:nvGrpSpPr>
          <p:grpSpPr>
            <a:xfrm rot="9313391" flipH="1">
              <a:off x="686973" y="2774847"/>
              <a:ext cx="2276539" cy="2696103"/>
              <a:chOff x="1859800" y="2828350"/>
              <a:chExt cx="733725" cy="868950"/>
            </a:xfrm>
          </p:grpSpPr>
          <p:sp>
            <p:nvSpPr>
              <p:cNvPr id="6090" name="Google Shape;6090;p31"/>
              <p:cNvSpPr/>
              <p:nvPr/>
            </p:nvSpPr>
            <p:spPr>
              <a:xfrm>
                <a:off x="2271450" y="3280650"/>
                <a:ext cx="15050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0" extrusionOk="0">
                    <a:moveTo>
                      <a:pt x="305" y="0"/>
                    </a:moveTo>
                    <a:cubicBezTo>
                      <a:pt x="171" y="0"/>
                      <a:pt x="48" y="95"/>
                      <a:pt x="25" y="229"/>
                    </a:cubicBezTo>
                    <a:cubicBezTo>
                      <a:pt x="0" y="380"/>
                      <a:pt x="101" y="530"/>
                      <a:pt x="251" y="555"/>
                    </a:cubicBezTo>
                    <a:cubicBezTo>
                      <a:pt x="266" y="558"/>
                      <a:pt x="282" y="559"/>
                      <a:pt x="297" y="559"/>
                    </a:cubicBezTo>
                    <a:cubicBezTo>
                      <a:pt x="431" y="559"/>
                      <a:pt x="554" y="465"/>
                      <a:pt x="577" y="330"/>
                    </a:cubicBezTo>
                    <a:cubicBezTo>
                      <a:pt x="602" y="179"/>
                      <a:pt x="502" y="29"/>
                      <a:pt x="351" y="4"/>
                    </a:cubicBezTo>
                    <a:cubicBezTo>
                      <a:pt x="336" y="1"/>
                      <a:pt x="320" y="0"/>
                      <a:pt x="30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1" name="Google Shape;6091;p31"/>
              <p:cNvSpPr/>
              <p:nvPr/>
            </p:nvSpPr>
            <p:spPr>
              <a:xfrm>
                <a:off x="2503900" y="3095025"/>
                <a:ext cx="1757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17" extrusionOk="0">
                    <a:moveTo>
                      <a:pt x="344" y="1"/>
                    </a:moveTo>
                    <a:cubicBezTo>
                      <a:pt x="297" y="1"/>
                      <a:pt x="248" y="12"/>
                      <a:pt x="201" y="35"/>
                    </a:cubicBezTo>
                    <a:cubicBezTo>
                      <a:pt x="51" y="111"/>
                      <a:pt x="1" y="311"/>
                      <a:pt x="76" y="436"/>
                    </a:cubicBezTo>
                    <a:cubicBezTo>
                      <a:pt x="131" y="546"/>
                      <a:pt x="240" y="616"/>
                      <a:pt x="353" y="616"/>
                    </a:cubicBezTo>
                    <a:cubicBezTo>
                      <a:pt x="394" y="616"/>
                      <a:pt x="437" y="607"/>
                      <a:pt x="477" y="587"/>
                    </a:cubicBezTo>
                    <a:cubicBezTo>
                      <a:pt x="627" y="487"/>
                      <a:pt x="702" y="311"/>
                      <a:pt x="602" y="161"/>
                    </a:cubicBezTo>
                    <a:cubicBezTo>
                      <a:pt x="550" y="57"/>
                      <a:pt x="451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2" name="Google Shape;6092;p31"/>
              <p:cNvSpPr/>
              <p:nvPr/>
            </p:nvSpPr>
            <p:spPr>
              <a:xfrm>
                <a:off x="2461300" y="3003550"/>
                <a:ext cx="175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2" extrusionOk="0">
                    <a:moveTo>
                      <a:pt x="350" y="1"/>
                    </a:moveTo>
                    <a:cubicBezTo>
                      <a:pt x="299" y="1"/>
                      <a:pt x="247" y="12"/>
                      <a:pt x="201" y="35"/>
                    </a:cubicBezTo>
                    <a:cubicBezTo>
                      <a:pt x="50" y="110"/>
                      <a:pt x="0" y="311"/>
                      <a:pt x="76" y="461"/>
                    </a:cubicBezTo>
                    <a:cubicBezTo>
                      <a:pt x="127" y="565"/>
                      <a:pt x="239" y="621"/>
                      <a:pt x="353" y="621"/>
                    </a:cubicBezTo>
                    <a:cubicBezTo>
                      <a:pt x="404" y="621"/>
                      <a:pt x="455" y="610"/>
                      <a:pt x="502" y="587"/>
                    </a:cubicBezTo>
                    <a:cubicBezTo>
                      <a:pt x="652" y="511"/>
                      <a:pt x="702" y="311"/>
                      <a:pt x="627" y="161"/>
                    </a:cubicBezTo>
                    <a:cubicBezTo>
                      <a:pt x="575" y="57"/>
                      <a:pt x="463" y="1"/>
                      <a:pt x="35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3" name="Google Shape;6093;p31"/>
              <p:cNvSpPr/>
              <p:nvPr/>
            </p:nvSpPr>
            <p:spPr>
              <a:xfrm>
                <a:off x="2396125" y="3210050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198" y="1"/>
                    </a:moveTo>
                    <a:cubicBezTo>
                      <a:pt x="172" y="1"/>
                      <a:pt x="147" y="7"/>
                      <a:pt x="126" y="21"/>
                    </a:cubicBezTo>
                    <a:cubicBezTo>
                      <a:pt x="26" y="71"/>
                      <a:pt x="1" y="196"/>
                      <a:pt x="51" y="297"/>
                    </a:cubicBezTo>
                    <a:cubicBezTo>
                      <a:pt x="87" y="351"/>
                      <a:pt x="149" y="392"/>
                      <a:pt x="219" y="392"/>
                    </a:cubicBezTo>
                    <a:cubicBezTo>
                      <a:pt x="246" y="392"/>
                      <a:pt x="274" y="386"/>
                      <a:pt x="302" y="372"/>
                    </a:cubicBezTo>
                    <a:cubicBezTo>
                      <a:pt x="402" y="322"/>
                      <a:pt x="427" y="196"/>
                      <a:pt x="377" y="96"/>
                    </a:cubicBezTo>
                    <a:cubicBezTo>
                      <a:pt x="341" y="42"/>
                      <a:pt x="265" y="1"/>
                      <a:pt x="19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4" name="Google Shape;6094;p31"/>
              <p:cNvSpPr/>
              <p:nvPr/>
            </p:nvSpPr>
            <p:spPr>
              <a:xfrm>
                <a:off x="2462550" y="307960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31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51" y="76"/>
                      <a:pt x="0" y="176"/>
                      <a:pt x="51" y="276"/>
                    </a:cubicBezTo>
                    <a:cubicBezTo>
                      <a:pt x="84" y="343"/>
                      <a:pt x="151" y="377"/>
                      <a:pt x="221" y="377"/>
                    </a:cubicBezTo>
                    <a:cubicBezTo>
                      <a:pt x="257" y="377"/>
                      <a:pt x="293" y="368"/>
                      <a:pt x="326" y="352"/>
                    </a:cubicBezTo>
                    <a:cubicBezTo>
                      <a:pt x="401" y="302"/>
                      <a:pt x="452" y="201"/>
                      <a:pt x="401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5" name="Google Shape;6095;p31"/>
              <p:cNvSpPr/>
              <p:nvPr/>
            </p:nvSpPr>
            <p:spPr>
              <a:xfrm>
                <a:off x="2431225" y="3196900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209" y="0"/>
                    </a:moveTo>
                    <a:cubicBezTo>
                      <a:pt x="182" y="0"/>
                      <a:pt x="154" y="7"/>
                      <a:pt x="126" y="21"/>
                    </a:cubicBezTo>
                    <a:cubicBezTo>
                      <a:pt x="25" y="71"/>
                      <a:pt x="0" y="196"/>
                      <a:pt x="50" y="296"/>
                    </a:cubicBezTo>
                    <a:cubicBezTo>
                      <a:pt x="87" y="350"/>
                      <a:pt x="162" y="392"/>
                      <a:pt x="229" y="392"/>
                    </a:cubicBezTo>
                    <a:cubicBezTo>
                      <a:pt x="255" y="392"/>
                      <a:pt x="280" y="385"/>
                      <a:pt x="301" y="371"/>
                    </a:cubicBezTo>
                    <a:cubicBezTo>
                      <a:pt x="401" y="321"/>
                      <a:pt x="426" y="196"/>
                      <a:pt x="376" y="96"/>
                    </a:cubicBezTo>
                    <a:cubicBezTo>
                      <a:pt x="340" y="42"/>
                      <a:pt x="278" y="0"/>
                      <a:pt x="20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6" name="Google Shape;6096;p31"/>
              <p:cNvSpPr/>
              <p:nvPr/>
            </p:nvSpPr>
            <p:spPr>
              <a:xfrm>
                <a:off x="2406775" y="3120950"/>
                <a:ext cx="106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7" extrusionOk="0">
                    <a:moveTo>
                      <a:pt x="225" y="1"/>
                    </a:moveTo>
                    <a:cubicBezTo>
                      <a:pt x="193" y="1"/>
                      <a:pt x="160" y="9"/>
                      <a:pt x="126" y="26"/>
                    </a:cubicBezTo>
                    <a:cubicBezTo>
                      <a:pt x="26" y="76"/>
                      <a:pt x="1" y="176"/>
                      <a:pt x="51" y="277"/>
                    </a:cubicBezTo>
                    <a:cubicBezTo>
                      <a:pt x="84" y="343"/>
                      <a:pt x="151" y="377"/>
                      <a:pt x="214" y="377"/>
                    </a:cubicBezTo>
                    <a:cubicBezTo>
                      <a:pt x="246" y="377"/>
                      <a:pt x="277" y="368"/>
                      <a:pt x="302" y="352"/>
                    </a:cubicBezTo>
                    <a:cubicBezTo>
                      <a:pt x="402" y="302"/>
                      <a:pt x="427" y="201"/>
                      <a:pt x="377" y="101"/>
                    </a:cubicBezTo>
                    <a:cubicBezTo>
                      <a:pt x="343" y="34"/>
                      <a:pt x="288" y="1"/>
                      <a:pt x="22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7" name="Google Shape;6097;p31"/>
              <p:cNvSpPr/>
              <p:nvPr/>
            </p:nvSpPr>
            <p:spPr>
              <a:xfrm>
                <a:off x="2346000" y="3028975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209" y="1"/>
                    </a:moveTo>
                    <a:cubicBezTo>
                      <a:pt x="182" y="1"/>
                      <a:pt x="154" y="7"/>
                      <a:pt x="126" y="21"/>
                    </a:cubicBezTo>
                    <a:cubicBezTo>
                      <a:pt x="26" y="71"/>
                      <a:pt x="1" y="196"/>
                      <a:pt x="51" y="296"/>
                    </a:cubicBezTo>
                    <a:cubicBezTo>
                      <a:pt x="87" y="351"/>
                      <a:pt x="162" y="392"/>
                      <a:pt x="230" y="392"/>
                    </a:cubicBezTo>
                    <a:cubicBezTo>
                      <a:pt x="256" y="392"/>
                      <a:pt x="281" y="386"/>
                      <a:pt x="302" y="372"/>
                    </a:cubicBezTo>
                    <a:cubicBezTo>
                      <a:pt x="402" y="321"/>
                      <a:pt x="427" y="196"/>
                      <a:pt x="377" y="96"/>
                    </a:cubicBezTo>
                    <a:cubicBezTo>
                      <a:pt x="341" y="42"/>
                      <a:pt x="278" y="1"/>
                      <a:pt x="20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8" name="Google Shape;6098;p31"/>
              <p:cNvSpPr/>
              <p:nvPr/>
            </p:nvSpPr>
            <p:spPr>
              <a:xfrm>
                <a:off x="2240125" y="3149275"/>
                <a:ext cx="1817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652" extrusionOk="0">
                    <a:moveTo>
                      <a:pt x="364" y="0"/>
                    </a:moveTo>
                    <a:cubicBezTo>
                      <a:pt x="311" y="0"/>
                      <a:pt x="256" y="14"/>
                      <a:pt x="201" y="46"/>
                    </a:cubicBezTo>
                    <a:cubicBezTo>
                      <a:pt x="50" y="121"/>
                      <a:pt x="0" y="322"/>
                      <a:pt x="75" y="472"/>
                    </a:cubicBezTo>
                    <a:cubicBezTo>
                      <a:pt x="130" y="582"/>
                      <a:pt x="253" y="652"/>
                      <a:pt x="373" y="652"/>
                    </a:cubicBezTo>
                    <a:cubicBezTo>
                      <a:pt x="417" y="652"/>
                      <a:pt x="461" y="642"/>
                      <a:pt x="501" y="622"/>
                    </a:cubicBezTo>
                    <a:cubicBezTo>
                      <a:pt x="677" y="522"/>
                      <a:pt x="727" y="322"/>
                      <a:pt x="652" y="171"/>
                    </a:cubicBezTo>
                    <a:cubicBezTo>
                      <a:pt x="583" y="68"/>
                      <a:pt x="479" y="0"/>
                      <a:pt x="36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9" name="Google Shape;6099;p31"/>
              <p:cNvSpPr/>
              <p:nvPr/>
            </p:nvSpPr>
            <p:spPr>
              <a:xfrm>
                <a:off x="2376075" y="3284250"/>
                <a:ext cx="175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2" extrusionOk="0">
                    <a:moveTo>
                      <a:pt x="344" y="1"/>
                    </a:moveTo>
                    <a:cubicBezTo>
                      <a:pt x="297" y="1"/>
                      <a:pt x="248" y="12"/>
                      <a:pt x="201" y="35"/>
                    </a:cubicBezTo>
                    <a:cubicBezTo>
                      <a:pt x="51" y="111"/>
                      <a:pt x="1" y="311"/>
                      <a:pt x="76" y="461"/>
                    </a:cubicBezTo>
                    <a:cubicBezTo>
                      <a:pt x="128" y="565"/>
                      <a:pt x="228" y="621"/>
                      <a:pt x="334" y="621"/>
                    </a:cubicBezTo>
                    <a:cubicBezTo>
                      <a:pt x="381" y="621"/>
                      <a:pt x="430" y="610"/>
                      <a:pt x="477" y="587"/>
                    </a:cubicBezTo>
                    <a:cubicBezTo>
                      <a:pt x="627" y="512"/>
                      <a:pt x="703" y="311"/>
                      <a:pt x="602" y="161"/>
                    </a:cubicBezTo>
                    <a:cubicBezTo>
                      <a:pt x="550" y="57"/>
                      <a:pt x="451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0" name="Google Shape;6100;p31"/>
              <p:cNvSpPr/>
              <p:nvPr/>
            </p:nvSpPr>
            <p:spPr>
              <a:xfrm>
                <a:off x="1891750" y="3615225"/>
                <a:ext cx="1442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577" h="560" extrusionOk="0">
                    <a:moveTo>
                      <a:pt x="280" y="1"/>
                    </a:moveTo>
                    <a:cubicBezTo>
                      <a:pt x="151" y="1"/>
                      <a:pt x="48" y="95"/>
                      <a:pt x="25" y="230"/>
                    </a:cubicBezTo>
                    <a:cubicBezTo>
                      <a:pt x="0" y="380"/>
                      <a:pt x="101" y="531"/>
                      <a:pt x="251" y="556"/>
                    </a:cubicBezTo>
                    <a:cubicBezTo>
                      <a:pt x="266" y="558"/>
                      <a:pt x="282" y="560"/>
                      <a:pt x="297" y="560"/>
                    </a:cubicBezTo>
                    <a:cubicBezTo>
                      <a:pt x="426" y="560"/>
                      <a:pt x="529" y="465"/>
                      <a:pt x="552" y="330"/>
                    </a:cubicBezTo>
                    <a:cubicBezTo>
                      <a:pt x="577" y="180"/>
                      <a:pt x="476" y="30"/>
                      <a:pt x="326" y="4"/>
                    </a:cubicBezTo>
                    <a:cubicBezTo>
                      <a:pt x="311" y="2"/>
                      <a:pt x="295" y="1"/>
                      <a:pt x="28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1" name="Google Shape;6101;p31"/>
              <p:cNvSpPr/>
              <p:nvPr/>
            </p:nvSpPr>
            <p:spPr>
              <a:xfrm>
                <a:off x="2123575" y="3429625"/>
                <a:ext cx="17575" cy="1540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16" extrusionOk="0">
                    <a:moveTo>
                      <a:pt x="350" y="0"/>
                    </a:moveTo>
                    <a:cubicBezTo>
                      <a:pt x="299" y="0"/>
                      <a:pt x="248" y="12"/>
                      <a:pt x="201" y="35"/>
                    </a:cubicBezTo>
                    <a:cubicBezTo>
                      <a:pt x="51" y="110"/>
                      <a:pt x="1" y="311"/>
                      <a:pt x="76" y="436"/>
                    </a:cubicBezTo>
                    <a:cubicBezTo>
                      <a:pt x="131" y="546"/>
                      <a:pt x="253" y="616"/>
                      <a:pt x="373" y="616"/>
                    </a:cubicBezTo>
                    <a:cubicBezTo>
                      <a:pt x="418" y="616"/>
                      <a:pt x="461" y="606"/>
                      <a:pt x="502" y="586"/>
                    </a:cubicBezTo>
                    <a:cubicBezTo>
                      <a:pt x="652" y="486"/>
                      <a:pt x="702" y="311"/>
                      <a:pt x="627" y="160"/>
                    </a:cubicBezTo>
                    <a:cubicBezTo>
                      <a:pt x="575" y="56"/>
                      <a:pt x="464" y="0"/>
                      <a:pt x="35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2" name="Google Shape;6102;p31"/>
              <p:cNvSpPr/>
              <p:nvPr/>
            </p:nvSpPr>
            <p:spPr>
              <a:xfrm>
                <a:off x="2080975" y="3338150"/>
                <a:ext cx="17550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621" extrusionOk="0">
                    <a:moveTo>
                      <a:pt x="369" y="0"/>
                    </a:moveTo>
                    <a:cubicBezTo>
                      <a:pt x="321" y="0"/>
                      <a:pt x="272" y="11"/>
                      <a:pt x="226" y="35"/>
                    </a:cubicBezTo>
                    <a:cubicBezTo>
                      <a:pt x="75" y="110"/>
                      <a:pt x="0" y="310"/>
                      <a:pt x="75" y="461"/>
                    </a:cubicBezTo>
                    <a:cubicBezTo>
                      <a:pt x="145" y="565"/>
                      <a:pt x="250" y="621"/>
                      <a:pt x="358" y="621"/>
                    </a:cubicBezTo>
                    <a:cubicBezTo>
                      <a:pt x="406" y="621"/>
                      <a:pt x="455" y="609"/>
                      <a:pt x="501" y="586"/>
                    </a:cubicBezTo>
                    <a:cubicBezTo>
                      <a:pt x="652" y="511"/>
                      <a:pt x="702" y="310"/>
                      <a:pt x="627" y="160"/>
                    </a:cubicBezTo>
                    <a:cubicBezTo>
                      <a:pt x="575" y="56"/>
                      <a:pt x="475" y="0"/>
                      <a:pt x="36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3" name="Google Shape;6103;p31"/>
              <p:cNvSpPr/>
              <p:nvPr/>
            </p:nvSpPr>
            <p:spPr>
              <a:xfrm>
                <a:off x="2015800" y="3544650"/>
                <a:ext cx="11300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2" extrusionOk="0">
                    <a:moveTo>
                      <a:pt x="214" y="0"/>
                    </a:moveTo>
                    <a:cubicBezTo>
                      <a:pt x="184" y="0"/>
                      <a:pt x="154" y="6"/>
                      <a:pt x="126" y="20"/>
                    </a:cubicBezTo>
                    <a:cubicBezTo>
                      <a:pt x="26" y="71"/>
                      <a:pt x="1" y="196"/>
                      <a:pt x="51" y="296"/>
                    </a:cubicBezTo>
                    <a:cubicBezTo>
                      <a:pt x="87" y="350"/>
                      <a:pt x="162" y="391"/>
                      <a:pt x="229" y="391"/>
                    </a:cubicBezTo>
                    <a:cubicBezTo>
                      <a:pt x="256" y="391"/>
                      <a:pt x="280" y="385"/>
                      <a:pt x="301" y="371"/>
                    </a:cubicBezTo>
                    <a:cubicBezTo>
                      <a:pt x="402" y="321"/>
                      <a:pt x="452" y="196"/>
                      <a:pt x="402" y="96"/>
                    </a:cubicBezTo>
                    <a:cubicBezTo>
                      <a:pt x="366" y="41"/>
                      <a:pt x="290" y="0"/>
                      <a:pt x="21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4" name="Google Shape;6104;p31"/>
              <p:cNvSpPr/>
              <p:nvPr/>
            </p:nvSpPr>
            <p:spPr>
              <a:xfrm>
                <a:off x="2082850" y="3414200"/>
                <a:ext cx="106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7" extrusionOk="0">
                    <a:moveTo>
                      <a:pt x="224" y="0"/>
                    </a:moveTo>
                    <a:cubicBezTo>
                      <a:pt x="193" y="0"/>
                      <a:pt x="159" y="9"/>
                      <a:pt x="126" y="25"/>
                    </a:cubicBezTo>
                    <a:cubicBezTo>
                      <a:pt x="25" y="75"/>
                      <a:pt x="0" y="176"/>
                      <a:pt x="51" y="276"/>
                    </a:cubicBezTo>
                    <a:cubicBezTo>
                      <a:pt x="84" y="343"/>
                      <a:pt x="140" y="376"/>
                      <a:pt x="203" y="376"/>
                    </a:cubicBezTo>
                    <a:cubicBezTo>
                      <a:pt x="234" y="376"/>
                      <a:pt x="268" y="368"/>
                      <a:pt x="301" y="351"/>
                    </a:cubicBezTo>
                    <a:cubicBezTo>
                      <a:pt x="401" y="301"/>
                      <a:pt x="426" y="201"/>
                      <a:pt x="376" y="101"/>
                    </a:cubicBezTo>
                    <a:cubicBezTo>
                      <a:pt x="343" y="34"/>
                      <a:pt x="287" y="0"/>
                      <a:pt x="22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5" name="Google Shape;6105;p31"/>
              <p:cNvSpPr/>
              <p:nvPr/>
            </p:nvSpPr>
            <p:spPr>
              <a:xfrm>
                <a:off x="2050900" y="3531475"/>
                <a:ext cx="11300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3" extrusionOk="0">
                    <a:moveTo>
                      <a:pt x="223" y="1"/>
                    </a:moveTo>
                    <a:cubicBezTo>
                      <a:pt x="196" y="1"/>
                      <a:pt x="172" y="7"/>
                      <a:pt x="151" y="21"/>
                    </a:cubicBezTo>
                    <a:cubicBezTo>
                      <a:pt x="50" y="71"/>
                      <a:pt x="0" y="197"/>
                      <a:pt x="50" y="297"/>
                    </a:cubicBezTo>
                    <a:cubicBezTo>
                      <a:pt x="86" y="351"/>
                      <a:pt x="162" y="392"/>
                      <a:pt x="238" y="392"/>
                    </a:cubicBezTo>
                    <a:cubicBezTo>
                      <a:pt x="268" y="392"/>
                      <a:pt x="298" y="386"/>
                      <a:pt x="326" y="372"/>
                    </a:cubicBezTo>
                    <a:cubicBezTo>
                      <a:pt x="426" y="322"/>
                      <a:pt x="451" y="197"/>
                      <a:pt x="401" y="96"/>
                    </a:cubicBezTo>
                    <a:cubicBezTo>
                      <a:pt x="365" y="42"/>
                      <a:pt x="290" y="1"/>
                      <a:pt x="22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6" name="Google Shape;6106;p31"/>
              <p:cNvSpPr/>
              <p:nvPr/>
            </p:nvSpPr>
            <p:spPr>
              <a:xfrm>
                <a:off x="2026450" y="345555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38" y="0"/>
                    </a:moveTo>
                    <a:cubicBezTo>
                      <a:pt x="207" y="0"/>
                      <a:pt x="176" y="9"/>
                      <a:pt x="151" y="26"/>
                    </a:cubicBezTo>
                    <a:cubicBezTo>
                      <a:pt x="51" y="76"/>
                      <a:pt x="1" y="176"/>
                      <a:pt x="51" y="276"/>
                    </a:cubicBezTo>
                    <a:cubicBezTo>
                      <a:pt x="84" y="343"/>
                      <a:pt x="151" y="376"/>
                      <a:pt x="222" y="376"/>
                    </a:cubicBezTo>
                    <a:cubicBezTo>
                      <a:pt x="257" y="376"/>
                      <a:pt x="293" y="368"/>
                      <a:pt x="327" y="351"/>
                    </a:cubicBezTo>
                    <a:cubicBezTo>
                      <a:pt x="427" y="301"/>
                      <a:pt x="452" y="201"/>
                      <a:pt x="402" y="101"/>
                    </a:cubicBezTo>
                    <a:cubicBezTo>
                      <a:pt x="368" y="34"/>
                      <a:pt x="302" y="0"/>
                      <a:pt x="23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7" name="Google Shape;6107;p31"/>
              <p:cNvSpPr/>
              <p:nvPr/>
            </p:nvSpPr>
            <p:spPr>
              <a:xfrm>
                <a:off x="1965675" y="3363575"/>
                <a:ext cx="11300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2" extrusionOk="0">
                    <a:moveTo>
                      <a:pt x="223" y="0"/>
                    </a:moveTo>
                    <a:cubicBezTo>
                      <a:pt x="197" y="0"/>
                      <a:pt x="172" y="6"/>
                      <a:pt x="151" y="20"/>
                    </a:cubicBezTo>
                    <a:cubicBezTo>
                      <a:pt x="51" y="70"/>
                      <a:pt x="1" y="196"/>
                      <a:pt x="51" y="296"/>
                    </a:cubicBezTo>
                    <a:cubicBezTo>
                      <a:pt x="87" y="350"/>
                      <a:pt x="162" y="391"/>
                      <a:pt x="239" y="391"/>
                    </a:cubicBezTo>
                    <a:cubicBezTo>
                      <a:pt x="269" y="391"/>
                      <a:pt x="298" y="385"/>
                      <a:pt x="326" y="371"/>
                    </a:cubicBezTo>
                    <a:cubicBezTo>
                      <a:pt x="427" y="321"/>
                      <a:pt x="452" y="196"/>
                      <a:pt x="402" y="95"/>
                    </a:cubicBezTo>
                    <a:cubicBezTo>
                      <a:pt x="366" y="41"/>
                      <a:pt x="290" y="0"/>
                      <a:pt x="22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8" name="Google Shape;6108;p31"/>
              <p:cNvSpPr/>
              <p:nvPr/>
            </p:nvSpPr>
            <p:spPr>
              <a:xfrm>
                <a:off x="1859800" y="3483850"/>
                <a:ext cx="18800" cy="16325"/>
              </a:xfrm>
              <a:custGeom>
                <a:avLst/>
                <a:gdLst/>
                <a:ahLst/>
                <a:cxnLst/>
                <a:rect l="l" t="t" r="r" b="b"/>
                <a:pathLst>
                  <a:path w="752" h="653" extrusionOk="0">
                    <a:moveTo>
                      <a:pt x="377" y="1"/>
                    </a:moveTo>
                    <a:cubicBezTo>
                      <a:pt x="325" y="1"/>
                      <a:pt x="273" y="15"/>
                      <a:pt x="226" y="46"/>
                    </a:cubicBezTo>
                    <a:cubicBezTo>
                      <a:pt x="50" y="122"/>
                      <a:pt x="0" y="322"/>
                      <a:pt x="75" y="472"/>
                    </a:cubicBezTo>
                    <a:cubicBezTo>
                      <a:pt x="149" y="583"/>
                      <a:pt x="276" y="652"/>
                      <a:pt x="398" y="652"/>
                    </a:cubicBezTo>
                    <a:cubicBezTo>
                      <a:pt x="442" y="652"/>
                      <a:pt x="486" y="643"/>
                      <a:pt x="526" y="623"/>
                    </a:cubicBezTo>
                    <a:cubicBezTo>
                      <a:pt x="677" y="523"/>
                      <a:pt x="752" y="322"/>
                      <a:pt x="652" y="172"/>
                    </a:cubicBezTo>
                    <a:cubicBezTo>
                      <a:pt x="600" y="69"/>
                      <a:pt x="490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9" name="Google Shape;6109;p31"/>
              <p:cNvSpPr/>
              <p:nvPr/>
            </p:nvSpPr>
            <p:spPr>
              <a:xfrm>
                <a:off x="1995750" y="3618850"/>
                <a:ext cx="1757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1" extrusionOk="0">
                    <a:moveTo>
                      <a:pt x="350" y="0"/>
                    </a:moveTo>
                    <a:cubicBezTo>
                      <a:pt x="299" y="0"/>
                      <a:pt x="248" y="12"/>
                      <a:pt x="201" y="35"/>
                    </a:cubicBezTo>
                    <a:cubicBezTo>
                      <a:pt x="51" y="110"/>
                      <a:pt x="1" y="311"/>
                      <a:pt x="76" y="461"/>
                    </a:cubicBezTo>
                    <a:cubicBezTo>
                      <a:pt x="128" y="565"/>
                      <a:pt x="239" y="621"/>
                      <a:pt x="353" y="621"/>
                    </a:cubicBezTo>
                    <a:cubicBezTo>
                      <a:pt x="404" y="621"/>
                      <a:pt x="455" y="610"/>
                      <a:pt x="502" y="586"/>
                    </a:cubicBezTo>
                    <a:cubicBezTo>
                      <a:pt x="652" y="511"/>
                      <a:pt x="702" y="311"/>
                      <a:pt x="627" y="160"/>
                    </a:cubicBezTo>
                    <a:cubicBezTo>
                      <a:pt x="575" y="56"/>
                      <a:pt x="464" y="0"/>
                      <a:pt x="35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0" name="Google Shape;6110;p31"/>
              <p:cNvSpPr/>
              <p:nvPr/>
            </p:nvSpPr>
            <p:spPr>
              <a:xfrm>
                <a:off x="1990125" y="3474350"/>
                <a:ext cx="6275" cy="582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233" extrusionOk="0">
                    <a:moveTo>
                      <a:pt x="125" y="0"/>
                    </a:moveTo>
                    <a:cubicBezTo>
                      <a:pt x="75" y="0"/>
                      <a:pt x="0" y="25"/>
                      <a:pt x="0" y="101"/>
                    </a:cubicBezTo>
                    <a:cubicBezTo>
                      <a:pt x="0" y="176"/>
                      <a:pt x="25" y="226"/>
                      <a:pt x="100" y="226"/>
                    </a:cubicBezTo>
                    <a:cubicBezTo>
                      <a:pt x="114" y="230"/>
                      <a:pt x="126" y="232"/>
                      <a:pt x="138" y="232"/>
                    </a:cubicBezTo>
                    <a:cubicBezTo>
                      <a:pt x="192" y="232"/>
                      <a:pt x="226" y="188"/>
                      <a:pt x="226" y="126"/>
                    </a:cubicBezTo>
                    <a:cubicBezTo>
                      <a:pt x="251" y="76"/>
                      <a:pt x="201" y="0"/>
                      <a:pt x="12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1" name="Google Shape;6111;p31"/>
              <p:cNvSpPr/>
              <p:nvPr/>
            </p:nvSpPr>
            <p:spPr>
              <a:xfrm>
                <a:off x="1886725" y="3555150"/>
                <a:ext cx="7550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79" extrusionOk="0">
                    <a:moveTo>
                      <a:pt x="161" y="0"/>
                    </a:moveTo>
                    <a:cubicBezTo>
                      <a:pt x="140" y="0"/>
                      <a:pt x="119" y="9"/>
                      <a:pt x="101" y="26"/>
                    </a:cubicBezTo>
                    <a:cubicBezTo>
                      <a:pt x="26" y="52"/>
                      <a:pt x="1" y="127"/>
                      <a:pt x="26" y="202"/>
                    </a:cubicBezTo>
                    <a:cubicBezTo>
                      <a:pt x="58" y="250"/>
                      <a:pt x="101" y="278"/>
                      <a:pt x="148" y="278"/>
                    </a:cubicBezTo>
                    <a:cubicBezTo>
                      <a:pt x="173" y="278"/>
                      <a:pt x="200" y="270"/>
                      <a:pt x="226" y="252"/>
                    </a:cubicBezTo>
                    <a:cubicBezTo>
                      <a:pt x="276" y="227"/>
                      <a:pt x="302" y="152"/>
                      <a:pt x="276" y="77"/>
                    </a:cubicBezTo>
                    <a:cubicBezTo>
                      <a:pt x="244" y="28"/>
                      <a:pt x="201" y="0"/>
                      <a:pt x="16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2" name="Google Shape;6112;p31"/>
              <p:cNvSpPr/>
              <p:nvPr/>
            </p:nvSpPr>
            <p:spPr>
              <a:xfrm>
                <a:off x="1905525" y="3595250"/>
                <a:ext cx="7550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79" extrusionOk="0">
                    <a:moveTo>
                      <a:pt x="155" y="0"/>
                    </a:moveTo>
                    <a:cubicBezTo>
                      <a:pt x="129" y="0"/>
                      <a:pt x="102" y="9"/>
                      <a:pt x="76" y="27"/>
                    </a:cubicBezTo>
                    <a:cubicBezTo>
                      <a:pt x="26" y="52"/>
                      <a:pt x="1" y="127"/>
                      <a:pt x="26" y="202"/>
                    </a:cubicBezTo>
                    <a:cubicBezTo>
                      <a:pt x="42" y="251"/>
                      <a:pt x="89" y="278"/>
                      <a:pt x="135" y="278"/>
                    </a:cubicBezTo>
                    <a:cubicBezTo>
                      <a:pt x="159" y="278"/>
                      <a:pt x="183" y="270"/>
                      <a:pt x="201" y="252"/>
                    </a:cubicBezTo>
                    <a:cubicBezTo>
                      <a:pt x="276" y="227"/>
                      <a:pt x="301" y="152"/>
                      <a:pt x="276" y="77"/>
                    </a:cubicBezTo>
                    <a:cubicBezTo>
                      <a:pt x="244" y="28"/>
                      <a:pt x="201" y="0"/>
                      <a:pt x="15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3" name="Google Shape;6113;p31"/>
              <p:cNvSpPr/>
              <p:nvPr/>
            </p:nvSpPr>
            <p:spPr>
              <a:xfrm>
                <a:off x="1936850" y="3507150"/>
                <a:ext cx="505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7" extrusionOk="0">
                    <a:moveTo>
                      <a:pt x="111" y="0"/>
                    </a:moveTo>
                    <a:cubicBezTo>
                      <a:pt x="92" y="0"/>
                      <a:pt x="72" y="6"/>
                      <a:pt x="51" y="17"/>
                    </a:cubicBezTo>
                    <a:cubicBezTo>
                      <a:pt x="26" y="42"/>
                      <a:pt x="1" y="92"/>
                      <a:pt x="26" y="117"/>
                    </a:cubicBezTo>
                    <a:cubicBezTo>
                      <a:pt x="44" y="154"/>
                      <a:pt x="76" y="177"/>
                      <a:pt x="111" y="177"/>
                    </a:cubicBezTo>
                    <a:cubicBezTo>
                      <a:pt x="124" y="177"/>
                      <a:pt x="138" y="174"/>
                      <a:pt x="151" y="167"/>
                    </a:cubicBezTo>
                    <a:cubicBezTo>
                      <a:pt x="176" y="142"/>
                      <a:pt x="201" y="92"/>
                      <a:pt x="176" y="42"/>
                    </a:cubicBezTo>
                    <a:cubicBezTo>
                      <a:pt x="162" y="12"/>
                      <a:pt x="138" y="0"/>
                      <a:pt x="11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4" name="Google Shape;6114;p31"/>
              <p:cNvSpPr/>
              <p:nvPr/>
            </p:nvSpPr>
            <p:spPr>
              <a:xfrm>
                <a:off x="1907400" y="3564325"/>
                <a:ext cx="50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2" extrusionOk="0">
                    <a:moveTo>
                      <a:pt x="91" y="1"/>
                    </a:moveTo>
                    <a:cubicBezTo>
                      <a:pt x="78" y="1"/>
                      <a:pt x="64" y="4"/>
                      <a:pt x="51" y="10"/>
                    </a:cubicBezTo>
                    <a:cubicBezTo>
                      <a:pt x="26" y="35"/>
                      <a:pt x="1" y="86"/>
                      <a:pt x="26" y="136"/>
                    </a:cubicBezTo>
                    <a:cubicBezTo>
                      <a:pt x="44" y="153"/>
                      <a:pt x="74" y="171"/>
                      <a:pt x="108" y="171"/>
                    </a:cubicBezTo>
                    <a:cubicBezTo>
                      <a:pt x="122" y="171"/>
                      <a:pt x="137" y="168"/>
                      <a:pt x="151" y="161"/>
                    </a:cubicBezTo>
                    <a:cubicBezTo>
                      <a:pt x="176" y="136"/>
                      <a:pt x="201" y="86"/>
                      <a:pt x="176" y="60"/>
                    </a:cubicBezTo>
                    <a:cubicBezTo>
                      <a:pt x="158" y="24"/>
                      <a:pt x="126" y="1"/>
                      <a:pt x="9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5" name="Google Shape;6115;p31"/>
              <p:cNvSpPr/>
              <p:nvPr/>
            </p:nvSpPr>
            <p:spPr>
              <a:xfrm>
                <a:off x="1921200" y="3512925"/>
                <a:ext cx="5025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2" extrusionOk="0">
                    <a:moveTo>
                      <a:pt x="103" y="1"/>
                    </a:moveTo>
                    <a:cubicBezTo>
                      <a:pt x="92" y="1"/>
                      <a:pt x="83" y="4"/>
                      <a:pt x="75" y="11"/>
                    </a:cubicBezTo>
                    <a:cubicBezTo>
                      <a:pt x="25" y="36"/>
                      <a:pt x="0" y="86"/>
                      <a:pt x="25" y="137"/>
                    </a:cubicBezTo>
                    <a:cubicBezTo>
                      <a:pt x="43" y="154"/>
                      <a:pt x="73" y="172"/>
                      <a:pt x="107" y="172"/>
                    </a:cubicBezTo>
                    <a:cubicBezTo>
                      <a:pt x="121" y="172"/>
                      <a:pt x="136" y="169"/>
                      <a:pt x="151" y="162"/>
                    </a:cubicBezTo>
                    <a:cubicBezTo>
                      <a:pt x="176" y="137"/>
                      <a:pt x="201" y="86"/>
                      <a:pt x="176" y="36"/>
                    </a:cubicBezTo>
                    <a:cubicBezTo>
                      <a:pt x="158" y="19"/>
                      <a:pt x="128" y="1"/>
                      <a:pt x="10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6" name="Google Shape;6116;p31"/>
              <p:cNvSpPr/>
              <p:nvPr/>
            </p:nvSpPr>
            <p:spPr>
              <a:xfrm>
                <a:off x="1931850" y="3546150"/>
                <a:ext cx="5025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2" extrusionOk="0">
                    <a:moveTo>
                      <a:pt x="100" y="1"/>
                    </a:moveTo>
                    <a:cubicBezTo>
                      <a:pt x="91" y="1"/>
                      <a:pt x="82" y="4"/>
                      <a:pt x="75" y="11"/>
                    </a:cubicBezTo>
                    <a:cubicBezTo>
                      <a:pt x="25" y="36"/>
                      <a:pt x="0" y="86"/>
                      <a:pt x="25" y="136"/>
                    </a:cubicBezTo>
                    <a:cubicBezTo>
                      <a:pt x="43" y="154"/>
                      <a:pt x="73" y="171"/>
                      <a:pt x="107" y="171"/>
                    </a:cubicBezTo>
                    <a:cubicBezTo>
                      <a:pt x="121" y="171"/>
                      <a:pt x="136" y="168"/>
                      <a:pt x="151" y="161"/>
                    </a:cubicBezTo>
                    <a:cubicBezTo>
                      <a:pt x="201" y="136"/>
                      <a:pt x="201" y="86"/>
                      <a:pt x="176" y="61"/>
                    </a:cubicBezTo>
                    <a:cubicBezTo>
                      <a:pt x="157" y="24"/>
                      <a:pt x="126" y="1"/>
                      <a:pt x="10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7" name="Google Shape;6117;p31"/>
              <p:cNvSpPr/>
              <p:nvPr/>
            </p:nvSpPr>
            <p:spPr>
              <a:xfrm>
                <a:off x="1958775" y="3586725"/>
                <a:ext cx="5050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67" extrusionOk="0">
                    <a:moveTo>
                      <a:pt x="112" y="0"/>
                    </a:moveTo>
                    <a:cubicBezTo>
                      <a:pt x="93" y="0"/>
                      <a:pt x="72" y="6"/>
                      <a:pt x="51" y="17"/>
                    </a:cubicBezTo>
                    <a:cubicBezTo>
                      <a:pt x="26" y="42"/>
                      <a:pt x="1" y="92"/>
                      <a:pt x="26" y="117"/>
                    </a:cubicBezTo>
                    <a:cubicBezTo>
                      <a:pt x="51" y="167"/>
                      <a:pt x="101" y="167"/>
                      <a:pt x="126" y="167"/>
                    </a:cubicBezTo>
                    <a:cubicBezTo>
                      <a:pt x="176" y="142"/>
                      <a:pt x="201" y="92"/>
                      <a:pt x="176" y="42"/>
                    </a:cubicBezTo>
                    <a:cubicBezTo>
                      <a:pt x="162" y="12"/>
                      <a:pt x="138" y="0"/>
                      <a:pt x="11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8" name="Google Shape;6118;p31"/>
              <p:cNvSpPr/>
              <p:nvPr/>
            </p:nvSpPr>
            <p:spPr>
              <a:xfrm>
                <a:off x="2002025" y="3531125"/>
                <a:ext cx="8175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27" h="287" extrusionOk="0">
                    <a:moveTo>
                      <a:pt x="161" y="0"/>
                    </a:moveTo>
                    <a:cubicBezTo>
                      <a:pt x="141" y="0"/>
                      <a:pt x="121" y="3"/>
                      <a:pt x="101" y="10"/>
                    </a:cubicBezTo>
                    <a:cubicBezTo>
                      <a:pt x="25" y="60"/>
                      <a:pt x="0" y="135"/>
                      <a:pt x="50" y="211"/>
                    </a:cubicBezTo>
                    <a:cubicBezTo>
                      <a:pt x="67" y="259"/>
                      <a:pt x="114" y="287"/>
                      <a:pt x="159" y="287"/>
                    </a:cubicBezTo>
                    <a:cubicBezTo>
                      <a:pt x="184" y="287"/>
                      <a:pt x="208" y="278"/>
                      <a:pt x="226" y="261"/>
                    </a:cubicBezTo>
                    <a:cubicBezTo>
                      <a:pt x="301" y="236"/>
                      <a:pt x="326" y="135"/>
                      <a:pt x="301" y="60"/>
                    </a:cubicBezTo>
                    <a:cubicBezTo>
                      <a:pt x="264" y="23"/>
                      <a:pt x="214" y="0"/>
                      <a:pt x="16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9" name="Google Shape;6119;p31"/>
              <p:cNvSpPr/>
              <p:nvPr/>
            </p:nvSpPr>
            <p:spPr>
              <a:xfrm>
                <a:off x="1943125" y="3472225"/>
                <a:ext cx="7550" cy="65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62" extrusionOk="0">
                    <a:moveTo>
                      <a:pt x="135" y="0"/>
                    </a:moveTo>
                    <a:cubicBezTo>
                      <a:pt x="116" y="0"/>
                      <a:pt x="96" y="3"/>
                      <a:pt x="76" y="10"/>
                    </a:cubicBezTo>
                    <a:cubicBezTo>
                      <a:pt x="25" y="35"/>
                      <a:pt x="0" y="135"/>
                      <a:pt x="25" y="186"/>
                    </a:cubicBezTo>
                    <a:cubicBezTo>
                      <a:pt x="42" y="234"/>
                      <a:pt x="89" y="262"/>
                      <a:pt x="134" y="262"/>
                    </a:cubicBezTo>
                    <a:cubicBezTo>
                      <a:pt x="159" y="262"/>
                      <a:pt x="183" y="253"/>
                      <a:pt x="201" y="236"/>
                    </a:cubicBezTo>
                    <a:cubicBezTo>
                      <a:pt x="276" y="211"/>
                      <a:pt x="301" y="135"/>
                      <a:pt x="251" y="60"/>
                    </a:cubicBezTo>
                    <a:cubicBezTo>
                      <a:pt x="233" y="24"/>
                      <a:pt x="187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0" name="Google Shape;6120;p31"/>
              <p:cNvSpPr/>
              <p:nvPr/>
            </p:nvSpPr>
            <p:spPr>
              <a:xfrm>
                <a:off x="2473200" y="2949425"/>
                <a:ext cx="1130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6" extrusionOk="0">
                    <a:moveTo>
                      <a:pt x="231" y="0"/>
                    </a:moveTo>
                    <a:cubicBezTo>
                      <a:pt x="205" y="0"/>
                      <a:pt x="178" y="6"/>
                      <a:pt x="151" y="20"/>
                    </a:cubicBezTo>
                    <a:cubicBezTo>
                      <a:pt x="51" y="70"/>
                      <a:pt x="1" y="195"/>
                      <a:pt x="76" y="295"/>
                    </a:cubicBezTo>
                    <a:cubicBezTo>
                      <a:pt x="109" y="362"/>
                      <a:pt x="165" y="396"/>
                      <a:pt x="228" y="396"/>
                    </a:cubicBezTo>
                    <a:cubicBezTo>
                      <a:pt x="260" y="396"/>
                      <a:pt x="293" y="387"/>
                      <a:pt x="326" y="371"/>
                    </a:cubicBezTo>
                    <a:cubicBezTo>
                      <a:pt x="427" y="321"/>
                      <a:pt x="452" y="195"/>
                      <a:pt x="402" y="120"/>
                    </a:cubicBezTo>
                    <a:cubicBezTo>
                      <a:pt x="365" y="47"/>
                      <a:pt x="301" y="0"/>
                      <a:pt x="23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1" name="Google Shape;6121;p31"/>
              <p:cNvSpPr/>
              <p:nvPr/>
            </p:nvSpPr>
            <p:spPr>
              <a:xfrm>
                <a:off x="2500775" y="3008175"/>
                <a:ext cx="11300" cy="97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88" extrusionOk="0">
                    <a:moveTo>
                      <a:pt x="231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25" y="76"/>
                      <a:pt x="0" y="176"/>
                      <a:pt x="50" y="276"/>
                    </a:cubicBezTo>
                    <a:cubicBezTo>
                      <a:pt x="84" y="343"/>
                      <a:pt x="151" y="388"/>
                      <a:pt x="221" y="388"/>
                    </a:cubicBezTo>
                    <a:cubicBezTo>
                      <a:pt x="256" y="388"/>
                      <a:pt x="293" y="377"/>
                      <a:pt x="326" y="351"/>
                    </a:cubicBezTo>
                    <a:cubicBezTo>
                      <a:pt x="401" y="301"/>
                      <a:pt x="451" y="201"/>
                      <a:pt x="401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2" name="Google Shape;6122;p31"/>
              <p:cNvSpPr/>
              <p:nvPr/>
            </p:nvSpPr>
            <p:spPr>
              <a:xfrm>
                <a:off x="2546500" y="2879475"/>
                <a:ext cx="75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7" extrusionOk="0">
                    <a:moveTo>
                      <a:pt x="145" y="1"/>
                    </a:moveTo>
                    <a:cubicBezTo>
                      <a:pt x="130" y="1"/>
                      <a:pt x="115" y="4"/>
                      <a:pt x="101" y="11"/>
                    </a:cubicBezTo>
                    <a:cubicBezTo>
                      <a:pt x="26" y="36"/>
                      <a:pt x="1" y="111"/>
                      <a:pt x="51" y="186"/>
                    </a:cubicBezTo>
                    <a:cubicBezTo>
                      <a:pt x="69" y="223"/>
                      <a:pt x="115" y="246"/>
                      <a:pt x="157" y="246"/>
                    </a:cubicBezTo>
                    <a:cubicBezTo>
                      <a:pt x="173" y="246"/>
                      <a:pt x="188" y="243"/>
                      <a:pt x="201" y="236"/>
                    </a:cubicBezTo>
                    <a:cubicBezTo>
                      <a:pt x="277" y="186"/>
                      <a:pt x="302" y="136"/>
                      <a:pt x="252" y="61"/>
                    </a:cubicBezTo>
                    <a:cubicBezTo>
                      <a:pt x="233" y="24"/>
                      <a:pt x="188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3" name="Google Shape;6123;p31"/>
              <p:cNvSpPr/>
              <p:nvPr/>
            </p:nvSpPr>
            <p:spPr>
              <a:xfrm>
                <a:off x="2503900" y="296305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53" y="0"/>
                    </a:moveTo>
                    <a:cubicBezTo>
                      <a:pt x="129" y="0"/>
                      <a:pt x="102" y="8"/>
                      <a:pt x="76" y="26"/>
                    </a:cubicBezTo>
                    <a:cubicBezTo>
                      <a:pt x="26" y="51"/>
                      <a:pt x="1" y="126"/>
                      <a:pt x="26" y="177"/>
                    </a:cubicBezTo>
                    <a:cubicBezTo>
                      <a:pt x="58" y="225"/>
                      <a:pt x="101" y="253"/>
                      <a:pt x="141" y="253"/>
                    </a:cubicBezTo>
                    <a:cubicBezTo>
                      <a:pt x="162" y="253"/>
                      <a:pt x="183" y="244"/>
                      <a:pt x="201" y="227"/>
                    </a:cubicBezTo>
                    <a:cubicBezTo>
                      <a:pt x="251" y="202"/>
                      <a:pt x="276" y="126"/>
                      <a:pt x="251" y="76"/>
                    </a:cubicBezTo>
                    <a:cubicBezTo>
                      <a:pt x="235" y="28"/>
                      <a:pt x="198" y="0"/>
                      <a:pt x="15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4" name="Google Shape;6124;p31"/>
              <p:cNvSpPr/>
              <p:nvPr/>
            </p:nvSpPr>
            <p:spPr>
              <a:xfrm>
                <a:off x="2523950" y="2887850"/>
                <a:ext cx="69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3" extrusionOk="0">
                    <a:moveTo>
                      <a:pt x="160" y="1"/>
                    </a:moveTo>
                    <a:cubicBezTo>
                      <a:pt x="140" y="1"/>
                      <a:pt x="119" y="9"/>
                      <a:pt x="101" y="27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5"/>
                      <a:pt x="103" y="242"/>
                      <a:pt x="140" y="242"/>
                    </a:cubicBezTo>
                    <a:cubicBezTo>
                      <a:pt x="161" y="242"/>
                      <a:pt x="183" y="236"/>
                      <a:pt x="201" y="227"/>
                    </a:cubicBezTo>
                    <a:cubicBezTo>
                      <a:pt x="276" y="202"/>
                      <a:pt x="276" y="127"/>
                      <a:pt x="251" y="77"/>
                    </a:cubicBezTo>
                    <a:cubicBezTo>
                      <a:pt x="235" y="28"/>
                      <a:pt x="198" y="1"/>
                      <a:pt x="16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5" name="Google Shape;6125;p31"/>
              <p:cNvSpPr/>
              <p:nvPr/>
            </p:nvSpPr>
            <p:spPr>
              <a:xfrm>
                <a:off x="2539625" y="2936500"/>
                <a:ext cx="6900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6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0" y="10"/>
                    </a:cubicBezTo>
                    <a:cubicBezTo>
                      <a:pt x="25" y="61"/>
                      <a:pt x="0" y="136"/>
                      <a:pt x="50" y="186"/>
                    </a:cubicBezTo>
                    <a:cubicBezTo>
                      <a:pt x="69" y="223"/>
                      <a:pt x="114" y="246"/>
                      <a:pt x="156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276" y="136"/>
                      <a:pt x="251" y="61"/>
                    </a:cubicBezTo>
                    <a:cubicBezTo>
                      <a:pt x="232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6" name="Google Shape;6126;p31"/>
              <p:cNvSpPr/>
              <p:nvPr/>
            </p:nvSpPr>
            <p:spPr>
              <a:xfrm>
                <a:off x="2578475" y="2995400"/>
                <a:ext cx="75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46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0" y="10"/>
                    </a:cubicBezTo>
                    <a:cubicBezTo>
                      <a:pt x="25" y="60"/>
                      <a:pt x="0" y="111"/>
                      <a:pt x="50" y="186"/>
                    </a:cubicBezTo>
                    <a:cubicBezTo>
                      <a:pt x="69" y="222"/>
                      <a:pt x="114" y="246"/>
                      <a:pt x="156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301" y="136"/>
                      <a:pt x="251" y="60"/>
                    </a:cubicBezTo>
                    <a:cubicBezTo>
                      <a:pt x="232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7" name="Google Shape;6127;p31"/>
              <p:cNvSpPr/>
              <p:nvPr/>
            </p:nvSpPr>
            <p:spPr>
              <a:xfrm>
                <a:off x="2555275" y="28283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59" y="9"/>
                      <a:pt x="126" y="26"/>
                    </a:cubicBezTo>
                    <a:cubicBezTo>
                      <a:pt x="51" y="76"/>
                      <a:pt x="1" y="201"/>
                      <a:pt x="51" y="276"/>
                    </a:cubicBezTo>
                    <a:cubicBezTo>
                      <a:pt x="88" y="350"/>
                      <a:pt x="165" y="396"/>
                      <a:pt x="243" y="396"/>
                    </a:cubicBezTo>
                    <a:cubicBezTo>
                      <a:pt x="271" y="396"/>
                      <a:pt x="300" y="390"/>
                      <a:pt x="327" y="377"/>
                    </a:cubicBezTo>
                    <a:cubicBezTo>
                      <a:pt x="427" y="326"/>
                      <a:pt x="452" y="201"/>
                      <a:pt x="402" y="101"/>
                    </a:cubicBezTo>
                    <a:cubicBezTo>
                      <a:pt x="368" y="34"/>
                      <a:pt x="302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8" name="Google Shape;6128;p31"/>
              <p:cNvSpPr/>
              <p:nvPr/>
            </p:nvSpPr>
            <p:spPr>
              <a:xfrm>
                <a:off x="2089750" y="3510675"/>
                <a:ext cx="9425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7" extrusionOk="0">
                    <a:moveTo>
                      <a:pt x="201" y="1"/>
                    </a:moveTo>
                    <a:cubicBezTo>
                      <a:pt x="100" y="1"/>
                      <a:pt x="25" y="76"/>
                      <a:pt x="0" y="151"/>
                    </a:cubicBezTo>
                    <a:cubicBezTo>
                      <a:pt x="0" y="252"/>
                      <a:pt x="50" y="352"/>
                      <a:pt x="150" y="352"/>
                    </a:cubicBezTo>
                    <a:cubicBezTo>
                      <a:pt x="164" y="355"/>
                      <a:pt x="176" y="357"/>
                      <a:pt x="189" y="357"/>
                    </a:cubicBezTo>
                    <a:cubicBezTo>
                      <a:pt x="270" y="357"/>
                      <a:pt x="329" y="289"/>
                      <a:pt x="351" y="201"/>
                    </a:cubicBezTo>
                    <a:cubicBezTo>
                      <a:pt x="376" y="126"/>
                      <a:pt x="301" y="26"/>
                      <a:pt x="20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9" name="Google Shape;6129;p31"/>
              <p:cNvSpPr/>
              <p:nvPr/>
            </p:nvSpPr>
            <p:spPr>
              <a:xfrm>
                <a:off x="1939375" y="362910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24" y="1"/>
                    </a:moveTo>
                    <a:cubicBezTo>
                      <a:pt x="192" y="1"/>
                      <a:pt x="159" y="9"/>
                      <a:pt x="125" y="26"/>
                    </a:cubicBezTo>
                    <a:cubicBezTo>
                      <a:pt x="25" y="76"/>
                      <a:pt x="0" y="176"/>
                      <a:pt x="50" y="277"/>
                    </a:cubicBezTo>
                    <a:cubicBezTo>
                      <a:pt x="84" y="343"/>
                      <a:pt x="139" y="377"/>
                      <a:pt x="202" y="377"/>
                    </a:cubicBezTo>
                    <a:cubicBezTo>
                      <a:pt x="234" y="377"/>
                      <a:pt x="267" y="368"/>
                      <a:pt x="301" y="352"/>
                    </a:cubicBezTo>
                    <a:cubicBezTo>
                      <a:pt x="401" y="302"/>
                      <a:pt x="451" y="201"/>
                      <a:pt x="376" y="101"/>
                    </a:cubicBezTo>
                    <a:cubicBezTo>
                      <a:pt x="343" y="34"/>
                      <a:pt x="287" y="1"/>
                      <a:pt x="22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0" name="Google Shape;6130;p31"/>
              <p:cNvSpPr/>
              <p:nvPr/>
            </p:nvSpPr>
            <p:spPr>
              <a:xfrm>
                <a:off x="1966300" y="3687375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59" y="9"/>
                      <a:pt x="126" y="26"/>
                    </a:cubicBezTo>
                    <a:cubicBezTo>
                      <a:pt x="26" y="76"/>
                      <a:pt x="1" y="201"/>
                      <a:pt x="51" y="276"/>
                    </a:cubicBezTo>
                    <a:cubicBezTo>
                      <a:pt x="88" y="350"/>
                      <a:pt x="165" y="396"/>
                      <a:pt x="242" y="396"/>
                    </a:cubicBezTo>
                    <a:cubicBezTo>
                      <a:pt x="271" y="396"/>
                      <a:pt x="300" y="390"/>
                      <a:pt x="327" y="377"/>
                    </a:cubicBezTo>
                    <a:cubicBezTo>
                      <a:pt x="402" y="326"/>
                      <a:pt x="452" y="201"/>
                      <a:pt x="402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1" name="Google Shape;6131;p31"/>
              <p:cNvSpPr/>
              <p:nvPr/>
            </p:nvSpPr>
            <p:spPr>
              <a:xfrm>
                <a:off x="2012050" y="3558675"/>
                <a:ext cx="75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7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1" y="11"/>
                    </a:cubicBezTo>
                    <a:cubicBezTo>
                      <a:pt x="25" y="61"/>
                      <a:pt x="0" y="136"/>
                      <a:pt x="50" y="186"/>
                    </a:cubicBezTo>
                    <a:cubicBezTo>
                      <a:pt x="69" y="223"/>
                      <a:pt x="114" y="246"/>
                      <a:pt x="157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301" y="136"/>
                      <a:pt x="251" y="61"/>
                    </a:cubicBezTo>
                    <a:cubicBezTo>
                      <a:pt x="233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2" name="Google Shape;6132;p31"/>
              <p:cNvSpPr/>
              <p:nvPr/>
            </p:nvSpPr>
            <p:spPr>
              <a:xfrm>
                <a:off x="1969450" y="3642525"/>
                <a:ext cx="690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2" extrusionOk="0">
                    <a:moveTo>
                      <a:pt x="155" y="0"/>
                    </a:moveTo>
                    <a:cubicBezTo>
                      <a:pt x="130" y="0"/>
                      <a:pt x="103" y="6"/>
                      <a:pt x="75" y="15"/>
                    </a:cubicBezTo>
                    <a:cubicBezTo>
                      <a:pt x="25" y="40"/>
                      <a:pt x="0" y="115"/>
                      <a:pt x="25" y="166"/>
                    </a:cubicBezTo>
                    <a:cubicBezTo>
                      <a:pt x="57" y="214"/>
                      <a:pt x="100" y="242"/>
                      <a:pt x="140" y="242"/>
                    </a:cubicBezTo>
                    <a:cubicBezTo>
                      <a:pt x="162" y="242"/>
                      <a:pt x="183" y="233"/>
                      <a:pt x="201" y="216"/>
                    </a:cubicBezTo>
                    <a:cubicBezTo>
                      <a:pt x="251" y="191"/>
                      <a:pt x="276" y="115"/>
                      <a:pt x="251" y="65"/>
                    </a:cubicBezTo>
                    <a:cubicBezTo>
                      <a:pt x="235" y="18"/>
                      <a:pt x="199" y="0"/>
                      <a:pt x="15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3" name="Google Shape;6133;p31"/>
              <p:cNvSpPr/>
              <p:nvPr/>
            </p:nvSpPr>
            <p:spPr>
              <a:xfrm>
                <a:off x="1989500" y="3567325"/>
                <a:ext cx="75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43" extrusionOk="0">
                    <a:moveTo>
                      <a:pt x="162" y="1"/>
                    </a:moveTo>
                    <a:cubicBezTo>
                      <a:pt x="140" y="1"/>
                      <a:pt x="119" y="7"/>
                      <a:pt x="100" y="16"/>
                    </a:cubicBezTo>
                    <a:cubicBezTo>
                      <a:pt x="25" y="41"/>
                      <a:pt x="0" y="116"/>
                      <a:pt x="50" y="166"/>
                    </a:cubicBezTo>
                    <a:cubicBezTo>
                      <a:pt x="66" y="215"/>
                      <a:pt x="103" y="242"/>
                      <a:pt x="141" y="242"/>
                    </a:cubicBezTo>
                    <a:cubicBezTo>
                      <a:pt x="162" y="242"/>
                      <a:pt x="183" y="234"/>
                      <a:pt x="201" y="216"/>
                    </a:cubicBezTo>
                    <a:cubicBezTo>
                      <a:pt x="276" y="191"/>
                      <a:pt x="301" y="116"/>
                      <a:pt x="251" y="66"/>
                    </a:cubicBezTo>
                    <a:cubicBezTo>
                      <a:pt x="235" y="18"/>
                      <a:pt x="199" y="1"/>
                      <a:pt x="162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4" name="Google Shape;6134;p31"/>
              <p:cNvSpPr/>
              <p:nvPr/>
            </p:nvSpPr>
            <p:spPr>
              <a:xfrm>
                <a:off x="2005150" y="3615925"/>
                <a:ext cx="7550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54" extrusionOk="0">
                    <a:moveTo>
                      <a:pt x="160" y="1"/>
                    </a:moveTo>
                    <a:cubicBezTo>
                      <a:pt x="140" y="1"/>
                      <a:pt x="119" y="9"/>
                      <a:pt x="101" y="27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6"/>
                      <a:pt x="104" y="253"/>
                      <a:pt x="142" y="253"/>
                    </a:cubicBezTo>
                    <a:cubicBezTo>
                      <a:pt x="162" y="253"/>
                      <a:pt x="183" y="245"/>
                      <a:pt x="201" y="227"/>
                    </a:cubicBezTo>
                    <a:cubicBezTo>
                      <a:pt x="276" y="202"/>
                      <a:pt x="301" y="127"/>
                      <a:pt x="251" y="77"/>
                    </a:cubicBezTo>
                    <a:cubicBezTo>
                      <a:pt x="235" y="28"/>
                      <a:pt x="198" y="1"/>
                      <a:pt x="16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5" name="Google Shape;6135;p31"/>
              <p:cNvSpPr/>
              <p:nvPr/>
            </p:nvSpPr>
            <p:spPr>
              <a:xfrm>
                <a:off x="2044000" y="3674825"/>
                <a:ext cx="755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2" extrusionOk="0">
                    <a:moveTo>
                      <a:pt x="160" y="0"/>
                    </a:moveTo>
                    <a:cubicBezTo>
                      <a:pt x="139" y="0"/>
                      <a:pt x="119" y="9"/>
                      <a:pt x="101" y="26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5"/>
                      <a:pt x="103" y="242"/>
                      <a:pt x="140" y="242"/>
                    </a:cubicBezTo>
                    <a:cubicBezTo>
                      <a:pt x="161" y="242"/>
                      <a:pt x="183" y="236"/>
                      <a:pt x="201" y="227"/>
                    </a:cubicBezTo>
                    <a:cubicBezTo>
                      <a:pt x="276" y="202"/>
                      <a:pt x="301" y="127"/>
                      <a:pt x="251" y="77"/>
                    </a:cubicBezTo>
                    <a:cubicBezTo>
                      <a:pt x="235" y="28"/>
                      <a:pt x="198" y="0"/>
                      <a:pt x="16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6" name="Google Shape;6136;p31"/>
              <p:cNvSpPr/>
              <p:nvPr/>
            </p:nvSpPr>
            <p:spPr>
              <a:xfrm>
                <a:off x="2107275" y="3593525"/>
                <a:ext cx="11950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21" extrusionOk="0">
                    <a:moveTo>
                      <a:pt x="235" y="1"/>
                    </a:moveTo>
                    <a:cubicBezTo>
                      <a:pt x="207" y="1"/>
                      <a:pt x="178" y="7"/>
                      <a:pt x="151" y="20"/>
                    </a:cubicBezTo>
                    <a:cubicBezTo>
                      <a:pt x="51" y="70"/>
                      <a:pt x="1" y="196"/>
                      <a:pt x="51" y="296"/>
                    </a:cubicBezTo>
                    <a:cubicBezTo>
                      <a:pt x="85" y="382"/>
                      <a:pt x="155" y="420"/>
                      <a:pt x="235" y="420"/>
                    </a:cubicBezTo>
                    <a:cubicBezTo>
                      <a:pt x="272" y="420"/>
                      <a:pt x="312" y="412"/>
                      <a:pt x="352" y="396"/>
                    </a:cubicBezTo>
                    <a:cubicBezTo>
                      <a:pt x="452" y="346"/>
                      <a:pt x="477" y="221"/>
                      <a:pt x="427" y="121"/>
                    </a:cubicBezTo>
                    <a:cubicBezTo>
                      <a:pt x="390" y="47"/>
                      <a:pt x="313" y="1"/>
                      <a:pt x="23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7" name="Google Shape;6137;p31"/>
              <p:cNvSpPr/>
              <p:nvPr/>
            </p:nvSpPr>
            <p:spPr>
              <a:xfrm>
                <a:off x="2020825" y="35075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0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50" y="76"/>
                      <a:pt x="0" y="201"/>
                      <a:pt x="50" y="301"/>
                    </a:cubicBezTo>
                    <a:cubicBezTo>
                      <a:pt x="86" y="356"/>
                      <a:pt x="162" y="397"/>
                      <a:pt x="238" y="397"/>
                    </a:cubicBezTo>
                    <a:cubicBezTo>
                      <a:pt x="268" y="397"/>
                      <a:pt x="298" y="391"/>
                      <a:pt x="326" y="377"/>
                    </a:cubicBezTo>
                    <a:cubicBezTo>
                      <a:pt x="426" y="326"/>
                      <a:pt x="451" y="201"/>
                      <a:pt x="401" y="101"/>
                    </a:cubicBezTo>
                    <a:cubicBezTo>
                      <a:pt x="368" y="34"/>
                      <a:pt x="301" y="1"/>
                      <a:pt x="2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8" name="Google Shape;6138;p31"/>
              <p:cNvSpPr/>
              <p:nvPr/>
            </p:nvSpPr>
            <p:spPr>
              <a:xfrm>
                <a:off x="2040250" y="3425350"/>
                <a:ext cx="9425" cy="84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37" extrusionOk="0">
                    <a:moveTo>
                      <a:pt x="186" y="1"/>
                    </a:moveTo>
                    <a:cubicBezTo>
                      <a:pt x="100" y="1"/>
                      <a:pt x="25" y="66"/>
                      <a:pt x="25" y="131"/>
                    </a:cubicBezTo>
                    <a:cubicBezTo>
                      <a:pt x="0" y="231"/>
                      <a:pt x="75" y="331"/>
                      <a:pt x="176" y="331"/>
                    </a:cubicBezTo>
                    <a:cubicBezTo>
                      <a:pt x="186" y="335"/>
                      <a:pt x="196" y="336"/>
                      <a:pt x="207" y="336"/>
                    </a:cubicBezTo>
                    <a:cubicBezTo>
                      <a:pt x="276" y="336"/>
                      <a:pt x="354" y="271"/>
                      <a:pt x="376" y="206"/>
                    </a:cubicBezTo>
                    <a:cubicBezTo>
                      <a:pt x="376" y="106"/>
                      <a:pt x="301" y="5"/>
                      <a:pt x="226" y="5"/>
                    </a:cubicBezTo>
                    <a:cubicBezTo>
                      <a:pt x="212" y="2"/>
                      <a:pt x="199" y="1"/>
                      <a:pt x="186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9" name="Google Shape;6139;p31"/>
              <p:cNvSpPr/>
              <p:nvPr/>
            </p:nvSpPr>
            <p:spPr>
              <a:xfrm>
                <a:off x="2188750" y="3305925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19" y="1"/>
                    </a:moveTo>
                    <a:cubicBezTo>
                      <a:pt x="194" y="1"/>
                      <a:pt x="171" y="7"/>
                      <a:pt x="150" y="20"/>
                    </a:cubicBezTo>
                    <a:cubicBezTo>
                      <a:pt x="50" y="71"/>
                      <a:pt x="0" y="196"/>
                      <a:pt x="50" y="296"/>
                    </a:cubicBezTo>
                    <a:cubicBezTo>
                      <a:pt x="84" y="363"/>
                      <a:pt x="150" y="396"/>
                      <a:pt x="221" y="396"/>
                    </a:cubicBezTo>
                    <a:cubicBezTo>
                      <a:pt x="256" y="396"/>
                      <a:pt x="292" y="388"/>
                      <a:pt x="326" y="371"/>
                    </a:cubicBezTo>
                    <a:cubicBezTo>
                      <a:pt x="426" y="321"/>
                      <a:pt x="451" y="221"/>
                      <a:pt x="401" y="121"/>
                    </a:cubicBezTo>
                    <a:cubicBezTo>
                      <a:pt x="364" y="47"/>
                      <a:pt x="287" y="1"/>
                      <a:pt x="21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0" name="Google Shape;6140;p31"/>
              <p:cNvSpPr/>
              <p:nvPr/>
            </p:nvSpPr>
            <p:spPr>
              <a:xfrm>
                <a:off x="2161800" y="32476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13" y="0"/>
                    </a:moveTo>
                    <a:cubicBezTo>
                      <a:pt x="184" y="0"/>
                      <a:pt x="154" y="7"/>
                      <a:pt x="126" y="21"/>
                    </a:cubicBezTo>
                    <a:cubicBezTo>
                      <a:pt x="25" y="71"/>
                      <a:pt x="0" y="196"/>
                      <a:pt x="50" y="296"/>
                    </a:cubicBezTo>
                    <a:cubicBezTo>
                      <a:pt x="84" y="363"/>
                      <a:pt x="151" y="397"/>
                      <a:pt x="221" y="397"/>
                    </a:cubicBezTo>
                    <a:cubicBezTo>
                      <a:pt x="257" y="397"/>
                      <a:pt x="293" y="388"/>
                      <a:pt x="326" y="372"/>
                    </a:cubicBezTo>
                    <a:cubicBezTo>
                      <a:pt x="401" y="321"/>
                      <a:pt x="451" y="196"/>
                      <a:pt x="401" y="96"/>
                    </a:cubicBezTo>
                    <a:cubicBezTo>
                      <a:pt x="365" y="42"/>
                      <a:pt x="290" y="0"/>
                      <a:pt x="21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1" name="Google Shape;6141;p31"/>
              <p:cNvSpPr/>
              <p:nvPr/>
            </p:nvSpPr>
            <p:spPr>
              <a:xfrm>
                <a:off x="2119825" y="3380125"/>
                <a:ext cx="6900" cy="6125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5" extrusionOk="0">
                    <a:moveTo>
                      <a:pt x="135" y="0"/>
                    </a:moveTo>
                    <a:cubicBezTo>
                      <a:pt x="116" y="0"/>
                      <a:pt x="95" y="3"/>
                      <a:pt x="75" y="10"/>
                    </a:cubicBezTo>
                    <a:cubicBezTo>
                      <a:pt x="25" y="35"/>
                      <a:pt x="0" y="110"/>
                      <a:pt x="25" y="160"/>
                    </a:cubicBezTo>
                    <a:cubicBezTo>
                      <a:pt x="63" y="217"/>
                      <a:pt x="114" y="245"/>
                      <a:pt x="159" y="245"/>
                    </a:cubicBezTo>
                    <a:cubicBezTo>
                      <a:pt x="174" y="245"/>
                      <a:pt x="188" y="242"/>
                      <a:pt x="201" y="235"/>
                    </a:cubicBezTo>
                    <a:cubicBezTo>
                      <a:pt x="251" y="185"/>
                      <a:pt x="276" y="110"/>
                      <a:pt x="251" y="60"/>
                    </a:cubicBezTo>
                    <a:cubicBezTo>
                      <a:pt x="232" y="23"/>
                      <a:pt x="187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2" name="Google Shape;6142;p31"/>
              <p:cNvSpPr/>
              <p:nvPr/>
            </p:nvSpPr>
            <p:spPr>
              <a:xfrm>
                <a:off x="2163050" y="3296150"/>
                <a:ext cx="69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6" extrusionOk="0">
                    <a:moveTo>
                      <a:pt x="120" y="1"/>
                    </a:moveTo>
                    <a:cubicBezTo>
                      <a:pt x="104" y="1"/>
                      <a:pt x="89" y="4"/>
                      <a:pt x="76" y="10"/>
                    </a:cubicBezTo>
                    <a:cubicBezTo>
                      <a:pt x="0" y="61"/>
                      <a:pt x="0" y="136"/>
                      <a:pt x="26" y="186"/>
                    </a:cubicBezTo>
                    <a:cubicBezTo>
                      <a:pt x="44" y="223"/>
                      <a:pt x="89" y="246"/>
                      <a:pt x="132" y="246"/>
                    </a:cubicBezTo>
                    <a:cubicBezTo>
                      <a:pt x="147" y="246"/>
                      <a:pt x="162" y="243"/>
                      <a:pt x="176" y="236"/>
                    </a:cubicBezTo>
                    <a:cubicBezTo>
                      <a:pt x="251" y="211"/>
                      <a:pt x="276" y="136"/>
                      <a:pt x="226" y="61"/>
                    </a:cubicBezTo>
                    <a:cubicBezTo>
                      <a:pt x="208" y="24"/>
                      <a:pt x="162" y="1"/>
                      <a:pt x="12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3" name="Google Shape;6143;p31"/>
              <p:cNvSpPr/>
              <p:nvPr/>
            </p:nvSpPr>
            <p:spPr>
              <a:xfrm>
                <a:off x="2142375" y="3371350"/>
                <a:ext cx="69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6" extrusionOk="0">
                    <a:moveTo>
                      <a:pt x="145" y="0"/>
                    </a:moveTo>
                    <a:cubicBezTo>
                      <a:pt x="129" y="0"/>
                      <a:pt x="114" y="3"/>
                      <a:pt x="101" y="10"/>
                    </a:cubicBezTo>
                    <a:cubicBezTo>
                      <a:pt x="25" y="60"/>
                      <a:pt x="0" y="135"/>
                      <a:pt x="51" y="185"/>
                    </a:cubicBezTo>
                    <a:cubicBezTo>
                      <a:pt x="69" y="222"/>
                      <a:pt x="114" y="245"/>
                      <a:pt x="157" y="245"/>
                    </a:cubicBezTo>
                    <a:cubicBezTo>
                      <a:pt x="172" y="245"/>
                      <a:pt x="187" y="242"/>
                      <a:pt x="201" y="236"/>
                    </a:cubicBezTo>
                    <a:cubicBezTo>
                      <a:pt x="276" y="211"/>
                      <a:pt x="276" y="135"/>
                      <a:pt x="251" y="60"/>
                    </a:cubicBezTo>
                    <a:cubicBezTo>
                      <a:pt x="233" y="23"/>
                      <a:pt x="187" y="0"/>
                      <a:pt x="14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4" name="Google Shape;6144;p31"/>
              <p:cNvSpPr/>
              <p:nvPr/>
            </p:nvSpPr>
            <p:spPr>
              <a:xfrm>
                <a:off x="2126700" y="332270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60" y="0"/>
                    </a:moveTo>
                    <a:cubicBezTo>
                      <a:pt x="140" y="0"/>
                      <a:pt x="119" y="8"/>
                      <a:pt x="101" y="26"/>
                    </a:cubicBezTo>
                    <a:cubicBezTo>
                      <a:pt x="26" y="51"/>
                      <a:pt x="1" y="126"/>
                      <a:pt x="51" y="177"/>
                    </a:cubicBezTo>
                    <a:cubicBezTo>
                      <a:pt x="67" y="225"/>
                      <a:pt x="104" y="253"/>
                      <a:pt x="142" y="253"/>
                    </a:cubicBezTo>
                    <a:cubicBezTo>
                      <a:pt x="163" y="253"/>
                      <a:pt x="184" y="244"/>
                      <a:pt x="201" y="227"/>
                    </a:cubicBezTo>
                    <a:cubicBezTo>
                      <a:pt x="277" y="202"/>
                      <a:pt x="277" y="126"/>
                      <a:pt x="251" y="76"/>
                    </a:cubicBezTo>
                    <a:cubicBezTo>
                      <a:pt x="235" y="28"/>
                      <a:pt x="198" y="0"/>
                      <a:pt x="16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5" name="Google Shape;6145;p31"/>
              <p:cNvSpPr/>
              <p:nvPr/>
            </p:nvSpPr>
            <p:spPr>
              <a:xfrm>
                <a:off x="2087850" y="326380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54" y="0"/>
                    </a:moveTo>
                    <a:cubicBezTo>
                      <a:pt x="129" y="0"/>
                      <a:pt x="103" y="9"/>
                      <a:pt x="76" y="26"/>
                    </a:cubicBezTo>
                    <a:cubicBezTo>
                      <a:pt x="26" y="51"/>
                      <a:pt x="1" y="127"/>
                      <a:pt x="26" y="177"/>
                    </a:cubicBezTo>
                    <a:cubicBezTo>
                      <a:pt x="58" y="225"/>
                      <a:pt x="101" y="253"/>
                      <a:pt x="141" y="253"/>
                    </a:cubicBezTo>
                    <a:cubicBezTo>
                      <a:pt x="163" y="253"/>
                      <a:pt x="184" y="245"/>
                      <a:pt x="201" y="227"/>
                    </a:cubicBezTo>
                    <a:cubicBezTo>
                      <a:pt x="252" y="202"/>
                      <a:pt x="277" y="127"/>
                      <a:pt x="252" y="76"/>
                    </a:cubicBezTo>
                    <a:cubicBezTo>
                      <a:pt x="235" y="28"/>
                      <a:pt x="198" y="0"/>
                      <a:pt x="15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6" name="Google Shape;6146;p31"/>
              <p:cNvSpPr/>
              <p:nvPr/>
            </p:nvSpPr>
            <p:spPr>
              <a:xfrm>
                <a:off x="2020200" y="3340875"/>
                <a:ext cx="11925" cy="10550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22" extrusionOk="0">
                    <a:moveTo>
                      <a:pt x="230" y="1"/>
                    </a:moveTo>
                    <a:cubicBezTo>
                      <a:pt x="195" y="1"/>
                      <a:pt x="159" y="9"/>
                      <a:pt x="125" y="26"/>
                    </a:cubicBezTo>
                    <a:cubicBezTo>
                      <a:pt x="25" y="76"/>
                      <a:pt x="0" y="201"/>
                      <a:pt x="50" y="302"/>
                    </a:cubicBezTo>
                    <a:cubicBezTo>
                      <a:pt x="87" y="375"/>
                      <a:pt x="164" y="422"/>
                      <a:pt x="242" y="422"/>
                    </a:cubicBezTo>
                    <a:cubicBezTo>
                      <a:pt x="270" y="422"/>
                      <a:pt x="299" y="415"/>
                      <a:pt x="326" y="402"/>
                    </a:cubicBezTo>
                    <a:cubicBezTo>
                      <a:pt x="426" y="327"/>
                      <a:pt x="476" y="201"/>
                      <a:pt x="401" y="101"/>
                    </a:cubicBezTo>
                    <a:cubicBezTo>
                      <a:pt x="368" y="34"/>
                      <a:pt x="301" y="1"/>
                      <a:pt x="2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7" name="Google Shape;6147;p31"/>
              <p:cNvSpPr/>
              <p:nvPr/>
            </p:nvSpPr>
            <p:spPr>
              <a:xfrm>
                <a:off x="2107275" y="34273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60" y="9"/>
                      <a:pt x="126" y="26"/>
                    </a:cubicBezTo>
                    <a:cubicBezTo>
                      <a:pt x="26" y="76"/>
                      <a:pt x="1" y="201"/>
                      <a:pt x="51" y="301"/>
                    </a:cubicBezTo>
                    <a:cubicBezTo>
                      <a:pt x="87" y="356"/>
                      <a:pt x="149" y="397"/>
                      <a:pt x="219" y="397"/>
                    </a:cubicBezTo>
                    <a:cubicBezTo>
                      <a:pt x="246" y="397"/>
                      <a:pt x="274" y="391"/>
                      <a:pt x="302" y="377"/>
                    </a:cubicBezTo>
                    <a:cubicBezTo>
                      <a:pt x="402" y="326"/>
                      <a:pt x="452" y="201"/>
                      <a:pt x="402" y="101"/>
                    </a:cubicBezTo>
                    <a:cubicBezTo>
                      <a:pt x="368" y="34"/>
                      <a:pt x="302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8" name="Google Shape;6148;p31"/>
              <p:cNvSpPr/>
              <p:nvPr/>
            </p:nvSpPr>
            <p:spPr>
              <a:xfrm>
                <a:off x="2584100" y="2831475"/>
                <a:ext cx="9425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7" extrusionOk="0">
                    <a:moveTo>
                      <a:pt x="151" y="1"/>
                    </a:moveTo>
                    <a:cubicBezTo>
                      <a:pt x="51" y="26"/>
                      <a:pt x="1" y="101"/>
                      <a:pt x="1" y="201"/>
                    </a:cubicBezTo>
                    <a:cubicBezTo>
                      <a:pt x="22" y="288"/>
                      <a:pt x="82" y="357"/>
                      <a:pt x="163" y="357"/>
                    </a:cubicBezTo>
                    <a:cubicBezTo>
                      <a:pt x="175" y="357"/>
                      <a:pt x="188" y="355"/>
                      <a:pt x="201" y="352"/>
                    </a:cubicBezTo>
                    <a:cubicBezTo>
                      <a:pt x="301" y="327"/>
                      <a:pt x="377" y="252"/>
                      <a:pt x="352" y="151"/>
                    </a:cubicBezTo>
                    <a:cubicBezTo>
                      <a:pt x="352" y="51"/>
                      <a:pt x="251" y="1"/>
                      <a:pt x="15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9" name="Google Shape;6149;p31"/>
              <p:cNvSpPr/>
              <p:nvPr/>
            </p:nvSpPr>
            <p:spPr>
              <a:xfrm>
                <a:off x="2563425" y="2914200"/>
                <a:ext cx="11925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21" extrusionOk="0">
                    <a:moveTo>
                      <a:pt x="240" y="0"/>
                    </a:moveTo>
                    <a:cubicBezTo>
                      <a:pt x="162" y="0"/>
                      <a:pt x="84" y="34"/>
                      <a:pt x="51" y="100"/>
                    </a:cubicBezTo>
                    <a:cubicBezTo>
                      <a:pt x="1" y="226"/>
                      <a:pt x="51" y="351"/>
                      <a:pt x="151" y="401"/>
                    </a:cubicBezTo>
                    <a:cubicBezTo>
                      <a:pt x="178" y="415"/>
                      <a:pt x="206" y="421"/>
                      <a:pt x="235" y="421"/>
                    </a:cubicBezTo>
                    <a:cubicBezTo>
                      <a:pt x="313" y="421"/>
                      <a:pt x="390" y="374"/>
                      <a:pt x="427" y="301"/>
                    </a:cubicBezTo>
                    <a:cubicBezTo>
                      <a:pt x="477" y="201"/>
                      <a:pt x="452" y="75"/>
                      <a:pt x="351" y="25"/>
                    </a:cubicBezTo>
                    <a:cubicBezTo>
                      <a:pt x="318" y="9"/>
                      <a:pt x="279" y="0"/>
                      <a:pt x="24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150" name="Google Shape;6150;p31"/>
            <p:cNvGrpSpPr/>
            <p:nvPr/>
          </p:nvGrpSpPr>
          <p:grpSpPr>
            <a:xfrm rot="-9878114">
              <a:off x="5576561" y="2894614"/>
              <a:ext cx="2276525" cy="2696087"/>
              <a:chOff x="1859800" y="2828350"/>
              <a:chExt cx="733725" cy="868950"/>
            </a:xfrm>
          </p:grpSpPr>
          <p:sp>
            <p:nvSpPr>
              <p:cNvPr id="6151" name="Google Shape;6151;p31"/>
              <p:cNvSpPr/>
              <p:nvPr/>
            </p:nvSpPr>
            <p:spPr>
              <a:xfrm>
                <a:off x="2271450" y="3280650"/>
                <a:ext cx="15050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0" extrusionOk="0">
                    <a:moveTo>
                      <a:pt x="305" y="0"/>
                    </a:moveTo>
                    <a:cubicBezTo>
                      <a:pt x="171" y="0"/>
                      <a:pt x="48" y="95"/>
                      <a:pt x="25" y="229"/>
                    </a:cubicBezTo>
                    <a:cubicBezTo>
                      <a:pt x="0" y="380"/>
                      <a:pt x="101" y="530"/>
                      <a:pt x="251" y="555"/>
                    </a:cubicBezTo>
                    <a:cubicBezTo>
                      <a:pt x="266" y="558"/>
                      <a:pt x="282" y="559"/>
                      <a:pt x="297" y="559"/>
                    </a:cubicBezTo>
                    <a:cubicBezTo>
                      <a:pt x="431" y="559"/>
                      <a:pt x="554" y="465"/>
                      <a:pt x="577" y="330"/>
                    </a:cubicBezTo>
                    <a:cubicBezTo>
                      <a:pt x="602" y="179"/>
                      <a:pt x="502" y="29"/>
                      <a:pt x="351" y="4"/>
                    </a:cubicBezTo>
                    <a:cubicBezTo>
                      <a:pt x="336" y="1"/>
                      <a:pt x="320" y="0"/>
                      <a:pt x="30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2" name="Google Shape;6152;p31"/>
              <p:cNvSpPr/>
              <p:nvPr/>
            </p:nvSpPr>
            <p:spPr>
              <a:xfrm>
                <a:off x="2503900" y="3095025"/>
                <a:ext cx="1757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17" extrusionOk="0">
                    <a:moveTo>
                      <a:pt x="344" y="1"/>
                    </a:moveTo>
                    <a:cubicBezTo>
                      <a:pt x="297" y="1"/>
                      <a:pt x="248" y="12"/>
                      <a:pt x="201" y="35"/>
                    </a:cubicBezTo>
                    <a:cubicBezTo>
                      <a:pt x="51" y="111"/>
                      <a:pt x="1" y="311"/>
                      <a:pt x="76" y="436"/>
                    </a:cubicBezTo>
                    <a:cubicBezTo>
                      <a:pt x="131" y="546"/>
                      <a:pt x="240" y="616"/>
                      <a:pt x="353" y="616"/>
                    </a:cubicBezTo>
                    <a:cubicBezTo>
                      <a:pt x="394" y="616"/>
                      <a:pt x="437" y="607"/>
                      <a:pt x="477" y="587"/>
                    </a:cubicBezTo>
                    <a:cubicBezTo>
                      <a:pt x="627" y="487"/>
                      <a:pt x="702" y="311"/>
                      <a:pt x="602" y="161"/>
                    </a:cubicBezTo>
                    <a:cubicBezTo>
                      <a:pt x="550" y="57"/>
                      <a:pt x="451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3" name="Google Shape;6153;p31"/>
              <p:cNvSpPr/>
              <p:nvPr/>
            </p:nvSpPr>
            <p:spPr>
              <a:xfrm>
                <a:off x="2461300" y="3003550"/>
                <a:ext cx="175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2" extrusionOk="0">
                    <a:moveTo>
                      <a:pt x="350" y="1"/>
                    </a:moveTo>
                    <a:cubicBezTo>
                      <a:pt x="299" y="1"/>
                      <a:pt x="247" y="12"/>
                      <a:pt x="201" y="35"/>
                    </a:cubicBezTo>
                    <a:cubicBezTo>
                      <a:pt x="50" y="110"/>
                      <a:pt x="0" y="311"/>
                      <a:pt x="76" y="461"/>
                    </a:cubicBezTo>
                    <a:cubicBezTo>
                      <a:pt x="127" y="565"/>
                      <a:pt x="239" y="621"/>
                      <a:pt x="353" y="621"/>
                    </a:cubicBezTo>
                    <a:cubicBezTo>
                      <a:pt x="404" y="621"/>
                      <a:pt x="455" y="610"/>
                      <a:pt x="502" y="587"/>
                    </a:cubicBezTo>
                    <a:cubicBezTo>
                      <a:pt x="652" y="511"/>
                      <a:pt x="702" y="311"/>
                      <a:pt x="627" y="161"/>
                    </a:cubicBezTo>
                    <a:cubicBezTo>
                      <a:pt x="575" y="57"/>
                      <a:pt x="463" y="1"/>
                      <a:pt x="35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4" name="Google Shape;6154;p31"/>
              <p:cNvSpPr/>
              <p:nvPr/>
            </p:nvSpPr>
            <p:spPr>
              <a:xfrm>
                <a:off x="2396125" y="3210050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198" y="1"/>
                    </a:moveTo>
                    <a:cubicBezTo>
                      <a:pt x="172" y="1"/>
                      <a:pt x="147" y="7"/>
                      <a:pt x="126" y="21"/>
                    </a:cubicBezTo>
                    <a:cubicBezTo>
                      <a:pt x="26" y="71"/>
                      <a:pt x="1" y="196"/>
                      <a:pt x="51" y="297"/>
                    </a:cubicBezTo>
                    <a:cubicBezTo>
                      <a:pt x="87" y="351"/>
                      <a:pt x="149" y="392"/>
                      <a:pt x="219" y="392"/>
                    </a:cubicBezTo>
                    <a:cubicBezTo>
                      <a:pt x="246" y="392"/>
                      <a:pt x="274" y="386"/>
                      <a:pt x="302" y="372"/>
                    </a:cubicBezTo>
                    <a:cubicBezTo>
                      <a:pt x="402" y="322"/>
                      <a:pt x="427" y="196"/>
                      <a:pt x="377" y="96"/>
                    </a:cubicBezTo>
                    <a:cubicBezTo>
                      <a:pt x="341" y="42"/>
                      <a:pt x="265" y="1"/>
                      <a:pt x="19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5" name="Google Shape;6155;p31"/>
              <p:cNvSpPr/>
              <p:nvPr/>
            </p:nvSpPr>
            <p:spPr>
              <a:xfrm>
                <a:off x="2462550" y="307960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31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51" y="76"/>
                      <a:pt x="0" y="176"/>
                      <a:pt x="51" y="276"/>
                    </a:cubicBezTo>
                    <a:cubicBezTo>
                      <a:pt x="84" y="343"/>
                      <a:pt x="151" y="377"/>
                      <a:pt x="221" y="377"/>
                    </a:cubicBezTo>
                    <a:cubicBezTo>
                      <a:pt x="257" y="377"/>
                      <a:pt x="293" y="368"/>
                      <a:pt x="326" y="352"/>
                    </a:cubicBezTo>
                    <a:cubicBezTo>
                      <a:pt x="401" y="302"/>
                      <a:pt x="452" y="201"/>
                      <a:pt x="401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6" name="Google Shape;6156;p31"/>
              <p:cNvSpPr/>
              <p:nvPr/>
            </p:nvSpPr>
            <p:spPr>
              <a:xfrm>
                <a:off x="2431225" y="3196900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209" y="0"/>
                    </a:moveTo>
                    <a:cubicBezTo>
                      <a:pt x="182" y="0"/>
                      <a:pt x="154" y="7"/>
                      <a:pt x="126" y="21"/>
                    </a:cubicBezTo>
                    <a:cubicBezTo>
                      <a:pt x="25" y="71"/>
                      <a:pt x="0" y="196"/>
                      <a:pt x="50" y="296"/>
                    </a:cubicBezTo>
                    <a:cubicBezTo>
                      <a:pt x="87" y="350"/>
                      <a:pt x="162" y="392"/>
                      <a:pt x="229" y="392"/>
                    </a:cubicBezTo>
                    <a:cubicBezTo>
                      <a:pt x="255" y="392"/>
                      <a:pt x="280" y="385"/>
                      <a:pt x="301" y="371"/>
                    </a:cubicBezTo>
                    <a:cubicBezTo>
                      <a:pt x="401" y="321"/>
                      <a:pt x="426" y="196"/>
                      <a:pt x="376" y="96"/>
                    </a:cubicBezTo>
                    <a:cubicBezTo>
                      <a:pt x="340" y="42"/>
                      <a:pt x="278" y="0"/>
                      <a:pt x="20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7" name="Google Shape;6157;p31"/>
              <p:cNvSpPr/>
              <p:nvPr/>
            </p:nvSpPr>
            <p:spPr>
              <a:xfrm>
                <a:off x="2406775" y="3120950"/>
                <a:ext cx="106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7" extrusionOk="0">
                    <a:moveTo>
                      <a:pt x="225" y="1"/>
                    </a:moveTo>
                    <a:cubicBezTo>
                      <a:pt x="193" y="1"/>
                      <a:pt x="160" y="9"/>
                      <a:pt x="126" y="26"/>
                    </a:cubicBezTo>
                    <a:cubicBezTo>
                      <a:pt x="26" y="76"/>
                      <a:pt x="1" y="176"/>
                      <a:pt x="51" y="277"/>
                    </a:cubicBezTo>
                    <a:cubicBezTo>
                      <a:pt x="84" y="343"/>
                      <a:pt x="151" y="377"/>
                      <a:pt x="214" y="377"/>
                    </a:cubicBezTo>
                    <a:cubicBezTo>
                      <a:pt x="246" y="377"/>
                      <a:pt x="277" y="368"/>
                      <a:pt x="302" y="352"/>
                    </a:cubicBezTo>
                    <a:cubicBezTo>
                      <a:pt x="402" y="302"/>
                      <a:pt x="427" y="201"/>
                      <a:pt x="377" y="101"/>
                    </a:cubicBezTo>
                    <a:cubicBezTo>
                      <a:pt x="343" y="34"/>
                      <a:pt x="288" y="1"/>
                      <a:pt x="22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8" name="Google Shape;6158;p31"/>
              <p:cNvSpPr/>
              <p:nvPr/>
            </p:nvSpPr>
            <p:spPr>
              <a:xfrm>
                <a:off x="2346000" y="3028975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209" y="1"/>
                    </a:moveTo>
                    <a:cubicBezTo>
                      <a:pt x="182" y="1"/>
                      <a:pt x="154" y="7"/>
                      <a:pt x="126" y="21"/>
                    </a:cubicBezTo>
                    <a:cubicBezTo>
                      <a:pt x="26" y="71"/>
                      <a:pt x="1" y="196"/>
                      <a:pt x="51" y="296"/>
                    </a:cubicBezTo>
                    <a:cubicBezTo>
                      <a:pt x="87" y="351"/>
                      <a:pt x="162" y="392"/>
                      <a:pt x="230" y="392"/>
                    </a:cubicBezTo>
                    <a:cubicBezTo>
                      <a:pt x="256" y="392"/>
                      <a:pt x="281" y="386"/>
                      <a:pt x="302" y="372"/>
                    </a:cubicBezTo>
                    <a:cubicBezTo>
                      <a:pt x="402" y="321"/>
                      <a:pt x="427" y="196"/>
                      <a:pt x="377" y="96"/>
                    </a:cubicBezTo>
                    <a:cubicBezTo>
                      <a:pt x="341" y="42"/>
                      <a:pt x="278" y="1"/>
                      <a:pt x="20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9" name="Google Shape;6159;p31"/>
              <p:cNvSpPr/>
              <p:nvPr/>
            </p:nvSpPr>
            <p:spPr>
              <a:xfrm>
                <a:off x="2240125" y="3149275"/>
                <a:ext cx="1817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652" extrusionOk="0">
                    <a:moveTo>
                      <a:pt x="364" y="0"/>
                    </a:moveTo>
                    <a:cubicBezTo>
                      <a:pt x="311" y="0"/>
                      <a:pt x="256" y="14"/>
                      <a:pt x="201" y="46"/>
                    </a:cubicBezTo>
                    <a:cubicBezTo>
                      <a:pt x="50" y="121"/>
                      <a:pt x="0" y="322"/>
                      <a:pt x="75" y="472"/>
                    </a:cubicBezTo>
                    <a:cubicBezTo>
                      <a:pt x="130" y="582"/>
                      <a:pt x="253" y="652"/>
                      <a:pt x="373" y="652"/>
                    </a:cubicBezTo>
                    <a:cubicBezTo>
                      <a:pt x="417" y="652"/>
                      <a:pt x="461" y="642"/>
                      <a:pt x="501" y="622"/>
                    </a:cubicBezTo>
                    <a:cubicBezTo>
                      <a:pt x="677" y="522"/>
                      <a:pt x="727" y="322"/>
                      <a:pt x="652" y="171"/>
                    </a:cubicBezTo>
                    <a:cubicBezTo>
                      <a:pt x="583" y="68"/>
                      <a:pt x="479" y="0"/>
                      <a:pt x="36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0" name="Google Shape;6160;p31"/>
              <p:cNvSpPr/>
              <p:nvPr/>
            </p:nvSpPr>
            <p:spPr>
              <a:xfrm>
                <a:off x="2376075" y="3284250"/>
                <a:ext cx="175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2" extrusionOk="0">
                    <a:moveTo>
                      <a:pt x="344" y="1"/>
                    </a:moveTo>
                    <a:cubicBezTo>
                      <a:pt x="297" y="1"/>
                      <a:pt x="248" y="12"/>
                      <a:pt x="201" y="35"/>
                    </a:cubicBezTo>
                    <a:cubicBezTo>
                      <a:pt x="51" y="111"/>
                      <a:pt x="1" y="311"/>
                      <a:pt x="76" y="461"/>
                    </a:cubicBezTo>
                    <a:cubicBezTo>
                      <a:pt x="128" y="565"/>
                      <a:pt x="228" y="621"/>
                      <a:pt x="334" y="621"/>
                    </a:cubicBezTo>
                    <a:cubicBezTo>
                      <a:pt x="381" y="621"/>
                      <a:pt x="430" y="610"/>
                      <a:pt x="477" y="587"/>
                    </a:cubicBezTo>
                    <a:cubicBezTo>
                      <a:pt x="627" y="512"/>
                      <a:pt x="703" y="311"/>
                      <a:pt x="602" y="161"/>
                    </a:cubicBezTo>
                    <a:cubicBezTo>
                      <a:pt x="550" y="57"/>
                      <a:pt x="451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1" name="Google Shape;6161;p31"/>
              <p:cNvSpPr/>
              <p:nvPr/>
            </p:nvSpPr>
            <p:spPr>
              <a:xfrm>
                <a:off x="1891750" y="3615225"/>
                <a:ext cx="1442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577" h="560" extrusionOk="0">
                    <a:moveTo>
                      <a:pt x="280" y="1"/>
                    </a:moveTo>
                    <a:cubicBezTo>
                      <a:pt x="151" y="1"/>
                      <a:pt x="48" y="95"/>
                      <a:pt x="25" y="230"/>
                    </a:cubicBezTo>
                    <a:cubicBezTo>
                      <a:pt x="0" y="380"/>
                      <a:pt x="101" y="531"/>
                      <a:pt x="251" y="556"/>
                    </a:cubicBezTo>
                    <a:cubicBezTo>
                      <a:pt x="266" y="558"/>
                      <a:pt x="282" y="560"/>
                      <a:pt x="297" y="560"/>
                    </a:cubicBezTo>
                    <a:cubicBezTo>
                      <a:pt x="426" y="560"/>
                      <a:pt x="529" y="465"/>
                      <a:pt x="552" y="330"/>
                    </a:cubicBezTo>
                    <a:cubicBezTo>
                      <a:pt x="577" y="180"/>
                      <a:pt x="476" y="30"/>
                      <a:pt x="326" y="4"/>
                    </a:cubicBezTo>
                    <a:cubicBezTo>
                      <a:pt x="311" y="2"/>
                      <a:pt x="295" y="1"/>
                      <a:pt x="28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2" name="Google Shape;6162;p31"/>
              <p:cNvSpPr/>
              <p:nvPr/>
            </p:nvSpPr>
            <p:spPr>
              <a:xfrm>
                <a:off x="2123575" y="3429625"/>
                <a:ext cx="17575" cy="1540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16" extrusionOk="0">
                    <a:moveTo>
                      <a:pt x="350" y="0"/>
                    </a:moveTo>
                    <a:cubicBezTo>
                      <a:pt x="299" y="0"/>
                      <a:pt x="248" y="12"/>
                      <a:pt x="201" y="35"/>
                    </a:cubicBezTo>
                    <a:cubicBezTo>
                      <a:pt x="51" y="110"/>
                      <a:pt x="1" y="311"/>
                      <a:pt x="76" y="436"/>
                    </a:cubicBezTo>
                    <a:cubicBezTo>
                      <a:pt x="131" y="546"/>
                      <a:pt x="253" y="616"/>
                      <a:pt x="373" y="616"/>
                    </a:cubicBezTo>
                    <a:cubicBezTo>
                      <a:pt x="418" y="616"/>
                      <a:pt x="461" y="606"/>
                      <a:pt x="502" y="586"/>
                    </a:cubicBezTo>
                    <a:cubicBezTo>
                      <a:pt x="652" y="486"/>
                      <a:pt x="702" y="311"/>
                      <a:pt x="627" y="160"/>
                    </a:cubicBezTo>
                    <a:cubicBezTo>
                      <a:pt x="575" y="56"/>
                      <a:pt x="464" y="0"/>
                      <a:pt x="35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3" name="Google Shape;6163;p31"/>
              <p:cNvSpPr/>
              <p:nvPr/>
            </p:nvSpPr>
            <p:spPr>
              <a:xfrm>
                <a:off x="2080975" y="3338150"/>
                <a:ext cx="17550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621" extrusionOk="0">
                    <a:moveTo>
                      <a:pt x="369" y="0"/>
                    </a:moveTo>
                    <a:cubicBezTo>
                      <a:pt x="321" y="0"/>
                      <a:pt x="272" y="11"/>
                      <a:pt x="226" y="35"/>
                    </a:cubicBezTo>
                    <a:cubicBezTo>
                      <a:pt x="75" y="110"/>
                      <a:pt x="0" y="310"/>
                      <a:pt x="75" y="461"/>
                    </a:cubicBezTo>
                    <a:cubicBezTo>
                      <a:pt x="145" y="565"/>
                      <a:pt x="250" y="621"/>
                      <a:pt x="358" y="621"/>
                    </a:cubicBezTo>
                    <a:cubicBezTo>
                      <a:pt x="406" y="621"/>
                      <a:pt x="455" y="609"/>
                      <a:pt x="501" y="586"/>
                    </a:cubicBezTo>
                    <a:cubicBezTo>
                      <a:pt x="652" y="511"/>
                      <a:pt x="702" y="310"/>
                      <a:pt x="627" y="160"/>
                    </a:cubicBezTo>
                    <a:cubicBezTo>
                      <a:pt x="575" y="56"/>
                      <a:pt x="475" y="0"/>
                      <a:pt x="36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4" name="Google Shape;6164;p31"/>
              <p:cNvSpPr/>
              <p:nvPr/>
            </p:nvSpPr>
            <p:spPr>
              <a:xfrm>
                <a:off x="2015800" y="3544650"/>
                <a:ext cx="11300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2" extrusionOk="0">
                    <a:moveTo>
                      <a:pt x="214" y="0"/>
                    </a:moveTo>
                    <a:cubicBezTo>
                      <a:pt x="184" y="0"/>
                      <a:pt x="154" y="6"/>
                      <a:pt x="126" y="20"/>
                    </a:cubicBezTo>
                    <a:cubicBezTo>
                      <a:pt x="26" y="71"/>
                      <a:pt x="1" y="196"/>
                      <a:pt x="51" y="296"/>
                    </a:cubicBezTo>
                    <a:cubicBezTo>
                      <a:pt x="87" y="350"/>
                      <a:pt x="162" y="391"/>
                      <a:pt x="229" y="391"/>
                    </a:cubicBezTo>
                    <a:cubicBezTo>
                      <a:pt x="256" y="391"/>
                      <a:pt x="280" y="385"/>
                      <a:pt x="301" y="371"/>
                    </a:cubicBezTo>
                    <a:cubicBezTo>
                      <a:pt x="402" y="321"/>
                      <a:pt x="452" y="196"/>
                      <a:pt x="402" y="96"/>
                    </a:cubicBezTo>
                    <a:cubicBezTo>
                      <a:pt x="366" y="41"/>
                      <a:pt x="290" y="0"/>
                      <a:pt x="21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5" name="Google Shape;6165;p31"/>
              <p:cNvSpPr/>
              <p:nvPr/>
            </p:nvSpPr>
            <p:spPr>
              <a:xfrm>
                <a:off x="2082850" y="3414200"/>
                <a:ext cx="106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7" extrusionOk="0">
                    <a:moveTo>
                      <a:pt x="224" y="0"/>
                    </a:moveTo>
                    <a:cubicBezTo>
                      <a:pt x="193" y="0"/>
                      <a:pt x="159" y="9"/>
                      <a:pt x="126" y="25"/>
                    </a:cubicBezTo>
                    <a:cubicBezTo>
                      <a:pt x="25" y="75"/>
                      <a:pt x="0" y="176"/>
                      <a:pt x="51" y="276"/>
                    </a:cubicBezTo>
                    <a:cubicBezTo>
                      <a:pt x="84" y="343"/>
                      <a:pt x="140" y="376"/>
                      <a:pt x="203" y="376"/>
                    </a:cubicBezTo>
                    <a:cubicBezTo>
                      <a:pt x="234" y="376"/>
                      <a:pt x="268" y="368"/>
                      <a:pt x="301" y="351"/>
                    </a:cubicBezTo>
                    <a:cubicBezTo>
                      <a:pt x="401" y="301"/>
                      <a:pt x="426" y="201"/>
                      <a:pt x="376" y="101"/>
                    </a:cubicBezTo>
                    <a:cubicBezTo>
                      <a:pt x="343" y="34"/>
                      <a:pt x="287" y="0"/>
                      <a:pt x="22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6" name="Google Shape;6166;p31"/>
              <p:cNvSpPr/>
              <p:nvPr/>
            </p:nvSpPr>
            <p:spPr>
              <a:xfrm>
                <a:off x="2050900" y="3531475"/>
                <a:ext cx="11300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3" extrusionOk="0">
                    <a:moveTo>
                      <a:pt x="223" y="1"/>
                    </a:moveTo>
                    <a:cubicBezTo>
                      <a:pt x="196" y="1"/>
                      <a:pt x="172" y="7"/>
                      <a:pt x="151" y="21"/>
                    </a:cubicBezTo>
                    <a:cubicBezTo>
                      <a:pt x="50" y="71"/>
                      <a:pt x="0" y="197"/>
                      <a:pt x="50" y="297"/>
                    </a:cubicBezTo>
                    <a:cubicBezTo>
                      <a:pt x="86" y="351"/>
                      <a:pt x="162" y="392"/>
                      <a:pt x="238" y="392"/>
                    </a:cubicBezTo>
                    <a:cubicBezTo>
                      <a:pt x="268" y="392"/>
                      <a:pt x="298" y="386"/>
                      <a:pt x="326" y="372"/>
                    </a:cubicBezTo>
                    <a:cubicBezTo>
                      <a:pt x="426" y="322"/>
                      <a:pt x="451" y="197"/>
                      <a:pt x="401" y="96"/>
                    </a:cubicBezTo>
                    <a:cubicBezTo>
                      <a:pt x="365" y="42"/>
                      <a:pt x="290" y="1"/>
                      <a:pt x="22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7" name="Google Shape;6167;p31"/>
              <p:cNvSpPr/>
              <p:nvPr/>
            </p:nvSpPr>
            <p:spPr>
              <a:xfrm>
                <a:off x="2026450" y="345555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38" y="0"/>
                    </a:moveTo>
                    <a:cubicBezTo>
                      <a:pt x="207" y="0"/>
                      <a:pt x="176" y="9"/>
                      <a:pt x="151" y="26"/>
                    </a:cubicBezTo>
                    <a:cubicBezTo>
                      <a:pt x="51" y="76"/>
                      <a:pt x="1" y="176"/>
                      <a:pt x="51" y="276"/>
                    </a:cubicBezTo>
                    <a:cubicBezTo>
                      <a:pt x="84" y="343"/>
                      <a:pt x="151" y="376"/>
                      <a:pt x="222" y="376"/>
                    </a:cubicBezTo>
                    <a:cubicBezTo>
                      <a:pt x="257" y="376"/>
                      <a:pt x="293" y="368"/>
                      <a:pt x="327" y="351"/>
                    </a:cubicBezTo>
                    <a:cubicBezTo>
                      <a:pt x="427" y="301"/>
                      <a:pt x="452" y="201"/>
                      <a:pt x="402" y="101"/>
                    </a:cubicBezTo>
                    <a:cubicBezTo>
                      <a:pt x="368" y="34"/>
                      <a:pt x="302" y="0"/>
                      <a:pt x="23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8" name="Google Shape;6168;p31"/>
              <p:cNvSpPr/>
              <p:nvPr/>
            </p:nvSpPr>
            <p:spPr>
              <a:xfrm>
                <a:off x="1965675" y="3363575"/>
                <a:ext cx="11300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2" extrusionOk="0">
                    <a:moveTo>
                      <a:pt x="223" y="0"/>
                    </a:moveTo>
                    <a:cubicBezTo>
                      <a:pt x="197" y="0"/>
                      <a:pt x="172" y="6"/>
                      <a:pt x="151" y="20"/>
                    </a:cubicBezTo>
                    <a:cubicBezTo>
                      <a:pt x="51" y="70"/>
                      <a:pt x="1" y="196"/>
                      <a:pt x="51" y="296"/>
                    </a:cubicBezTo>
                    <a:cubicBezTo>
                      <a:pt x="87" y="350"/>
                      <a:pt x="162" y="391"/>
                      <a:pt x="239" y="391"/>
                    </a:cubicBezTo>
                    <a:cubicBezTo>
                      <a:pt x="269" y="391"/>
                      <a:pt x="298" y="385"/>
                      <a:pt x="326" y="371"/>
                    </a:cubicBezTo>
                    <a:cubicBezTo>
                      <a:pt x="427" y="321"/>
                      <a:pt x="452" y="196"/>
                      <a:pt x="402" y="95"/>
                    </a:cubicBezTo>
                    <a:cubicBezTo>
                      <a:pt x="366" y="41"/>
                      <a:pt x="290" y="0"/>
                      <a:pt x="22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9" name="Google Shape;6169;p31"/>
              <p:cNvSpPr/>
              <p:nvPr/>
            </p:nvSpPr>
            <p:spPr>
              <a:xfrm>
                <a:off x="1859800" y="3483850"/>
                <a:ext cx="18800" cy="16325"/>
              </a:xfrm>
              <a:custGeom>
                <a:avLst/>
                <a:gdLst/>
                <a:ahLst/>
                <a:cxnLst/>
                <a:rect l="l" t="t" r="r" b="b"/>
                <a:pathLst>
                  <a:path w="752" h="653" extrusionOk="0">
                    <a:moveTo>
                      <a:pt x="377" y="1"/>
                    </a:moveTo>
                    <a:cubicBezTo>
                      <a:pt x="325" y="1"/>
                      <a:pt x="273" y="15"/>
                      <a:pt x="226" y="46"/>
                    </a:cubicBezTo>
                    <a:cubicBezTo>
                      <a:pt x="50" y="122"/>
                      <a:pt x="0" y="322"/>
                      <a:pt x="75" y="472"/>
                    </a:cubicBezTo>
                    <a:cubicBezTo>
                      <a:pt x="149" y="583"/>
                      <a:pt x="276" y="652"/>
                      <a:pt x="398" y="652"/>
                    </a:cubicBezTo>
                    <a:cubicBezTo>
                      <a:pt x="442" y="652"/>
                      <a:pt x="486" y="643"/>
                      <a:pt x="526" y="623"/>
                    </a:cubicBezTo>
                    <a:cubicBezTo>
                      <a:pt x="677" y="523"/>
                      <a:pt x="752" y="322"/>
                      <a:pt x="652" y="172"/>
                    </a:cubicBezTo>
                    <a:cubicBezTo>
                      <a:pt x="600" y="69"/>
                      <a:pt x="490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0" name="Google Shape;6170;p31"/>
              <p:cNvSpPr/>
              <p:nvPr/>
            </p:nvSpPr>
            <p:spPr>
              <a:xfrm>
                <a:off x="1995750" y="3618850"/>
                <a:ext cx="1757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1" extrusionOk="0">
                    <a:moveTo>
                      <a:pt x="350" y="0"/>
                    </a:moveTo>
                    <a:cubicBezTo>
                      <a:pt x="299" y="0"/>
                      <a:pt x="248" y="12"/>
                      <a:pt x="201" y="35"/>
                    </a:cubicBezTo>
                    <a:cubicBezTo>
                      <a:pt x="51" y="110"/>
                      <a:pt x="1" y="311"/>
                      <a:pt x="76" y="461"/>
                    </a:cubicBezTo>
                    <a:cubicBezTo>
                      <a:pt x="128" y="565"/>
                      <a:pt x="239" y="621"/>
                      <a:pt x="353" y="621"/>
                    </a:cubicBezTo>
                    <a:cubicBezTo>
                      <a:pt x="404" y="621"/>
                      <a:pt x="455" y="610"/>
                      <a:pt x="502" y="586"/>
                    </a:cubicBezTo>
                    <a:cubicBezTo>
                      <a:pt x="652" y="511"/>
                      <a:pt x="702" y="311"/>
                      <a:pt x="627" y="160"/>
                    </a:cubicBezTo>
                    <a:cubicBezTo>
                      <a:pt x="575" y="56"/>
                      <a:pt x="464" y="0"/>
                      <a:pt x="35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1" name="Google Shape;6171;p31"/>
              <p:cNvSpPr/>
              <p:nvPr/>
            </p:nvSpPr>
            <p:spPr>
              <a:xfrm>
                <a:off x="1990125" y="3474350"/>
                <a:ext cx="6275" cy="582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233" extrusionOk="0">
                    <a:moveTo>
                      <a:pt x="125" y="0"/>
                    </a:moveTo>
                    <a:cubicBezTo>
                      <a:pt x="75" y="0"/>
                      <a:pt x="0" y="25"/>
                      <a:pt x="0" y="101"/>
                    </a:cubicBezTo>
                    <a:cubicBezTo>
                      <a:pt x="0" y="176"/>
                      <a:pt x="25" y="226"/>
                      <a:pt x="100" y="226"/>
                    </a:cubicBezTo>
                    <a:cubicBezTo>
                      <a:pt x="114" y="230"/>
                      <a:pt x="126" y="232"/>
                      <a:pt x="138" y="232"/>
                    </a:cubicBezTo>
                    <a:cubicBezTo>
                      <a:pt x="192" y="232"/>
                      <a:pt x="226" y="188"/>
                      <a:pt x="226" y="126"/>
                    </a:cubicBezTo>
                    <a:cubicBezTo>
                      <a:pt x="251" y="76"/>
                      <a:pt x="201" y="0"/>
                      <a:pt x="12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2" name="Google Shape;6172;p31"/>
              <p:cNvSpPr/>
              <p:nvPr/>
            </p:nvSpPr>
            <p:spPr>
              <a:xfrm>
                <a:off x="1886725" y="3555150"/>
                <a:ext cx="7550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79" extrusionOk="0">
                    <a:moveTo>
                      <a:pt x="161" y="0"/>
                    </a:moveTo>
                    <a:cubicBezTo>
                      <a:pt x="140" y="0"/>
                      <a:pt x="119" y="9"/>
                      <a:pt x="101" y="26"/>
                    </a:cubicBezTo>
                    <a:cubicBezTo>
                      <a:pt x="26" y="52"/>
                      <a:pt x="1" y="127"/>
                      <a:pt x="26" y="202"/>
                    </a:cubicBezTo>
                    <a:cubicBezTo>
                      <a:pt x="58" y="250"/>
                      <a:pt x="101" y="278"/>
                      <a:pt x="148" y="278"/>
                    </a:cubicBezTo>
                    <a:cubicBezTo>
                      <a:pt x="173" y="278"/>
                      <a:pt x="200" y="270"/>
                      <a:pt x="226" y="252"/>
                    </a:cubicBezTo>
                    <a:cubicBezTo>
                      <a:pt x="276" y="227"/>
                      <a:pt x="302" y="152"/>
                      <a:pt x="276" y="77"/>
                    </a:cubicBezTo>
                    <a:cubicBezTo>
                      <a:pt x="244" y="28"/>
                      <a:pt x="201" y="0"/>
                      <a:pt x="16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3" name="Google Shape;6173;p31"/>
              <p:cNvSpPr/>
              <p:nvPr/>
            </p:nvSpPr>
            <p:spPr>
              <a:xfrm>
                <a:off x="1905525" y="3595250"/>
                <a:ext cx="7550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79" extrusionOk="0">
                    <a:moveTo>
                      <a:pt x="155" y="0"/>
                    </a:moveTo>
                    <a:cubicBezTo>
                      <a:pt x="129" y="0"/>
                      <a:pt x="102" y="9"/>
                      <a:pt x="76" y="27"/>
                    </a:cubicBezTo>
                    <a:cubicBezTo>
                      <a:pt x="26" y="52"/>
                      <a:pt x="1" y="127"/>
                      <a:pt x="26" y="202"/>
                    </a:cubicBezTo>
                    <a:cubicBezTo>
                      <a:pt x="42" y="251"/>
                      <a:pt x="89" y="278"/>
                      <a:pt x="135" y="278"/>
                    </a:cubicBezTo>
                    <a:cubicBezTo>
                      <a:pt x="159" y="278"/>
                      <a:pt x="183" y="270"/>
                      <a:pt x="201" y="252"/>
                    </a:cubicBezTo>
                    <a:cubicBezTo>
                      <a:pt x="276" y="227"/>
                      <a:pt x="301" y="152"/>
                      <a:pt x="276" y="77"/>
                    </a:cubicBezTo>
                    <a:cubicBezTo>
                      <a:pt x="244" y="28"/>
                      <a:pt x="201" y="0"/>
                      <a:pt x="15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4" name="Google Shape;6174;p31"/>
              <p:cNvSpPr/>
              <p:nvPr/>
            </p:nvSpPr>
            <p:spPr>
              <a:xfrm>
                <a:off x="1936850" y="3507150"/>
                <a:ext cx="505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7" extrusionOk="0">
                    <a:moveTo>
                      <a:pt x="111" y="0"/>
                    </a:moveTo>
                    <a:cubicBezTo>
                      <a:pt x="92" y="0"/>
                      <a:pt x="72" y="6"/>
                      <a:pt x="51" y="17"/>
                    </a:cubicBezTo>
                    <a:cubicBezTo>
                      <a:pt x="26" y="42"/>
                      <a:pt x="1" y="92"/>
                      <a:pt x="26" y="117"/>
                    </a:cubicBezTo>
                    <a:cubicBezTo>
                      <a:pt x="44" y="154"/>
                      <a:pt x="76" y="177"/>
                      <a:pt x="111" y="177"/>
                    </a:cubicBezTo>
                    <a:cubicBezTo>
                      <a:pt x="124" y="177"/>
                      <a:pt x="138" y="174"/>
                      <a:pt x="151" y="167"/>
                    </a:cubicBezTo>
                    <a:cubicBezTo>
                      <a:pt x="176" y="142"/>
                      <a:pt x="201" y="92"/>
                      <a:pt x="176" y="42"/>
                    </a:cubicBezTo>
                    <a:cubicBezTo>
                      <a:pt x="162" y="12"/>
                      <a:pt x="138" y="0"/>
                      <a:pt x="11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5" name="Google Shape;6175;p31"/>
              <p:cNvSpPr/>
              <p:nvPr/>
            </p:nvSpPr>
            <p:spPr>
              <a:xfrm>
                <a:off x="1907400" y="3564325"/>
                <a:ext cx="50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2" extrusionOk="0">
                    <a:moveTo>
                      <a:pt x="91" y="1"/>
                    </a:moveTo>
                    <a:cubicBezTo>
                      <a:pt x="78" y="1"/>
                      <a:pt x="64" y="4"/>
                      <a:pt x="51" y="10"/>
                    </a:cubicBezTo>
                    <a:cubicBezTo>
                      <a:pt x="26" y="35"/>
                      <a:pt x="1" y="86"/>
                      <a:pt x="26" y="136"/>
                    </a:cubicBezTo>
                    <a:cubicBezTo>
                      <a:pt x="44" y="153"/>
                      <a:pt x="74" y="171"/>
                      <a:pt x="108" y="171"/>
                    </a:cubicBezTo>
                    <a:cubicBezTo>
                      <a:pt x="122" y="171"/>
                      <a:pt x="137" y="168"/>
                      <a:pt x="151" y="161"/>
                    </a:cubicBezTo>
                    <a:cubicBezTo>
                      <a:pt x="176" y="136"/>
                      <a:pt x="201" y="86"/>
                      <a:pt x="176" y="60"/>
                    </a:cubicBezTo>
                    <a:cubicBezTo>
                      <a:pt x="158" y="24"/>
                      <a:pt x="126" y="1"/>
                      <a:pt x="9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6" name="Google Shape;6176;p31"/>
              <p:cNvSpPr/>
              <p:nvPr/>
            </p:nvSpPr>
            <p:spPr>
              <a:xfrm>
                <a:off x="1921200" y="3512925"/>
                <a:ext cx="5025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2" extrusionOk="0">
                    <a:moveTo>
                      <a:pt x="103" y="1"/>
                    </a:moveTo>
                    <a:cubicBezTo>
                      <a:pt x="92" y="1"/>
                      <a:pt x="83" y="4"/>
                      <a:pt x="75" y="11"/>
                    </a:cubicBezTo>
                    <a:cubicBezTo>
                      <a:pt x="25" y="36"/>
                      <a:pt x="0" y="86"/>
                      <a:pt x="25" y="137"/>
                    </a:cubicBezTo>
                    <a:cubicBezTo>
                      <a:pt x="43" y="154"/>
                      <a:pt x="73" y="172"/>
                      <a:pt x="107" y="172"/>
                    </a:cubicBezTo>
                    <a:cubicBezTo>
                      <a:pt x="121" y="172"/>
                      <a:pt x="136" y="169"/>
                      <a:pt x="151" y="162"/>
                    </a:cubicBezTo>
                    <a:cubicBezTo>
                      <a:pt x="176" y="137"/>
                      <a:pt x="201" y="86"/>
                      <a:pt x="176" y="36"/>
                    </a:cubicBezTo>
                    <a:cubicBezTo>
                      <a:pt x="158" y="19"/>
                      <a:pt x="128" y="1"/>
                      <a:pt x="10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7" name="Google Shape;6177;p31"/>
              <p:cNvSpPr/>
              <p:nvPr/>
            </p:nvSpPr>
            <p:spPr>
              <a:xfrm>
                <a:off x="1931850" y="3546150"/>
                <a:ext cx="5025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2" extrusionOk="0">
                    <a:moveTo>
                      <a:pt x="100" y="1"/>
                    </a:moveTo>
                    <a:cubicBezTo>
                      <a:pt x="91" y="1"/>
                      <a:pt x="82" y="4"/>
                      <a:pt x="75" y="11"/>
                    </a:cubicBezTo>
                    <a:cubicBezTo>
                      <a:pt x="25" y="36"/>
                      <a:pt x="0" y="86"/>
                      <a:pt x="25" y="136"/>
                    </a:cubicBezTo>
                    <a:cubicBezTo>
                      <a:pt x="43" y="154"/>
                      <a:pt x="73" y="171"/>
                      <a:pt x="107" y="171"/>
                    </a:cubicBezTo>
                    <a:cubicBezTo>
                      <a:pt x="121" y="171"/>
                      <a:pt x="136" y="168"/>
                      <a:pt x="151" y="161"/>
                    </a:cubicBezTo>
                    <a:cubicBezTo>
                      <a:pt x="201" y="136"/>
                      <a:pt x="201" y="86"/>
                      <a:pt x="176" y="61"/>
                    </a:cubicBezTo>
                    <a:cubicBezTo>
                      <a:pt x="157" y="24"/>
                      <a:pt x="126" y="1"/>
                      <a:pt x="10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8" name="Google Shape;6178;p31"/>
              <p:cNvSpPr/>
              <p:nvPr/>
            </p:nvSpPr>
            <p:spPr>
              <a:xfrm>
                <a:off x="1958775" y="3586725"/>
                <a:ext cx="5050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67" extrusionOk="0">
                    <a:moveTo>
                      <a:pt x="112" y="0"/>
                    </a:moveTo>
                    <a:cubicBezTo>
                      <a:pt x="93" y="0"/>
                      <a:pt x="72" y="6"/>
                      <a:pt x="51" y="17"/>
                    </a:cubicBezTo>
                    <a:cubicBezTo>
                      <a:pt x="26" y="42"/>
                      <a:pt x="1" y="92"/>
                      <a:pt x="26" y="117"/>
                    </a:cubicBezTo>
                    <a:cubicBezTo>
                      <a:pt x="51" y="167"/>
                      <a:pt x="101" y="167"/>
                      <a:pt x="126" y="167"/>
                    </a:cubicBezTo>
                    <a:cubicBezTo>
                      <a:pt x="176" y="142"/>
                      <a:pt x="201" y="92"/>
                      <a:pt x="176" y="42"/>
                    </a:cubicBezTo>
                    <a:cubicBezTo>
                      <a:pt x="162" y="12"/>
                      <a:pt x="138" y="0"/>
                      <a:pt x="11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9" name="Google Shape;6179;p31"/>
              <p:cNvSpPr/>
              <p:nvPr/>
            </p:nvSpPr>
            <p:spPr>
              <a:xfrm>
                <a:off x="2002025" y="3531125"/>
                <a:ext cx="8175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27" h="287" extrusionOk="0">
                    <a:moveTo>
                      <a:pt x="161" y="0"/>
                    </a:moveTo>
                    <a:cubicBezTo>
                      <a:pt x="141" y="0"/>
                      <a:pt x="121" y="3"/>
                      <a:pt x="101" y="10"/>
                    </a:cubicBezTo>
                    <a:cubicBezTo>
                      <a:pt x="25" y="60"/>
                      <a:pt x="0" y="135"/>
                      <a:pt x="50" y="211"/>
                    </a:cubicBezTo>
                    <a:cubicBezTo>
                      <a:pt x="67" y="259"/>
                      <a:pt x="114" y="287"/>
                      <a:pt x="159" y="287"/>
                    </a:cubicBezTo>
                    <a:cubicBezTo>
                      <a:pt x="184" y="287"/>
                      <a:pt x="208" y="278"/>
                      <a:pt x="226" y="261"/>
                    </a:cubicBezTo>
                    <a:cubicBezTo>
                      <a:pt x="301" y="236"/>
                      <a:pt x="326" y="135"/>
                      <a:pt x="301" y="60"/>
                    </a:cubicBezTo>
                    <a:cubicBezTo>
                      <a:pt x="264" y="23"/>
                      <a:pt x="214" y="0"/>
                      <a:pt x="16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0" name="Google Shape;6180;p31"/>
              <p:cNvSpPr/>
              <p:nvPr/>
            </p:nvSpPr>
            <p:spPr>
              <a:xfrm>
                <a:off x="1943125" y="3472225"/>
                <a:ext cx="7550" cy="65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62" extrusionOk="0">
                    <a:moveTo>
                      <a:pt x="135" y="0"/>
                    </a:moveTo>
                    <a:cubicBezTo>
                      <a:pt x="116" y="0"/>
                      <a:pt x="96" y="3"/>
                      <a:pt x="76" y="10"/>
                    </a:cubicBezTo>
                    <a:cubicBezTo>
                      <a:pt x="25" y="35"/>
                      <a:pt x="0" y="135"/>
                      <a:pt x="25" y="186"/>
                    </a:cubicBezTo>
                    <a:cubicBezTo>
                      <a:pt x="42" y="234"/>
                      <a:pt x="89" y="262"/>
                      <a:pt x="134" y="262"/>
                    </a:cubicBezTo>
                    <a:cubicBezTo>
                      <a:pt x="159" y="262"/>
                      <a:pt x="183" y="253"/>
                      <a:pt x="201" y="236"/>
                    </a:cubicBezTo>
                    <a:cubicBezTo>
                      <a:pt x="276" y="211"/>
                      <a:pt x="301" y="135"/>
                      <a:pt x="251" y="60"/>
                    </a:cubicBezTo>
                    <a:cubicBezTo>
                      <a:pt x="233" y="24"/>
                      <a:pt x="187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1" name="Google Shape;6181;p31"/>
              <p:cNvSpPr/>
              <p:nvPr/>
            </p:nvSpPr>
            <p:spPr>
              <a:xfrm>
                <a:off x="2473200" y="2949425"/>
                <a:ext cx="1130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6" extrusionOk="0">
                    <a:moveTo>
                      <a:pt x="231" y="0"/>
                    </a:moveTo>
                    <a:cubicBezTo>
                      <a:pt x="205" y="0"/>
                      <a:pt x="178" y="6"/>
                      <a:pt x="151" y="20"/>
                    </a:cubicBezTo>
                    <a:cubicBezTo>
                      <a:pt x="51" y="70"/>
                      <a:pt x="1" y="195"/>
                      <a:pt x="76" y="295"/>
                    </a:cubicBezTo>
                    <a:cubicBezTo>
                      <a:pt x="109" y="362"/>
                      <a:pt x="165" y="396"/>
                      <a:pt x="228" y="396"/>
                    </a:cubicBezTo>
                    <a:cubicBezTo>
                      <a:pt x="260" y="396"/>
                      <a:pt x="293" y="387"/>
                      <a:pt x="326" y="371"/>
                    </a:cubicBezTo>
                    <a:cubicBezTo>
                      <a:pt x="427" y="321"/>
                      <a:pt x="452" y="195"/>
                      <a:pt x="402" y="120"/>
                    </a:cubicBezTo>
                    <a:cubicBezTo>
                      <a:pt x="365" y="47"/>
                      <a:pt x="301" y="0"/>
                      <a:pt x="23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2" name="Google Shape;6182;p31"/>
              <p:cNvSpPr/>
              <p:nvPr/>
            </p:nvSpPr>
            <p:spPr>
              <a:xfrm>
                <a:off x="2500775" y="3008175"/>
                <a:ext cx="11300" cy="97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88" extrusionOk="0">
                    <a:moveTo>
                      <a:pt x="231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25" y="76"/>
                      <a:pt x="0" y="176"/>
                      <a:pt x="50" y="276"/>
                    </a:cubicBezTo>
                    <a:cubicBezTo>
                      <a:pt x="84" y="343"/>
                      <a:pt x="151" y="388"/>
                      <a:pt x="221" y="388"/>
                    </a:cubicBezTo>
                    <a:cubicBezTo>
                      <a:pt x="256" y="388"/>
                      <a:pt x="293" y="377"/>
                      <a:pt x="326" y="351"/>
                    </a:cubicBezTo>
                    <a:cubicBezTo>
                      <a:pt x="401" y="301"/>
                      <a:pt x="451" y="201"/>
                      <a:pt x="401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3" name="Google Shape;6183;p31"/>
              <p:cNvSpPr/>
              <p:nvPr/>
            </p:nvSpPr>
            <p:spPr>
              <a:xfrm>
                <a:off x="2546500" y="2879475"/>
                <a:ext cx="75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7" extrusionOk="0">
                    <a:moveTo>
                      <a:pt x="145" y="1"/>
                    </a:moveTo>
                    <a:cubicBezTo>
                      <a:pt x="130" y="1"/>
                      <a:pt x="115" y="4"/>
                      <a:pt x="101" y="11"/>
                    </a:cubicBezTo>
                    <a:cubicBezTo>
                      <a:pt x="26" y="36"/>
                      <a:pt x="1" y="111"/>
                      <a:pt x="51" y="186"/>
                    </a:cubicBezTo>
                    <a:cubicBezTo>
                      <a:pt x="69" y="223"/>
                      <a:pt x="115" y="246"/>
                      <a:pt x="157" y="246"/>
                    </a:cubicBezTo>
                    <a:cubicBezTo>
                      <a:pt x="173" y="246"/>
                      <a:pt x="188" y="243"/>
                      <a:pt x="201" y="236"/>
                    </a:cubicBezTo>
                    <a:cubicBezTo>
                      <a:pt x="277" y="186"/>
                      <a:pt x="302" y="136"/>
                      <a:pt x="252" y="61"/>
                    </a:cubicBezTo>
                    <a:cubicBezTo>
                      <a:pt x="233" y="24"/>
                      <a:pt x="188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4" name="Google Shape;6184;p31"/>
              <p:cNvSpPr/>
              <p:nvPr/>
            </p:nvSpPr>
            <p:spPr>
              <a:xfrm>
                <a:off x="2503900" y="296305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53" y="0"/>
                    </a:moveTo>
                    <a:cubicBezTo>
                      <a:pt x="129" y="0"/>
                      <a:pt x="102" y="8"/>
                      <a:pt x="76" y="26"/>
                    </a:cubicBezTo>
                    <a:cubicBezTo>
                      <a:pt x="26" y="51"/>
                      <a:pt x="1" y="126"/>
                      <a:pt x="26" y="177"/>
                    </a:cubicBezTo>
                    <a:cubicBezTo>
                      <a:pt x="58" y="225"/>
                      <a:pt x="101" y="253"/>
                      <a:pt x="141" y="253"/>
                    </a:cubicBezTo>
                    <a:cubicBezTo>
                      <a:pt x="162" y="253"/>
                      <a:pt x="183" y="244"/>
                      <a:pt x="201" y="227"/>
                    </a:cubicBezTo>
                    <a:cubicBezTo>
                      <a:pt x="251" y="202"/>
                      <a:pt x="276" y="126"/>
                      <a:pt x="251" y="76"/>
                    </a:cubicBezTo>
                    <a:cubicBezTo>
                      <a:pt x="235" y="28"/>
                      <a:pt x="198" y="0"/>
                      <a:pt x="15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5" name="Google Shape;6185;p31"/>
              <p:cNvSpPr/>
              <p:nvPr/>
            </p:nvSpPr>
            <p:spPr>
              <a:xfrm>
                <a:off x="2523950" y="2887850"/>
                <a:ext cx="69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3" extrusionOk="0">
                    <a:moveTo>
                      <a:pt x="160" y="1"/>
                    </a:moveTo>
                    <a:cubicBezTo>
                      <a:pt x="140" y="1"/>
                      <a:pt x="119" y="9"/>
                      <a:pt x="101" y="27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5"/>
                      <a:pt x="103" y="242"/>
                      <a:pt x="140" y="242"/>
                    </a:cubicBezTo>
                    <a:cubicBezTo>
                      <a:pt x="161" y="242"/>
                      <a:pt x="183" y="236"/>
                      <a:pt x="201" y="227"/>
                    </a:cubicBezTo>
                    <a:cubicBezTo>
                      <a:pt x="276" y="202"/>
                      <a:pt x="276" y="127"/>
                      <a:pt x="251" y="77"/>
                    </a:cubicBezTo>
                    <a:cubicBezTo>
                      <a:pt x="235" y="28"/>
                      <a:pt x="198" y="1"/>
                      <a:pt x="16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6" name="Google Shape;6186;p31"/>
              <p:cNvSpPr/>
              <p:nvPr/>
            </p:nvSpPr>
            <p:spPr>
              <a:xfrm>
                <a:off x="2539625" y="2936500"/>
                <a:ext cx="6900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6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0" y="10"/>
                    </a:cubicBezTo>
                    <a:cubicBezTo>
                      <a:pt x="25" y="61"/>
                      <a:pt x="0" y="136"/>
                      <a:pt x="50" y="186"/>
                    </a:cubicBezTo>
                    <a:cubicBezTo>
                      <a:pt x="69" y="223"/>
                      <a:pt x="114" y="246"/>
                      <a:pt x="156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276" y="136"/>
                      <a:pt x="251" y="61"/>
                    </a:cubicBezTo>
                    <a:cubicBezTo>
                      <a:pt x="232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7" name="Google Shape;6187;p31"/>
              <p:cNvSpPr/>
              <p:nvPr/>
            </p:nvSpPr>
            <p:spPr>
              <a:xfrm>
                <a:off x="2578475" y="2995400"/>
                <a:ext cx="75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46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0" y="10"/>
                    </a:cubicBezTo>
                    <a:cubicBezTo>
                      <a:pt x="25" y="60"/>
                      <a:pt x="0" y="111"/>
                      <a:pt x="50" y="186"/>
                    </a:cubicBezTo>
                    <a:cubicBezTo>
                      <a:pt x="69" y="222"/>
                      <a:pt x="114" y="246"/>
                      <a:pt x="156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301" y="136"/>
                      <a:pt x="251" y="60"/>
                    </a:cubicBezTo>
                    <a:cubicBezTo>
                      <a:pt x="232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8" name="Google Shape;6188;p31"/>
              <p:cNvSpPr/>
              <p:nvPr/>
            </p:nvSpPr>
            <p:spPr>
              <a:xfrm>
                <a:off x="2555275" y="28283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59" y="9"/>
                      <a:pt x="126" y="26"/>
                    </a:cubicBezTo>
                    <a:cubicBezTo>
                      <a:pt x="51" y="76"/>
                      <a:pt x="1" y="201"/>
                      <a:pt x="51" y="276"/>
                    </a:cubicBezTo>
                    <a:cubicBezTo>
                      <a:pt x="88" y="350"/>
                      <a:pt x="165" y="396"/>
                      <a:pt x="243" y="396"/>
                    </a:cubicBezTo>
                    <a:cubicBezTo>
                      <a:pt x="271" y="396"/>
                      <a:pt x="300" y="390"/>
                      <a:pt x="327" y="377"/>
                    </a:cubicBezTo>
                    <a:cubicBezTo>
                      <a:pt x="427" y="326"/>
                      <a:pt x="452" y="201"/>
                      <a:pt x="402" y="101"/>
                    </a:cubicBezTo>
                    <a:cubicBezTo>
                      <a:pt x="368" y="34"/>
                      <a:pt x="302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9" name="Google Shape;6189;p31"/>
              <p:cNvSpPr/>
              <p:nvPr/>
            </p:nvSpPr>
            <p:spPr>
              <a:xfrm>
                <a:off x="2089750" y="3510675"/>
                <a:ext cx="9425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7" extrusionOk="0">
                    <a:moveTo>
                      <a:pt x="201" y="1"/>
                    </a:moveTo>
                    <a:cubicBezTo>
                      <a:pt x="100" y="1"/>
                      <a:pt x="25" y="76"/>
                      <a:pt x="0" y="151"/>
                    </a:cubicBezTo>
                    <a:cubicBezTo>
                      <a:pt x="0" y="252"/>
                      <a:pt x="50" y="352"/>
                      <a:pt x="150" y="352"/>
                    </a:cubicBezTo>
                    <a:cubicBezTo>
                      <a:pt x="164" y="355"/>
                      <a:pt x="176" y="357"/>
                      <a:pt x="189" y="357"/>
                    </a:cubicBezTo>
                    <a:cubicBezTo>
                      <a:pt x="270" y="357"/>
                      <a:pt x="329" y="289"/>
                      <a:pt x="351" y="201"/>
                    </a:cubicBezTo>
                    <a:cubicBezTo>
                      <a:pt x="376" y="126"/>
                      <a:pt x="301" y="26"/>
                      <a:pt x="20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0" name="Google Shape;6190;p31"/>
              <p:cNvSpPr/>
              <p:nvPr/>
            </p:nvSpPr>
            <p:spPr>
              <a:xfrm>
                <a:off x="1939375" y="362910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24" y="1"/>
                    </a:moveTo>
                    <a:cubicBezTo>
                      <a:pt x="192" y="1"/>
                      <a:pt x="159" y="9"/>
                      <a:pt x="125" y="26"/>
                    </a:cubicBezTo>
                    <a:cubicBezTo>
                      <a:pt x="25" y="76"/>
                      <a:pt x="0" y="176"/>
                      <a:pt x="50" y="277"/>
                    </a:cubicBezTo>
                    <a:cubicBezTo>
                      <a:pt x="84" y="343"/>
                      <a:pt x="139" y="377"/>
                      <a:pt x="202" y="377"/>
                    </a:cubicBezTo>
                    <a:cubicBezTo>
                      <a:pt x="234" y="377"/>
                      <a:pt x="267" y="368"/>
                      <a:pt x="301" y="352"/>
                    </a:cubicBezTo>
                    <a:cubicBezTo>
                      <a:pt x="401" y="302"/>
                      <a:pt x="451" y="201"/>
                      <a:pt x="376" y="101"/>
                    </a:cubicBezTo>
                    <a:cubicBezTo>
                      <a:pt x="343" y="34"/>
                      <a:pt x="287" y="1"/>
                      <a:pt x="22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1" name="Google Shape;6191;p31"/>
              <p:cNvSpPr/>
              <p:nvPr/>
            </p:nvSpPr>
            <p:spPr>
              <a:xfrm>
                <a:off x="1966300" y="3687375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59" y="9"/>
                      <a:pt x="126" y="26"/>
                    </a:cubicBezTo>
                    <a:cubicBezTo>
                      <a:pt x="26" y="76"/>
                      <a:pt x="1" y="201"/>
                      <a:pt x="51" y="276"/>
                    </a:cubicBezTo>
                    <a:cubicBezTo>
                      <a:pt x="88" y="350"/>
                      <a:pt x="165" y="396"/>
                      <a:pt x="242" y="396"/>
                    </a:cubicBezTo>
                    <a:cubicBezTo>
                      <a:pt x="271" y="396"/>
                      <a:pt x="300" y="390"/>
                      <a:pt x="327" y="377"/>
                    </a:cubicBezTo>
                    <a:cubicBezTo>
                      <a:pt x="402" y="326"/>
                      <a:pt x="452" y="201"/>
                      <a:pt x="402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2" name="Google Shape;6192;p31"/>
              <p:cNvSpPr/>
              <p:nvPr/>
            </p:nvSpPr>
            <p:spPr>
              <a:xfrm>
                <a:off x="2012050" y="3558675"/>
                <a:ext cx="75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7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1" y="11"/>
                    </a:cubicBezTo>
                    <a:cubicBezTo>
                      <a:pt x="25" y="61"/>
                      <a:pt x="0" y="136"/>
                      <a:pt x="50" y="186"/>
                    </a:cubicBezTo>
                    <a:cubicBezTo>
                      <a:pt x="69" y="223"/>
                      <a:pt x="114" y="246"/>
                      <a:pt x="157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301" y="136"/>
                      <a:pt x="251" y="61"/>
                    </a:cubicBezTo>
                    <a:cubicBezTo>
                      <a:pt x="233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3" name="Google Shape;6193;p31"/>
              <p:cNvSpPr/>
              <p:nvPr/>
            </p:nvSpPr>
            <p:spPr>
              <a:xfrm>
                <a:off x="1969450" y="3642525"/>
                <a:ext cx="690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2" extrusionOk="0">
                    <a:moveTo>
                      <a:pt x="155" y="0"/>
                    </a:moveTo>
                    <a:cubicBezTo>
                      <a:pt x="130" y="0"/>
                      <a:pt x="103" y="6"/>
                      <a:pt x="75" y="15"/>
                    </a:cubicBezTo>
                    <a:cubicBezTo>
                      <a:pt x="25" y="40"/>
                      <a:pt x="0" y="115"/>
                      <a:pt x="25" y="166"/>
                    </a:cubicBezTo>
                    <a:cubicBezTo>
                      <a:pt x="57" y="214"/>
                      <a:pt x="100" y="242"/>
                      <a:pt x="140" y="242"/>
                    </a:cubicBezTo>
                    <a:cubicBezTo>
                      <a:pt x="162" y="242"/>
                      <a:pt x="183" y="233"/>
                      <a:pt x="201" y="216"/>
                    </a:cubicBezTo>
                    <a:cubicBezTo>
                      <a:pt x="251" y="191"/>
                      <a:pt x="276" y="115"/>
                      <a:pt x="251" y="65"/>
                    </a:cubicBezTo>
                    <a:cubicBezTo>
                      <a:pt x="235" y="18"/>
                      <a:pt x="199" y="0"/>
                      <a:pt x="15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4" name="Google Shape;6194;p31"/>
              <p:cNvSpPr/>
              <p:nvPr/>
            </p:nvSpPr>
            <p:spPr>
              <a:xfrm>
                <a:off x="1989500" y="3567325"/>
                <a:ext cx="75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43" extrusionOk="0">
                    <a:moveTo>
                      <a:pt x="162" y="1"/>
                    </a:moveTo>
                    <a:cubicBezTo>
                      <a:pt x="140" y="1"/>
                      <a:pt x="119" y="7"/>
                      <a:pt x="100" y="16"/>
                    </a:cubicBezTo>
                    <a:cubicBezTo>
                      <a:pt x="25" y="41"/>
                      <a:pt x="0" y="116"/>
                      <a:pt x="50" y="166"/>
                    </a:cubicBezTo>
                    <a:cubicBezTo>
                      <a:pt x="66" y="215"/>
                      <a:pt x="103" y="242"/>
                      <a:pt x="141" y="242"/>
                    </a:cubicBezTo>
                    <a:cubicBezTo>
                      <a:pt x="162" y="242"/>
                      <a:pt x="183" y="234"/>
                      <a:pt x="201" y="216"/>
                    </a:cubicBezTo>
                    <a:cubicBezTo>
                      <a:pt x="276" y="191"/>
                      <a:pt x="301" y="116"/>
                      <a:pt x="251" y="66"/>
                    </a:cubicBezTo>
                    <a:cubicBezTo>
                      <a:pt x="235" y="18"/>
                      <a:pt x="199" y="1"/>
                      <a:pt x="162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5" name="Google Shape;6195;p31"/>
              <p:cNvSpPr/>
              <p:nvPr/>
            </p:nvSpPr>
            <p:spPr>
              <a:xfrm>
                <a:off x="2005150" y="3615925"/>
                <a:ext cx="7550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54" extrusionOk="0">
                    <a:moveTo>
                      <a:pt x="160" y="1"/>
                    </a:moveTo>
                    <a:cubicBezTo>
                      <a:pt x="140" y="1"/>
                      <a:pt x="119" y="9"/>
                      <a:pt x="101" y="27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6"/>
                      <a:pt x="104" y="253"/>
                      <a:pt x="142" y="253"/>
                    </a:cubicBezTo>
                    <a:cubicBezTo>
                      <a:pt x="162" y="253"/>
                      <a:pt x="183" y="245"/>
                      <a:pt x="201" y="227"/>
                    </a:cubicBezTo>
                    <a:cubicBezTo>
                      <a:pt x="276" y="202"/>
                      <a:pt x="301" y="127"/>
                      <a:pt x="251" y="77"/>
                    </a:cubicBezTo>
                    <a:cubicBezTo>
                      <a:pt x="235" y="28"/>
                      <a:pt x="198" y="1"/>
                      <a:pt x="16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6" name="Google Shape;6196;p31"/>
              <p:cNvSpPr/>
              <p:nvPr/>
            </p:nvSpPr>
            <p:spPr>
              <a:xfrm>
                <a:off x="2044000" y="3674825"/>
                <a:ext cx="755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2" extrusionOk="0">
                    <a:moveTo>
                      <a:pt x="160" y="0"/>
                    </a:moveTo>
                    <a:cubicBezTo>
                      <a:pt x="139" y="0"/>
                      <a:pt x="119" y="9"/>
                      <a:pt x="101" y="26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5"/>
                      <a:pt x="103" y="242"/>
                      <a:pt x="140" y="242"/>
                    </a:cubicBezTo>
                    <a:cubicBezTo>
                      <a:pt x="161" y="242"/>
                      <a:pt x="183" y="236"/>
                      <a:pt x="201" y="227"/>
                    </a:cubicBezTo>
                    <a:cubicBezTo>
                      <a:pt x="276" y="202"/>
                      <a:pt x="301" y="127"/>
                      <a:pt x="251" y="77"/>
                    </a:cubicBezTo>
                    <a:cubicBezTo>
                      <a:pt x="235" y="28"/>
                      <a:pt x="198" y="0"/>
                      <a:pt x="16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7" name="Google Shape;6197;p31"/>
              <p:cNvSpPr/>
              <p:nvPr/>
            </p:nvSpPr>
            <p:spPr>
              <a:xfrm>
                <a:off x="2107275" y="3593525"/>
                <a:ext cx="11950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21" extrusionOk="0">
                    <a:moveTo>
                      <a:pt x="235" y="1"/>
                    </a:moveTo>
                    <a:cubicBezTo>
                      <a:pt x="207" y="1"/>
                      <a:pt x="178" y="7"/>
                      <a:pt x="151" y="20"/>
                    </a:cubicBezTo>
                    <a:cubicBezTo>
                      <a:pt x="51" y="70"/>
                      <a:pt x="1" y="196"/>
                      <a:pt x="51" y="296"/>
                    </a:cubicBezTo>
                    <a:cubicBezTo>
                      <a:pt x="85" y="382"/>
                      <a:pt x="155" y="420"/>
                      <a:pt x="235" y="420"/>
                    </a:cubicBezTo>
                    <a:cubicBezTo>
                      <a:pt x="272" y="420"/>
                      <a:pt x="312" y="412"/>
                      <a:pt x="352" y="396"/>
                    </a:cubicBezTo>
                    <a:cubicBezTo>
                      <a:pt x="452" y="346"/>
                      <a:pt x="477" y="221"/>
                      <a:pt x="427" y="121"/>
                    </a:cubicBezTo>
                    <a:cubicBezTo>
                      <a:pt x="390" y="47"/>
                      <a:pt x="313" y="1"/>
                      <a:pt x="23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8" name="Google Shape;6198;p31"/>
              <p:cNvSpPr/>
              <p:nvPr/>
            </p:nvSpPr>
            <p:spPr>
              <a:xfrm>
                <a:off x="2020825" y="35075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0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50" y="76"/>
                      <a:pt x="0" y="201"/>
                      <a:pt x="50" y="301"/>
                    </a:cubicBezTo>
                    <a:cubicBezTo>
                      <a:pt x="86" y="356"/>
                      <a:pt x="162" y="397"/>
                      <a:pt x="238" y="397"/>
                    </a:cubicBezTo>
                    <a:cubicBezTo>
                      <a:pt x="268" y="397"/>
                      <a:pt x="298" y="391"/>
                      <a:pt x="326" y="377"/>
                    </a:cubicBezTo>
                    <a:cubicBezTo>
                      <a:pt x="426" y="326"/>
                      <a:pt x="451" y="201"/>
                      <a:pt x="401" y="101"/>
                    </a:cubicBezTo>
                    <a:cubicBezTo>
                      <a:pt x="368" y="34"/>
                      <a:pt x="301" y="1"/>
                      <a:pt x="2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9" name="Google Shape;6199;p31"/>
              <p:cNvSpPr/>
              <p:nvPr/>
            </p:nvSpPr>
            <p:spPr>
              <a:xfrm>
                <a:off x="2040250" y="3425350"/>
                <a:ext cx="9425" cy="84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37" extrusionOk="0">
                    <a:moveTo>
                      <a:pt x="186" y="1"/>
                    </a:moveTo>
                    <a:cubicBezTo>
                      <a:pt x="100" y="1"/>
                      <a:pt x="25" y="66"/>
                      <a:pt x="25" y="131"/>
                    </a:cubicBezTo>
                    <a:cubicBezTo>
                      <a:pt x="0" y="231"/>
                      <a:pt x="75" y="331"/>
                      <a:pt x="176" y="331"/>
                    </a:cubicBezTo>
                    <a:cubicBezTo>
                      <a:pt x="186" y="335"/>
                      <a:pt x="196" y="336"/>
                      <a:pt x="207" y="336"/>
                    </a:cubicBezTo>
                    <a:cubicBezTo>
                      <a:pt x="276" y="336"/>
                      <a:pt x="354" y="271"/>
                      <a:pt x="376" y="206"/>
                    </a:cubicBezTo>
                    <a:cubicBezTo>
                      <a:pt x="376" y="106"/>
                      <a:pt x="301" y="5"/>
                      <a:pt x="226" y="5"/>
                    </a:cubicBezTo>
                    <a:cubicBezTo>
                      <a:pt x="212" y="2"/>
                      <a:pt x="199" y="1"/>
                      <a:pt x="186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0" name="Google Shape;6200;p31"/>
              <p:cNvSpPr/>
              <p:nvPr/>
            </p:nvSpPr>
            <p:spPr>
              <a:xfrm>
                <a:off x="2188750" y="3305925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19" y="1"/>
                    </a:moveTo>
                    <a:cubicBezTo>
                      <a:pt x="194" y="1"/>
                      <a:pt x="171" y="7"/>
                      <a:pt x="150" y="20"/>
                    </a:cubicBezTo>
                    <a:cubicBezTo>
                      <a:pt x="50" y="71"/>
                      <a:pt x="0" y="196"/>
                      <a:pt x="50" y="296"/>
                    </a:cubicBezTo>
                    <a:cubicBezTo>
                      <a:pt x="84" y="363"/>
                      <a:pt x="150" y="396"/>
                      <a:pt x="221" y="396"/>
                    </a:cubicBezTo>
                    <a:cubicBezTo>
                      <a:pt x="256" y="396"/>
                      <a:pt x="292" y="388"/>
                      <a:pt x="326" y="371"/>
                    </a:cubicBezTo>
                    <a:cubicBezTo>
                      <a:pt x="426" y="321"/>
                      <a:pt x="451" y="221"/>
                      <a:pt x="401" y="121"/>
                    </a:cubicBezTo>
                    <a:cubicBezTo>
                      <a:pt x="364" y="47"/>
                      <a:pt x="287" y="1"/>
                      <a:pt x="21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1" name="Google Shape;6201;p31"/>
              <p:cNvSpPr/>
              <p:nvPr/>
            </p:nvSpPr>
            <p:spPr>
              <a:xfrm>
                <a:off x="2161800" y="32476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13" y="0"/>
                    </a:moveTo>
                    <a:cubicBezTo>
                      <a:pt x="184" y="0"/>
                      <a:pt x="154" y="7"/>
                      <a:pt x="126" y="21"/>
                    </a:cubicBezTo>
                    <a:cubicBezTo>
                      <a:pt x="25" y="71"/>
                      <a:pt x="0" y="196"/>
                      <a:pt x="50" y="296"/>
                    </a:cubicBezTo>
                    <a:cubicBezTo>
                      <a:pt x="84" y="363"/>
                      <a:pt x="151" y="397"/>
                      <a:pt x="221" y="397"/>
                    </a:cubicBezTo>
                    <a:cubicBezTo>
                      <a:pt x="257" y="397"/>
                      <a:pt x="293" y="388"/>
                      <a:pt x="326" y="372"/>
                    </a:cubicBezTo>
                    <a:cubicBezTo>
                      <a:pt x="401" y="321"/>
                      <a:pt x="451" y="196"/>
                      <a:pt x="401" y="96"/>
                    </a:cubicBezTo>
                    <a:cubicBezTo>
                      <a:pt x="365" y="42"/>
                      <a:pt x="290" y="0"/>
                      <a:pt x="21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2" name="Google Shape;6202;p31"/>
              <p:cNvSpPr/>
              <p:nvPr/>
            </p:nvSpPr>
            <p:spPr>
              <a:xfrm>
                <a:off x="2119825" y="3380125"/>
                <a:ext cx="6900" cy="6125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5" extrusionOk="0">
                    <a:moveTo>
                      <a:pt x="135" y="0"/>
                    </a:moveTo>
                    <a:cubicBezTo>
                      <a:pt x="116" y="0"/>
                      <a:pt x="95" y="3"/>
                      <a:pt x="75" y="10"/>
                    </a:cubicBezTo>
                    <a:cubicBezTo>
                      <a:pt x="25" y="35"/>
                      <a:pt x="0" y="110"/>
                      <a:pt x="25" y="160"/>
                    </a:cubicBezTo>
                    <a:cubicBezTo>
                      <a:pt x="63" y="217"/>
                      <a:pt x="114" y="245"/>
                      <a:pt x="159" y="245"/>
                    </a:cubicBezTo>
                    <a:cubicBezTo>
                      <a:pt x="174" y="245"/>
                      <a:pt x="188" y="242"/>
                      <a:pt x="201" y="235"/>
                    </a:cubicBezTo>
                    <a:cubicBezTo>
                      <a:pt x="251" y="185"/>
                      <a:pt x="276" y="110"/>
                      <a:pt x="251" y="60"/>
                    </a:cubicBezTo>
                    <a:cubicBezTo>
                      <a:pt x="232" y="23"/>
                      <a:pt x="187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3" name="Google Shape;6203;p31"/>
              <p:cNvSpPr/>
              <p:nvPr/>
            </p:nvSpPr>
            <p:spPr>
              <a:xfrm>
                <a:off x="2163050" y="3296150"/>
                <a:ext cx="69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6" extrusionOk="0">
                    <a:moveTo>
                      <a:pt x="120" y="1"/>
                    </a:moveTo>
                    <a:cubicBezTo>
                      <a:pt x="104" y="1"/>
                      <a:pt x="89" y="4"/>
                      <a:pt x="76" y="10"/>
                    </a:cubicBezTo>
                    <a:cubicBezTo>
                      <a:pt x="0" y="61"/>
                      <a:pt x="0" y="136"/>
                      <a:pt x="26" y="186"/>
                    </a:cubicBezTo>
                    <a:cubicBezTo>
                      <a:pt x="44" y="223"/>
                      <a:pt x="89" y="246"/>
                      <a:pt x="132" y="246"/>
                    </a:cubicBezTo>
                    <a:cubicBezTo>
                      <a:pt x="147" y="246"/>
                      <a:pt x="162" y="243"/>
                      <a:pt x="176" y="236"/>
                    </a:cubicBezTo>
                    <a:cubicBezTo>
                      <a:pt x="251" y="211"/>
                      <a:pt x="276" y="136"/>
                      <a:pt x="226" y="61"/>
                    </a:cubicBezTo>
                    <a:cubicBezTo>
                      <a:pt x="208" y="24"/>
                      <a:pt x="162" y="1"/>
                      <a:pt x="12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4" name="Google Shape;6204;p31"/>
              <p:cNvSpPr/>
              <p:nvPr/>
            </p:nvSpPr>
            <p:spPr>
              <a:xfrm>
                <a:off x="2142375" y="3371350"/>
                <a:ext cx="69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6" extrusionOk="0">
                    <a:moveTo>
                      <a:pt x="145" y="0"/>
                    </a:moveTo>
                    <a:cubicBezTo>
                      <a:pt x="129" y="0"/>
                      <a:pt x="114" y="3"/>
                      <a:pt x="101" y="10"/>
                    </a:cubicBezTo>
                    <a:cubicBezTo>
                      <a:pt x="25" y="60"/>
                      <a:pt x="0" y="135"/>
                      <a:pt x="51" y="185"/>
                    </a:cubicBezTo>
                    <a:cubicBezTo>
                      <a:pt x="69" y="222"/>
                      <a:pt x="114" y="245"/>
                      <a:pt x="157" y="245"/>
                    </a:cubicBezTo>
                    <a:cubicBezTo>
                      <a:pt x="172" y="245"/>
                      <a:pt x="187" y="242"/>
                      <a:pt x="201" y="236"/>
                    </a:cubicBezTo>
                    <a:cubicBezTo>
                      <a:pt x="276" y="211"/>
                      <a:pt x="276" y="135"/>
                      <a:pt x="251" y="60"/>
                    </a:cubicBezTo>
                    <a:cubicBezTo>
                      <a:pt x="233" y="23"/>
                      <a:pt x="187" y="0"/>
                      <a:pt x="14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5" name="Google Shape;6205;p31"/>
              <p:cNvSpPr/>
              <p:nvPr/>
            </p:nvSpPr>
            <p:spPr>
              <a:xfrm>
                <a:off x="2126700" y="332270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60" y="0"/>
                    </a:moveTo>
                    <a:cubicBezTo>
                      <a:pt x="140" y="0"/>
                      <a:pt x="119" y="8"/>
                      <a:pt x="101" y="26"/>
                    </a:cubicBezTo>
                    <a:cubicBezTo>
                      <a:pt x="26" y="51"/>
                      <a:pt x="1" y="126"/>
                      <a:pt x="51" y="177"/>
                    </a:cubicBezTo>
                    <a:cubicBezTo>
                      <a:pt x="67" y="225"/>
                      <a:pt x="104" y="253"/>
                      <a:pt x="142" y="253"/>
                    </a:cubicBezTo>
                    <a:cubicBezTo>
                      <a:pt x="163" y="253"/>
                      <a:pt x="184" y="244"/>
                      <a:pt x="201" y="227"/>
                    </a:cubicBezTo>
                    <a:cubicBezTo>
                      <a:pt x="277" y="202"/>
                      <a:pt x="277" y="126"/>
                      <a:pt x="251" y="76"/>
                    </a:cubicBezTo>
                    <a:cubicBezTo>
                      <a:pt x="235" y="28"/>
                      <a:pt x="198" y="0"/>
                      <a:pt x="16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6" name="Google Shape;6206;p31"/>
              <p:cNvSpPr/>
              <p:nvPr/>
            </p:nvSpPr>
            <p:spPr>
              <a:xfrm>
                <a:off x="2087850" y="326380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54" y="0"/>
                    </a:moveTo>
                    <a:cubicBezTo>
                      <a:pt x="129" y="0"/>
                      <a:pt x="103" y="9"/>
                      <a:pt x="76" y="26"/>
                    </a:cubicBezTo>
                    <a:cubicBezTo>
                      <a:pt x="26" y="51"/>
                      <a:pt x="1" y="127"/>
                      <a:pt x="26" y="177"/>
                    </a:cubicBezTo>
                    <a:cubicBezTo>
                      <a:pt x="58" y="225"/>
                      <a:pt x="101" y="253"/>
                      <a:pt x="141" y="253"/>
                    </a:cubicBezTo>
                    <a:cubicBezTo>
                      <a:pt x="163" y="253"/>
                      <a:pt x="184" y="245"/>
                      <a:pt x="201" y="227"/>
                    </a:cubicBezTo>
                    <a:cubicBezTo>
                      <a:pt x="252" y="202"/>
                      <a:pt x="277" y="127"/>
                      <a:pt x="252" y="76"/>
                    </a:cubicBezTo>
                    <a:cubicBezTo>
                      <a:pt x="235" y="28"/>
                      <a:pt x="198" y="0"/>
                      <a:pt x="15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7" name="Google Shape;6207;p31"/>
              <p:cNvSpPr/>
              <p:nvPr/>
            </p:nvSpPr>
            <p:spPr>
              <a:xfrm>
                <a:off x="2020200" y="3340875"/>
                <a:ext cx="11925" cy="10550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22" extrusionOk="0">
                    <a:moveTo>
                      <a:pt x="230" y="1"/>
                    </a:moveTo>
                    <a:cubicBezTo>
                      <a:pt x="195" y="1"/>
                      <a:pt x="159" y="9"/>
                      <a:pt x="125" y="26"/>
                    </a:cubicBezTo>
                    <a:cubicBezTo>
                      <a:pt x="25" y="76"/>
                      <a:pt x="0" y="201"/>
                      <a:pt x="50" y="302"/>
                    </a:cubicBezTo>
                    <a:cubicBezTo>
                      <a:pt x="87" y="375"/>
                      <a:pt x="164" y="422"/>
                      <a:pt x="242" y="422"/>
                    </a:cubicBezTo>
                    <a:cubicBezTo>
                      <a:pt x="270" y="422"/>
                      <a:pt x="299" y="415"/>
                      <a:pt x="326" y="402"/>
                    </a:cubicBezTo>
                    <a:cubicBezTo>
                      <a:pt x="426" y="327"/>
                      <a:pt x="476" y="201"/>
                      <a:pt x="401" y="101"/>
                    </a:cubicBezTo>
                    <a:cubicBezTo>
                      <a:pt x="368" y="34"/>
                      <a:pt x="301" y="1"/>
                      <a:pt x="2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8" name="Google Shape;6208;p31"/>
              <p:cNvSpPr/>
              <p:nvPr/>
            </p:nvSpPr>
            <p:spPr>
              <a:xfrm>
                <a:off x="2107275" y="34273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60" y="9"/>
                      <a:pt x="126" y="26"/>
                    </a:cubicBezTo>
                    <a:cubicBezTo>
                      <a:pt x="26" y="76"/>
                      <a:pt x="1" y="201"/>
                      <a:pt x="51" y="301"/>
                    </a:cubicBezTo>
                    <a:cubicBezTo>
                      <a:pt x="87" y="356"/>
                      <a:pt x="149" y="397"/>
                      <a:pt x="219" y="397"/>
                    </a:cubicBezTo>
                    <a:cubicBezTo>
                      <a:pt x="246" y="397"/>
                      <a:pt x="274" y="391"/>
                      <a:pt x="302" y="377"/>
                    </a:cubicBezTo>
                    <a:cubicBezTo>
                      <a:pt x="402" y="326"/>
                      <a:pt x="452" y="201"/>
                      <a:pt x="402" y="101"/>
                    </a:cubicBezTo>
                    <a:cubicBezTo>
                      <a:pt x="368" y="34"/>
                      <a:pt x="302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9" name="Google Shape;6209;p31"/>
              <p:cNvSpPr/>
              <p:nvPr/>
            </p:nvSpPr>
            <p:spPr>
              <a:xfrm>
                <a:off x="2584100" y="2831475"/>
                <a:ext cx="9425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7" extrusionOk="0">
                    <a:moveTo>
                      <a:pt x="151" y="1"/>
                    </a:moveTo>
                    <a:cubicBezTo>
                      <a:pt x="51" y="26"/>
                      <a:pt x="1" y="101"/>
                      <a:pt x="1" y="201"/>
                    </a:cubicBezTo>
                    <a:cubicBezTo>
                      <a:pt x="22" y="288"/>
                      <a:pt x="82" y="357"/>
                      <a:pt x="163" y="357"/>
                    </a:cubicBezTo>
                    <a:cubicBezTo>
                      <a:pt x="175" y="357"/>
                      <a:pt x="188" y="355"/>
                      <a:pt x="201" y="352"/>
                    </a:cubicBezTo>
                    <a:cubicBezTo>
                      <a:pt x="301" y="327"/>
                      <a:pt x="377" y="252"/>
                      <a:pt x="352" y="151"/>
                    </a:cubicBezTo>
                    <a:cubicBezTo>
                      <a:pt x="352" y="51"/>
                      <a:pt x="251" y="1"/>
                      <a:pt x="15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0" name="Google Shape;6210;p31"/>
              <p:cNvSpPr/>
              <p:nvPr/>
            </p:nvSpPr>
            <p:spPr>
              <a:xfrm>
                <a:off x="2563425" y="2914200"/>
                <a:ext cx="11925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21" extrusionOk="0">
                    <a:moveTo>
                      <a:pt x="240" y="0"/>
                    </a:moveTo>
                    <a:cubicBezTo>
                      <a:pt x="162" y="0"/>
                      <a:pt x="84" y="34"/>
                      <a:pt x="51" y="100"/>
                    </a:cubicBezTo>
                    <a:cubicBezTo>
                      <a:pt x="1" y="226"/>
                      <a:pt x="51" y="351"/>
                      <a:pt x="151" y="401"/>
                    </a:cubicBezTo>
                    <a:cubicBezTo>
                      <a:pt x="178" y="415"/>
                      <a:pt x="206" y="421"/>
                      <a:pt x="235" y="421"/>
                    </a:cubicBezTo>
                    <a:cubicBezTo>
                      <a:pt x="313" y="421"/>
                      <a:pt x="390" y="374"/>
                      <a:pt x="427" y="301"/>
                    </a:cubicBezTo>
                    <a:cubicBezTo>
                      <a:pt x="477" y="201"/>
                      <a:pt x="452" y="75"/>
                      <a:pt x="351" y="25"/>
                    </a:cubicBezTo>
                    <a:cubicBezTo>
                      <a:pt x="318" y="9"/>
                      <a:pt x="279" y="0"/>
                      <a:pt x="24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211" name="Google Shape;6211;p31"/>
          <p:cNvSpPr/>
          <p:nvPr/>
        </p:nvSpPr>
        <p:spPr>
          <a:xfrm>
            <a:off x="894450" y="-48200"/>
            <a:ext cx="7401775" cy="5143500"/>
          </a:xfrm>
          <a:custGeom>
            <a:avLst/>
            <a:gdLst/>
            <a:ahLst/>
            <a:cxnLst/>
            <a:rect l="l" t="t" r="r" b="b"/>
            <a:pathLst>
              <a:path w="296071" h="205740" extrusionOk="0">
                <a:moveTo>
                  <a:pt x="0" y="140610"/>
                </a:moveTo>
                <a:lnTo>
                  <a:pt x="46261" y="59653"/>
                </a:lnTo>
                <a:lnTo>
                  <a:pt x="156131" y="0"/>
                </a:lnTo>
                <a:lnTo>
                  <a:pt x="198436" y="17957"/>
                </a:lnTo>
                <a:lnTo>
                  <a:pt x="296071" y="95637"/>
                </a:lnTo>
                <a:lnTo>
                  <a:pt x="275436" y="132088"/>
                </a:lnTo>
                <a:lnTo>
                  <a:pt x="178044" y="193262"/>
                </a:lnTo>
                <a:lnTo>
                  <a:pt x="138479" y="205740"/>
                </a:lnTo>
                <a:lnTo>
                  <a:pt x="2739" y="143958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grpSp>
        <p:nvGrpSpPr>
          <p:cNvPr id="6212" name="Google Shape;6212;p31"/>
          <p:cNvGrpSpPr/>
          <p:nvPr/>
        </p:nvGrpSpPr>
        <p:grpSpPr>
          <a:xfrm rot="5400000">
            <a:off x="1178895" y="-2582205"/>
            <a:ext cx="6785973" cy="10308211"/>
            <a:chOff x="3143625" y="2861550"/>
            <a:chExt cx="1315825" cy="1998800"/>
          </a:xfrm>
        </p:grpSpPr>
        <p:sp>
          <p:nvSpPr>
            <p:cNvPr id="6213" name="Google Shape;6213;p31"/>
            <p:cNvSpPr/>
            <p:nvPr/>
          </p:nvSpPr>
          <p:spPr>
            <a:xfrm>
              <a:off x="3143625" y="2874100"/>
              <a:ext cx="1245650" cy="1781975"/>
            </a:xfrm>
            <a:custGeom>
              <a:avLst/>
              <a:gdLst/>
              <a:ahLst/>
              <a:cxnLst/>
              <a:rect l="l" t="t" r="r" b="b"/>
              <a:pathLst>
                <a:path w="49826" h="71279" fill="none" extrusionOk="0">
                  <a:moveTo>
                    <a:pt x="29550" y="71279"/>
                  </a:moveTo>
                  <a:lnTo>
                    <a:pt x="1" y="41554"/>
                  </a:lnTo>
                  <a:lnTo>
                    <a:pt x="32908" y="0"/>
                  </a:lnTo>
                  <a:lnTo>
                    <a:pt x="49826" y="53609"/>
                  </a:lnTo>
                  <a:close/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4" name="Google Shape;6214;p31"/>
            <p:cNvSpPr/>
            <p:nvPr/>
          </p:nvSpPr>
          <p:spPr>
            <a:xfrm>
              <a:off x="3169325" y="2861550"/>
              <a:ext cx="1272575" cy="1757575"/>
            </a:xfrm>
            <a:custGeom>
              <a:avLst/>
              <a:gdLst/>
              <a:ahLst/>
              <a:cxnLst/>
              <a:rect l="l" t="t" r="r" b="b"/>
              <a:pathLst>
                <a:path w="50903" h="70303" fill="none" extrusionOk="0">
                  <a:moveTo>
                    <a:pt x="35389" y="70302"/>
                  </a:moveTo>
                  <a:lnTo>
                    <a:pt x="0" y="50152"/>
                  </a:lnTo>
                  <a:lnTo>
                    <a:pt x="21003" y="1"/>
                  </a:lnTo>
                  <a:lnTo>
                    <a:pt x="50903" y="47345"/>
                  </a:lnTo>
                  <a:close/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5" name="Google Shape;6215;p31"/>
            <p:cNvSpPr/>
            <p:nvPr/>
          </p:nvSpPr>
          <p:spPr>
            <a:xfrm>
              <a:off x="3182475" y="3057050"/>
              <a:ext cx="1272600" cy="1803300"/>
            </a:xfrm>
            <a:custGeom>
              <a:avLst/>
              <a:gdLst/>
              <a:ahLst/>
              <a:cxnLst/>
              <a:rect l="l" t="t" r="r" b="b"/>
              <a:pathLst>
                <a:path w="50904" h="72132" fill="none" extrusionOk="0">
                  <a:moveTo>
                    <a:pt x="17219" y="1"/>
                  </a:moveTo>
                  <a:lnTo>
                    <a:pt x="50903" y="19249"/>
                  </a:lnTo>
                  <a:lnTo>
                    <a:pt x="26918" y="72131"/>
                  </a:lnTo>
                  <a:lnTo>
                    <a:pt x="1" y="22056"/>
                  </a:lnTo>
                  <a:close/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6" name="Google Shape;6216;p31"/>
            <p:cNvSpPr/>
            <p:nvPr/>
          </p:nvSpPr>
          <p:spPr>
            <a:xfrm>
              <a:off x="3143625" y="2861550"/>
              <a:ext cx="1315825" cy="1998175"/>
            </a:xfrm>
            <a:custGeom>
              <a:avLst/>
              <a:gdLst/>
              <a:ahLst/>
              <a:cxnLst/>
              <a:rect l="l" t="t" r="r" b="b"/>
              <a:pathLst>
                <a:path w="52633" h="79927" fill="none" extrusionOk="0">
                  <a:moveTo>
                    <a:pt x="52633" y="79926"/>
                  </a:moveTo>
                  <a:lnTo>
                    <a:pt x="1" y="79926"/>
                  </a:lnTo>
                  <a:lnTo>
                    <a:pt x="1" y="1"/>
                  </a:lnTo>
                  <a:lnTo>
                    <a:pt x="52633" y="1"/>
                  </a:lnTo>
                  <a:close/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217" name="Google Shape;6217;p31"/>
          <p:cNvPicPr preferRelativeResize="0"/>
          <p:nvPr/>
        </p:nvPicPr>
        <p:blipFill rotWithShape="1">
          <a:blip r:embed="rId3">
            <a:alphaModFix/>
          </a:blip>
          <a:srcRect l="12961" t="9062" r="37508" b="28948"/>
          <a:stretch/>
        </p:blipFill>
        <p:spPr>
          <a:xfrm>
            <a:off x="402150" y="3424450"/>
            <a:ext cx="1135950" cy="94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8" name="Google Shape;6218;p31"/>
          <p:cNvPicPr preferRelativeResize="0"/>
          <p:nvPr/>
        </p:nvPicPr>
        <p:blipFill rotWithShape="1">
          <a:blip r:embed="rId4">
            <a:alphaModFix/>
          </a:blip>
          <a:srcRect l="6532" r="65742" b="47243"/>
          <a:stretch/>
        </p:blipFill>
        <p:spPr>
          <a:xfrm flipH="1">
            <a:off x="7175440" y="1972751"/>
            <a:ext cx="2497121" cy="2673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9" name="Google Shape;6219;p31"/>
          <p:cNvPicPr preferRelativeResize="0"/>
          <p:nvPr/>
        </p:nvPicPr>
        <p:blipFill rotWithShape="1">
          <a:blip r:embed="rId4">
            <a:alphaModFix/>
          </a:blip>
          <a:srcRect l="61858" t="6889" r="10416" b="52222"/>
          <a:stretch/>
        </p:blipFill>
        <p:spPr>
          <a:xfrm flipH="1">
            <a:off x="1277974" y="-845462"/>
            <a:ext cx="2347700" cy="1947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20" name="Google Shape;6220;p31"/>
          <p:cNvPicPr preferRelativeResize="0"/>
          <p:nvPr/>
        </p:nvPicPr>
        <p:blipFill rotWithShape="1">
          <a:blip r:embed="rId5">
            <a:alphaModFix/>
          </a:blip>
          <a:srcRect l="31365" t="27174" r="39875" b="46788"/>
          <a:stretch/>
        </p:blipFill>
        <p:spPr>
          <a:xfrm>
            <a:off x="2138563" y="481300"/>
            <a:ext cx="626525" cy="56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9" name="Google Shape;539;p4"/>
          <p:cNvGrpSpPr/>
          <p:nvPr/>
        </p:nvGrpSpPr>
        <p:grpSpPr>
          <a:xfrm rot="5400000">
            <a:off x="-1287341" y="1811823"/>
            <a:ext cx="3450915" cy="876234"/>
            <a:chOff x="2042750" y="484825"/>
            <a:chExt cx="1210550" cy="307375"/>
          </a:xfrm>
        </p:grpSpPr>
        <p:sp>
          <p:nvSpPr>
            <p:cNvPr id="540" name="Google Shape;540;p4"/>
            <p:cNvSpPr/>
            <p:nvPr/>
          </p:nvSpPr>
          <p:spPr>
            <a:xfrm>
              <a:off x="2604775" y="670825"/>
              <a:ext cx="17575" cy="15125"/>
            </a:xfrm>
            <a:custGeom>
              <a:avLst/>
              <a:gdLst/>
              <a:ahLst/>
              <a:cxnLst/>
              <a:rect l="l" t="t" r="r" b="b"/>
              <a:pathLst>
                <a:path w="703" h="605" extrusionOk="0">
                  <a:moveTo>
                    <a:pt x="362" y="0"/>
                  </a:moveTo>
                  <a:cubicBezTo>
                    <a:pt x="300" y="0"/>
                    <a:pt x="236" y="20"/>
                    <a:pt x="176" y="61"/>
                  </a:cubicBezTo>
                  <a:cubicBezTo>
                    <a:pt x="51" y="136"/>
                    <a:pt x="1" y="336"/>
                    <a:pt x="101" y="487"/>
                  </a:cubicBezTo>
                  <a:cubicBezTo>
                    <a:pt x="164" y="565"/>
                    <a:pt x="265" y="604"/>
                    <a:pt x="364" y="604"/>
                  </a:cubicBezTo>
                  <a:cubicBezTo>
                    <a:pt x="422" y="604"/>
                    <a:pt x="480" y="590"/>
                    <a:pt x="527" y="562"/>
                  </a:cubicBezTo>
                  <a:cubicBezTo>
                    <a:pt x="677" y="462"/>
                    <a:pt x="702" y="261"/>
                    <a:pt x="602" y="136"/>
                  </a:cubicBezTo>
                  <a:cubicBezTo>
                    <a:pt x="542" y="45"/>
                    <a:pt x="455" y="0"/>
                    <a:pt x="362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4"/>
            <p:cNvSpPr/>
            <p:nvPr/>
          </p:nvSpPr>
          <p:spPr>
            <a:xfrm>
              <a:off x="2932475" y="718050"/>
              <a:ext cx="19450" cy="17275"/>
            </a:xfrm>
            <a:custGeom>
              <a:avLst/>
              <a:gdLst/>
              <a:ahLst/>
              <a:cxnLst/>
              <a:rect l="l" t="t" r="r" b="b"/>
              <a:pathLst>
                <a:path w="778" h="691" extrusionOk="0">
                  <a:moveTo>
                    <a:pt x="379" y="1"/>
                  </a:moveTo>
                  <a:cubicBezTo>
                    <a:pt x="242" y="1"/>
                    <a:pt x="114" y="91"/>
                    <a:pt x="76" y="227"/>
                  </a:cubicBezTo>
                  <a:cubicBezTo>
                    <a:pt x="1" y="402"/>
                    <a:pt x="101" y="603"/>
                    <a:pt x="276" y="678"/>
                  </a:cubicBezTo>
                  <a:cubicBezTo>
                    <a:pt x="311" y="687"/>
                    <a:pt x="345" y="691"/>
                    <a:pt x="378" y="691"/>
                  </a:cubicBezTo>
                  <a:cubicBezTo>
                    <a:pt x="535" y="691"/>
                    <a:pt x="665" y="597"/>
                    <a:pt x="727" y="452"/>
                  </a:cubicBezTo>
                  <a:cubicBezTo>
                    <a:pt x="778" y="277"/>
                    <a:pt x="677" y="76"/>
                    <a:pt x="502" y="26"/>
                  </a:cubicBezTo>
                  <a:cubicBezTo>
                    <a:pt x="462" y="9"/>
                    <a:pt x="420" y="1"/>
                    <a:pt x="37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4"/>
            <p:cNvSpPr/>
            <p:nvPr/>
          </p:nvSpPr>
          <p:spPr>
            <a:xfrm>
              <a:off x="2974450" y="613725"/>
              <a:ext cx="19450" cy="17275"/>
            </a:xfrm>
            <a:custGeom>
              <a:avLst/>
              <a:gdLst/>
              <a:ahLst/>
              <a:cxnLst/>
              <a:rect l="l" t="t" r="r" b="b"/>
              <a:pathLst>
                <a:path w="778" h="691" extrusionOk="0">
                  <a:moveTo>
                    <a:pt x="409" y="1"/>
                  </a:moveTo>
                  <a:cubicBezTo>
                    <a:pt x="261" y="1"/>
                    <a:pt x="117" y="94"/>
                    <a:pt x="76" y="239"/>
                  </a:cubicBezTo>
                  <a:cubicBezTo>
                    <a:pt x="1" y="415"/>
                    <a:pt x="101" y="615"/>
                    <a:pt x="276" y="665"/>
                  </a:cubicBezTo>
                  <a:cubicBezTo>
                    <a:pt x="317" y="683"/>
                    <a:pt x="358" y="691"/>
                    <a:pt x="399" y="691"/>
                  </a:cubicBezTo>
                  <a:cubicBezTo>
                    <a:pt x="536" y="691"/>
                    <a:pt x="664" y="600"/>
                    <a:pt x="703" y="465"/>
                  </a:cubicBezTo>
                  <a:cubicBezTo>
                    <a:pt x="778" y="289"/>
                    <a:pt x="677" y="89"/>
                    <a:pt x="502" y="14"/>
                  </a:cubicBezTo>
                  <a:cubicBezTo>
                    <a:pt x="471" y="5"/>
                    <a:pt x="440" y="1"/>
                    <a:pt x="40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4"/>
            <p:cNvSpPr/>
            <p:nvPr/>
          </p:nvSpPr>
          <p:spPr>
            <a:xfrm>
              <a:off x="2760175" y="716950"/>
              <a:ext cx="11925" cy="10700"/>
            </a:xfrm>
            <a:custGeom>
              <a:avLst/>
              <a:gdLst/>
              <a:ahLst/>
              <a:cxnLst/>
              <a:rect l="l" t="t" r="r" b="b"/>
              <a:pathLst>
                <a:path w="477" h="428" extrusionOk="0">
                  <a:moveTo>
                    <a:pt x="220" y="1"/>
                  </a:moveTo>
                  <a:cubicBezTo>
                    <a:pt x="143" y="1"/>
                    <a:pt x="69" y="52"/>
                    <a:pt x="50" y="145"/>
                  </a:cubicBezTo>
                  <a:cubicBezTo>
                    <a:pt x="0" y="246"/>
                    <a:pt x="75" y="371"/>
                    <a:pt x="176" y="421"/>
                  </a:cubicBezTo>
                  <a:cubicBezTo>
                    <a:pt x="192" y="425"/>
                    <a:pt x="210" y="427"/>
                    <a:pt x="227" y="427"/>
                  </a:cubicBezTo>
                  <a:cubicBezTo>
                    <a:pt x="316" y="427"/>
                    <a:pt x="410" y="375"/>
                    <a:pt x="451" y="271"/>
                  </a:cubicBezTo>
                  <a:cubicBezTo>
                    <a:pt x="476" y="170"/>
                    <a:pt x="426" y="45"/>
                    <a:pt x="301" y="20"/>
                  </a:cubicBezTo>
                  <a:cubicBezTo>
                    <a:pt x="275" y="7"/>
                    <a:pt x="248" y="1"/>
                    <a:pt x="22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4"/>
            <p:cNvSpPr/>
            <p:nvPr/>
          </p:nvSpPr>
          <p:spPr>
            <a:xfrm>
              <a:off x="2917450" y="671300"/>
              <a:ext cx="11925" cy="10850"/>
            </a:xfrm>
            <a:custGeom>
              <a:avLst/>
              <a:gdLst/>
              <a:ahLst/>
              <a:cxnLst/>
              <a:rect l="l" t="t" r="r" b="b"/>
              <a:pathLst>
                <a:path w="477" h="434" extrusionOk="0">
                  <a:moveTo>
                    <a:pt x="233" y="0"/>
                  </a:moveTo>
                  <a:cubicBezTo>
                    <a:pt x="150" y="0"/>
                    <a:pt x="70" y="63"/>
                    <a:pt x="50" y="142"/>
                  </a:cubicBezTo>
                  <a:cubicBezTo>
                    <a:pt x="0" y="267"/>
                    <a:pt x="50" y="392"/>
                    <a:pt x="175" y="417"/>
                  </a:cubicBezTo>
                  <a:cubicBezTo>
                    <a:pt x="197" y="428"/>
                    <a:pt x="221" y="433"/>
                    <a:pt x="244" y="433"/>
                  </a:cubicBezTo>
                  <a:cubicBezTo>
                    <a:pt x="327" y="433"/>
                    <a:pt x="412" y="370"/>
                    <a:pt x="451" y="292"/>
                  </a:cubicBezTo>
                  <a:cubicBezTo>
                    <a:pt x="476" y="167"/>
                    <a:pt x="426" y="67"/>
                    <a:pt x="301" y="16"/>
                  </a:cubicBezTo>
                  <a:cubicBezTo>
                    <a:pt x="279" y="5"/>
                    <a:pt x="256" y="0"/>
                    <a:pt x="233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4"/>
            <p:cNvSpPr/>
            <p:nvPr/>
          </p:nvSpPr>
          <p:spPr>
            <a:xfrm>
              <a:off x="2797775" y="735450"/>
              <a:ext cx="12550" cy="10700"/>
            </a:xfrm>
            <a:custGeom>
              <a:avLst/>
              <a:gdLst/>
              <a:ahLst/>
              <a:cxnLst/>
              <a:rect l="l" t="t" r="r" b="b"/>
              <a:pathLst>
                <a:path w="502" h="428" extrusionOk="0">
                  <a:moveTo>
                    <a:pt x="264" y="1"/>
                  </a:moveTo>
                  <a:cubicBezTo>
                    <a:pt x="162" y="1"/>
                    <a:pt x="71" y="53"/>
                    <a:pt x="50" y="157"/>
                  </a:cubicBezTo>
                  <a:cubicBezTo>
                    <a:pt x="0" y="257"/>
                    <a:pt x="75" y="383"/>
                    <a:pt x="176" y="408"/>
                  </a:cubicBezTo>
                  <a:cubicBezTo>
                    <a:pt x="208" y="421"/>
                    <a:pt x="239" y="427"/>
                    <a:pt x="267" y="427"/>
                  </a:cubicBezTo>
                  <a:cubicBezTo>
                    <a:pt x="349" y="427"/>
                    <a:pt x="414" y="375"/>
                    <a:pt x="451" y="283"/>
                  </a:cubicBezTo>
                  <a:cubicBezTo>
                    <a:pt x="501" y="182"/>
                    <a:pt x="426" y="57"/>
                    <a:pt x="326" y="7"/>
                  </a:cubicBezTo>
                  <a:cubicBezTo>
                    <a:pt x="305" y="3"/>
                    <a:pt x="284" y="1"/>
                    <a:pt x="264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4"/>
            <p:cNvSpPr/>
            <p:nvPr/>
          </p:nvSpPr>
          <p:spPr>
            <a:xfrm>
              <a:off x="2841000" y="657525"/>
              <a:ext cx="11925" cy="10600"/>
            </a:xfrm>
            <a:custGeom>
              <a:avLst/>
              <a:gdLst/>
              <a:ahLst/>
              <a:cxnLst/>
              <a:rect l="l" t="t" r="r" b="b"/>
              <a:pathLst>
                <a:path w="477" h="424" extrusionOk="0">
                  <a:moveTo>
                    <a:pt x="245" y="0"/>
                  </a:moveTo>
                  <a:cubicBezTo>
                    <a:pt x="151" y="0"/>
                    <a:pt x="70" y="63"/>
                    <a:pt x="51" y="141"/>
                  </a:cubicBezTo>
                  <a:cubicBezTo>
                    <a:pt x="0" y="267"/>
                    <a:pt x="76" y="367"/>
                    <a:pt x="176" y="417"/>
                  </a:cubicBezTo>
                  <a:cubicBezTo>
                    <a:pt x="197" y="421"/>
                    <a:pt x="218" y="423"/>
                    <a:pt x="238" y="423"/>
                  </a:cubicBezTo>
                  <a:cubicBezTo>
                    <a:pt x="334" y="423"/>
                    <a:pt x="410" y="375"/>
                    <a:pt x="452" y="292"/>
                  </a:cubicBezTo>
                  <a:cubicBezTo>
                    <a:pt x="477" y="166"/>
                    <a:pt x="426" y="41"/>
                    <a:pt x="326" y="16"/>
                  </a:cubicBezTo>
                  <a:cubicBezTo>
                    <a:pt x="299" y="5"/>
                    <a:pt x="271" y="0"/>
                    <a:pt x="245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4"/>
            <p:cNvSpPr/>
            <p:nvPr/>
          </p:nvSpPr>
          <p:spPr>
            <a:xfrm>
              <a:off x="2869200" y="537850"/>
              <a:ext cx="11925" cy="10850"/>
            </a:xfrm>
            <a:custGeom>
              <a:avLst/>
              <a:gdLst/>
              <a:ahLst/>
              <a:cxnLst/>
              <a:rect l="l" t="t" r="r" b="b"/>
              <a:pathLst>
                <a:path w="477" h="434" extrusionOk="0">
                  <a:moveTo>
                    <a:pt x="245" y="0"/>
                  </a:moveTo>
                  <a:cubicBezTo>
                    <a:pt x="151" y="0"/>
                    <a:pt x="70" y="63"/>
                    <a:pt x="50" y="141"/>
                  </a:cubicBezTo>
                  <a:cubicBezTo>
                    <a:pt x="0" y="267"/>
                    <a:pt x="75" y="392"/>
                    <a:pt x="176" y="417"/>
                  </a:cubicBezTo>
                  <a:cubicBezTo>
                    <a:pt x="203" y="428"/>
                    <a:pt x="229" y="433"/>
                    <a:pt x="254" y="433"/>
                  </a:cubicBezTo>
                  <a:cubicBezTo>
                    <a:pt x="343" y="433"/>
                    <a:pt x="412" y="370"/>
                    <a:pt x="451" y="292"/>
                  </a:cubicBezTo>
                  <a:cubicBezTo>
                    <a:pt x="476" y="166"/>
                    <a:pt x="426" y="41"/>
                    <a:pt x="326" y="16"/>
                  </a:cubicBezTo>
                  <a:cubicBezTo>
                    <a:pt x="299" y="5"/>
                    <a:pt x="271" y="0"/>
                    <a:pt x="245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4"/>
            <p:cNvSpPr/>
            <p:nvPr/>
          </p:nvSpPr>
          <p:spPr>
            <a:xfrm>
              <a:off x="2686850" y="545425"/>
              <a:ext cx="20075" cy="18225"/>
            </a:xfrm>
            <a:custGeom>
              <a:avLst/>
              <a:gdLst/>
              <a:ahLst/>
              <a:cxnLst/>
              <a:rect l="l" t="t" r="r" b="b"/>
              <a:pathLst>
                <a:path w="803" h="729" extrusionOk="0">
                  <a:moveTo>
                    <a:pt x="423" y="1"/>
                  </a:moveTo>
                  <a:cubicBezTo>
                    <a:pt x="261" y="1"/>
                    <a:pt x="113" y="95"/>
                    <a:pt x="51" y="239"/>
                  </a:cubicBezTo>
                  <a:cubicBezTo>
                    <a:pt x="1" y="440"/>
                    <a:pt x="101" y="640"/>
                    <a:pt x="277" y="716"/>
                  </a:cubicBezTo>
                  <a:cubicBezTo>
                    <a:pt x="312" y="724"/>
                    <a:pt x="347" y="728"/>
                    <a:pt x="381" y="728"/>
                  </a:cubicBezTo>
                  <a:cubicBezTo>
                    <a:pt x="543" y="728"/>
                    <a:pt x="691" y="635"/>
                    <a:pt x="753" y="490"/>
                  </a:cubicBezTo>
                  <a:cubicBezTo>
                    <a:pt x="803" y="290"/>
                    <a:pt x="703" y="89"/>
                    <a:pt x="527" y="14"/>
                  </a:cubicBezTo>
                  <a:cubicBezTo>
                    <a:pt x="492" y="5"/>
                    <a:pt x="457" y="1"/>
                    <a:pt x="423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4"/>
            <p:cNvSpPr/>
            <p:nvPr/>
          </p:nvSpPr>
          <p:spPr>
            <a:xfrm>
              <a:off x="2681225" y="759050"/>
              <a:ext cx="19450" cy="17050"/>
            </a:xfrm>
            <a:custGeom>
              <a:avLst/>
              <a:gdLst/>
              <a:ahLst/>
              <a:cxnLst/>
              <a:rect l="l" t="t" r="r" b="b"/>
              <a:pathLst>
                <a:path w="778" h="682" extrusionOk="0">
                  <a:moveTo>
                    <a:pt x="395" y="0"/>
                  </a:moveTo>
                  <a:cubicBezTo>
                    <a:pt x="252" y="0"/>
                    <a:pt x="116" y="80"/>
                    <a:pt x="76" y="241"/>
                  </a:cubicBezTo>
                  <a:cubicBezTo>
                    <a:pt x="0" y="416"/>
                    <a:pt x="101" y="592"/>
                    <a:pt x="276" y="667"/>
                  </a:cubicBezTo>
                  <a:cubicBezTo>
                    <a:pt x="311" y="677"/>
                    <a:pt x="347" y="682"/>
                    <a:pt x="383" y="682"/>
                  </a:cubicBezTo>
                  <a:cubicBezTo>
                    <a:pt x="526" y="682"/>
                    <a:pt x="662" y="602"/>
                    <a:pt x="702" y="441"/>
                  </a:cubicBezTo>
                  <a:cubicBezTo>
                    <a:pt x="777" y="266"/>
                    <a:pt x="677" y="65"/>
                    <a:pt x="502" y="15"/>
                  </a:cubicBezTo>
                  <a:cubicBezTo>
                    <a:pt x="467" y="5"/>
                    <a:pt x="430" y="0"/>
                    <a:pt x="395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4"/>
            <p:cNvSpPr/>
            <p:nvPr/>
          </p:nvSpPr>
          <p:spPr>
            <a:xfrm>
              <a:off x="2042750" y="617575"/>
              <a:ext cx="17575" cy="15375"/>
            </a:xfrm>
            <a:custGeom>
              <a:avLst/>
              <a:gdLst/>
              <a:ahLst/>
              <a:cxnLst/>
              <a:rect l="l" t="t" r="r" b="b"/>
              <a:pathLst>
                <a:path w="703" h="615" extrusionOk="0">
                  <a:moveTo>
                    <a:pt x="362" y="0"/>
                  </a:moveTo>
                  <a:cubicBezTo>
                    <a:pt x="300" y="0"/>
                    <a:pt x="236" y="20"/>
                    <a:pt x="176" y="60"/>
                  </a:cubicBezTo>
                  <a:cubicBezTo>
                    <a:pt x="25" y="160"/>
                    <a:pt x="0" y="336"/>
                    <a:pt x="101" y="486"/>
                  </a:cubicBezTo>
                  <a:cubicBezTo>
                    <a:pt x="164" y="566"/>
                    <a:pt x="258" y="615"/>
                    <a:pt x="356" y="615"/>
                  </a:cubicBezTo>
                  <a:cubicBezTo>
                    <a:pt x="413" y="615"/>
                    <a:pt x="472" y="598"/>
                    <a:pt x="527" y="561"/>
                  </a:cubicBezTo>
                  <a:cubicBezTo>
                    <a:pt x="652" y="461"/>
                    <a:pt x="702" y="286"/>
                    <a:pt x="602" y="135"/>
                  </a:cubicBezTo>
                  <a:cubicBezTo>
                    <a:pt x="542" y="45"/>
                    <a:pt x="455" y="0"/>
                    <a:pt x="362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4"/>
            <p:cNvSpPr/>
            <p:nvPr/>
          </p:nvSpPr>
          <p:spPr>
            <a:xfrm>
              <a:off x="2370450" y="665050"/>
              <a:ext cx="19450" cy="17075"/>
            </a:xfrm>
            <a:custGeom>
              <a:avLst/>
              <a:gdLst/>
              <a:ahLst/>
              <a:cxnLst/>
              <a:rect l="l" t="t" r="r" b="b"/>
              <a:pathLst>
                <a:path w="778" h="683" extrusionOk="0">
                  <a:moveTo>
                    <a:pt x="395" y="1"/>
                  </a:moveTo>
                  <a:cubicBezTo>
                    <a:pt x="252" y="1"/>
                    <a:pt x="116" y="81"/>
                    <a:pt x="75" y="241"/>
                  </a:cubicBezTo>
                  <a:cubicBezTo>
                    <a:pt x="0" y="417"/>
                    <a:pt x="100" y="592"/>
                    <a:pt x="276" y="667"/>
                  </a:cubicBezTo>
                  <a:cubicBezTo>
                    <a:pt x="311" y="677"/>
                    <a:pt x="347" y="682"/>
                    <a:pt x="383" y="682"/>
                  </a:cubicBezTo>
                  <a:cubicBezTo>
                    <a:pt x="526" y="682"/>
                    <a:pt x="662" y="602"/>
                    <a:pt x="702" y="442"/>
                  </a:cubicBezTo>
                  <a:cubicBezTo>
                    <a:pt x="777" y="266"/>
                    <a:pt x="677" y="66"/>
                    <a:pt x="501" y="16"/>
                  </a:cubicBezTo>
                  <a:cubicBezTo>
                    <a:pt x="466" y="6"/>
                    <a:pt x="430" y="1"/>
                    <a:pt x="395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4"/>
            <p:cNvSpPr/>
            <p:nvPr/>
          </p:nvSpPr>
          <p:spPr>
            <a:xfrm>
              <a:off x="2412425" y="560800"/>
              <a:ext cx="19450" cy="17250"/>
            </a:xfrm>
            <a:custGeom>
              <a:avLst/>
              <a:gdLst/>
              <a:ahLst/>
              <a:cxnLst/>
              <a:rect l="l" t="t" r="r" b="b"/>
              <a:pathLst>
                <a:path w="778" h="690" extrusionOk="0">
                  <a:moveTo>
                    <a:pt x="369" y="0"/>
                  </a:moveTo>
                  <a:cubicBezTo>
                    <a:pt x="226" y="0"/>
                    <a:pt x="109" y="91"/>
                    <a:pt x="51" y="226"/>
                  </a:cubicBezTo>
                  <a:cubicBezTo>
                    <a:pt x="0" y="401"/>
                    <a:pt x="101" y="602"/>
                    <a:pt x="276" y="677"/>
                  </a:cubicBezTo>
                  <a:cubicBezTo>
                    <a:pt x="307" y="686"/>
                    <a:pt x="338" y="690"/>
                    <a:pt x="369" y="690"/>
                  </a:cubicBezTo>
                  <a:cubicBezTo>
                    <a:pt x="517" y="690"/>
                    <a:pt x="661" y="596"/>
                    <a:pt x="702" y="451"/>
                  </a:cubicBezTo>
                  <a:cubicBezTo>
                    <a:pt x="777" y="276"/>
                    <a:pt x="677" y="76"/>
                    <a:pt x="502" y="25"/>
                  </a:cubicBezTo>
                  <a:cubicBezTo>
                    <a:pt x="456" y="8"/>
                    <a:pt x="411" y="0"/>
                    <a:pt x="369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4"/>
            <p:cNvSpPr/>
            <p:nvPr/>
          </p:nvSpPr>
          <p:spPr>
            <a:xfrm>
              <a:off x="2198125" y="663775"/>
              <a:ext cx="11950" cy="10850"/>
            </a:xfrm>
            <a:custGeom>
              <a:avLst/>
              <a:gdLst/>
              <a:ahLst/>
              <a:cxnLst/>
              <a:rect l="l" t="t" r="r" b="b"/>
              <a:pathLst>
                <a:path w="478" h="434" extrusionOk="0">
                  <a:moveTo>
                    <a:pt x="233" y="1"/>
                  </a:moveTo>
                  <a:cubicBezTo>
                    <a:pt x="150" y="1"/>
                    <a:pt x="65" y="64"/>
                    <a:pt x="26" y="142"/>
                  </a:cubicBezTo>
                  <a:cubicBezTo>
                    <a:pt x="1" y="267"/>
                    <a:pt x="51" y="368"/>
                    <a:pt x="176" y="418"/>
                  </a:cubicBezTo>
                  <a:cubicBezTo>
                    <a:pt x="198" y="429"/>
                    <a:pt x="222" y="434"/>
                    <a:pt x="245" y="434"/>
                  </a:cubicBezTo>
                  <a:cubicBezTo>
                    <a:pt x="327" y="434"/>
                    <a:pt x="407" y="371"/>
                    <a:pt x="427" y="292"/>
                  </a:cubicBezTo>
                  <a:cubicBezTo>
                    <a:pt x="477" y="167"/>
                    <a:pt x="427" y="42"/>
                    <a:pt x="302" y="17"/>
                  </a:cubicBezTo>
                  <a:cubicBezTo>
                    <a:pt x="280" y="6"/>
                    <a:pt x="257" y="1"/>
                    <a:pt x="233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4"/>
            <p:cNvSpPr/>
            <p:nvPr/>
          </p:nvSpPr>
          <p:spPr>
            <a:xfrm>
              <a:off x="2355400" y="618275"/>
              <a:ext cx="11925" cy="10700"/>
            </a:xfrm>
            <a:custGeom>
              <a:avLst/>
              <a:gdLst/>
              <a:ahLst/>
              <a:cxnLst/>
              <a:rect l="l" t="t" r="r" b="b"/>
              <a:pathLst>
                <a:path w="477" h="428" extrusionOk="0">
                  <a:moveTo>
                    <a:pt x="250" y="1"/>
                  </a:moveTo>
                  <a:cubicBezTo>
                    <a:pt x="162" y="1"/>
                    <a:pt x="68" y="53"/>
                    <a:pt x="26" y="157"/>
                  </a:cubicBezTo>
                  <a:cubicBezTo>
                    <a:pt x="1" y="258"/>
                    <a:pt x="51" y="383"/>
                    <a:pt x="176" y="408"/>
                  </a:cubicBezTo>
                  <a:cubicBezTo>
                    <a:pt x="202" y="421"/>
                    <a:pt x="230" y="427"/>
                    <a:pt x="257" y="427"/>
                  </a:cubicBezTo>
                  <a:cubicBezTo>
                    <a:pt x="334" y="427"/>
                    <a:pt x="408" y="376"/>
                    <a:pt x="427" y="283"/>
                  </a:cubicBezTo>
                  <a:cubicBezTo>
                    <a:pt x="477" y="183"/>
                    <a:pt x="427" y="57"/>
                    <a:pt x="301" y="7"/>
                  </a:cubicBezTo>
                  <a:cubicBezTo>
                    <a:pt x="285" y="3"/>
                    <a:pt x="267" y="1"/>
                    <a:pt x="25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4"/>
            <p:cNvSpPr/>
            <p:nvPr/>
          </p:nvSpPr>
          <p:spPr>
            <a:xfrm>
              <a:off x="2235725" y="682500"/>
              <a:ext cx="11925" cy="10675"/>
            </a:xfrm>
            <a:custGeom>
              <a:avLst/>
              <a:gdLst/>
              <a:ahLst/>
              <a:cxnLst/>
              <a:rect l="l" t="t" r="r" b="b"/>
              <a:pathLst>
                <a:path w="477" h="427" extrusionOk="0">
                  <a:moveTo>
                    <a:pt x="221" y="0"/>
                  </a:moveTo>
                  <a:cubicBezTo>
                    <a:pt x="143" y="0"/>
                    <a:pt x="69" y="52"/>
                    <a:pt x="51" y="145"/>
                  </a:cubicBezTo>
                  <a:cubicBezTo>
                    <a:pt x="1" y="245"/>
                    <a:pt x="51" y="370"/>
                    <a:pt x="176" y="421"/>
                  </a:cubicBezTo>
                  <a:cubicBezTo>
                    <a:pt x="193" y="425"/>
                    <a:pt x="210" y="427"/>
                    <a:pt x="228" y="427"/>
                  </a:cubicBezTo>
                  <a:cubicBezTo>
                    <a:pt x="316" y="427"/>
                    <a:pt x="410" y="375"/>
                    <a:pt x="452" y="270"/>
                  </a:cubicBezTo>
                  <a:cubicBezTo>
                    <a:pt x="477" y="170"/>
                    <a:pt x="427" y="45"/>
                    <a:pt x="301" y="20"/>
                  </a:cubicBezTo>
                  <a:cubicBezTo>
                    <a:pt x="276" y="7"/>
                    <a:pt x="248" y="0"/>
                    <a:pt x="221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4"/>
            <p:cNvSpPr/>
            <p:nvPr/>
          </p:nvSpPr>
          <p:spPr>
            <a:xfrm>
              <a:off x="2278975" y="604500"/>
              <a:ext cx="11925" cy="10600"/>
            </a:xfrm>
            <a:custGeom>
              <a:avLst/>
              <a:gdLst/>
              <a:ahLst/>
              <a:cxnLst/>
              <a:rect l="l" t="t" r="r" b="b"/>
              <a:pathLst>
                <a:path w="477" h="424" extrusionOk="0">
                  <a:moveTo>
                    <a:pt x="248" y="0"/>
                  </a:moveTo>
                  <a:cubicBezTo>
                    <a:pt x="160" y="0"/>
                    <a:pt x="67" y="49"/>
                    <a:pt x="25" y="132"/>
                  </a:cubicBezTo>
                  <a:cubicBezTo>
                    <a:pt x="0" y="257"/>
                    <a:pt x="50" y="383"/>
                    <a:pt x="176" y="408"/>
                  </a:cubicBezTo>
                  <a:cubicBezTo>
                    <a:pt x="197" y="419"/>
                    <a:pt x="221" y="424"/>
                    <a:pt x="244" y="424"/>
                  </a:cubicBezTo>
                  <a:cubicBezTo>
                    <a:pt x="327" y="424"/>
                    <a:pt x="412" y="361"/>
                    <a:pt x="451" y="282"/>
                  </a:cubicBezTo>
                  <a:cubicBezTo>
                    <a:pt x="476" y="157"/>
                    <a:pt x="426" y="57"/>
                    <a:pt x="301" y="7"/>
                  </a:cubicBezTo>
                  <a:cubicBezTo>
                    <a:pt x="284" y="2"/>
                    <a:pt x="266" y="0"/>
                    <a:pt x="248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4"/>
            <p:cNvSpPr/>
            <p:nvPr/>
          </p:nvSpPr>
          <p:spPr>
            <a:xfrm>
              <a:off x="2307150" y="484825"/>
              <a:ext cx="11950" cy="10675"/>
            </a:xfrm>
            <a:custGeom>
              <a:avLst/>
              <a:gdLst/>
              <a:ahLst/>
              <a:cxnLst/>
              <a:rect l="l" t="t" r="r" b="b"/>
              <a:pathLst>
                <a:path w="478" h="427" extrusionOk="0">
                  <a:moveTo>
                    <a:pt x="250" y="0"/>
                  </a:moveTo>
                  <a:cubicBezTo>
                    <a:pt x="162" y="0"/>
                    <a:pt x="68" y="53"/>
                    <a:pt x="26" y="157"/>
                  </a:cubicBezTo>
                  <a:cubicBezTo>
                    <a:pt x="1" y="257"/>
                    <a:pt x="51" y="383"/>
                    <a:pt x="176" y="408"/>
                  </a:cubicBezTo>
                  <a:cubicBezTo>
                    <a:pt x="202" y="421"/>
                    <a:pt x="230" y="427"/>
                    <a:pt x="257" y="427"/>
                  </a:cubicBezTo>
                  <a:cubicBezTo>
                    <a:pt x="336" y="427"/>
                    <a:pt x="415" y="375"/>
                    <a:pt x="452" y="282"/>
                  </a:cubicBezTo>
                  <a:cubicBezTo>
                    <a:pt x="477" y="182"/>
                    <a:pt x="427" y="57"/>
                    <a:pt x="302" y="7"/>
                  </a:cubicBezTo>
                  <a:cubicBezTo>
                    <a:pt x="285" y="3"/>
                    <a:pt x="268" y="0"/>
                    <a:pt x="250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4"/>
            <p:cNvSpPr/>
            <p:nvPr/>
          </p:nvSpPr>
          <p:spPr>
            <a:xfrm>
              <a:off x="2124200" y="492500"/>
              <a:ext cx="20700" cy="18200"/>
            </a:xfrm>
            <a:custGeom>
              <a:avLst/>
              <a:gdLst/>
              <a:ahLst/>
              <a:cxnLst/>
              <a:rect l="l" t="t" r="r" b="b"/>
              <a:pathLst>
                <a:path w="828" h="728" extrusionOk="0">
                  <a:moveTo>
                    <a:pt x="403" y="1"/>
                  </a:moveTo>
                  <a:cubicBezTo>
                    <a:pt x="259" y="1"/>
                    <a:pt x="115" y="96"/>
                    <a:pt x="76" y="251"/>
                  </a:cubicBezTo>
                  <a:cubicBezTo>
                    <a:pt x="1" y="427"/>
                    <a:pt x="101" y="627"/>
                    <a:pt x="301" y="702"/>
                  </a:cubicBezTo>
                  <a:cubicBezTo>
                    <a:pt x="341" y="719"/>
                    <a:pt x="383" y="727"/>
                    <a:pt x="425" y="727"/>
                  </a:cubicBezTo>
                  <a:cubicBezTo>
                    <a:pt x="569" y="727"/>
                    <a:pt x="714" y="632"/>
                    <a:pt x="752" y="477"/>
                  </a:cubicBezTo>
                  <a:cubicBezTo>
                    <a:pt x="828" y="276"/>
                    <a:pt x="727" y="76"/>
                    <a:pt x="527" y="26"/>
                  </a:cubicBezTo>
                  <a:cubicBezTo>
                    <a:pt x="487" y="9"/>
                    <a:pt x="445" y="1"/>
                    <a:pt x="403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4"/>
            <p:cNvSpPr/>
            <p:nvPr/>
          </p:nvSpPr>
          <p:spPr>
            <a:xfrm>
              <a:off x="2119200" y="705850"/>
              <a:ext cx="19425" cy="17250"/>
            </a:xfrm>
            <a:custGeom>
              <a:avLst/>
              <a:gdLst/>
              <a:ahLst/>
              <a:cxnLst/>
              <a:rect l="l" t="t" r="r" b="b"/>
              <a:pathLst>
                <a:path w="777" h="690" extrusionOk="0">
                  <a:moveTo>
                    <a:pt x="399" y="0"/>
                  </a:moveTo>
                  <a:cubicBezTo>
                    <a:pt x="243" y="0"/>
                    <a:pt x="112" y="94"/>
                    <a:pt x="50" y="238"/>
                  </a:cubicBezTo>
                  <a:cubicBezTo>
                    <a:pt x="0" y="414"/>
                    <a:pt x="100" y="614"/>
                    <a:pt x="276" y="665"/>
                  </a:cubicBezTo>
                  <a:cubicBezTo>
                    <a:pt x="316" y="682"/>
                    <a:pt x="358" y="690"/>
                    <a:pt x="398" y="690"/>
                  </a:cubicBezTo>
                  <a:cubicBezTo>
                    <a:pt x="535" y="690"/>
                    <a:pt x="663" y="599"/>
                    <a:pt x="702" y="464"/>
                  </a:cubicBezTo>
                  <a:cubicBezTo>
                    <a:pt x="777" y="264"/>
                    <a:pt x="677" y="88"/>
                    <a:pt x="501" y="13"/>
                  </a:cubicBezTo>
                  <a:cubicBezTo>
                    <a:pt x="466" y="4"/>
                    <a:pt x="432" y="0"/>
                    <a:pt x="399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4"/>
            <p:cNvSpPr/>
            <p:nvPr/>
          </p:nvSpPr>
          <p:spPr>
            <a:xfrm>
              <a:off x="2237600" y="587675"/>
              <a:ext cx="7550" cy="6725"/>
            </a:xfrm>
            <a:custGeom>
              <a:avLst/>
              <a:gdLst/>
              <a:ahLst/>
              <a:cxnLst/>
              <a:rect l="l" t="t" r="r" b="b"/>
              <a:pathLst>
                <a:path w="302" h="269" extrusionOk="0">
                  <a:moveTo>
                    <a:pt x="142" y="1"/>
                  </a:moveTo>
                  <a:cubicBezTo>
                    <a:pt x="118" y="1"/>
                    <a:pt x="95" y="9"/>
                    <a:pt x="76" y="28"/>
                  </a:cubicBezTo>
                  <a:cubicBezTo>
                    <a:pt x="1" y="78"/>
                    <a:pt x="1" y="153"/>
                    <a:pt x="26" y="204"/>
                  </a:cubicBezTo>
                  <a:cubicBezTo>
                    <a:pt x="58" y="251"/>
                    <a:pt x="100" y="269"/>
                    <a:pt x="145" y="269"/>
                  </a:cubicBezTo>
                  <a:cubicBezTo>
                    <a:pt x="171" y="269"/>
                    <a:pt x="199" y="263"/>
                    <a:pt x="226" y="254"/>
                  </a:cubicBezTo>
                  <a:cubicBezTo>
                    <a:pt x="277" y="204"/>
                    <a:pt x="302" y="128"/>
                    <a:pt x="252" y="53"/>
                  </a:cubicBezTo>
                  <a:cubicBezTo>
                    <a:pt x="221" y="22"/>
                    <a:pt x="180" y="1"/>
                    <a:pt x="142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4"/>
            <p:cNvSpPr/>
            <p:nvPr/>
          </p:nvSpPr>
          <p:spPr>
            <a:xfrm>
              <a:off x="2092250" y="566200"/>
              <a:ext cx="8800" cy="7325"/>
            </a:xfrm>
            <a:custGeom>
              <a:avLst/>
              <a:gdLst/>
              <a:ahLst/>
              <a:cxnLst/>
              <a:rect l="l" t="t" r="r" b="b"/>
              <a:pathLst>
                <a:path w="352" h="293" extrusionOk="0">
                  <a:moveTo>
                    <a:pt x="170" y="1"/>
                  </a:moveTo>
                  <a:cubicBezTo>
                    <a:pt x="116" y="1"/>
                    <a:pt x="69" y="29"/>
                    <a:pt x="50" y="85"/>
                  </a:cubicBezTo>
                  <a:cubicBezTo>
                    <a:pt x="0" y="185"/>
                    <a:pt x="50" y="261"/>
                    <a:pt x="126" y="286"/>
                  </a:cubicBezTo>
                  <a:cubicBezTo>
                    <a:pt x="139" y="290"/>
                    <a:pt x="153" y="292"/>
                    <a:pt x="167" y="292"/>
                  </a:cubicBezTo>
                  <a:cubicBezTo>
                    <a:pt x="234" y="292"/>
                    <a:pt x="306" y="247"/>
                    <a:pt x="326" y="185"/>
                  </a:cubicBezTo>
                  <a:cubicBezTo>
                    <a:pt x="351" y="110"/>
                    <a:pt x="301" y="35"/>
                    <a:pt x="226" y="10"/>
                  </a:cubicBezTo>
                  <a:cubicBezTo>
                    <a:pt x="207" y="4"/>
                    <a:pt x="188" y="1"/>
                    <a:pt x="17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4"/>
            <p:cNvSpPr/>
            <p:nvPr/>
          </p:nvSpPr>
          <p:spPr>
            <a:xfrm>
              <a:off x="2074075" y="611950"/>
              <a:ext cx="8800" cy="7375"/>
            </a:xfrm>
            <a:custGeom>
              <a:avLst/>
              <a:gdLst/>
              <a:ahLst/>
              <a:cxnLst/>
              <a:rect l="l" t="t" r="r" b="b"/>
              <a:pathLst>
                <a:path w="352" h="295" extrusionOk="0">
                  <a:moveTo>
                    <a:pt x="167" y="0"/>
                  </a:moveTo>
                  <a:cubicBezTo>
                    <a:pt x="105" y="0"/>
                    <a:pt x="44" y="28"/>
                    <a:pt x="26" y="85"/>
                  </a:cubicBezTo>
                  <a:cubicBezTo>
                    <a:pt x="1" y="185"/>
                    <a:pt x="51" y="260"/>
                    <a:pt x="126" y="285"/>
                  </a:cubicBezTo>
                  <a:cubicBezTo>
                    <a:pt x="144" y="291"/>
                    <a:pt x="163" y="294"/>
                    <a:pt x="182" y="294"/>
                  </a:cubicBezTo>
                  <a:cubicBezTo>
                    <a:pt x="244" y="294"/>
                    <a:pt x="307" y="262"/>
                    <a:pt x="326" y="185"/>
                  </a:cubicBezTo>
                  <a:cubicBezTo>
                    <a:pt x="351" y="110"/>
                    <a:pt x="301" y="35"/>
                    <a:pt x="226" y="9"/>
                  </a:cubicBezTo>
                  <a:cubicBezTo>
                    <a:pt x="207" y="3"/>
                    <a:pt x="187" y="0"/>
                    <a:pt x="167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4"/>
            <p:cNvSpPr/>
            <p:nvPr/>
          </p:nvSpPr>
          <p:spPr>
            <a:xfrm>
              <a:off x="2171200" y="569325"/>
              <a:ext cx="5650" cy="4900"/>
            </a:xfrm>
            <a:custGeom>
              <a:avLst/>
              <a:gdLst/>
              <a:ahLst/>
              <a:cxnLst/>
              <a:rect l="l" t="t" r="r" b="b"/>
              <a:pathLst>
                <a:path w="226" h="196" extrusionOk="0">
                  <a:moveTo>
                    <a:pt x="111" y="0"/>
                  </a:moveTo>
                  <a:cubicBezTo>
                    <a:pt x="75" y="0"/>
                    <a:pt x="44" y="24"/>
                    <a:pt x="25" y="60"/>
                  </a:cubicBezTo>
                  <a:cubicBezTo>
                    <a:pt x="0" y="110"/>
                    <a:pt x="50" y="161"/>
                    <a:pt x="75" y="186"/>
                  </a:cubicBezTo>
                  <a:cubicBezTo>
                    <a:pt x="89" y="192"/>
                    <a:pt x="104" y="195"/>
                    <a:pt x="119" y="195"/>
                  </a:cubicBezTo>
                  <a:cubicBezTo>
                    <a:pt x="160" y="195"/>
                    <a:pt x="201" y="172"/>
                    <a:pt x="201" y="136"/>
                  </a:cubicBezTo>
                  <a:cubicBezTo>
                    <a:pt x="226" y="85"/>
                    <a:pt x="201" y="35"/>
                    <a:pt x="151" y="10"/>
                  </a:cubicBezTo>
                  <a:cubicBezTo>
                    <a:pt x="137" y="4"/>
                    <a:pt x="124" y="0"/>
                    <a:pt x="111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4"/>
            <p:cNvSpPr/>
            <p:nvPr/>
          </p:nvSpPr>
          <p:spPr>
            <a:xfrm>
              <a:off x="2102275" y="589375"/>
              <a:ext cx="5650" cy="4825"/>
            </a:xfrm>
            <a:custGeom>
              <a:avLst/>
              <a:gdLst/>
              <a:ahLst/>
              <a:cxnLst/>
              <a:rect l="l" t="t" r="r" b="b"/>
              <a:pathLst>
                <a:path w="226" h="193" extrusionOk="0">
                  <a:moveTo>
                    <a:pt x="111" y="0"/>
                  </a:moveTo>
                  <a:cubicBezTo>
                    <a:pt x="76" y="0"/>
                    <a:pt x="44" y="24"/>
                    <a:pt x="25" y="60"/>
                  </a:cubicBezTo>
                  <a:cubicBezTo>
                    <a:pt x="0" y="110"/>
                    <a:pt x="25" y="161"/>
                    <a:pt x="76" y="186"/>
                  </a:cubicBezTo>
                  <a:cubicBezTo>
                    <a:pt x="85" y="190"/>
                    <a:pt x="95" y="192"/>
                    <a:pt x="104" y="192"/>
                  </a:cubicBezTo>
                  <a:cubicBezTo>
                    <a:pt x="144" y="192"/>
                    <a:pt x="181" y="156"/>
                    <a:pt x="201" y="136"/>
                  </a:cubicBezTo>
                  <a:cubicBezTo>
                    <a:pt x="226" y="85"/>
                    <a:pt x="201" y="10"/>
                    <a:pt x="151" y="10"/>
                  </a:cubicBezTo>
                  <a:cubicBezTo>
                    <a:pt x="137" y="4"/>
                    <a:pt x="124" y="0"/>
                    <a:pt x="111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4"/>
            <p:cNvSpPr/>
            <p:nvPr/>
          </p:nvSpPr>
          <p:spPr>
            <a:xfrm>
              <a:off x="2154900" y="561175"/>
              <a:ext cx="5050" cy="4900"/>
            </a:xfrm>
            <a:custGeom>
              <a:avLst/>
              <a:gdLst/>
              <a:ahLst/>
              <a:cxnLst/>
              <a:rect l="l" t="t" r="r" b="b"/>
              <a:pathLst>
                <a:path w="202" h="196" extrusionOk="0">
                  <a:moveTo>
                    <a:pt x="87" y="1"/>
                  </a:moveTo>
                  <a:cubicBezTo>
                    <a:pt x="53" y="1"/>
                    <a:pt x="26" y="24"/>
                    <a:pt x="26" y="61"/>
                  </a:cubicBezTo>
                  <a:cubicBezTo>
                    <a:pt x="1" y="111"/>
                    <a:pt x="26" y="161"/>
                    <a:pt x="76" y="186"/>
                  </a:cubicBezTo>
                  <a:cubicBezTo>
                    <a:pt x="89" y="193"/>
                    <a:pt x="103" y="196"/>
                    <a:pt x="116" y="196"/>
                  </a:cubicBezTo>
                  <a:cubicBezTo>
                    <a:pt x="151" y="196"/>
                    <a:pt x="183" y="172"/>
                    <a:pt x="201" y="136"/>
                  </a:cubicBezTo>
                  <a:cubicBezTo>
                    <a:pt x="201" y="86"/>
                    <a:pt x="176" y="35"/>
                    <a:pt x="126" y="10"/>
                  </a:cubicBezTo>
                  <a:cubicBezTo>
                    <a:pt x="113" y="4"/>
                    <a:pt x="99" y="1"/>
                    <a:pt x="87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4"/>
            <p:cNvSpPr/>
            <p:nvPr/>
          </p:nvSpPr>
          <p:spPr>
            <a:xfrm>
              <a:off x="2136100" y="595650"/>
              <a:ext cx="5050" cy="4650"/>
            </a:xfrm>
            <a:custGeom>
              <a:avLst/>
              <a:gdLst/>
              <a:ahLst/>
              <a:cxnLst/>
              <a:rect l="l" t="t" r="r" b="b"/>
              <a:pathLst>
                <a:path w="202" h="186" extrusionOk="0">
                  <a:moveTo>
                    <a:pt x="86" y="0"/>
                  </a:moveTo>
                  <a:cubicBezTo>
                    <a:pt x="51" y="0"/>
                    <a:pt x="19" y="23"/>
                    <a:pt x="1" y="60"/>
                  </a:cubicBezTo>
                  <a:cubicBezTo>
                    <a:pt x="1" y="110"/>
                    <a:pt x="26" y="160"/>
                    <a:pt x="76" y="185"/>
                  </a:cubicBezTo>
                  <a:cubicBezTo>
                    <a:pt x="126" y="185"/>
                    <a:pt x="176" y="160"/>
                    <a:pt x="201" y="110"/>
                  </a:cubicBezTo>
                  <a:cubicBezTo>
                    <a:pt x="201" y="60"/>
                    <a:pt x="176" y="10"/>
                    <a:pt x="126" y="10"/>
                  </a:cubicBezTo>
                  <a:cubicBezTo>
                    <a:pt x="113" y="3"/>
                    <a:pt x="99" y="0"/>
                    <a:pt x="8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4"/>
            <p:cNvSpPr/>
            <p:nvPr/>
          </p:nvSpPr>
          <p:spPr>
            <a:xfrm>
              <a:off x="2123575" y="647900"/>
              <a:ext cx="5025" cy="4650"/>
            </a:xfrm>
            <a:custGeom>
              <a:avLst/>
              <a:gdLst/>
              <a:ahLst/>
              <a:cxnLst/>
              <a:rect l="l" t="t" r="r" b="b"/>
              <a:pathLst>
                <a:path w="201" h="186" extrusionOk="0">
                  <a:moveTo>
                    <a:pt x="126" y="0"/>
                  </a:moveTo>
                  <a:cubicBezTo>
                    <a:pt x="76" y="0"/>
                    <a:pt x="26" y="25"/>
                    <a:pt x="26" y="75"/>
                  </a:cubicBezTo>
                  <a:cubicBezTo>
                    <a:pt x="1" y="125"/>
                    <a:pt x="26" y="176"/>
                    <a:pt x="76" y="176"/>
                  </a:cubicBezTo>
                  <a:cubicBezTo>
                    <a:pt x="89" y="182"/>
                    <a:pt x="103" y="185"/>
                    <a:pt x="116" y="185"/>
                  </a:cubicBezTo>
                  <a:cubicBezTo>
                    <a:pt x="151" y="185"/>
                    <a:pt x="183" y="162"/>
                    <a:pt x="201" y="125"/>
                  </a:cubicBezTo>
                  <a:cubicBezTo>
                    <a:pt x="201" y="75"/>
                    <a:pt x="176" y="25"/>
                    <a:pt x="12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4"/>
            <p:cNvSpPr/>
            <p:nvPr/>
          </p:nvSpPr>
          <p:spPr>
            <a:xfrm>
              <a:off x="2200025" y="641450"/>
              <a:ext cx="9425" cy="7875"/>
            </a:xfrm>
            <a:custGeom>
              <a:avLst/>
              <a:gdLst/>
              <a:ahLst/>
              <a:cxnLst/>
              <a:rect l="l" t="t" r="r" b="b"/>
              <a:pathLst>
                <a:path w="377" h="315" extrusionOk="0">
                  <a:moveTo>
                    <a:pt x="184" y="1"/>
                  </a:moveTo>
                  <a:cubicBezTo>
                    <a:pt x="117" y="1"/>
                    <a:pt x="46" y="46"/>
                    <a:pt x="25" y="108"/>
                  </a:cubicBezTo>
                  <a:cubicBezTo>
                    <a:pt x="0" y="183"/>
                    <a:pt x="50" y="283"/>
                    <a:pt x="125" y="308"/>
                  </a:cubicBezTo>
                  <a:cubicBezTo>
                    <a:pt x="143" y="313"/>
                    <a:pt x="160" y="315"/>
                    <a:pt x="176" y="315"/>
                  </a:cubicBezTo>
                  <a:cubicBezTo>
                    <a:pt x="251" y="315"/>
                    <a:pt x="305" y="270"/>
                    <a:pt x="326" y="208"/>
                  </a:cubicBezTo>
                  <a:cubicBezTo>
                    <a:pt x="376" y="133"/>
                    <a:pt x="326" y="33"/>
                    <a:pt x="226" y="7"/>
                  </a:cubicBezTo>
                  <a:cubicBezTo>
                    <a:pt x="212" y="3"/>
                    <a:pt x="198" y="1"/>
                    <a:pt x="184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4"/>
            <p:cNvSpPr/>
            <p:nvPr/>
          </p:nvSpPr>
          <p:spPr>
            <a:xfrm>
              <a:off x="2203150" y="548100"/>
              <a:ext cx="8175" cy="7325"/>
            </a:xfrm>
            <a:custGeom>
              <a:avLst/>
              <a:gdLst/>
              <a:ahLst/>
              <a:cxnLst/>
              <a:rect l="l" t="t" r="r" b="b"/>
              <a:pathLst>
                <a:path w="327" h="293" extrusionOk="0">
                  <a:moveTo>
                    <a:pt x="161" y="1"/>
                  </a:moveTo>
                  <a:cubicBezTo>
                    <a:pt x="101" y="1"/>
                    <a:pt x="46" y="45"/>
                    <a:pt x="26" y="107"/>
                  </a:cubicBezTo>
                  <a:cubicBezTo>
                    <a:pt x="0" y="183"/>
                    <a:pt x="26" y="258"/>
                    <a:pt x="126" y="283"/>
                  </a:cubicBezTo>
                  <a:cubicBezTo>
                    <a:pt x="145" y="289"/>
                    <a:pt x="163" y="292"/>
                    <a:pt x="181" y="292"/>
                  </a:cubicBezTo>
                  <a:cubicBezTo>
                    <a:pt x="235" y="292"/>
                    <a:pt x="282" y="264"/>
                    <a:pt x="301" y="208"/>
                  </a:cubicBezTo>
                  <a:cubicBezTo>
                    <a:pt x="326" y="132"/>
                    <a:pt x="301" y="32"/>
                    <a:pt x="201" y="7"/>
                  </a:cubicBezTo>
                  <a:cubicBezTo>
                    <a:pt x="188" y="3"/>
                    <a:pt x="174" y="1"/>
                    <a:pt x="161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4"/>
            <p:cNvSpPr/>
            <p:nvPr/>
          </p:nvSpPr>
          <p:spPr>
            <a:xfrm>
              <a:off x="3242625" y="612325"/>
              <a:ext cx="10675" cy="9750"/>
            </a:xfrm>
            <a:custGeom>
              <a:avLst/>
              <a:gdLst/>
              <a:ahLst/>
              <a:cxnLst/>
              <a:rect l="l" t="t" r="r" b="b"/>
              <a:pathLst>
                <a:path w="427" h="390" extrusionOk="0">
                  <a:moveTo>
                    <a:pt x="218" y="1"/>
                  </a:moveTo>
                  <a:cubicBezTo>
                    <a:pt x="180" y="1"/>
                    <a:pt x="140" y="15"/>
                    <a:pt x="101" y="45"/>
                  </a:cubicBezTo>
                  <a:cubicBezTo>
                    <a:pt x="1" y="95"/>
                    <a:pt x="1" y="220"/>
                    <a:pt x="51" y="295"/>
                  </a:cubicBezTo>
                  <a:cubicBezTo>
                    <a:pt x="96" y="356"/>
                    <a:pt x="151" y="389"/>
                    <a:pt x="209" y="389"/>
                  </a:cubicBezTo>
                  <a:cubicBezTo>
                    <a:pt x="247" y="389"/>
                    <a:pt x="287" y="375"/>
                    <a:pt x="326" y="345"/>
                  </a:cubicBezTo>
                  <a:cubicBezTo>
                    <a:pt x="402" y="295"/>
                    <a:pt x="427" y="170"/>
                    <a:pt x="377" y="95"/>
                  </a:cubicBezTo>
                  <a:cubicBezTo>
                    <a:pt x="331" y="34"/>
                    <a:pt x="276" y="1"/>
                    <a:pt x="218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4"/>
            <p:cNvSpPr/>
            <p:nvPr/>
          </p:nvSpPr>
          <p:spPr>
            <a:xfrm>
              <a:off x="3031475" y="580700"/>
              <a:ext cx="11925" cy="11225"/>
            </a:xfrm>
            <a:custGeom>
              <a:avLst/>
              <a:gdLst/>
              <a:ahLst/>
              <a:cxnLst/>
              <a:rect l="l" t="t" r="r" b="b"/>
              <a:pathLst>
                <a:path w="477" h="449" extrusionOk="0">
                  <a:moveTo>
                    <a:pt x="249" y="0"/>
                  </a:moveTo>
                  <a:cubicBezTo>
                    <a:pt x="161" y="0"/>
                    <a:pt x="67" y="52"/>
                    <a:pt x="26" y="157"/>
                  </a:cubicBezTo>
                  <a:cubicBezTo>
                    <a:pt x="0" y="257"/>
                    <a:pt x="51" y="382"/>
                    <a:pt x="176" y="432"/>
                  </a:cubicBezTo>
                  <a:cubicBezTo>
                    <a:pt x="198" y="443"/>
                    <a:pt x="221" y="448"/>
                    <a:pt x="244" y="448"/>
                  </a:cubicBezTo>
                  <a:cubicBezTo>
                    <a:pt x="328" y="448"/>
                    <a:pt x="412" y="385"/>
                    <a:pt x="452" y="307"/>
                  </a:cubicBezTo>
                  <a:cubicBezTo>
                    <a:pt x="477" y="182"/>
                    <a:pt x="427" y="56"/>
                    <a:pt x="301" y="6"/>
                  </a:cubicBezTo>
                  <a:cubicBezTo>
                    <a:pt x="285" y="2"/>
                    <a:pt x="267" y="0"/>
                    <a:pt x="249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4"/>
            <p:cNvSpPr/>
            <p:nvPr/>
          </p:nvSpPr>
          <p:spPr>
            <a:xfrm>
              <a:off x="3004525" y="647500"/>
              <a:ext cx="12575" cy="11225"/>
            </a:xfrm>
            <a:custGeom>
              <a:avLst/>
              <a:gdLst/>
              <a:ahLst/>
              <a:cxnLst/>
              <a:rect l="l" t="t" r="r" b="b"/>
              <a:pathLst>
                <a:path w="503" h="449" extrusionOk="0">
                  <a:moveTo>
                    <a:pt x="245" y="0"/>
                  </a:moveTo>
                  <a:cubicBezTo>
                    <a:pt x="151" y="0"/>
                    <a:pt x="70" y="63"/>
                    <a:pt x="51" y="141"/>
                  </a:cubicBezTo>
                  <a:cubicBezTo>
                    <a:pt x="1" y="267"/>
                    <a:pt x="51" y="392"/>
                    <a:pt x="176" y="442"/>
                  </a:cubicBezTo>
                  <a:cubicBezTo>
                    <a:pt x="197" y="446"/>
                    <a:pt x="218" y="448"/>
                    <a:pt x="238" y="448"/>
                  </a:cubicBezTo>
                  <a:cubicBezTo>
                    <a:pt x="341" y="448"/>
                    <a:pt x="431" y="396"/>
                    <a:pt x="452" y="292"/>
                  </a:cubicBezTo>
                  <a:cubicBezTo>
                    <a:pt x="502" y="192"/>
                    <a:pt x="427" y="66"/>
                    <a:pt x="327" y="16"/>
                  </a:cubicBezTo>
                  <a:cubicBezTo>
                    <a:pt x="299" y="5"/>
                    <a:pt x="272" y="0"/>
                    <a:pt x="245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4"/>
            <p:cNvSpPr/>
            <p:nvPr/>
          </p:nvSpPr>
          <p:spPr>
            <a:xfrm>
              <a:off x="3146125" y="585700"/>
              <a:ext cx="8175" cy="6675"/>
            </a:xfrm>
            <a:custGeom>
              <a:avLst/>
              <a:gdLst/>
              <a:ahLst/>
              <a:cxnLst/>
              <a:rect l="l" t="t" r="r" b="b"/>
              <a:pathLst>
                <a:path w="327" h="267" extrusionOk="0">
                  <a:moveTo>
                    <a:pt x="160" y="0"/>
                  </a:moveTo>
                  <a:cubicBezTo>
                    <a:pt x="100" y="0"/>
                    <a:pt x="47" y="41"/>
                    <a:pt x="26" y="82"/>
                  </a:cubicBezTo>
                  <a:cubicBezTo>
                    <a:pt x="1" y="157"/>
                    <a:pt x="51" y="232"/>
                    <a:pt x="126" y="257"/>
                  </a:cubicBezTo>
                  <a:cubicBezTo>
                    <a:pt x="145" y="264"/>
                    <a:pt x="164" y="267"/>
                    <a:pt x="182" y="267"/>
                  </a:cubicBezTo>
                  <a:cubicBezTo>
                    <a:pt x="236" y="267"/>
                    <a:pt x="283" y="239"/>
                    <a:pt x="302" y="182"/>
                  </a:cubicBezTo>
                  <a:cubicBezTo>
                    <a:pt x="327" y="107"/>
                    <a:pt x="277" y="32"/>
                    <a:pt x="201" y="7"/>
                  </a:cubicBezTo>
                  <a:cubicBezTo>
                    <a:pt x="188" y="2"/>
                    <a:pt x="174" y="0"/>
                    <a:pt x="160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4"/>
            <p:cNvSpPr/>
            <p:nvPr/>
          </p:nvSpPr>
          <p:spPr>
            <a:xfrm>
              <a:off x="3045875" y="615075"/>
              <a:ext cx="7550" cy="6675"/>
            </a:xfrm>
            <a:custGeom>
              <a:avLst/>
              <a:gdLst/>
              <a:ahLst/>
              <a:cxnLst/>
              <a:rect l="l" t="t" r="r" b="b"/>
              <a:pathLst>
                <a:path w="302" h="267" extrusionOk="0">
                  <a:moveTo>
                    <a:pt x="146" y="0"/>
                  </a:moveTo>
                  <a:cubicBezTo>
                    <a:pt x="92" y="0"/>
                    <a:pt x="45" y="29"/>
                    <a:pt x="26" y="85"/>
                  </a:cubicBezTo>
                  <a:cubicBezTo>
                    <a:pt x="1" y="160"/>
                    <a:pt x="26" y="235"/>
                    <a:pt x="101" y="260"/>
                  </a:cubicBezTo>
                  <a:cubicBezTo>
                    <a:pt x="114" y="265"/>
                    <a:pt x="128" y="267"/>
                    <a:pt x="141" y="267"/>
                  </a:cubicBezTo>
                  <a:cubicBezTo>
                    <a:pt x="201" y="267"/>
                    <a:pt x="256" y="222"/>
                    <a:pt x="277" y="160"/>
                  </a:cubicBezTo>
                  <a:cubicBezTo>
                    <a:pt x="302" y="110"/>
                    <a:pt x="252" y="35"/>
                    <a:pt x="201" y="10"/>
                  </a:cubicBezTo>
                  <a:cubicBezTo>
                    <a:pt x="183" y="4"/>
                    <a:pt x="164" y="0"/>
                    <a:pt x="14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4"/>
            <p:cNvSpPr/>
            <p:nvPr/>
          </p:nvSpPr>
          <p:spPr>
            <a:xfrm>
              <a:off x="3122325" y="573775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60" y="1"/>
                  </a:moveTo>
                  <a:cubicBezTo>
                    <a:pt x="100" y="1"/>
                    <a:pt x="46" y="42"/>
                    <a:pt x="26" y="83"/>
                  </a:cubicBezTo>
                  <a:cubicBezTo>
                    <a:pt x="1" y="158"/>
                    <a:pt x="26" y="233"/>
                    <a:pt x="101" y="258"/>
                  </a:cubicBezTo>
                  <a:cubicBezTo>
                    <a:pt x="120" y="265"/>
                    <a:pt x="138" y="268"/>
                    <a:pt x="156" y="268"/>
                  </a:cubicBezTo>
                  <a:cubicBezTo>
                    <a:pt x="210" y="268"/>
                    <a:pt x="257" y="239"/>
                    <a:pt x="276" y="183"/>
                  </a:cubicBezTo>
                  <a:cubicBezTo>
                    <a:pt x="301" y="108"/>
                    <a:pt x="276" y="33"/>
                    <a:pt x="201" y="8"/>
                  </a:cubicBezTo>
                  <a:cubicBezTo>
                    <a:pt x="187" y="3"/>
                    <a:pt x="173" y="1"/>
                    <a:pt x="16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4"/>
            <p:cNvSpPr/>
            <p:nvPr/>
          </p:nvSpPr>
          <p:spPr>
            <a:xfrm>
              <a:off x="3094750" y="623850"/>
              <a:ext cx="7550" cy="6750"/>
            </a:xfrm>
            <a:custGeom>
              <a:avLst/>
              <a:gdLst/>
              <a:ahLst/>
              <a:cxnLst/>
              <a:rect l="l" t="t" r="r" b="b"/>
              <a:pathLst>
                <a:path w="302" h="270" extrusionOk="0">
                  <a:moveTo>
                    <a:pt x="146" y="0"/>
                  </a:moveTo>
                  <a:cubicBezTo>
                    <a:pt x="92" y="0"/>
                    <a:pt x="45" y="28"/>
                    <a:pt x="26" y="85"/>
                  </a:cubicBezTo>
                  <a:cubicBezTo>
                    <a:pt x="1" y="160"/>
                    <a:pt x="26" y="235"/>
                    <a:pt x="101" y="260"/>
                  </a:cubicBezTo>
                  <a:cubicBezTo>
                    <a:pt x="120" y="267"/>
                    <a:pt x="139" y="270"/>
                    <a:pt x="157" y="270"/>
                  </a:cubicBezTo>
                  <a:cubicBezTo>
                    <a:pt x="211" y="270"/>
                    <a:pt x="258" y="242"/>
                    <a:pt x="277" y="185"/>
                  </a:cubicBezTo>
                  <a:cubicBezTo>
                    <a:pt x="302" y="110"/>
                    <a:pt x="251" y="35"/>
                    <a:pt x="201" y="10"/>
                  </a:cubicBezTo>
                  <a:cubicBezTo>
                    <a:pt x="183" y="3"/>
                    <a:pt x="164" y="0"/>
                    <a:pt x="14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4"/>
            <p:cNvSpPr/>
            <p:nvPr/>
          </p:nvSpPr>
          <p:spPr>
            <a:xfrm>
              <a:off x="3076600" y="700350"/>
              <a:ext cx="7525" cy="6700"/>
            </a:xfrm>
            <a:custGeom>
              <a:avLst/>
              <a:gdLst/>
              <a:ahLst/>
              <a:cxnLst/>
              <a:rect l="l" t="t" r="r" b="b"/>
              <a:pathLst>
                <a:path w="301" h="268" extrusionOk="0">
                  <a:moveTo>
                    <a:pt x="159" y="1"/>
                  </a:moveTo>
                  <a:cubicBezTo>
                    <a:pt x="99" y="1"/>
                    <a:pt x="46" y="42"/>
                    <a:pt x="25" y="83"/>
                  </a:cubicBezTo>
                  <a:cubicBezTo>
                    <a:pt x="0" y="158"/>
                    <a:pt x="25" y="233"/>
                    <a:pt x="100" y="258"/>
                  </a:cubicBezTo>
                  <a:cubicBezTo>
                    <a:pt x="119" y="264"/>
                    <a:pt x="138" y="267"/>
                    <a:pt x="156" y="267"/>
                  </a:cubicBezTo>
                  <a:cubicBezTo>
                    <a:pt x="210" y="267"/>
                    <a:pt x="257" y="239"/>
                    <a:pt x="276" y="183"/>
                  </a:cubicBezTo>
                  <a:cubicBezTo>
                    <a:pt x="301" y="108"/>
                    <a:pt x="276" y="32"/>
                    <a:pt x="201" y="7"/>
                  </a:cubicBezTo>
                  <a:cubicBezTo>
                    <a:pt x="187" y="3"/>
                    <a:pt x="173" y="1"/>
                    <a:pt x="15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4"/>
            <p:cNvSpPr/>
            <p:nvPr/>
          </p:nvSpPr>
          <p:spPr>
            <a:xfrm>
              <a:off x="3188125" y="690725"/>
              <a:ext cx="13175" cy="11550"/>
            </a:xfrm>
            <a:custGeom>
              <a:avLst/>
              <a:gdLst/>
              <a:ahLst/>
              <a:cxnLst/>
              <a:rect l="l" t="t" r="r" b="b"/>
              <a:pathLst>
                <a:path w="527" h="462" extrusionOk="0">
                  <a:moveTo>
                    <a:pt x="269" y="1"/>
                  </a:moveTo>
                  <a:cubicBezTo>
                    <a:pt x="167" y="1"/>
                    <a:pt x="70" y="68"/>
                    <a:pt x="50" y="167"/>
                  </a:cubicBezTo>
                  <a:cubicBezTo>
                    <a:pt x="0" y="292"/>
                    <a:pt x="75" y="417"/>
                    <a:pt x="201" y="442"/>
                  </a:cubicBezTo>
                  <a:cubicBezTo>
                    <a:pt x="227" y="455"/>
                    <a:pt x="256" y="462"/>
                    <a:pt x="285" y="462"/>
                  </a:cubicBezTo>
                  <a:cubicBezTo>
                    <a:pt x="370" y="462"/>
                    <a:pt x="458" y="410"/>
                    <a:pt x="476" y="317"/>
                  </a:cubicBezTo>
                  <a:cubicBezTo>
                    <a:pt x="527" y="192"/>
                    <a:pt x="451" y="67"/>
                    <a:pt x="351" y="16"/>
                  </a:cubicBezTo>
                  <a:cubicBezTo>
                    <a:pt x="324" y="6"/>
                    <a:pt x="296" y="1"/>
                    <a:pt x="26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4"/>
            <p:cNvSpPr/>
            <p:nvPr/>
          </p:nvSpPr>
          <p:spPr>
            <a:xfrm>
              <a:off x="3192500" y="554750"/>
              <a:ext cx="11925" cy="10850"/>
            </a:xfrm>
            <a:custGeom>
              <a:avLst/>
              <a:gdLst/>
              <a:ahLst/>
              <a:cxnLst/>
              <a:rect l="l" t="t" r="r" b="b"/>
              <a:pathLst>
                <a:path w="477" h="434" extrusionOk="0">
                  <a:moveTo>
                    <a:pt x="233" y="1"/>
                  </a:moveTo>
                  <a:cubicBezTo>
                    <a:pt x="150" y="1"/>
                    <a:pt x="65" y="64"/>
                    <a:pt x="26" y="142"/>
                  </a:cubicBezTo>
                  <a:cubicBezTo>
                    <a:pt x="1" y="267"/>
                    <a:pt x="51" y="393"/>
                    <a:pt x="176" y="418"/>
                  </a:cubicBezTo>
                  <a:cubicBezTo>
                    <a:pt x="198" y="429"/>
                    <a:pt x="221" y="434"/>
                    <a:pt x="245" y="434"/>
                  </a:cubicBezTo>
                  <a:cubicBezTo>
                    <a:pt x="328" y="434"/>
                    <a:pt x="413" y="371"/>
                    <a:pt x="452" y="292"/>
                  </a:cubicBezTo>
                  <a:cubicBezTo>
                    <a:pt x="477" y="167"/>
                    <a:pt x="427" y="42"/>
                    <a:pt x="301" y="17"/>
                  </a:cubicBezTo>
                  <a:cubicBezTo>
                    <a:pt x="279" y="6"/>
                    <a:pt x="256" y="1"/>
                    <a:pt x="233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4"/>
            <p:cNvSpPr/>
            <p:nvPr/>
          </p:nvSpPr>
          <p:spPr>
            <a:xfrm>
              <a:off x="2282100" y="697375"/>
              <a:ext cx="11300" cy="9900"/>
            </a:xfrm>
            <a:custGeom>
              <a:avLst/>
              <a:gdLst/>
              <a:ahLst/>
              <a:cxnLst/>
              <a:rect l="l" t="t" r="r" b="b"/>
              <a:pathLst>
                <a:path w="452" h="396" extrusionOk="0">
                  <a:moveTo>
                    <a:pt x="212" y="0"/>
                  </a:moveTo>
                  <a:cubicBezTo>
                    <a:pt x="175" y="0"/>
                    <a:pt x="136" y="8"/>
                    <a:pt x="101" y="26"/>
                  </a:cubicBezTo>
                  <a:cubicBezTo>
                    <a:pt x="25" y="101"/>
                    <a:pt x="0" y="227"/>
                    <a:pt x="51" y="302"/>
                  </a:cubicBezTo>
                  <a:cubicBezTo>
                    <a:pt x="96" y="362"/>
                    <a:pt x="160" y="396"/>
                    <a:pt x="220" y="396"/>
                  </a:cubicBezTo>
                  <a:cubicBezTo>
                    <a:pt x="259" y="396"/>
                    <a:pt x="297" y="382"/>
                    <a:pt x="326" y="352"/>
                  </a:cubicBezTo>
                  <a:cubicBezTo>
                    <a:pt x="426" y="302"/>
                    <a:pt x="452" y="176"/>
                    <a:pt x="376" y="76"/>
                  </a:cubicBezTo>
                  <a:cubicBezTo>
                    <a:pt x="344" y="28"/>
                    <a:pt x="280" y="0"/>
                    <a:pt x="212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4"/>
            <p:cNvSpPr/>
            <p:nvPr/>
          </p:nvSpPr>
          <p:spPr>
            <a:xfrm>
              <a:off x="2070950" y="665675"/>
              <a:ext cx="12550" cy="11225"/>
            </a:xfrm>
            <a:custGeom>
              <a:avLst/>
              <a:gdLst/>
              <a:ahLst/>
              <a:cxnLst/>
              <a:rect l="l" t="t" r="r" b="b"/>
              <a:pathLst>
                <a:path w="502" h="449" extrusionOk="0">
                  <a:moveTo>
                    <a:pt x="246" y="0"/>
                  </a:moveTo>
                  <a:cubicBezTo>
                    <a:pt x="151" y="0"/>
                    <a:pt x="65" y="68"/>
                    <a:pt x="25" y="166"/>
                  </a:cubicBezTo>
                  <a:cubicBezTo>
                    <a:pt x="0" y="267"/>
                    <a:pt x="50" y="392"/>
                    <a:pt x="176" y="442"/>
                  </a:cubicBezTo>
                  <a:cubicBezTo>
                    <a:pt x="192" y="446"/>
                    <a:pt x="210" y="448"/>
                    <a:pt x="227" y="448"/>
                  </a:cubicBezTo>
                  <a:cubicBezTo>
                    <a:pt x="316" y="448"/>
                    <a:pt x="410" y="396"/>
                    <a:pt x="451" y="292"/>
                  </a:cubicBezTo>
                  <a:cubicBezTo>
                    <a:pt x="501" y="191"/>
                    <a:pt x="426" y="66"/>
                    <a:pt x="326" y="16"/>
                  </a:cubicBezTo>
                  <a:cubicBezTo>
                    <a:pt x="299" y="5"/>
                    <a:pt x="272" y="0"/>
                    <a:pt x="24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4"/>
            <p:cNvSpPr/>
            <p:nvPr/>
          </p:nvSpPr>
          <p:spPr>
            <a:xfrm>
              <a:off x="2044000" y="732625"/>
              <a:ext cx="12550" cy="10925"/>
            </a:xfrm>
            <a:custGeom>
              <a:avLst/>
              <a:gdLst/>
              <a:ahLst/>
              <a:cxnLst/>
              <a:rect l="l" t="t" r="r" b="b"/>
              <a:pathLst>
                <a:path w="502" h="437" extrusionOk="0">
                  <a:moveTo>
                    <a:pt x="231" y="0"/>
                  </a:moveTo>
                  <a:cubicBezTo>
                    <a:pt x="143" y="0"/>
                    <a:pt x="69" y="52"/>
                    <a:pt x="51" y="145"/>
                  </a:cubicBezTo>
                  <a:cubicBezTo>
                    <a:pt x="1" y="270"/>
                    <a:pt x="76" y="396"/>
                    <a:pt x="176" y="421"/>
                  </a:cubicBezTo>
                  <a:cubicBezTo>
                    <a:pt x="203" y="432"/>
                    <a:pt x="231" y="437"/>
                    <a:pt x="257" y="437"/>
                  </a:cubicBezTo>
                  <a:cubicBezTo>
                    <a:pt x="351" y="437"/>
                    <a:pt x="432" y="374"/>
                    <a:pt x="452" y="295"/>
                  </a:cubicBezTo>
                  <a:cubicBezTo>
                    <a:pt x="502" y="170"/>
                    <a:pt x="427" y="45"/>
                    <a:pt x="326" y="20"/>
                  </a:cubicBezTo>
                  <a:cubicBezTo>
                    <a:pt x="294" y="7"/>
                    <a:pt x="262" y="0"/>
                    <a:pt x="231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4"/>
            <p:cNvSpPr/>
            <p:nvPr/>
          </p:nvSpPr>
          <p:spPr>
            <a:xfrm>
              <a:off x="2186225" y="670825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46" y="1"/>
                  </a:moveTo>
                  <a:cubicBezTo>
                    <a:pt x="92" y="1"/>
                    <a:pt x="45" y="29"/>
                    <a:pt x="26" y="86"/>
                  </a:cubicBezTo>
                  <a:cubicBezTo>
                    <a:pt x="1" y="161"/>
                    <a:pt x="26" y="236"/>
                    <a:pt x="101" y="261"/>
                  </a:cubicBezTo>
                  <a:cubicBezTo>
                    <a:pt x="115" y="266"/>
                    <a:pt x="129" y="268"/>
                    <a:pt x="142" y="268"/>
                  </a:cubicBezTo>
                  <a:cubicBezTo>
                    <a:pt x="202" y="268"/>
                    <a:pt x="256" y="227"/>
                    <a:pt x="276" y="186"/>
                  </a:cubicBezTo>
                  <a:cubicBezTo>
                    <a:pt x="302" y="111"/>
                    <a:pt x="251" y="35"/>
                    <a:pt x="201" y="10"/>
                  </a:cubicBezTo>
                  <a:cubicBezTo>
                    <a:pt x="182" y="4"/>
                    <a:pt x="164" y="1"/>
                    <a:pt x="146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4"/>
            <p:cNvSpPr/>
            <p:nvPr/>
          </p:nvSpPr>
          <p:spPr>
            <a:xfrm>
              <a:off x="2085350" y="699725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61" y="1"/>
                  </a:moveTo>
                  <a:cubicBezTo>
                    <a:pt x="101" y="1"/>
                    <a:pt x="46" y="46"/>
                    <a:pt x="26" y="108"/>
                  </a:cubicBezTo>
                  <a:cubicBezTo>
                    <a:pt x="1" y="158"/>
                    <a:pt x="26" y="258"/>
                    <a:pt x="101" y="258"/>
                  </a:cubicBezTo>
                  <a:cubicBezTo>
                    <a:pt x="120" y="264"/>
                    <a:pt x="139" y="267"/>
                    <a:pt x="157" y="267"/>
                  </a:cubicBezTo>
                  <a:cubicBezTo>
                    <a:pt x="211" y="267"/>
                    <a:pt x="258" y="239"/>
                    <a:pt x="276" y="183"/>
                  </a:cubicBezTo>
                  <a:cubicBezTo>
                    <a:pt x="301" y="108"/>
                    <a:pt x="276" y="32"/>
                    <a:pt x="201" y="7"/>
                  </a:cubicBezTo>
                  <a:cubicBezTo>
                    <a:pt x="188" y="3"/>
                    <a:pt x="175" y="1"/>
                    <a:pt x="161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4"/>
            <p:cNvSpPr/>
            <p:nvPr/>
          </p:nvSpPr>
          <p:spPr>
            <a:xfrm>
              <a:off x="2161800" y="658925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45" y="1"/>
                  </a:moveTo>
                  <a:cubicBezTo>
                    <a:pt x="91" y="1"/>
                    <a:pt x="44" y="29"/>
                    <a:pt x="25" y="85"/>
                  </a:cubicBezTo>
                  <a:cubicBezTo>
                    <a:pt x="0" y="161"/>
                    <a:pt x="50" y="236"/>
                    <a:pt x="101" y="261"/>
                  </a:cubicBezTo>
                  <a:cubicBezTo>
                    <a:pt x="114" y="265"/>
                    <a:pt x="128" y="267"/>
                    <a:pt x="142" y="267"/>
                  </a:cubicBezTo>
                  <a:cubicBezTo>
                    <a:pt x="202" y="267"/>
                    <a:pt x="256" y="227"/>
                    <a:pt x="276" y="186"/>
                  </a:cubicBezTo>
                  <a:cubicBezTo>
                    <a:pt x="301" y="110"/>
                    <a:pt x="276" y="35"/>
                    <a:pt x="201" y="10"/>
                  </a:cubicBezTo>
                  <a:cubicBezTo>
                    <a:pt x="182" y="4"/>
                    <a:pt x="163" y="1"/>
                    <a:pt x="145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4"/>
            <p:cNvSpPr/>
            <p:nvPr/>
          </p:nvSpPr>
          <p:spPr>
            <a:xfrm>
              <a:off x="2134225" y="708500"/>
              <a:ext cx="7550" cy="7250"/>
            </a:xfrm>
            <a:custGeom>
              <a:avLst/>
              <a:gdLst/>
              <a:ahLst/>
              <a:cxnLst/>
              <a:rect l="l" t="t" r="r" b="b"/>
              <a:pathLst>
                <a:path w="302" h="290" extrusionOk="0">
                  <a:moveTo>
                    <a:pt x="161" y="1"/>
                  </a:moveTo>
                  <a:cubicBezTo>
                    <a:pt x="101" y="1"/>
                    <a:pt x="46" y="46"/>
                    <a:pt x="26" y="107"/>
                  </a:cubicBezTo>
                  <a:cubicBezTo>
                    <a:pt x="1" y="183"/>
                    <a:pt x="26" y="258"/>
                    <a:pt x="101" y="283"/>
                  </a:cubicBezTo>
                  <a:cubicBezTo>
                    <a:pt x="114" y="287"/>
                    <a:pt x="127" y="289"/>
                    <a:pt x="140" y="289"/>
                  </a:cubicBezTo>
                  <a:cubicBezTo>
                    <a:pt x="201" y="289"/>
                    <a:pt x="256" y="244"/>
                    <a:pt x="276" y="183"/>
                  </a:cubicBezTo>
                  <a:cubicBezTo>
                    <a:pt x="301" y="107"/>
                    <a:pt x="276" y="32"/>
                    <a:pt x="201" y="7"/>
                  </a:cubicBezTo>
                  <a:cubicBezTo>
                    <a:pt x="188" y="3"/>
                    <a:pt x="174" y="1"/>
                    <a:pt x="161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4"/>
            <p:cNvSpPr/>
            <p:nvPr/>
          </p:nvSpPr>
          <p:spPr>
            <a:xfrm>
              <a:off x="2116050" y="785500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46" y="0"/>
                  </a:moveTo>
                  <a:cubicBezTo>
                    <a:pt x="92" y="0"/>
                    <a:pt x="45" y="29"/>
                    <a:pt x="26" y="85"/>
                  </a:cubicBezTo>
                  <a:cubicBezTo>
                    <a:pt x="1" y="160"/>
                    <a:pt x="51" y="235"/>
                    <a:pt x="126" y="261"/>
                  </a:cubicBezTo>
                  <a:cubicBezTo>
                    <a:pt x="135" y="265"/>
                    <a:pt x="145" y="267"/>
                    <a:pt x="156" y="267"/>
                  </a:cubicBezTo>
                  <a:cubicBezTo>
                    <a:pt x="202" y="267"/>
                    <a:pt x="256" y="226"/>
                    <a:pt x="276" y="185"/>
                  </a:cubicBezTo>
                  <a:cubicBezTo>
                    <a:pt x="302" y="110"/>
                    <a:pt x="276" y="35"/>
                    <a:pt x="201" y="10"/>
                  </a:cubicBezTo>
                  <a:cubicBezTo>
                    <a:pt x="182" y="4"/>
                    <a:pt x="164" y="0"/>
                    <a:pt x="14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4"/>
            <p:cNvSpPr/>
            <p:nvPr/>
          </p:nvSpPr>
          <p:spPr>
            <a:xfrm>
              <a:off x="2227575" y="775550"/>
              <a:ext cx="13200" cy="11850"/>
            </a:xfrm>
            <a:custGeom>
              <a:avLst/>
              <a:gdLst/>
              <a:ahLst/>
              <a:cxnLst/>
              <a:rect l="l" t="t" r="r" b="b"/>
              <a:pathLst>
                <a:path w="528" h="474" extrusionOk="0">
                  <a:moveTo>
                    <a:pt x="289" y="1"/>
                  </a:moveTo>
                  <a:cubicBezTo>
                    <a:pt x="187" y="1"/>
                    <a:pt x="93" y="53"/>
                    <a:pt x="51" y="157"/>
                  </a:cubicBezTo>
                  <a:cubicBezTo>
                    <a:pt x="1" y="283"/>
                    <a:pt x="76" y="408"/>
                    <a:pt x="201" y="458"/>
                  </a:cubicBezTo>
                  <a:cubicBezTo>
                    <a:pt x="228" y="469"/>
                    <a:pt x="255" y="474"/>
                    <a:pt x="281" y="474"/>
                  </a:cubicBezTo>
                  <a:cubicBezTo>
                    <a:pt x="377" y="474"/>
                    <a:pt x="463" y="406"/>
                    <a:pt x="502" y="308"/>
                  </a:cubicBezTo>
                  <a:cubicBezTo>
                    <a:pt x="527" y="182"/>
                    <a:pt x="477" y="57"/>
                    <a:pt x="352" y="7"/>
                  </a:cubicBezTo>
                  <a:cubicBezTo>
                    <a:pt x="331" y="3"/>
                    <a:pt x="310" y="1"/>
                    <a:pt x="28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4"/>
            <p:cNvSpPr/>
            <p:nvPr/>
          </p:nvSpPr>
          <p:spPr>
            <a:xfrm>
              <a:off x="2231975" y="639575"/>
              <a:ext cx="12550" cy="11000"/>
            </a:xfrm>
            <a:custGeom>
              <a:avLst/>
              <a:gdLst/>
              <a:ahLst/>
              <a:cxnLst/>
              <a:rect l="l" t="t" r="r" b="b"/>
              <a:pathLst>
                <a:path w="502" h="440" extrusionOk="0">
                  <a:moveTo>
                    <a:pt x="264" y="1"/>
                  </a:moveTo>
                  <a:cubicBezTo>
                    <a:pt x="161" y="1"/>
                    <a:pt x="67" y="53"/>
                    <a:pt x="25" y="158"/>
                  </a:cubicBezTo>
                  <a:cubicBezTo>
                    <a:pt x="0" y="258"/>
                    <a:pt x="50" y="383"/>
                    <a:pt x="176" y="433"/>
                  </a:cubicBezTo>
                  <a:cubicBezTo>
                    <a:pt x="197" y="437"/>
                    <a:pt x="218" y="440"/>
                    <a:pt x="238" y="440"/>
                  </a:cubicBezTo>
                  <a:cubicBezTo>
                    <a:pt x="340" y="440"/>
                    <a:pt x="431" y="387"/>
                    <a:pt x="451" y="283"/>
                  </a:cubicBezTo>
                  <a:cubicBezTo>
                    <a:pt x="502" y="183"/>
                    <a:pt x="426" y="57"/>
                    <a:pt x="326" y="7"/>
                  </a:cubicBezTo>
                  <a:cubicBezTo>
                    <a:pt x="305" y="3"/>
                    <a:pt x="284" y="1"/>
                    <a:pt x="264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4"/>
            <p:cNvSpPr/>
            <p:nvPr/>
          </p:nvSpPr>
          <p:spPr>
            <a:xfrm>
              <a:off x="2314050" y="591650"/>
              <a:ext cx="11300" cy="9925"/>
            </a:xfrm>
            <a:custGeom>
              <a:avLst/>
              <a:gdLst/>
              <a:ahLst/>
              <a:cxnLst/>
              <a:rect l="l" t="t" r="r" b="b"/>
              <a:pathLst>
                <a:path w="452" h="397" extrusionOk="0">
                  <a:moveTo>
                    <a:pt x="231" y="1"/>
                  </a:moveTo>
                  <a:cubicBezTo>
                    <a:pt x="193" y="1"/>
                    <a:pt x="156" y="15"/>
                    <a:pt x="126" y="45"/>
                  </a:cubicBezTo>
                  <a:cubicBezTo>
                    <a:pt x="26" y="95"/>
                    <a:pt x="1" y="220"/>
                    <a:pt x="76" y="320"/>
                  </a:cubicBezTo>
                  <a:cubicBezTo>
                    <a:pt x="108" y="369"/>
                    <a:pt x="172" y="396"/>
                    <a:pt x="233" y="396"/>
                  </a:cubicBezTo>
                  <a:cubicBezTo>
                    <a:pt x="267" y="396"/>
                    <a:pt x="300" y="388"/>
                    <a:pt x="326" y="370"/>
                  </a:cubicBezTo>
                  <a:cubicBezTo>
                    <a:pt x="427" y="295"/>
                    <a:pt x="452" y="170"/>
                    <a:pt x="377" y="95"/>
                  </a:cubicBezTo>
                  <a:cubicBezTo>
                    <a:pt x="346" y="34"/>
                    <a:pt x="288" y="1"/>
                    <a:pt x="231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4"/>
            <p:cNvSpPr/>
            <p:nvPr/>
          </p:nvSpPr>
          <p:spPr>
            <a:xfrm>
              <a:off x="2523950" y="622050"/>
              <a:ext cx="12550" cy="11225"/>
            </a:xfrm>
            <a:custGeom>
              <a:avLst/>
              <a:gdLst/>
              <a:ahLst/>
              <a:cxnLst/>
              <a:rect l="l" t="t" r="r" b="b"/>
              <a:pathLst>
                <a:path w="502" h="449" extrusionOk="0">
                  <a:moveTo>
                    <a:pt x="264" y="0"/>
                  </a:moveTo>
                  <a:cubicBezTo>
                    <a:pt x="162" y="0"/>
                    <a:pt x="72" y="52"/>
                    <a:pt x="51" y="157"/>
                  </a:cubicBezTo>
                  <a:cubicBezTo>
                    <a:pt x="1" y="257"/>
                    <a:pt x="76" y="382"/>
                    <a:pt x="176" y="433"/>
                  </a:cubicBezTo>
                  <a:cubicBezTo>
                    <a:pt x="203" y="443"/>
                    <a:pt x="230" y="448"/>
                    <a:pt x="255" y="448"/>
                  </a:cubicBezTo>
                  <a:cubicBezTo>
                    <a:pt x="350" y="448"/>
                    <a:pt x="432" y="381"/>
                    <a:pt x="452" y="282"/>
                  </a:cubicBezTo>
                  <a:cubicBezTo>
                    <a:pt x="502" y="182"/>
                    <a:pt x="427" y="57"/>
                    <a:pt x="326" y="6"/>
                  </a:cubicBezTo>
                  <a:cubicBezTo>
                    <a:pt x="306" y="2"/>
                    <a:pt x="285" y="0"/>
                    <a:pt x="264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4"/>
            <p:cNvSpPr/>
            <p:nvPr/>
          </p:nvSpPr>
          <p:spPr>
            <a:xfrm>
              <a:off x="2550900" y="555375"/>
              <a:ext cx="11925" cy="10950"/>
            </a:xfrm>
            <a:custGeom>
              <a:avLst/>
              <a:gdLst/>
              <a:ahLst/>
              <a:cxnLst/>
              <a:rect l="l" t="t" r="r" b="b"/>
              <a:pathLst>
                <a:path w="477" h="438" extrusionOk="0">
                  <a:moveTo>
                    <a:pt x="233" y="1"/>
                  </a:moveTo>
                  <a:cubicBezTo>
                    <a:pt x="149" y="1"/>
                    <a:pt x="65" y="64"/>
                    <a:pt x="25" y="142"/>
                  </a:cubicBezTo>
                  <a:cubicBezTo>
                    <a:pt x="0" y="267"/>
                    <a:pt x="50" y="393"/>
                    <a:pt x="176" y="418"/>
                  </a:cubicBezTo>
                  <a:cubicBezTo>
                    <a:pt x="202" y="431"/>
                    <a:pt x="229" y="437"/>
                    <a:pt x="257" y="437"/>
                  </a:cubicBezTo>
                  <a:cubicBezTo>
                    <a:pt x="336" y="437"/>
                    <a:pt x="414" y="385"/>
                    <a:pt x="451" y="293"/>
                  </a:cubicBezTo>
                  <a:cubicBezTo>
                    <a:pt x="477" y="167"/>
                    <a:pt x="426" y="42"/>
                    <a:pt x="301" y="17"/>
                  </a:cubicBezTo>
                  <a:cubicBezTo>
                    <a:pt x="279" y="6"/>
                    <a:pt x="256" y="1"/>
                    <a:pt x="233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4"/>
            <p:cNvSpPr/>
            <p:nvPr/>
          </p:nvSpPr>
          <p:spPr>
            <a:xfrm>
              <a:off x="2413675" y="621400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60" y="1"/>
                  </a:moveTo>
                  <a:cubicBezTo>
                    <a:pt x="100" y="1"/>
                    <a:pt x="46" y="42"/>
                    <a:pt x="26" y="83"/>
                  </a:cubicBezTo>
                  <a:cubicBezTo>
                    <a:pt x="1" y="158"/>
                    <a:pt x="26" y="233"/>
                    <a:pt x="101" y="258"/>
                  </a:cubicBezTo>
                  <a:cubicBezTo>
                    <a:pt x="120" y="264"/>
                    <a:pt x="138" y="267"/>
                    <a:pt x="156" y="267"/>
                  </a:cubicBezTo>
                  <a:cubicBezTo>
                    <a:pt x="210" y="267"/>
                    <a:pt x="257" y="239"/>
                    <a:pt x="276" y="183"/>
                  </a:cubicBezTo>
                  <a:cubicBezTo>
                    <a:pt x="301" y="108"/>
                    <a:pt x="251" y="32"/>
                    <a:pt x="201" y="7"/>
                  </a:cubicBezTo>
                  <a:cubicBezTo>
                    <a:pt x="187" y="3"/>
                    <a:pt x="173" y="1"/>
                    <a:pt x="16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4"/>
            <p:cNvSpPr/>
            <p:nvPr/>
          </p:nvSpPr>
          <p:spPr>
            <a:xfrm>
              <a:off x="2513925" y="592525"/>
              <a:ext cx="8175" cy="6675"/>
            </a:xfrm>
            <a:custGeom>
              <a:avLst/>
              <a:gdLst/>
              <a:ahLst/>
              <a:cxnLst/>
              <a:rect l="l" t="t" r="r" b="b"/>
              <a:pathLst>
                <a:path w="327" h="267" extrusionOk="0">
                  <a:moveTo>
                    <a:pt x="156" y="0"/>
                  </a:moveTo>
                  <a:cubicBezTo>
                    <a:pt x="106" y="0"/>
                    <a:pt x="44" y="28"/>
                    <a:pt x="26" y="85"/>
                  </a:cubicBezTo>
                  <a:cubicBezTo>
                    <a:pt x="1" y="160"/>
                    <a:pt x="51" y="235"/>
                    <a:pt x="126" y="260"/>
                  </a:cubicBezTo>
                  <a:cubicBezTo>
                    <a:pt x="139" y="265"/>
                    <a:pt x="153" y="267"/>
                    <a:pt x="166" y="267"/>
                  </a:cubicBezTo>
                  <a:cubicBezTo>
                    <a:pt x="226" y="267"/>
                    <a:pt x="281" y="222"/>
                    <a:pt x="301" y="160"/>
                  </a:cubicBezTo>
                  <a:cubicBezTo>
                    <a:pt x="326" y="110"/>
                    <a:pt x="276" y="10"/>
                    <a:pt x="201" y="10"/>
                  </a:cubicBezTo>
                  <a:cubicBezTo>
                    <a:pt x="189" y="3"/>
                    <a:pt x="173" y="0"/>
                    <a:pt x="15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4"/>
            <p:cNvSpPr/>
            <p:nvPr/>
          </p:nvSpPr>
          <p:spPr>
            <a:xfrm>
              <a:off x="2437475" y="633300"/>
              <a:ext cx="8175" cy="6700"/>
            </a:xfrm>
            <a:custGeom>
              <a:avLst/>
              <a:gdLst/>
              <a:ahLst/>
              <a:cxnLst/>
              <a:rect l="l" t="t" r="r" b="b"/>
              <a:pathLst>
                <a:path w="327" h="268" extrusionOk="0">
                  <a:moveTo>
                    <a:pt x="160" y="1"/>
                  </a:moveTo>
                  <a:cubicBezTo>
                    <a:pt x="100" y="1"/>
                    <a:pt x="46" y="42"/>
                    <a:pt x="26" y="83"/>
                  </a:cubicBezTo>
                  <a:cubicBezTo>
                    <a:pt x="1" y="158"/>
                    <a:pt x="51" y="233"/>
                    <a:pt x="126" y="258"/>
                  </a:cubicBezTo>
                  <a:cubicBezTo>
                    <a:pt x="145" y="265"/>
                    <a:pt x="164" y="268"/>
                    <a:pt x="182" y="268"/>
                  </a:cubicBezTo>
                  <a:cubicBezTo>
                    <a:pt x="236" y="268"/>
                    <a:pt x="283" y="239"/>
                    <a:pt x="302" y="183"/>
                  </a:cubicBezTo>
                  <a:cubicBezTo>
                    <a:pt x="327" y="108"/>
                    <a:pt x="277" y="33"/>
                    <a:pt x="201" y="8"/>
                  </a:cubicBezTo>
                  <a:cubicBezTo>
                    <a:pt x="188" y="3"/>
                    <a:pt x="174" y="1"/>
                    <a:pt x="16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4"/>
            <p:cNvSpPr/>
            <p:nvPr/>
          </p:nvSpPr>
          <p:spPr>
            <a:xfrm>
              <a:off x="2465050" y="583200"/>
              <a:ext cx="8175" cy="7225"/>
            </a:xfrm>
            <a:custGeom>
              <a:avLst/>
              <a:gdLst/>
              <a:ahLst/>
              <a:cxnLst/>
              <a:rect l="l" t="t" r="r" b="b"/>
              <a:pathLst>
                <a:path w="327" h="289" extrusionOk="0">
                  <a:moveTo>
                    <a:pt x="162" y="0"/>
                  </a:moveTo>
                  <a:cubicBezTo>
                    <a:pt x="101" y="0"/>
                    <a:pt x="46" y="45"/>
                    <a:pt x="26" y="107"/>
                  </a:cubicBezTo>
                  <a:cubicBezTo>
                    <a:pt x="1" y="182"/>
                    <a:pt x="51" y="257"/>
                    <a:pt x="126" y="282"/>
                  </a:cubicBezTo>
                  <a:cubicBezTo>
                    <a:pt x="139" y="287"/>
                    <a:pt x="153" y="289"/>
                    <a:pt x="166" y="289"/>
                  </a:cubicBezTo>
                  <a:cubicBezTo>
                    <a:pt x="226" y="289"/>
                    <a:pt x="281" y="244"/>
                    <a:pt x="301" y="182"/>
                  </a:cubicBezTo>
                  <a:cubicBezTo>
                    <a:pt x="327" y="107"/>
                    <a:pt x="276" y="32"/>
                    <a:pt x="201" y="7"/>
                  </a:cubicBezTo>
                  <a:cubicBezTo>
                    <a:pt x="188" y="2"/>
                    <a:pt x="175" y="0"/>
                    <a:pt x="162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4"/>
            <p:cNvSpPr/>
            <p:nvPr/>
          </p:nvSpPr>
          <p:spPr>
            <a:xfrm>
              <a:off x="2483225" y="506750"/>
              <a:ext cx="8175" cy="6675"/>
            </a:xfrm>
            <a:custGeom>
              <a:avLst/>
              <a:gdLst/>
              <a:ahLst/>
              <a:cxnLst/>
              <a:rect l="l" t="t" r="r" b="b"/>
              <a:pathLst>
                <a:path w="327" h="267" extrusionOk="0">
                  <a:moveTo>
                    <a:pt x="160" y="0"/>
                  </a:moveTo>
                  <a:cubicBezTo>
                    <a:pt x="100" y="0"/>
                    <a:pt x="46" y="41"/>
                    <a:pt x="26" y="82"/>
                  </a:cubicBezTo>
                  <a:cubicBezTo>
                    <a:pt x="1" y="157"/>
                    <a:pt x="51" y="233"/>
                    <a:pt x="126" y="258"/>
                  </a:cubicBezTo>
                  <a:cubicBezTo>
                    <a:pt x="138" y="264"/>
                    <a:pt x="154" y="267"/>
                    <a:pt x="171" y="267"/>
                  </a:cubicBezTo>
                  <a:cubicBezTo>
                    <a:pt x="221" y="267"/>
                    <a:pt x="282" y="239"/>
                    <a:pt x="301" y="182"/>
                  </a:cubicBezTo>
                  <a:cubicBezTo>
                    <a:pt x="326" y="107"/>
                    <a:pt x="276" y="32"/>
                    <a:pt x="201" y="7"/>
                  </a:cubicBezTo>
                  <a:cubicBezTo>
                    <a:pt x="187" y="2"/>
                    <a:pt x="173" y="0"/>
                    <a:pt x="160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4"/>
            <p:cNvSpPr/>
            <p:nvPr/>
          </p:nvSpPr>
          <p:spPr>
            <a:xfrm>
              <a:off x="2366050" y="511525"/>
              <a:ext cx="13200" cy="11550"/>
            </a:xfrm>
            <a:custGeom>
              <a:avLst/>
              <a:gdLst/>
              <a:ahLst/>
              <a:cxnLst/>
              <a:rect l="l" t="t" r="r" b="b"/>
              <a:pathLst>
                <a:path w="528" h="462" extrusionOk="0">
                  <a:moveTo>
                    <a:pt x="272" y="1"/>
                  </a:moveTo>
                  <a:cubicBezTo>
                    <a:pt x="176" y="1"/>
                    <a:pt x="90" y="68"/>
                    <a:pt x="51" y="167"/>
                  </a:cubicBezTo>
                  <a:cubicBezTo>
                    <a:pt x="1" y="292"/>
                    <a:pt x="76" y="417"/>
                    <a:pt x="201" y="443"/>
                  </a:cubicBezTo>
                  <a:cubicBezTo>
                    <a:pt x="234" y="455"/>
                    <a:pt x="266" y="462"/>
                    <a:pt x="297" y="462"/>
                  </a:cubicBezTo>
                  <a:cubicBezTo>
                    <a:pt x="386" y="462"/>
                    <a:pt x="465" y="410"/>
                    <a:pt x="502" y="317"/>
                  </a:cubicBezTo>
                  <a:cubicBezTo>
                    <a:pt x="527" y="192"/>
                    <a:pt x="477" y="67"/>
                    <a:pt x="352" y="16"/>
                  </a:cubicBezTo>
                  <a:cubicBezTo>
                    <a:pt x="325" y="6"/>
                    <a:pt x="298" y="1"/>
                    <a:pt x="272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4"/>
            <p:cNvSpPr/>
            <p:nvPr/>
          </p:nvSpPr>
          <p:spPr>
            <a:xfrm>
              <a:off x="2362925" y="648350"/>
              <a:ext cx="12550" cy="11000"/>
            </a:xfrm>
            <a:custGeom>
              <a:avLst/>
              <a:gdLst/>
              <a:ahLst/>
              <a:cxnLst/>
              <a:rect l="l" t="t" r="r" b="b"/>
              <a:pathLst>
                <a:path w="502" h="440" extrusionOk="0">
                  <a:moveTo>
                    <a:pt x="264" y="1"/>
                  </a:moveTo>
                  <a:cubicBezTo>
                    <a:pt x="162" y="1"/>
                    <a:pt x="71" y="53"/>
                    <a:pt x="51" y="158"/>
                  </a:cubicBezTo>
                  <a:cubicBezTo>
                    <a:pt x="0" y="258"/>
                    <a:pt x="51" y="383"/>
                    <a:pt x="176" y="433"/>
                  </a:cubicBezTo>
                  <a:cubicBezTo>
                    <a:pt x="197" y="437"/>
                    <a:pt x="218" y="439"/>
                    <a:pt x="238" y="439"/>
                  </a:cubicBezTo>
                  <a:cubicBezTo>
                    <a:pt x="340" y="439"/>
                    <a:pt x="431" y="387"/>
                    <a:pt x="452" y="283"/>
                  </a:cubicBezTo>
                  <a:cubicBezTo>
                    <a:pt x="502" y="183"/>
                    <a:pt x="427" y="57"/>
                    <a:pt x="326" y="7"/>
                  </a:cubicBezTo>
                  <a:cubicBezTo>
                    <a:pt x="305" y="3"/>
                    <a:pt x="285" y="1"/>
                    <a:pt x="264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0" name="Google Shape;600;p4"/>
          <p:cNvGrpSpPr/>
          <p:nvPr/>
        </p:nvGrpSpPr>
        <p:grpSpPr>
          <a:xfrm rot="5400000">
            <a:off x="6980410" y="1659158"/>
            <a:ext cx="3450915" cy="876234"/>
            <a:chOff x="2042750" y="484825"/>
            <a:chExt cx="1210550" cy="307375"/>
          </a:xfrm>
        </p:grpSpPr>
        <p:sp>
          <p:nvSpPr>
            <p:cNvPr id="601" name="Google Shape;601;p4"/>
            <p:cNvSpPr/>
            <p:nvPr/>
          </p:nvSpPr>
          <p:spPr>
            <a:xfrm>
              <a:off x="2604775" y="670825"/>
              <a:ext cx="17575" cy="15125"/>
            </a:xfrm>
            <a:custGeom>
              <a:avLst/>
              <a:gdLst/>
              <a:ahLst/>
              <a:cxnLst/>
              <a:rect l="l" t="t" r="r" b="b"/>
              <a:pathLst>
                <a:path w="703" h="605" extrusionOk="0">
                  <a:moveTo>
                    <a:pt x="362" y="0"/>
                  </a:moveTo>
                  <a:cubicBezTo>
                    <a:pt x="300" y="0"/>
                    <a:pt x="236" y="20"/>
                    <a:pt x="176" y="61"/>
                  </a:cubicBezTo>
                  <a:cubicBezTo>
                    <a:pt x="51" y="136"/>
                    <a:pt x="1" y="336"/>
                    <a:pt x="101" y="487"/>
                  </a:cubicBezTo>
                  <a:cubicBezTo>
                    <a:pt x="164" y="565"/>
                    <a:pt x="265" y="604"/>
                    <a:pt x="364" y="604"/>
                  </a:cubicBezTo>
                  <a:cubicBezTo>
                    <a:pt x="422" y="604"/>
                    <a:pt x="480" y="590"/>
                    <a:pt x="527" y="562"/>
                  </a:cubicBezTo>
                  <a:cubicBezTo>
                    <a:pt x="677" y="462"/>
                    <a:pt x="702" y="261"/>
                    <a:pt x="602" y="136"/>
                  </a:cubicBezTo>
                  <a:cubicBezTo>
                    <a:pt x="542" y="45"/>
                    <a:pt x="455" y="0"/>
                    <a:pt x="362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4"/>
            <p:cNvSpPr/>
            <p:nvPr/>
          </p:nvSpPr>
          <p:spPr>
            <a:xfrm>
              <a:off x="2932475" y="718050"/>
              <a:ext cx="19450" cy="17275"/>
            </a:xfrm>
            <a:custGeom>
              <a:avLst/>
              <a:gdLst/>
              <a:ahLst/>
              <a:cxnLst/>
              <a:rect l="l" t="t" r="r" b="b"/>
              <a:pathLst>
                <a:path w="778" h="691" extrusionOk="0">
                  <a:moveTo>
                    <a:pt x="379" y="1"/>
                  </a:moveTo>
                  <a:cubicBezTo>
                    <a:pt x="242" y="1"/>
                    <a:pt x="114" y="91"/>
                    <a:pt x="76" y="227"/>
                  </a:cubicBezTo>
                  <a:cubicBezTo>
                    <a:pt x="1" y="402"/>
                    <a:pt x="101" y="603"/>
                    <a:pt x="276" y="678"/>
                  </a:cubicBezTo>
                  <a:cubicBezTo>
                    <a:pt x="311" y="687"/>
                    <a:pt x="345" y="691"/>
                    <a:pt x="378" y="691"/>
                  </a:cubicBezTo>
                  <a:cubicBezTo>
                    <a:pt x="535" y="691"/>
                    <a:pt x="665" y="597"/>
                    <a:pt x="727" y="452"/>
                  </a:cubicBezTo>
                  <a:cubicBezTo>
                    <a:pt x="778" y="277"/>
                    <a:pt x="677" y="76"/>
                    <a:pt x="502" y="26"/>
                  </a:cubicBezTo>
                  <a:cubicBezTo>
                    <a:pt x="462" y="9"/>
                    <a:pt x="420" y="1"/>
                    <a:pt x="37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4"/>
            <p:cNvSpPr/>
            <p:nvPr/>
          </p:nvSpPr>
          <p:spPr>
            <a:xfrm>
              <a:off x="2974450" y="613725"/>
              <a:ext cx="19450" cy="17275"/>
            </a:xfrm>
            <a:custGeom>
              <a:avLst/>
              <a:gdLst/>
              <a:ahLst/>
              <a:cxnLst/>
              <a:rect l="l" t="t" r="r" b="b"/>
              <a:pathLst>
                <a:path w="778" h="691" extrusionOk="0">
                  <a:moveTo>
                    <a:pt x="409" y="1"/>
                  </a:moveTo>
                  <a:cubicBezTo>
                    <a:pt x="261" y="1"/>
                    <a:pt x="117" y="94"/>
                    <a:pt x="76" y="239"/>
                  </a:cubicBezTo>
                  <a:cubicBezTo>
                    <a:pt x="1" y="415"/>
                    <a:pt x="101" y="615"/>
                    <a:pt x="276" y="665"/>
                  </a:cubicBezTo>
                  <a:cubicBezTo>
                    <a:pt x="317" y="683"/>
                    <a:pt x="358" y="691"/>
                    <a:pt x="399" y="691"/>
                  </a:cubicBezTo>
                  <a:cubicBezTo>
                    <a:pt x="536" y="691"/>
                    <a:pt x="664" y="600"/>
                    <a:pt x="703" y="465"/>
                  </a:cubicBezTo>
                  <a:cubicBezTo>
                    <a:pt x="778" y="289"/>
                    <a:pt x="677" y="89"/>
                    <a:pt x="502" y="14"/>
                  </a:cubicBezTo>
                  <a:cubicBezTo>
                    <a:pt x="471" y="5"/>
                    <a:pt x="440" y="1"/>
                    <a:pt x="40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4"/>
            <p:cNvSpPr/>
            <p:nvPr/>
          </p:nvSpPr>
          <p:spPr>
            <a:xfrm>
              <a:off x="2760175" y="716950"/>
              <a:ext cx="11925" cy="10700"/>
            </a:xfrm>
            <a:custGeom>
              <a:avLst/>
              <a:gdLst/>
              <a:ahLst/>
              <a:cxnLst/>
              <a:rect l="l" t="t" r="r" b="b"/>
              <a:pathLst>
                <a:path w="477" h="428" extrusionOk="0">
                  <a:moveTo>
                    <a:pt x="220" y="1"/>
                  </a:moveTo>
                  <a:cubicBezTo>
                    <a:pt x="143" y="1"/>
                    <a:pt x="69" y="52"/>
                    <a:pt x="50" y="145"/>
                  </a:cubicBezTo>
                  <a:cubicBezTo>
                    <a:pt x="0" y="246"/>
                    <a:pt x="75" y="371"/>
                    <a:pt x="176" y="421"/>
                  </a:cubicBezTo>
                  <a:cubicBezTo>
                    <a:pt x="192" y="425"/>
                    <a:pt x="210" y="427"/>
                    <a:pt x="227" y="427"/>
                  </a:cubicBezTo>
                  <a:cubicBezTo>
                    <a:pt x="316" y="427"/>
                    <a:pt x="410" y="375"/>
                    <a:pt x="451" y="271"/>
                  </a:cubicBezTo>
                  <a:cubicBezTo>
                    <a:pt x="476" y="170"/>
                    <a:pt x="426" y="45"/>
                    <a:pt x="301" y="20"/>
                  </a:cubicBezTo>
                  <a:cubicBezTo>
                    <a:pt x="275" y="7"/>
                    <a:pt x="248" y="1"/>
                    <a:pt x="22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4"/>
            <p:cNvSpPr/>
            <p:nvPr/>
          </p:nvSpPr>
          <p:spPr>
            <a:xfrm>
              <a:off x="2917450" y="671300"/>
              <a:ext cx="11925" cy="10850"/>
            </a:xfrm>
            <a:custGeom>
              <a:avLst/>
              <a:gdLst/>
              <a:ahLst/>
              <a:cxnLst/>
              <a:rect l="l" t="t" r="r" b="b"/>
              <a:pathLst>
                <a:path w="477" h="434" extrusionOk="0">
                  <a:moveTo>
                    <a:pt x="233" y="0"/>
                  </a:moveTo>
                  <a:cubicBezTo>
                    <a:pt x="150" y="0"/>
                    <a:pt x="70" y="63"/>
                    <a:pt x="50" y="142"/>
                  </a:cubicBezTo>
                  <a:cubicBezTo>
                    <a:pt x="0" y="267"/>
                    <a:pt x="50" y="392"/>
                    <a:pt x="175" y="417"/>
                  </a:cubicBezTo>
                  <a:cubicBezTo>
                    <a:pt x="197" y="428"/>
                    <a:pt x="221" y="433"/>
                    <a:pt x="244" y="433"/>
                  </a:cubicBezTo>
                  <a:cubicBezTo>
                    <a:pt x="327" y="433"/>
                    <a:pt x="412" y="370"/>
                    <a:pt x="451" y="292"/>
                  </a:cubicBezTo>
                  <a:cubicBezTo>
                    <a:pt x="476" y="167"/>
                    <a:pt x="426" y="67"/>
                    <a:pt x="301" y="16"/>
                  </a:cubicBezTo>
                  <a:cubicBezTo>
                    <a:pt x="279" y="5"/>
                    <a:pt x="256" y="0"/>
                    <a:pt x="233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4"/>
            <p:cNvSpPr/>
            <p:nvPr/>
          </p:nvSpPr>
          <p:spPr>
            <a:xfrm>
              <a:off x="2797775" y="735450"/>
              <a:ext cx="12550" cy="10700"/>
            </a:xfrm>
            <a:custGeom>
              <a:avLst/>
              <a:gdLst/>
              <a:ahLst/>
              <a:cxnLst/>
              <a:rect l="l" t="t" r="r" b="b"/>
              <a:pathLst>
                <a:path w="502" h="428" extrusionOk="0">
                  <a:moveTo>
                    <a:pt x="264" y="1"/>
                  </a:moveTo>
                  <a:cubicBezTo>
                    <a:pt x="162" y="1"/>
                    <a:pt x="71" y="53"/>
                    <a:pt x="50" y="157"/>
                  </a:cubicBezTo>
                  <a:cubicBezTo>
                    <a:pt x="0" y="257"/>
                    <a:pt x="75" y="383"/>
                    <a:pt x="176" y="408"/>
                  </a:cubicBezTo>
                  <a:cubicBezTo>
                    <a:pt x="208" y="421"/>
                    <a:pt x="239" y="427"/>
                    <a:pt x="267" y="427"/>
                  </a:cubicBezTo>
                  <a:cubicBezTo>
                    <a:pt x="349" y="427"/>
                    <a:pt x="414" y="375"/>
                    <a:pt x="451" y="283"/>
                  </a:cubicBezTo>
                  <a:cubicBezTo>
                    <a:pt x="501" y="182"/>
                    <a:pt x="426" y="57"/>
                    <a:pt x="326" y="7"/>
                  </a:cubicBezTo>
                  <a:cubicBezTo>
                    <a:pt x="305" y="3"/>
                    <a:pt x="284" y="1"/>
                    <a:pt x="264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4"/>
            <p:cNvSpPr/>
            <p:nvPr/>
          </p:nvSpPr>
          <p:spPr>
            <a:xfrm>
              <a:off x="2841000" y="657525"/>
              <a:ext cx="11925" cy="10600"/>
            </a:xfrm>
            <a:custGeom>
              <a:avLst/>
              <a:gdLst/>
              <a:ahLst/>
              <a:cxnLst/>
              <a:rect l="l" t="t" r="r" b="b"/>
              <a:pathLst>
                <a:path w="477" h="424" extrusionOk="0">
                  <a:moveTo>
                    <a:pt x="245" y="0"/>
                  </a:moveTo>
                  <a:cubicBezTo>
                    <a:pt x="151" y="0"/>
                    <a:pt x="70" y="63"/>
                    <a:pt x="51" y="141"/>
                  </a:cubicBezTo>
                  <a:cubicBezTo>
                    <a:pt x="0" y="267"/>
                    <a:pt x="76" y="367"/>
                    <a:pt x="176" y="417"/>
                  </a:cubicBezTo>
                  <a:cubicBezTo>
                    <a:pt x="197" y="421"/>
                    <a:pt x="218" y="423"/>
                    <a:pt x="238" y="423"/>
                  </a:cubicBezTo>
                  <a:cubicBezTo>
                    <a:pt x="334" y="423"/>
                    <a:pt x="410" y="375"/>
                    <a:pt x="452" y="292"/>
                  </a:cubicBezTo>
                  <a:cubicBezTo>
                    <a:pt x="477" y="166"/>
                    <a:pt x="426" y="41"/>
                    <a:pt x="326" y="16"/>
                  </a:cubicBezTo>
                  <a:cubicBezTo>
                    <a:pt x="299" y="5"/>
                    <a:pt x="271" y="0"/>
                    <a:pt x="245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4"/>
            <p:cNvSpPr/>
            <p:nvPr/>
          </p:nvSpPr>
          <p:spPr>
            <a:xfrm>
              <a:off x="2869200" y="537850"/>
              <a:ext cx="11925" cy="10850"/>
            </a:xfrm>
            <a:custGeom>
              <a:avLst/>
              <a:gdLst/>
              <a:ahLst/>
              <a:cxnLst/>
              <a:rect l="l" t="t" r="r" b="b"/>
              <a:pathLst>
                <a:path w="477" h="434" extrusionOk="0">
                  <a:moveTo>
                    <a:pt x="245" y="0"/>
                  </a:moveTo>
                  <a:cubicBezTo>
                    <a:pt x="151" y="0"/>
                    <a:pt x="70" y="63"/>
                    <a:pt x="50" y="141"/>
                  </a:cubicBezTo>
                  <a:cubicBezTo>
                    <a:pt x="0" y="267"/>
                    <a:pt x="75" y="392"/>
                    <a:pt x="176" y="417"/>
                  </a:cubicBezTo>
                  <a:cubicBezTo>
                    <a:pt x="203" y="428"/>
                    <a:pt x="229" y="433"/>
                    <a:pt x="254" y="433"/>
                  </a:cubicBezTo>
                  <a:cubicBezTo>
                    <a:pt x="343" y="433"/>
                    <a:pt x="412" y="370"/>
                    <a:pt x="451" y="292"/>
                  </a:cubicBezTo>
                  <a:cubicBezTo>
                    <a:pt x="476" y="166"/>
                    <a:pt x="426" y="41"/>
                    <a:pt x="326" y="16"/>
                  </a:cubicBezTo>
                  <a:cubicBezTo>
                    <a:pt x="299" y="5"/>
                    <a:pt x="271" y="0"/>
                    <a:pt x="245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4"/>
            <p:cNvSpPr/>
            <p:nvPr/>
          </p:nvSpPr>
          <p:spPr>
            <a:xfrm>
              <a:off x="2686850" y="545425"/>
              <a:ext cx="20075" cy="18225"/>
            </a:xfrm>
            <a:custGeom>
              <a:avLst/>
              <a:gdLst/>
              <a:ahLst/>
              <a:cxnLst/>
              <a:rect l="l" t="t" r="r" b="b"/>
              <a:pathLst>
                <a:path w="803" h="729" extrusionOk="0">
                  <a:moveTo>
                    <a:pt x="423" y="1"/>
                  </a:moveTo>
                  <a:cubicBezTo>
                    <a:pt x="261" y="1"/>
                    <a:pt x="113" y="95"/>
                    <a:pt x="51" y="239"/>
                  </a:cubicBezTo>
                  <a:cubicBezTo>
                    <a:pt x="1" y="440"/>
                    <a:pt x="101" y="640"/>
                    <a:pt x="277" y="716"/>
                  </a:cubicBezTo>
                  <a:cubicBezTo>
                    <a:pt x="312" y="724"/>
                    <a:pt x="347" y="728"/>
                    <a:pt x="381" y="728"/>
                  </a:cubicBezTo>
                  <a:cubicBezTo>
                    <a:pt x="543" y="728"/>
                    <a:pt x="691" y="635"/>
                    <a:pt x="753" y="490"/>
                  </a:cubicBezTo>
                  <a:cubicBezTo>
                    <a:pt x="803" y="290"/>
                    <a:pt x="703" y="89"/>
                    <a:pt x="527" y="14"/>
                  </a:cubicBezTo>
                  <a:cubicBezTo>
                    <a:pt x="492" y="5"/>
                    <a:pt x="457" y="1"/>
                    <a:pt x="423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4"/>
            <p:cNvSpPr/>
            <p:nvPr/>
          </p:nvSpPr>
          <p:spPr>
            <a:xfrm>
              <a:off x="2681225" y="759050"/>
              <a:ext cx="19450" cy="17050"/>
            </a:xfrm>
            <a:custGeom>
              <a:avLst/>
              <a:gdLst/>
              <a:ahLst/>
              <a:cxnLst/>
              <a:rect l="l" t="t" r="r" b="b"/>
              <a:pathLst>
                <a:path w="778" h="682" extrusionOk="0">
                  <a:moveTo>
                    <a:pt x="395" y="0"/>
                  </a:moveTo>
                  <a:cubicBezTo>
                    <a:pt x="252" y="0"/>
                    <a:pt x="116" y="80"/>
                    <a:pt x="76" y="241"/>
                  </a:cubicBezTo>
                  <a:cubicBezTo>
                    <a:pt x="0" y="416"/>
                    <a:pt x="101" y="592"/>
                    <a:pt x="276" y="667"/>
                  </a:cubicBezTo>
                  <a:cubicBezTo>
                    <a:pt x="311" y="677"/>
                    <a:pt x="347" y="682"/>
                    <a:pt x="383" y="682"/>
                  </a:cubicBezTo>
                  <a:cubicBezTo>
                    <a:pt x="526" y="682"/>
                    <a:pt x="662" y="602"/>
                    <a:pt x="702" y="441"/>
                  </a:cubicBezTo>
                  <a:cubicBezTo>
                    <a:pt x="777" y="266"/>
                    <a:pt x="677" y="65"/>
                    <a:pt x="502" y="15"/>
                  </a:cubicBezTo>
                  <a:cubicBezTo>
                    <a:pt x="467" y="5"/>
                    <a:pt x="430" y="0"/>
                    <a:pt x="395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4"/>
            <p:cNvSpPr/>
            <p:nvPr/>
          </p:nvSpPr>
          <p:spPr>
            <a:xfrm>
              <a:off x="2042750" y="617575"/>
              <a:ext cx="17575" cy="15375"/>
            </a:xfrm>
            <a:custGeom>
              <a:avLst/>
              <a:gdLst/>
              <a:ahLst/>
              <a:cxnLst/>
              <a:rect l="l" t="t" r="r" b="b"/>
              <a:pathLst>
                <a:path w="703" h="615" extrusionOk="0">
                  <a:moveTo>
                    <a:pt x="362" y="0"/>
                  </a:moveTo>
                  <a:cubicBezTo>
                    <a:pt x="300" y="0"/>
                    <a:pt x="236" y="20"/>
                    <a:pt x="176" y="60"/>
                  </a:cubicBezTo>
                  <a:cubicBezTo>
                    <a:pt x="25" y="160"/>
                    <a:pt x="0" y="336"/>
                    <a:pt x="101" y="486"/>
                  </a:cubicBezTo>
                  <a:cubicBezTo>
                    <a:pt x="164" y="566"/>
                    <a:pt x="258" y="615"/>
                    <a:pt x="356" y="615"/>
                  </a:cubicBezTo>
                  <a:cubicBezTo>
                    <a:pt x="413" y="615"/>
                    <a:pt x="472" y="598"/>
                    <a:pt x="527" y="561"/>
                  </a:cubicBezTo>
                  <a:cubicBezTo>
                    <a:pt x="652" y="461"/>
                    <a:pt x="702" y="286"/>
                    <a:pt x="602" y="135"/>
                  </a:cubicBezTo>
                  <a:cubicBezTo>
                    <a:pt x="542" y="45"/>
                    <a:pt x="455" y="0"/>
                    <a:pt x="362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4"/>
            <p:cNvSpPr/>
            <p:nvPr/>
          </p:nvSpPr>
          <p:spPr>
            <a:xfrm>
              <a:off x="2370450" y="665050"/>
              <a:ext cx="19450" cy="17075"/>
            </a:xfrm>
            <a:custGeom>
              <a:avLst/>
              <a:gdLst/>
              <a:ahLst/>
              <a:cxnLst/>
              <a:rect l="l" t="t" r="r" b="b"/>
              <a:pathLst>
                <a:path w="778" h="683" extrusionOk="0">
                  <a:moveTo>
                    <a:pt x="395" y="1"/>
                  </a:moveTo>
                  <a:cubicBezTo>
                    <a:pt x="252" y="1"/>
                    <a:pt x="116" y="81"/>
                    <a:pt x="75" y="241"/>
                  </a:cubicBezTo>
                  <a:cubicBezTo>
                    <a:pt x="0" y="417"/>
                    <a:pt x="100" y="592"/>
                    <a:pt x="276" y="667"/>
                  </a:cubicBezTo>
                  <a:cubicBezTo>
                    <a:pt x="311" y="677"/>
                    <a:pt x="347" y="682"/>
                    <a:pt x="383" y="682"/>
                  </a:cubicBezTo>
                  <a:cubicBezTo>
                    <a:pt x="526" y="682"/>
                    <a:pt x="662" y="602"/>
                    <a:pt x="702" y="442"/>
                  </a:cubicBezTo>
                  <a:cubicBezTo>
                    <a:pt x="777" y="266"/>
                    <a:pt x="677" y="66"/>
                    <a:pt x="501" y="16"/>
                  </a:cubicBezTo>
                  <a:cubicBezTo>
                    <a:pt x="466" y="6"/>
                    <a:pt x="430" y="1"/>
                    <a:pt x="395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4"/>
            <p:cNvSpPr/>
            <p:nvPr/>
          </p:nvSpPr>
          <p:spPr>
            <a:xfrm>
              <a:off x="2412425" y="560800"/>
              <a:ext cx="19450" cy="17250"/>
            </a:xfrm>
            <a:custGeom>
              <a:avLst/>
              <a:gdLst/>
              <a:ahLst/>
              <a:cxnLst/>
              <a:rect l="l" t="t" r="r" b="b"/>
              <a:pathLst>
                <a:path w="778" h="690" extrusionOk="0">
                  <a:moveTo>
                    <a:pt x="369" y="0"/>
                  </a:moveTo>
                  <a:cubicBezTo>
                    <a:pt x="226" y="0"/>
                    <a:pt x="109" y="91"/>
                    <a:pt x="51" y="226"/>
                  </a:cubicBezTo>
                  <a:cubicBezTo>
                    <a:pt x="0" y="401"/>
                    <a:pt x="101" y="602"/>
                    <a:pt x="276" y="677"/>
                  </a:cubicBezTo>
                  <a:cubicBezTo>
                    <a:pt x="307" y="686"/>
                    <a:pt x="338" y="690"/>
                    <a:pt x="369" y="690"/>
                  </a:cubicBezTo>
                  <a:cubicBezTo>
                    <a:pt x="517" y="690"/>
                    <a:pt x="661" y="596"/>
                    <a:pt x="702" y="451"/>
                  </a:cubicBezTo>
                  <a:cubicBezTo>
                    <a:pt x="777" y="276"/>
                    <a:pt x="677" y="76"/>
                    <a:pt x="502" y="25"/>
                  </a:cubicBezTo>
                  <a:cubicBezTo>
                    <a:pt x="456" y="8"/>
                    <a:pt x="411" y="0"/>
                    <a:pt x="369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4"/>
            <p:cNvSpPr/>
            <p:nvPr/>
          </p:nvSpPr>
          <p:spPr>
            <a:xfrm>
              <a:off x="2198125" y="663775"/>
              <a:ext cx="11950" cy="10850"/>
            </a:xfrm>
            <a:custGeom>
              <a:avLst/>
              <a:gdLst/>
              <a:ahLst/>
              <a:cxnLst/>
              <a:rect l="l" t="t" r="r" b="b"/>
              <a:pathLst>
                <a:path w="478" h="434" extrusionOk="0">
                  <a:moveTo>
                    <a:pt x="233" y="1"/>
                  </a:moveTo>
                  <a:cubicBezTo>
                    <a:pt x="150" y="1"/>
                    <a:pt x="65" y="64"/>
                    <a:pt x="26" y="142"/>
                  </a:cubicBezTo>
                  <a:cubicBezTo>
                    <a:pt x="1" y="267"/>
                    <a:pt x="51" y="368"/>
                    <a:pt x="176" y="418"/>
                  </a:cubicBezTo>
                  <a:cubicBezTo>
                    <a:pt x="198" y="429"/>
                    <a:pt x="222" y="434"/>
                    <a:pt x="245" y="434"/>
                  </a:cubicBezTo>
                  <a:cubicBezTo>
                    <a:pt x="327" y="434"/>
                    <a:pt x="407" y="371"/>
                    <a:pt x="427" y="292"/>
                  </a:cubicBezTo>
                  <a:cubicBezTo>
                    <a:pt x="477" y="167"/>
                    <a:pt x="427" y="42"/>
                    <a:pt x="302" y="17"/>
                  </a:cubicBezTo>
                  <a:cubicBezTo>
                    <a:pt x="280" y="6"/>
                    <a:pt x="257" y="1"/>
                    <a:pt x="233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4"/>
            <p:cNvSpPr/>
            <p:nvPr/>
          </p:nvSpPr>
          <p:spPr>
            <a:xfrm>
              <a:off x="2355400" y="618275"/>
              <a:ext cx="11925" cy="10700"/>
            </a:xfrm>
            <a:custGeom>
              <a:avLst/>
              <a:gdLst/>
              <a:ahLst/>
              <a:cxnLst/>
              <a:rect l="l" t="t" r="r" b="b"/>
              <a:pathLst>
                <a:path w="477" h="428" extrusionOk="0">
                  <a:moveTo>
                    <a:pt x="250" y="1"/>
                  </a:moveTo>
                  <a:cubicBezTo>
                    <a:pt x="162" y="1"/>
                    <a:pt x="68" y="53"/>
                    <a:pt x="26" y="157"/>
                  </a:cubicBezTo>
                  <a:cubicBezTo>
                    <a:pt x="1" y="258"/>
                    <a:pt x="51" y="383"/>
                    <a:pt x="176" y="408"/>
                  </a:cubicBezTo>
                  <a:cubicBezTo>
                    <a:pt x="202" y="421"/>
                    <a:pt x="230" y="427"/>
                    <a:pt x="257" y="427"/>
                  </a:cubicBezTo>
                  <a:cubicBezTo>
                    <a:pt x="334" y="427"/>
                    <a:pt x="408" y="376"/>
                    <a:pt x="427" y="283"/>
                  </a:cubicBezTo>
                  <a:cubicBezTo>
                    <a:pt x="477" y="183"/>
                    <a:pt x="427" y="57"/>
                    <a:pt x="301" y="7"/>
                  </a:cubicBezTo>
                  <a:cubicBezTo>
                    <a:pt x="285" y="3"/>
                    <a:pt x="267" y="1"/>
                    <a:pt x="25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4"/>
            <p:cNvSpPr/>
            <p:nvPr/>
          </p:nvSpPr>
          <p:spPr>
            <a:xfrm>
              <a:off x="2235725" y="682500"/>
              <a:ext cx="11925" cy="10675"/>
            </a:xfrm>
            <a:custGeom>
              <a:avLst/>
              <a:gdLst/>
              <a:ahLst/>
              <a:cxnLst/>
              <a:rect l="l" t="t" r="r" b="b"/>
              <a:pathLst>
                <a:path w="477" h="427" extrusionOk="0">
                  <a:moveTo>
                    <a:pt x="221" y="0"/>
                  </a:moveTo>
                  <a:cubicBezTo>
                    <a:pt x="143" y="0"/>
                    <a:pt x="69" y="52"/>
                    <a:pt x="51" y="145"/>
                  </a:cubicBezTo>
                  <a:cubicBezTo>
                    <a:pt x="1" y="245"/>
                    <a:pt x="51" y="370"/>
                    <a:pt x="176" y="421"/>
                  </a:cubicBezTo>
                  <a:cubicBezTo>
                    <a:pt x="193" y="425"/>
                    <a:pt x="210" y="427"/>
                    <a:pt x="228" y="427"/>
                  </a:cubicBezTo>
                  <a:cubicBezTo>
                    <a:pt x="316" y="427"/>
                    <a:pt x="410" y="375"/>
                    <a:pt x="452" y="270"/>
                  </a:cubicBezTo>
                  <a:cubicBezTo>
                    <a:pt x="477" y="170"/>
                    <a:pt x="427" y="45"/>
                    <a:pt x="301" y="20"/>
                  </a:cubicBezTo>
                  <a:cubicBezTo>
                    <a:pt x="276" y="7"/>
                    <a:pt x="248" y="0"/>
                    <a:pt x="221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4"/>
            <p:cNvSpPr/>
            <p:nvPr/>
          </p:nvSpPr>
          <p:spPr>
            <a:xfrm>
              <a:off x="2278975" y="604500"/>
              <a:ext cx="11925" cy="10600"/>
            </a:xfrm>
            <a:custGeom>
              <a:avLst/>
              <a:gdLst/>
              <a:ahLst/>
              <a:cxnLst/>
              <a:rect l="l" t="t" r="r" b="b"/>
              <a:pathLst>
                <a:path w="477" h="424" extrusionOk="0">
                  <a:moveTo>
                    <a:pt x="248" y="0"/>
                  </a:moveTo>
                  <a:cubicBezTo>
                    <a:pt x="160" y="0"/>
                    <a:pt x="67" y="49"/>
                    <a:pt x="25" y="132"/>
                  </a:cubicBezTo>
                  <a:cubicBezTo>
                    <a:pt x="0" y="257"/>
                    <a:pt x="50" y="383"/>
                    <a:pt x="176" y="408"/>
                  </a:cubicBezTo>
                  <a:cubicBezTo>
                    <a:pt x="197" y="419"/>
                    <a:pt x="221" y="424"/>
                    <a:pt x="244" y="424"/>
                  </a:cubicBezTo>
                  <a:cubicBezTo>
                    <a:pt x="327" y="424"/>
                    <a:pt x="412" y="361"/>
                    <a:pt x="451" y="282"/>
                  </a:cubicBezTo>
                  <a:cubicBezTo>
                    <a:pt x="476" y="157"/>
                    <a:pt x="426" y="57"/>
                    <a:pt x="301" y="7"/>
                  </a:cubicBezTo>
                  <a:cubicBezTo>
                    <a:pt x="284" y="2"/>
                    <a:pt x="266" y="0"/>
                    <a:pt x="248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4"/>
            <p:cNvSpPr/>
            <p:nvPr/>
          </p:nvSpPr>
          <p:spPr>
            <a:xfrm>
              <a:off x="2307150" y="484825"/>
              <a:ext cx="11950" cy="10675"/>
            </a:xfrm>
            <a:custGeom>
              <a:avLst/>
              <a:gdLst/>
              <a:ahLst/>
              <a:cxnLst/>
              <a:rect l="l" t="t" r="r" b="b"/>
              <a:pathLst>
                <a:path w="478" h="427" extrusionOk="0">
                  <a:moveTo>
                    <a:pt x="250" y="0"/>
                  </a:moveTo>
                  <a:cubicBezTo>
                    <a:pt x="162" y="0"/>
                    <a:pt x="68" y="53"/>
                    <a:pt x="26" y="157"/>
                  </a:cubicBezTo>
                  <a:cubicBezTo>
                    <a:pt x="1" y="257"/>
                    <a:pt x="51" y="383"/>
                    <a:pt x="176" y="408"/>
                  </a:cubicBezTo>
                  <a:cubicBezTo>
                    <a:pt x="202" y="421"/>
                    <a:pt x="230" y="427"/>
                    <a:pt x="257" y="427"/>
                  </a:cubicBezTo>
                  <a:cubicBezTo>
                    <a:pt x="336" y="427"/>
                    <a:pt x="415" y="375"/>
                    <a:pt x="452" y="282"/>
                  </a:cubicBezTo>
                  <a:cubicBezTo>
                    <a:pt x="477" y="182"/>
                    <a:pt x="427" y="57"/>
                    <a:pt x="302" y="7"/>
                  </a:cubicBezTo>
                  <a:cubicBezTo>
                    <a:pt x="285" y="3"/>
                    <a:pt x="268" y="0"/>
                    <a:pt x="250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4"/>
            <p:cNvSpPr/>
            <p:nvPr/>
          </p:nvSpPr>
          <p:spPr>
            <a:xfrm>
              <a:off x="2124200" y="492500"/>
              <a:ext cx="20700" cy="18200"/>
            </a:xfrm>
            <a:custGeom>
              <a:avLst/>
              <a:gdLst/>
              <a:ahLst/>
              <a:cxnLst/>
              <a:rect l="l" t="t" r="r" b="b"/>
              <a:pathLst>
                <a:path w="828" h="728" extrusionOk="0">
                  <a:moveTo>
                    <a:pt x="403" y="1"/>
                  </a:moveTo>
                  <a:cubicBezTo>
                    <a:pt x="259" y="1"/>
                    <a:pt x="115" y="96"/>
                    <a:pt x="76" y="251"/>
                  </a:cubicBezTo>
                  <a:cubicBezTo>
                    <a:pt x="1" y="427"/>
                    <a:pt x="101" y="627"/>
                    <a:pt x="301" y="702"/>
                  </a:cubicBezTo>
                  <a:cubicBezTo>
                    <a:pt x="341" y="719"/>
                    <a:pt x="383" y="727"/>
                    <a:pt x="425" y="727"/>
                  </a:cubicBezTo>
                  <a:cubicBezTo>
                    <a:pt x="569" y="727"/>
                    <a:pt x="714" y="632"/>
                    <a:pt x="752" y="477"/>
                  </a:cubicBezTo>
                  <a:cubicBezTo>
                    <a:pt x="828" y="276"/>
                    <a:pt x="727" y="76"/>
                    <a:pt x="527" y="26"/>
                  </a:cubicBezTo>
                  <a:cubicBezTo>
                    <a:pt x="487" y="9"/>
                    <a:pt x="445" y="1"/>
                    <a:pt x="403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4"/>
            <p:cNvSpPr/>
            <p:nvPr/>
          </p:nvSpPr>
          <p:spPr>
            <a:xfrm>
              <a:off x="2119200" y="705850"/>
              <a:ext cx="19425" cy="17250"/>
            </a:xfrm>
            <a:custGeom>
              <a:avLst/>
              <a:gdLst/>
              <a:ahLst/>
              <a:cxnLst/>
              <a:rect l="l" t="t" r="r" b="b"/>
              <a:pathLst>
                <a:path w="777" h="690" extrusionOk="0">
                  <a:moveTo>
                    <a:pt x="399" y="0"/>
                  </a:moveTo>
                  <a:cubicBezTo>
                    <a:pt x="243" y="0"/>
                    <a:pt x="112" y="94"/>
                    <a:pt x="50" y="238"/>
                  </a:cubicBezTo>
                  <a:cubicBezTo>
                    <a:pt x="0" y="414"/>
                    <a:pt x="100" y="614"/>
                    <a:pt x="276" y="665"/>
                  </a:cubicBezTo>
                  <a:cubicBezTo>
                    <a:pt x="316" y="682"/>
                    <a:pt x="358" y="690"/>
                    <a:pt x="398" y="690"/>
                  </a:cubicBezTo>
                  <a:cubicBezTo>
                    <a:pt x="535" y="690"/>
                    <a:pt x="663" y="599"/>
                    <a:pt x="702" y="464"/>
                  </a:cubicBezTo>
                  <a:cubicBezTo>
                    <a:pt x="777" y="264"/>
                    <a:pt x="677" y="88"/>
                    <a:pt x="501" y="13"/>
                  </a:cubicBezTo>
                  <a:cubicBezTo>
                    <a:pt x="466" y="4"/>
                    <a:pt x="432" y="0"/>
                    <a:pt x="399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4"/>
            <p:cNvSpPr/>
            <p:nvPr/>
          </p:nvSpPr>
          <p:spPr>
            <a:xfrm>
              <a:off x="2237600" y="587675"/>
              <a:ext cx="7550" cy="6725"/>
            </a:xfrm>
            <a:custGeom>
              <a:avLst/>
              <a:gdLst/>
              <a:ahLst/>
              <a:cxnLst/>
              <a:rect l="l" t="t" r="r" b="b"/>
              <a:pathLst>
                <a:path w="302" h="269" extrusionOk="0">
                  <a:moveTo>
                    <a:pt x="142" y="1"/>
                  </a:moveTo>
                  <a:cubicBezTo>
                    <a:pt x="118" y="1"/>
                    <a:pt x="95" y="9"/>
                    <a:pt x="76" y="28"/>
                  </a:cubicBezTo>
                  <a:cubicBezTo>
                    <a:pt x="1" y="78"/>
                    <a:pt x="1" y="153"/>
                    <a:pt x="26" y="204"/>
                  </a:cubicBezTo>
                  <a:cubicBezTo>
                    <a:pt x="58" y="251"/>
                    <a:pt x="100" y="269"/>
                    <a:pt x="145" y="269"/>
                  </a:cubicBezTo>
                  <a:cubicBezTo>
                    <a:pt x="171" y="269"/>
                    <a:pt x="199" y="263"/>
                    <a:pt x="226" y="254"/>
                  </a:cubicBezTo>
                  <a:cubicBezTo>
                    <a:pt x="277" y="204"/>
                    <a:pt x="302" y="128"/>
                    <a:pt x="252" y="53"/>
                  </a:cubicBezTo>
                  <a:cubicBezTo>
                    <a:pt x="221" y="22"/>
                    <a:pt x="180" y="1"/>
                    <a:pt x="142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4"/>
            <p:cNvSpPr/>
            <p:nvPr/>
          </p:nvSpPr>
          <p:spPr>
            <a:xfrm>
              <a:off x="2092250" y="566200"/>
              <a:ext cx="8800" cy="7325"/>
            </a:xfrm>
            <a:custGeom>
              <a:avLst/>
              <a:gdLst/>
              <a:ahLst/>
              <a:cxnLst/>
              <a:rect l="l" t="t" r="r" b="b"/>
              <a:pathLst>
                <a:path w="352" h="293" extrusionOk="0">
                  <a:moveTo>
                    <a:pt x="170" y="1"/>
                  </a:moveTo>
                  <a:cubicBezTo>
                    <a:pt x="116" y="1"/>
                    <a:pt x="69" y="29"/>
                    <a:pt x="50" y="85"/>
                  </a:cubicBezTo>
                  <a:cubicBezTo>
                    <a:pt x="0" y="185"/>
                    <a:pt x="50" y="261"/>
                    <a:pt x="126" y="286"/>
                  </a:cubicBezTo>
                  <a:cubicBezTo>
                    <a:pt x="139" y="290"/>
                    <a:pt x="153" y="292"/>
                    <a:pt x="167" y="292"/>
                  </a:cubicBezTo>
                  <a:cubicBezTo>
                    <a:pt x="234" y="292"/>
                    <a:pt x="306" y="247"/>
                    <a:pt x="326" y="185"/>
                  </a:cubicBezTo>
                  <a:cubicBezTo>
                    <a:pt x="351" y="110"/>
                    <a:pt x="301" y="35"/>
                    <a:pt x="226" y="10"/>
                  </a:cubicBezTo>
                  <a:cubicBezTo>
                    <a:pt x="207" y="4"/>
                    <a:pt x="188" y="1"/>
                    <a:pt x="17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4"/>
            <p:cNvSpPr/>
            <p:nvPr/>
          </p:nvSpPr>
          <p:spPr>
            <a:xfrm>
              <a:off x="2074075" y="611950"/>
              <a:ext cx="8800" cy="7375"/>
            </a:xfrm>
            <a:custGeom>
              <a:avLst/>
              <a:gdLst/>
              <a:ahLst/>
              <a:cxnLst/>
              <a:rect l="l" t="t" r="r" b="b"/>
              <a:pathLst>
                <a:path w="352" h="295" extrusionOk="0">
                  <a:moveTo>
                    <a:pt x="167" y="0"/>
                  </a:moveTo>
                  <a:cubicBezTo>
                    <a:pt x="105" y="0"/>
                    <a:pt x="44" y="28"/>
                    <a:pt x="26" y="85"/>
                  </a:cubicBezTo>
                  <a:cubicBezTo>
                    <a:pt x="1" y="185"/>
                    <a:pt x="51" y="260"/>
                    <a:pt x="126" y="285"/>
                  </a:cubicBezTo>
                  <a:cubicBezTo>
                    <a:pt x="144" y="291"/>
                    <a:pt x="163" y="294"/>
                    <a:pt x="182" y="294"/>
                  </a:cubicBezTo>
                  <a:cubicBezTo>
                    <a:pt x="244" y="294"/>
                    <a:pt x="307" y="262"/>
                    <a:pt x="326" y="185"/>
                  </a:cubicBezTo>
                  <a:cubicBezTo>
                    <a:pt x="351" y="110"/>
                    <a:pt x="301" y="35"/>
                    <a:pt x="226" y="9"/>
                  </a:cubicBezTo>
                  <a:cubicBezTo>
                    <a:pt x="207" y="3"/>
                    <a:pt x="187" y="0"/>
                    <a:pt x="167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4"/>
            <p:cNvSpPr/>
            <p:nvPr/>
          </p:nvSpPr>
          <p:spPr>
            <a:xfrm>
              <a:off x="2171200" y="569325"/>
              <a:ext cx="5650" cy="4900"/>
            </a:xfrm>
            <a:custGeom>
              <a:avLst/>
              <a:gdLst/>
              <a:ahLst/>
              <a:cxnLst/>
              <a:rect l="l" t="t" r="r" b="b"/>
              <a:pathLst>
                <a:path w="226" h="196" extrusionOk="0">
                  <a:moveTo>
                    <a:pt x="111" y="0"/>
                  </a:moveTo>
                  <a:cubicBezTo>
                    <a:pt x="75" y="0"/>
                    <a:pt x="44" y="24"/>
                    <a:pt x="25" y="60"/>
                  </a:cubicBezTo>
                  <a:cubicBezTo>
                    <a:pt x="0" y="110"/>
                    <a:pt x="50" y="161"/>
                    <a:pt x="75" y="186"/>
                  </a:cubicBezTo>
                  <a:cubicBezTo>
                    <a:pt x="89" y="192"/>
                    <a:pt x="104" y="195"/>
                    <a:pt x="119" y="195"/>
                  </a:cubicBezTo>
                  <a:cubicBezTo>
                    <a:pt x="160" y="195"/>
                    <a:pt x="201" y="172"/>
                    <a:pt x="201" y="136"/>
                  </a:cubicBezTo>
                  <a:cubicBezTo>
                    <a:pt x="226" y="85"/>
                    <a:pt x="201" y="35"/>
                    <a:pt x="151" y="10"/>
                  </a:cubicBezTo>
                  <a:cubicBezTo>
                    <a:pt x="137" y="4"/>
                    <a:pt x="124" y="0"/>
                    <a:pt x="111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4"/>
            <p:cNvSpPr/>
            <p:nvPr/>
          </p:nvSpPr>
          <p:spPr>
            <a:xfrm>
              <a:off x="2102275" y="589375"/>
              <a:ext cx="5650" cy="4825"/>
            </a:xfrm>
            <a:custGeom>
              <a:avLst/>
              <a:gdLst/>
              <a:ahLst/>
              <a:cxnLst/>
              <a:rect l="l" t="t" r="r" b="b"/>
              <a:pathLst>
                <a:path w="226" h="193" extrusionOk="0">
                  <a:moveTo>
                    <a:pt x="111" y="0"/>
                  </a:moveTo>
                  <a:cubicBezTo>
                    <a:pt x="76" y="0"/>
                    <a:pt x="44" y="24"/>
                    <a:pt x="25" y="60"/>
                  </a:cubicBezTo>
                  <a:cubicBezTo>
                    <a:pt x="0" y="110"/>
                    <a:pt x="25" y="161"/>
                    <a:pt x="76" y="186"/>
                  </a:cubicBezTo>
                  <a:cubicBezTo>
                    <a:pt x="85" y="190"/>
                    <a:pt x="95" y="192"/>
                    <a:pt x="104" y="192"/>
                  </a:cubicBezTo>
                  <a:cubicBezTo>
                    <a:pt x="144" y="192"/>
                    <a:pt x="181" y="156"/>
                    <a:pt x="201" y="136"/>
                  </a:cubicBezTo>
                  <a:cubicBezTo>
                    <a:pt x="226" y="85"/>
                    <a:pt x="201" y="10"/>
                    <a:pt x="151" y="10"/>
                  </a:cubicBezTo>
                  <a:cubicBezTo>
                    <a:pt x="137" y="4"/>
                    <a:pt x="124" y="0"/>
                    <a:pt x="111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4"/>
            <p:cNvSpPr/>
            <p:nvPr/>
          </p:nvSpPr>
          <p:spPr>
            <a:xfrm>
              <a:off x="2154900" y="561175"/>
              <a:ext cx="5050" cy="4900"/>
            </a:xfrm>
            <a:custGeom>
              <a:avLst/>
              <a:gdLst/>
              <a:ahLst/>
              <a:cxnLst/>
              <a:rect l="l" t="t" r="r" b="b"/>
              <a:pathLst>
                <a:path w="202" h="196" extrusionOk="0">
                  <a:moveTo>
                    <a:pt x="87" y="1"/>
                  </a:moveTo>
                  <a:cubicBezTo>
                    <a:pt x="53" y="1"/>
                    <a:pt x="26" y="24"/>
                    <a:pt x="26" y="61"/>
                  </a:cubicBezTo>
                  <a:cubicBezTo>
                    <a:pt x="1" y="111"/>
                    <a:pt x="26" y="161"/>
                    <a:pt x="76" y="186"/>
                  </a:cubicBezTo>
                  <a:cubicBezTo>
                    <a:pt x="89" y="193"/>
                    <a:pt x="103" y="196"/>
                    <a:pt x="116" y="196"/>
                  </a:cubicBezTo>
                  <a:cubicBezTo>
                    <a:pt x="151" y="196"/>
                    <a:pt x="183" y="172"/>
                    <a:pt x="201" y="136"/>
                  </a:cubicBezTo>
                  <a:cubicBezTo>
                    <a:pt x="201" y="86"/>
                    <a:pt x="176" y="35"/>
                    <a:pt x="126" y="10"/>
                  </a:cubicBezTo>
                  <a:cubicBezTo>
                    <a:pt x="113" y="4"/>
                    <a:pt x="99" y="1"/>
                    <a:pt x="87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4"/>
            <p:cNvSpPr/>
            <p:nvPr/>
          </p:nvSpPr>
          <p:spPr>
            <a:xfrm>
              <a:off x="2136100" y="595650"/>
              <a:ext cx="5050" cy="4650"/>
            </a:xfrm>
            <a:custGeom>
              <a:avLst/>
              <a:gdLst/>
              <a:ahLst/>
              <a:cxnLst/>
              <a:rect l="l" t="t" r="r" b="b"/>
              <a:pathLst>
                <a:path w="202" h="186" extrusionOk="0">
                  <a:moveTo>
                    <a:pt x="86" y="0"/>
                  </a:moveTo>
                  <a:cubicBezTo>
                    <a:pt x="51" y="0"/>
                    <a:pt x="19" y="23"/>
                    <a:pt x="1" y="60"/>
                  </a:cubicBezTo>
                  <a:cubicBezTo>
                    <a:pt x="1" y="110"/>
                    <a:pt x="26" y="160"/>
                    <a:pt x="76" y="185"/>
                  </a:cubicBezTo>
                  <a:cubicBezTo>
                    <a:pt x="126" y="185"/>
                    <a:pt x="176" y="160"/>
                    <a:pt x="201" y="110"/>
                  </a:cubicBezTo>
                  <a:cubicBezTo>
                    <a:pt x="201" y="60"/>
                    <a:pt x="176" y="10"/>
                    <a:pt x="126" y="10"/>
                  </a:cubicBezTo>
                  <a:cubicBezTo>
                    <a:pt x="113" y="3"/>
                    <a:pt x="99" y="0"/>
                    <a:pt x="8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4"/>
            <p:cNvSpPr/>
            <p:nvPr/>
          </p:nvSpPr>
          <p:spPr>
            <a:xfrm>
              <a:off x="2123575" y="647900"/>
              <a:ext cx="5025" cy="4650"/>
            </a:xfrm>
            <a:custGeom>
              <a:avLst/>
              <a:gdLst/>
              <a:ahLst/>
              <a:cxnLst/>
              <a:rect l="l" t="t" r="r" b="b"/>
              <a:pathLst>
                <a:path w="201" h="186" extrusionOk="0">
                  <a:moveTo>
                    <a:pt x="126" y="0"/>
                  </a:moveTo>
                  <a:cubicBezTo>
                    <a:pt x="76" y="0"/>
                    <a:pt x="26" y="25"/>
                    <a:pt x="26" y="75"/>
                  </a:cubicBezTo>
                  <a:cubicBezTo>
                    <a:pt x="1" y="125"/>
                    <a:pt x="26" y="176"/>
                    <a:pt x="76" y="176"/>
                  </a:cubicBezTo>
                  <a:cubicBezTo>
                    <a:pt x="89" y="182"/>
                    <a:pt x="103" y="185"/>
                    <a:pt x="116" y="185"/>
                  </a:cubicBezTo>
                  <a:cubicBezTo>
                    <a:pt x="151" y="185"/>
                    <a:pt x="183" y="162"/>
                    <a:pt x="201" y="125"/>
                  </a:cubicBezTo>
                  <a:cubicBezTo>
                    <a:pt x="201" y="75"/>
                    <a:pt x="176" y="25"/>
                    <a:pt x="12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4"/>
            <p:cNvSpPr/>
            <p:nvPr/>
          </p:nvSpPr>
          <p:spPr>
            <a:xfrm>
              <a:off x="2200025" y="641450"/>
              <a:ext cx="9425" cy="7875"/>
            </a:xfrm>
            <a:custGeom>
              <a:avLst/>
              <a:gdLst/>
              <a:ahLst/>
              <a:cxnLst/>
              <a:rect l="l" t="t" r="r" b="b"/>
              <a:pathLst>
                <a:path w="377" h="315" extrusionOk="0">
                  <a:moveTo>
                    <a:pt x="184" y="1"/>
                  </a:moveTo>
                  <a:cubicBezTo>
                    <a:pt x="117" y="1"/>
                    <a:pt x="46" y="46"/>
                    <a:pt x="25" y="108"/>
                  </a:cubicBezTo>
                  <a:cubicBezTo>
                    <a:pt x="0" y="183"/>
                    <a:pt x="50" y="283"/>
                    <a:pt x="125" y="308"/>
                  </a:cubicBezTo>
                  <a:cubicBezTo>
                    <a:pt x="143" y="313"/>
                    <a:pt x="160" y="315"/>
                    <a:pt x="176" y="315"/>
                  </a:cubicBezTo>
                  <a:cubicBezTo>
                    <a:pt x="251" y="315"/>
                    <a:pt x="305" y="270"/>
                    <a:pt x="326" y="208"/>
                  </a:cubicBezTo>
                  <a:cubicBezTo>
                    <a:pt x="376" y="133"/>
                    <a:pt x="326" y="33"/>
                    <a:pt x="226" y="7"/>
                  </a:cubicBezTo>
                  <a:cubicBezTo>
                    <a:pt x="212" y="3"/>
                    <a:pt x="198" y="1"/>
                    <a:pt x="184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4"/>
            <p:cNvSpPr/>
            <p:nvPr/>
          </p:nvSpPr>
          <p:spPr>
            <a:xfrm>
              <a:off x="2203150" y="548100"/>
              <a:ext cx="8175" cy="7325"/>
            </a:xfrm>
            <a:custGeom>
              <a:avLst/>
              <a:gdLst/>
              <a:ahLst/>
              <a:cxnLst/>
              <a:rect l="l" t="t" r="r" b="b"/>
              <a:pathLst>
                <a:path w="327" h="293" extrusionOk="0">
                  <a:moveTo>
                    <a:pt x="161" y="1"/>
                  </a:moveTo>
                  <a:cubicBezTo>
                    <a:pt x="101" y="1"/>
                    <a:pt x="46" y="45"/>
                    <a:pt x="26" y="107"/>
                  </a:cubicBezTo>
                  <a:cubicBezTo>
                    <a:pt x="0" y="183"/>
                    <a:pt x="26" y="258"/>
                    <a:pt x="126" y="283"/>
                  </a:cubicBezTo>
                  <a:cubicBezTo>
                    <a:pt x="145" y="289"/>
                    <a:pt x="163" y="292"/>
                    <a:pt x="181" y="292"/>
                  </a:cubicBezTo>
                  <a:cubicBezTo>
                    <a:pt x="235" y="292"/>
                    <a:pt x="282" y="264"/>
                    <a:pt x="301" y="208"/>
                  </a:cubicBezTo>
                  <a:cubicBezTo>
                    <a:pt x="326" y="132"/>
                    <a:pt x="301" y="32"/>
                    <a:pt x="201" y="7"/>
                  </a:cubicBezTo>
                  <a:cubicBezTo>
                    <a:pt x="188" y="3"/>
                    <a:pt x="174" y="1"/>
                    <a:pt x="161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4"/>
            <p:cNvSpPr/>
            <p:nvPr/>
          </p:nvSpPr>
          <p:spPr>
            <a:xfrm>
              <a:off x="3242625" y="612325"/>
              <a:ext cx="10675" cy="9750"/>
            </a:xfrm>
            <a:custGeom>
              <a:avLst/>
              <a:gdLst/>
              <a:ahLst/>
              <a:cxnLst/>
              <a:rect l="l" t="t" r="r" b="b"/>
              <a:pathLst>
                <a:path w="427" h="390" extrusionOk="0">
                  <a:moveTo>
                    <a:pt x="218" y="1"/>
                  </a:moveTo>
                  <a:cubicBezTo>
                    <a:pt x="180" y="1"/>
                    <a:pt x="140" y="15"/>
                    <a:pt x="101" y="45"/>
                  </a:cubicBezTo>
                  <a:cubicBezTo>
                    <a:pt x="1" y="95"/>
                    <a:pt x="1" y="220"/>
                    <a:pt x="51" y="295"/>
                  </a:cubicBezTo>
                  <a:cubicBezTo>
                    <a:pt x="96" y="356"/>
                    <a:pt x="151" y="389"/>
                    <a:pt x="209" y="389"/>
                  </a:cubicBezTo>
                  <a:cubicBezTo>
                    <a:pt x="247" y="389"/>
                    <a:pt x="287" y="375"/>
                    <a:pt x="326" y="345"/>
                  </a:cubicBezTo>
                  <a:cubicBezTo>
                    <a:pt x="402" y="295"/>
                    <a:pt x="427" y="170"/>
                    <a:pt x="377" y="95"/>
                  </a:cubicBezTo>
                  <a:cubicBezTo>
                    <a:pt x="331" y="34"/>
                    <a:pt x="276" y="1"/>
                    <a:pt x="218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4"/>
            <p:cNvSpPr/>
            <p:nvPr/>
          </p:nvSpPr>
          <p:spPr>
            <a:xfrm>
              <a:off x="3031475" y="580700"/>
              <a:ext cx="11925" cy="11225"/>
            </a:xfrm>
            <a:custGeom>
              <a:avLst/>
              <a:gdLst/>
              <a:ahLst/>
              <a:cxnLst/>
              <a:rect l="l" t="t" r="r" b="b"/>
              <a:pathLst>
                <a:path w="477" h="449" extrusionOk="0">
                  <a:moveTo>
                    <a:pt x="249" y="0"/>
                  </a:moveTo>
                  <a:cubicBezTo>
                    <a:pt x="161" y="0"/>
                    <a:pt x="67" y="52"/>
                    <a:pt x="26" y="157"/>
                  </a:cubicBezTo>
                  <a:cubicBezTo>
                    <a:pt x="0" y="257"/>
                    <a:pt x="51" y="382"/>
                    <a:pt x="176" y="432"/>
                  </a:cubicBezTo>
                  <a:cubicBezTo>
                    <a:pt x="198" y="443"/>
                    <a:pt x="221" y="448"/>
                    <a:pt x="244" y="448"/>
                  </a:cubicBezTo>
                  <a:cubicBezTo>
                    <a:pt x="328" y="448"/>
                    <a:pt x="412" y="385"/>
                    <a:pt x="452" y="307"/>
                  </a:cubicBezTo>
                  <a:cubicBezTo>
                    <a:pt x="477" y="182"/>
                    <a:pt x="427" y="56"/>
                    <a:pt x="301" y="6"/>
                  </a:cubicBezTo>
                  <a:cubicBezTo>
                    <a:pt x="285" y="2"/>
                    <a:pt x="267" y="0"/>
                    <a:pt x="249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4"/>
            <p:cNvSpPr/>
            <p:nvPr/>
          </p:nvSpPr>
          <p:spPr>
            <a:xfrm>
              <a:off x="3004525" y="647500"/>
              <a:ext cx="12575" cy="11225"/>
            </a:xfrm>
            <a:custGeom>
              <a:avLst/>
              <a:gdLst/>
              <a:ahLst/>
              <a:cxnLst/>
              <a:rect l="l" t="t" r="r" b="b"/>
              <a:pathLst>
                <a:path w="503" h="449" extrusionOk="0">
                  <a:moveTo>
                    <a:pt x="245" y="0"/>
                  </a:moveTo>
                  <a:cubicBezTo>
                    <a:pt x="151" y="0"/>
                    <a:pt x="70" y="63"/>
                    <a:pt x="51" y="141"/>
                  </a:cubicBezTo>
                  <a:cubicBezTo>
                    <a:pt x="1" y="267"/>
                    <a:pt x="51" y="392"/>
                    <a:pt x="176" y="442"/>
                  </a:cubicBezTo>
                  <a:cubicBezTo>
                    <a:pt x="197" y="446"/>
                    <a:pt x="218" y="448"/>
                    <a:pt x="238" y="448"/>
                  </a:cubicBezTo>
                  <a:cubicBezTo>
                    <a:pt x="341" y="448"/>
                    <a:pt x="431" y="396"/>
                    <a:pt x="452" y="292"/>
                  </a:cubicBezTo>
                  <a:cubicBezTo>
                    <a:pt x="502" y="192"/>
                    <a:pt x="427" y="66"/>
                    <a:pt x="327" y="16"/>
                  </a:cubicBezTo>
                  <a:cubicBezTo>
                    <a:pt x="299" y="5"/>
                    <a:pt x="272" y="0"/>
                    <a:pt x="245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4"/>
            <p:cNvSpPr/>
            <p:nvPr/>
          </p:nvSpPr>
          <p:spPr>
            <a:xfrm>
              <a:off x="3146125" y="585700"/>
              <a:ext cx="8175" cy="6675"/>
            </a:xfrm>
            <a:custGeom>
              <a:avLst/>
              <a:gdLst/>
              <a:ahLst/>
              <a:cxnLst/>
              <a:rect l="l" t="t" r="r" b="b"/>
              <a:pathLst>
                <a:path w="327" h="267" extrusionOk="0">
                  <a:moveTo>
                    <a:pt x="160" y="0"/>
                  </a:moveTo>
                  <a:cubicBezTo>
                    <a:pt x="100" y="0"/>
                    <a:pt x="47" y="41"/>
                    <a:pt x="26" y="82"/>
                  </a:cubicBezTo>
                  <a:cubicBezTo>
                    <a:pt x="1" y="157"/>
                    <a:pt x="51" y="232"/>
                    <a:pt x="126" y="257"/>
                  </a:cubicBezTo>
                  <a:cubicBezTo>
                    <a:pt x="145" y="264"/>
                    <a:pt x="164" y="267"/>
                    <a:pt x="182" y="267"/>
                  </a:cubicBezTo>
                  <a:cubicBezTo>
                    <a:pt x="236" y="267"/>
                    <a:pt x="283" y="239"/>
                    <a:pt x="302" y="182"/>
                  </a:cubicBezTo>
                  <a:cubicBezTo>
                    <a:pt x="327" y="107"/>
                    <a:pt x="277" y="32"/>
                    <a:pt x="201" y="7"/>
                  </a:cubicBezTo>
                  <a:cubicBezTo>
                    <a:pt x="188" y="2"/>
                    <a:pt x="174" y="0"/>
                    <a:pt x="160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4"/>
            <p:cNvSpPr/>
            <p:nvPr/>
          </p:nvSpPr>
          <p:spPr>
            <a:xfrm>
              <a:off x="3045875" y="615075"/>
              <a:ext cx="7550" cy="6675"/>
            </a:xfrm>
            <a:custGeom>
              <a:avLst/>
              <a:gdLst/>
              <a:ahLst/>
              <a:cxnLst/>
              <a:rect l="l" t="t" r="r" b="b"/>
              <a:pathLst>
                <a:path w="302" h="267" extrusionOk="0">
                  <a:moveTo>
                    <a:pt x="146" y="0"/>
                  </a:moveTo>
                  <a:cubicBezTo>
                    <a:pt x="92" y="0"/>
                    <a:pt x="45" y="29"/>
                    <a:pt x="26" y="85"/>
                  </a:cubicBezTo>
                  <a:cubicBezTo>
                    <a:pt x="1" y="160"/>
                    <a:pt x="26" y="235"/>
                    <a:pt x="101" y="260"/>
                  </a:cubicBezTo>
                  <a:cubicBezTo>
                    <a:pt x="114" y="265"/>
                    <a:pt x="128" y="267"/>
                    <a:pt x="141" y="267"/>
                  </a:cubicBezTo>
                  <a:cubicBezTo>
                    <a:pt x="201" y="267"/>
                    <a:pt x="256" y="222"/>
                    <a:pt x="277" y="160"/>
                  </a:cubicBezTo>
                  <a:cubicBezTo>
                    <a:pt x="302" y="110"/>
                    <a:pt x="252" y="35"/>
                    <a:pt x="201" y="10"/>
                  </a:cubicBezTo>
                  <a:cubicBezTo>
                    <a:pt x="183" y="4"/>
                    <a:pt x="164" y="0"/>
                    <a:pt x="14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4"/>
            <p:cNvSpPr/>
            <p:nvPr/>
          </p:nvSpPr>
          <p:spPr>
            <a:xfrm>
              <a:off x="3122325" y="573775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60" y="1"/>
                  </a:moveTo>
                  <a:cubicBezTo>
                    <a:pt x="100" y="1"/>
                    <a:pt x="46" y="42"/>
                    <a:pt x="26" y="83"/>
                  </a:cubicBezTo>
                  <a:cubicBezTo>
                    <a:pt x="1" y="158"/>
                    <a:pt x="26" y="233"/>
                    <a:pt x="101" y="258"/>
                  </a:cubicBezTo>
                  <a:cubicBezTo>
                    <a:pt x="120" y="265"/>
                    <a:pt x="138" y="268"/>
                    <a:pt x="156" y="268"/>
                  </a:cubicBezTo>
                  <a:cubicBezTo>
                    <a:pt x="210" y="268"/>
                    <a:pt x="257" y="239"/>
                    <a:pt x="276" y="183"/>
                  </a:cubicBezTo>
                  <a:cubicBezTo>
                    <a:pt x="301" y="108"/>
                    <a:pt x="276" y="33"/>
                    <a:pt x="201" y="8"/>
                  </a:cubicBezTo>
                  <a:cubicBezTo>
                    <a:pt x="187" y="3"/>
                    <a:pt x="173" y="1"/>
                    <a:pt x="16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4"/>
            <p:cNvSpPr/>
            <p:nvPr/>
          </p:nvSpPr>
          <p:spPr>
            <a:xfrm>
              <a:off x="3094750" y="623850"/>
              <a:ext cx="7550" cy="6750"/>
            </a:xfrm>
            <a:custGeom>
              <a:avLst/>
              <a:gdLst/>
              <a:ahLst/>
              <a:cxnLst/>
              <a:rect l="l" t="t" r="r" b="b"/>
              <a:pathLst>
                <a:path w="302" h="270" extrusionOk="0">
                  <a:moveTo>
                    <a:pt x="146" y="0"/>
                  </a:moveTo>
                  <a:cubicBezTo>
                    <a:pt x="92" y="0"/>
                    <a:pt x="45" y="28"/>
                    <a:pt x="26" y="85"/>
                  </a:cubicBezTo>
                  <a:cubicBezTo>
                    <a:pt x="1" y="160"/>
                    <a:pt x="26" y="235"/>
                    <a:pt x="101" y="260"/>
                  </a:cubicBezTo>
                  <a:cubicBezTo>
                    <a:pt x="120" y="267"/>
                    <a:pt x="139" y="270"/>
                    <a:pt x="157" y="270"/>
                  </a:cubicBezTo>
                  <a:cubicBezTo>
                    <a:pt x="211" y="270"/>
                    <a:pt x="258" y="242"/>
                    <a:pt x="277" y="185"/>
                  </a:cubicBezTo>
                  <a:cubicBezTo>
                    <a:pt x="302" y="110"/>
                    <a:pt x="251" y="35"/>
                    <a:pt x="201" y="10"/>
                  </a:cubicBezTo>
                  <a:cubicBezTo>
                    <a:pt x="183" y="3"/>
                    <a:pt x="164" y="0"/>
                    <a:pt x="14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4"/>
            <p:cNvSpPr/>
            <p:nvPr/>
          </p:nvSpPr>
          <p:spPr>
            <a:xfrm>
              <a:off x="3076600" y="700350"/>
              <a:ext cx="7525" cy="6700"/>
            </a:xfrm>
            <a:custGeom>
              <a:avLst/>
              <a:gdLst/>
              <a:ahLst/>
              <a:cxnLst/>
              <a:rect l="l" t="t" r="r" b="b"/>
              <a:pathLst>
                <a:path w="301" h="268" extrusionOk="0">
                  <a:moveTo>
                    <a:pt x="159" y="1"/>
                  </a:moveTo>
                  <a:cubicBezTo>
                    <a:pt x="99" y="1"/>
                    <a:pt x="46" y="42"/>
                    <a:pt x="25" y="83"/>
                  </a:cubicBezTo>
                  <a:cubicBezTo>
                    <a:pt x="0" y="158"/>
                    <a:pt x="25" y="233"/>
                    <a:pt x="100" y="258"/>
                  </a:cubicBezTo>
                  <a:cubicBezTo>
                    <a:pt x="119" y="264"/>
                    <a:pt x="138" y="267"/>
                    <a:pt x="156" y="267"/>
                  </a:cubicBezTo>
                  <a:cubicBezTo>
                    <a:pt x="210" y="267"/>
                    <a:pt x="257" y="239"/>
                    <a:pt x="276" y="183"/>
                  </a:cubicBezTo>
                  <a:cubicBezTo>
                    <a:pt x="301" y="108"/>
                    <a:pt x="276" y="32"/>
                    <a:pt x="201" y="7"/>
                  </a:cubicBezTo>
                  <a:cubicBezTo>
                    <a:pt x="187" y="3"/>
                    <a:pt x="173" y="1"/>
                    <a:pt x="15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4"/>
            <p:cNvSpPr/>
            <p:nvPr/>
          </p:nvSpPr>
          <p:spPr>
            <a:xfrm>
              <a:off x="3188125" y="690725"/>
              <a:ext cx="13175" cy="11550"/>
            </a:xfrm>
            <a:custGeom>
              <a:avLst/>
              <a:gdLst/>
              <a:ahLst/>
              <a:cxnLst/>
              <a:rect l="l" t="t" r="r" b="b"/>
              <a:pathLst>
                <a:path w="527" h="462" extrusionOk="0">
                  <a:moveTo>
                    <a:pt x="269" y="1"/>
                  </a:moveTo>
                  <a:cubicBezTo>
                    <a:pt x="167" y="1"/>
                    <a:pt x="70" y="68"/>
                    <a:pt x="50" y="167"/>
                  </a:cubicBezTo>
                  <a:cubicBezTo>
                    <a:pt x="0" y="292"/>
                    <a:pt x="75" y="417"/>
                    <a:pt x="201" y="442"/>
                  </a:cubicBezTo>
                  <a:cubicBezTo>
                    <a:pt x="227" y="455"/>
                    <a:pt x="256" y="462"/>
                    <a:pt x="285" y="462"/>
                  </a:cubicBezTo>
                  <a:cubicBezTo>
                    <a:pt x="370" y="462"/>
                    <a:pt x="458" y="410"/>
                    <a:pt x="476" y="317"/>
                  </a:cubicBezTo>
                  <a:cubicBezTo>
                    <a:pt x="527" y="192"/>
                    <a:pt x="451" y="67"/>
                    <a:pt x="351" y="16"/>
                  </a:cubicBezTo>
                  <a:cubicBezTo>
                    <a:pt x="324" y="6"/>
                    <a:pt x="296" y="1"/>
                    <a:pt x="26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4"/>
            <p:cNvSpPr/>
            <p:nvPr/>
          </p:nvSpPr>
          <p:spPr>
            <a:xfrm>
              <a:off x="3192500" y="554750"/>
              <a:ext cx="11925" cy="10850"/>
            </a:xfrm>
            <a:custGeom>
              <a:avLst/>
              <a:gdLst/>
              <a:ahLst/>
              <a:cxnLst/>
              <a:rect l="l" t="t" r="r" b="b"/>
              <a:pathLst>
                <a:path w="477" h="434" extrusionOk="0">
                  <a:moveTo>
                    <a:pt x="233" y="1"/>
                  </a:moveTo>
                  <a:cubicBezTo>
                    <a:pt x="150" y="1"/>
                    <a:pt x="65" y="64"/>
                    <a:pt x="26" y="142"/>
                  </a:cubicBezTo>
                  <a:cubicBezTo>
                    <a:pt x="1" y="267"/>
                    <a:pt x="51" y="393"/>
                    <a:pt x="176" y="418"/>
                  </a:cubicBezTo>
                  <a:cubicBezTo>
                    <a:pt x="198" y="429"/>
                    <a:pt x="221" y="434"/>
                    <a:pt x="245" y="434"/>
                  </a:cubicBezTo>
                  <a:cubicBezTo>
                    <a:pt x="328" y="434"/>
                    <a:pt x="413" y="371"/>
                    <a:pt x="452" y="292"/>
                  </a:cubicBezTo>
                  <a:cubicBezTo>
                    <a:pt x="477" y="167"/>
                    <a:pt x="427" y="42"/>
                    <a:pt x="301" y="17"/>
                  </a:cubicBezTo>
                  <a:cubicBezTo>
                    <a:pt x="279" y="6"/>
                    <a:pt x="256" y="1"/>
                    <a:pt x="233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4"/>
            <p:cNvSpPr/>
            <p:nvPr/>
          </p:nvSpPr>
          <p:spPr>
            <a:xfrm>
              <a:off x="2282100" y="697375"/>
              <a:ext cx="11300" cy="9900"/>
            </a:xfrm>
            <a:custGeom>
              <a:avLst/>
              <a:gdLst/>
              <a:ahLst/>
              <a:cxnLst/>
              <a:rect l="l" t="t" r="r" b="b"/>
              <a:pathLst>
                <a:path w="452" h="396" extrusionOk="0">
                  <a:moveTo>
                    <a:pt x="212" y="0"/>
                  </a:moveTo>
                  <a:cubicBezTo>
                    <a:pt x="175" y="0"/>
                    <a:pt x="136" y="8"/>
                    <a:pt x="101" y="26"/>
                  </a:cubicBezTo>
                  <a:cubicBezTo>
                    <a:pt x="25" y="101"/>
                    <a:pt x="0" y="227"/>
                    <a:pt x="51" y="302"/>
                  </a:cubicBezTo>
                  <a:cubicBezTo>
                    <a:pt x="96" y="362"/>
                    <a:pt x="160" y="396"/>
                    <a:pt x="220" y="396"/>
                  </a:cubicBezTo>
                  <a:cubicBezTo>
                    <a:pt x="259" y="396"/>
                    <a:pt x="297" y="382"/>
                    <a:pt x="326" y="352"/>
                  </a:cubicBezTo>
                  <a:cubicBezTo>
                    <a:pt x="426" y="302"/>
                    <a:pt x="452" y="176"/>
                    <a:pt x="376" y="76"/>
                  </a:cubicBezTo>
                  <a:cubicBezTo>
                    <a:pt x="344" y="28"/>
                    <a:pt x="280" y="0"/>
                    <a:pt x="212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4"/>
            <p:cNvSpPr/>
            <p:nvPr/>
          </p:nvSpPr>
          <p:spPr>
            <a:xfrm>
              <a:off x="2070950" y="665675"/>
              <a:ext cx="12550" cy="11225"/>
            </a:xfrm>
            <a:custGeom>
              <a:avLst/>
              <a:gdLst/>
              <a:ahLst/>
              <a:cxnLst/>
              <a:rect l="l" t="t" r="r" b="b"/>
              <a:pathLst>
                <a:path w="502" h="449" extrusionOk="0">
                  <a:moveTo>
                    <a:pt x="246" y="0"/>
                  </a:moveTo>
                  <a:cubicBezTo>
                    <a:pt x="151" y="0"/>
                    <a:pt x="65" y="68"/>
                    <a:pt x="25" y="166"/>
                  </a:cubicBezTo>
                  <a:cubicBezTo>
                    <a:pt x="0" y="267"/>
                    <a:pt x="50" y="392"/>
                    <a:pt x="176" y="442"/>
                  </a:cubicBezTo>
                  <a:cubicBezTo>
                    <a:pt x="192" y="446"/>
                    <a:pt x="210" y="448"/>
                    <a:pt x="227" y="448"/>
                  </a:cubicBezTo>
                  <a:cubicBezTo>
                    <a:pt x="316" y="448"/>
                    <a:pt x="410" y="396"/>
                    <a:pt x="451" y="292"/>
                  </a:cubicBezTo>
                  <a:cubicBezTo>
                    <a:pt x="501" y="191"/>
                    <a:pt x="426" y="66"/>
                    <a:pt x="326" y="16"/>
                  </a:cubicBezTo>
                  <a:cubicBezTo>
                    <a:pt x="299" y="5"/>
                    <a:pt x="272" y="0"/>
                    <a:pt x="24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4"/>
            <p:cNvSpPr/>
            <p:nvPr/>
          </p:nvSpPr>
          <p:spPr>
            <a:xfrm>
              <a:off x="2044000" y="732625"/>
              <a:ext cx="12550" cy="10925"/>
            </a:xfrm>
            <a:custGeom>
              <a:avLst/>
              <a:gdLst/>
              <a:ahLst/>
              <a:cxnLst/>
              <a:rect l="l" t="t" r="r" b="b"/>
              <a:pathLst>
                <a:path w="502" h="437" extrusionOk="0">
                  <a:moveTo>
                    <a:pt x="231" y="0"/>
                  </a:moveTo>
                  <a:cubicBezTo>
                    <a:pt x="143" y="0"/>
                    <a:pt x="69" y="52"/>
                    <a:pt x="51" y="145"/>
                  </a:cubicBezTo>
                  <a:cubicBezTo>
                    <a:pt x="1" y="270"/>
                    <a:pt x="76" y="396"/>
                    <a:pt x="176" y="421"/>
                  </a:cubicBezTo>
                  <a:cubicBezTo>
                    <a:pt x="203" y="432"/>
                    <a:pt x="231" y="437"/>
                    <a:pt x="257" y="437"/>
                  </a:cubicBezTo>
                  <a:cubicBezTo>
                    <a:pt x="351" y="437"/>
                    <a:pt x="432" y="374"/>
                    <a:pt x="452" y="295"/>
                  </a:cubicBezTo>
                  <a:cubicBezTo>
                    <a:pt x="502" y="170"/>
                    <a:pt x="427" y="45"/>
                    <a:pt x="326" y="20"/>
                  </a:cubicBezTo>
                  <a:cubicBezTo>
                    <a:pt x="294" y="7"/>
                    <a:pt x="262" y="0"/>
                    <a:pt x="231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4"/>
            <p:cNvSpPr/>
            <p:nvPr/>
          </p:nvSpPr>
          <p:spPr>
            <a:xfrm>
              <a:off x="2186225" y="670825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46" y="1"/>
                  </a:moveTo>
                  <a:cubicBezTo>
                    <a:pt x="92" y="1"/>
                    <a:pt x="45" y="29"/>
                    <a:pt x="26" y="86"/>
                  </a:cubicBezTo>
                  <a:cubicBezTo>
                    <a:pt x="1" y="161"/>
                    <a:pt x="26" y="236"/>
                    <a:pt x="101" y="261"/>
                  </a:cubicBezTo>
                  <a:cubicBezTo>
                    <a:pt x="115" y="266"/>
                    <a:pt x="129" y="268"/>
                    <a:pt x="142" y="268"/>
                  </a:cubicBezTo>
                  <a:cubicBezTo>
                    <a:pt x="202" y="268"/>
                    <a:pt x="256" y="227"/>
                    <a:pt x="276" y="186"/>
                  </a:cubicBezTo>
                  <a:cubicBezTo>
                    <a:pt x="302" y="111"/>
                    <a:pt x="251" y="35"/>
                    <a:pt x="201" y="10"/>
                  </a:cubicBezTo>
                  <a:cubicBezTo>
                    <a:pt x="182" y="4"/>
                    <a:pt x="164" y="1"/>
                    <a:pt x="146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4"/>
            <p:cNvSpPr/>
            <p:nvPr/>
          </p:nvSpPr>
          <p:spPr>
            <a:xfrm>
              <a:off x="2085350" y="699725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61" y="1"/>
                  </a:moveTo>
                  <a:cubicBezTo>
                    <a:pt x="101" y="1"/>
                    <a:pt x="46" y="46"/>
                    <a:pt x="26" y="108"/>
                  </a:cubicBezTo>
                  <a:cubicBezTo>
                    <a:pt x="1" y="158"/>
                    <a:pt x="26" y="258"/>
                    <a:pt x="101" y="258"/>
                  </a:cubicBezTo>
                  <a:cubicBezTo>
                    <a:pt x="120" y="264"/>
                    <a:pt x="139" y="267"/>
                    <a:pt x="157" y="267"/>
                  </a:cubicBezTo>
                  <a:cubicBezTo>
                    <a:pt x="211" y="267"/>
                    <a:pt x="258" y="239"/>
                    <a:pt x="276" y="183"/>
                  </a:cubicBezTo>
                  <a:cubicBezTo>
                    <a:pt x="301" y="108"/>
                    <a:pt x="276" y="32"/>
                    <a:pt x="201" y="7"/>
                  </a:cubicBezTo>
                  <a:cubicBezTo>
                    <a:pt x="188" y="3"/>
                    <a:pt x="175" y="1"/>
                    <a:pt x="161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4"/>
            <p:cNvSpPr/>
            <p:nvPr/>
          </p:nvSpPr>
          <p:spPr>
            <a:xfrm>
              <a:off x="2161800" y="658925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45" y="1"/>
                  </a:moveTo>
                  <a:cubicBezTo>
                    <a:pt x="91" y="1"/>
                    <a:pt x="44" y="29"/>
                    <a:pt x="25" y="85"/>
                  </a:cubicBezTo>
                  <a:cubicBezTo>
                    <a:pt x="0" y="161"/>
                    <a:pt x="50" y="236"/>
                    <a:pt x="101" y="261"/>
                  </a:cubicBezTo>
                  <a:cubicBezTo>
                    <a:pt x="114" y="265"/>
                    <a:pt x="128" y="267"/>
                    <a:pt x="142" y="267"/>
                  </a:cubicBezTo>
                  <a:cubicBezTo>
                    <a:pt x="202" y="267"/>
                    <a:pt x="256" y="227"/>
                    <a:pt x="276" y="186"/>
                  </a:cubicBezTo>
                  <a:cubicBezTo>
                    <a:pt x="301" y="110"/>
                    <a:pt x="276" y="35"/>
                    <a:pt x="201" y="10"/>
                  </a:cubicBezTo>
                  <a:cubicBezTo>
                    <a:pt x="182" y="4"/>
                    <a:pt x="163" y="1"/>
                    <a:pt x="145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4"/>
            <p:cNvSpPr/>
            <p:nvPr/>
          </p:nvSpPr>
          <p:spPr>
            <a:xfrm>
              <a:off x="2134225" y="708500"/>
              <a:ext cx="7550" cy="7250"/>
            </a:xfrm>
            <a:custGeom>
              <a:avLst/>
              <a:gdLst/>
              <a:ahLst/>
              <a:cxnLst/>
              <a:rect l="l" t="t" r="r" b="b"/>
              <a:pathLst>
                <a:path w="302" h="290" extrusionOk="0">
                  <a:moveTo>
                    <a:pt x="161" y="1"/>
                  </a:moveTo>
                  <a:cubicBezTo>
                    <a:pt x="101" y="1"/>
                    <a:pt x="46" y="46"/>
                    <a:pt x="26" y="107"/>
                  </a:cubicBezTo>
                  <a:cubicBezTo>
                    <a:pt x="1" y="183"/>
                    <a:pt x="26" y="258"/>
                    <a:pt x="101" y="283"/>
                  </a:cubicBezTo>
                  <a:cubicBezTo>
                    <a:pt x="114" y="287"/>
                    <a:pt x="127" y="289"/>
                    <a:pt x="140" y="289"/>
                  </a:cubicBezTo>
                  <a:cubicBezTo>
                    <a:pt x="201" y="289"/>
                    <a:pt x="256" y="244"/>
                    <a:pt x="276" y="183"/>
                  </a:cubicBezTo>
                  <a:cubicBezTo>
                    <a:pt x="301" y="107"/>
                    <a:pt x="276" y="32"/>
                    <a:pt x="201" y="7"/>
                  </a:cubicBezTo>
                  <a:cubicBezTo>
                    <a:pt x="188" y="3"/>
                    <a:pt x="174" y="1"/>
                    <a:pt x="161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4"/>
            <p:cNvSpPr/>
            <p:nvPr/>
          </p:nvSpPr>
          <p:spPr>
            <a:xfrm>
              <a:off x="2116050" y="785500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46" y="0"/>
                  </a:moveTo>
                  <a:cubicBezTo>
                    <a:pt x="92" y="0"/>
                    <a:pt x="45" y="29"/>
                    <a:pt x="26" y="85"/>
                  </a:cubicBezTo>
                  <a:cubicBezTo>
                    <a:pt x="1" y="160"/>
                    <a:pt x="51" y="235"/>
                    <a:pt x="126" y="261"/>
                  </a:cubicBezTo>
                  <a:cubicBezTo>
                    <a:pt x="135" y="265"/>
                    <a:pt x="145" y="267"/>
                    <a:pt x="156" y="267"/>
                  </a:cubicBezTo>
                  <a:cubicBezTo>
                    <a:pt x="202" y="267"/>
                    <a:pt x="256" y="226"/>
                    <a:pt x="276" y="185"/>
                  </a:cubicBezTo>
                  <a:cubicBezTo>
                    <a:pt x="302" y="110"/>
                    <a:pt x="276" y="35"/>
                    <a:pt x="201" y="10"/>
                  </a:cubicBezTo>
                  <a:cubicBezTo>
                    <a:pt x="182" y="4"/>
                    <a:pt x="164" y="0"/>
                    <a:pt x="14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4"/>
            <p:cNvSpPr/>
            <p:nvPr/>
          </p:nvSpPr>
          <p:spPr>
            <a:xfrm>
              <a:off x="2227575" y="775550"/>
              <a:ext cx="13200" cy="11850"/>
            </a:xfrm>
            <a:custGeom>
              <a:avLst/>
              <a:gdLst/>
              <a:ahLst/>
              <a:cxnLst/>
              <a:rect l="l" t="t" r="r" b="b"/>
              <a:pathLst>
                <a:path w="528" h="474" extrusionOk="0">
                  <a:moveTo>
                    <a:pt x="289" y="1"/>
                  </a:moveTo>
                  <a:cubicBezTo>
                    <a:pt x="187" y="1"/>
                    <a:pt x="93" y="53"/>
                    <a:pt x="51" y="157"/>
                  </a:cubicBezTo>
                  <a:cubicBezTo>
                    <a:pt x="1" y="283"/>
                    <a:pt x="76" y="408"/>
                    <a:pt x="201" y="458"/>
                  </a:cubicBezTo>
                  <a:cubicBezTo>
                    <a:pt x="228" y="469"/>
                    <a:pt x="255" y="474"/>
                    <a:pt x="281" y="474"/>
                  </a:cubicBezTo>
                  <a:cubicBezTo>
                    <a:pt x="377" y="474"/>
                    <a:pt x="463" y="406"/>
                    <a:pt x="502" y="308"/>
                  </a:cubicBezTo>
                  <a:cubicBezTo>
                    <a:pt x="527" y="182"/>
                    <a:pt x="477" y="57"/>
                    <a:pt x="352" y="7"/>
                  </a:cubicBezTo>
                  <a:cubicBezTo>
                    <a:pt x="331" y="3"/>
                    <a:pt x="310" y="1"/>
                    <a:pt x="28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4"/>
            <p:cNvSpPr/>
            <p:nvPr/>
          </p:nvSpPr>
          <p:spPr>
            <a:xfrm>
              <a:off x="2231975" y="639575"/>
              <a:ext cx="12550" cy="11000"/>
            </a:xfrm>
            <a:custGeom>
              <a:avLst/>
              <a:gdLst/>
              <a:ahLst/>
              <a:cxnLst/>
              <a:rect l="l" t="t" r="r" b="b"/>
              <a:pathLst>
                <a:path w="502" h="440" extrusionOk="0">
                  <a:moveTo>
                    <a:pt x="264" y="1"/>
                  </a:moveTo>
                  <a:cubicBezTo>
                    <a:pt x="161" y="1"/>
                    <a:pt x="67" y="53"/>
                    <a:pt x="25" y="158"/>
                  </a:cubicBezTo>
                  <a:cubicBezTo>
                    <a:pt x="0" y="258"/>
                    <a:pt x="50" y="383"/>
                    <a:pt x="176" y="433"/>
                  </a:cubicBezTo>
                  <a:cubicBezTo>
                    <a:pt x="197" y="437"/>
                    <a:pt x="218" y="440"/>
                    <a:pt x="238" y="440"/>
                  </a:cubicBezTo>
                  <a:cubicBezTo>
                    <a:pt x="340" y="440"/>
                    <a:pt x="431" y="387"/>
                    <a:pt x="451" y="283"/>
                  </a:cubicBezTo>
                  <a:cubicBezTo>
                    <a:pt x="502" y="183"/>
                    <a:pt x="426" y="57"/>
                    <a:pt x="326" y="7"/>
                  </a:cubicBezTo>
                  <a:cubicBezTo>
                    <a:pt x="305" y="3"/>
                    <a:pt x="284" y="1"/>
                    <a:pt x="264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4"/>
            <p:cNvSpPr/>
            <p:nvPr/>
          </p:nvSpPr>
          <p:spPr>
            <a:xfrm>
              <a:off x="2314050" y="591650"/>
              <a:ext cx="11300" cy="9925"/>
            </a:xfrm>
            <a:custGeom>
              <a:avLst/>
              <a:gdLst/>
              <a:ahLst/>
              <a:cxnLst/>
              <a:rect l="l" t="t" r="r" b="b"/>
              <a:pathLst>
                <a:path w="452" h="397" extrusionOk="0">
                  <a:moveTo>
                    <a:pt x="231" y="1"/>
                  </a:moveTo>
                  <a:cubicBezTo>
                    <a:pt x="193" y="1"/>
                    <a:pt x="156" y="15"/>
                    <a:pt x="126" y="45"/>
                  </a:cubicBezTo>
                  <a:cubicBezTo>
                    <a:pt x="26" y="95"/>
                    <a:pt x="1" y="220"/>
                    <a:pt x="76" y="320"/>
                  </a:cubicBezTo>
                  <a:cubicBezTo>
                    <a:pt x="108" y="369"/>
                    <a:pt x="172" y="396"/>
                    <a:pt x="233" y="396"/>
                  </a:cubicBezTo>
                  <a:cubicBezTo>
                    <a:pt x="267" y="396"/>
                    <a:pt x="300" y="388"/>
                    <a:pt x="326" y="370"/>
                  </a:cubicBezTo>
                  <a:cubicBezTo>
                    <a:pt x="427" y="295"/>
                    <a:pt x="452" y="170"/>
                    <a:pt x="377" y="95"/>
                  </a:cubicBezTo>
                  <a:cubicBezTo>
                    <a:pt x="346" y="34"/>
                    <a:pt x="288" y="1"/>
                    <a:pt x="231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4"/>
            <p:cNvSpPr/>
            <p:nvPr/>
          </p:nvSpPr>
          <p:spPr>
            <a:xfrm>
              <a:off x="2523950" y="622050"/>
              <a:ext cx="12550" cy="11225"/>
            </a:xfrm>
            <a:custGeom>
              <a:avLst/>
              <a:gdLst/>
              <a:ahLst/>
              <a:cxnLst/>
              <a:rect l="l" t="t" r="r" b="b"/>
              <a:pathLst>
                <a:path w="502" h="449" extrusionOk="0">
                  <a:moveTo>
                    <a:pt x="264" y="0"/>
                  </a:moveTo>
                  <a:cubicBezTo>
                    <a:pt x="162" y="0"/>
                    <a:pt x="72" y="52"/>
                    <a:pt x="51" y="157"/>
                  </a:cubicBezTo>
                  <a:cubicBezTo>
                    <a:pt x="1" y="257"/>
                    <a:pt x="76" y="382"/>
                    <a:pt x="176" y="433"/>
                  </a:cubicBezTo>
                  <a:cubicBezTo>
                    <a:pt x="203" y="443"/>
                    <a:pt x="230" y="448"/>
                    <a:pt x="255" y="448"/>
                  </a:cubicBezTo>
                  <a:cubicBezTo>
                    <a:pt x="350" y="448"/>
                    <a:pt x="432" y="381"/>
                    <a:pt x="452" y="282"/>
                  </a:cubicBezTo>
                  <a:cubicBezTo>
                    <a:pt x="502" y="182"/>
                    <a:pt x="427" y="57"/>
                    <a:pt x="326" y="6"/>
                  </a:cubicBezTo>
                  <a:cubicBezTo>
                    <a:pt x="306" y="2"/>
                    <a:pt x="285" y="0"/>
                    <a:pt x="264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4"/>
            <p:cNvSpPr/>
            <p:nvPr/>
          </p:nvSpPr>
          <p:spPr>
            <a:xfrm>
              <a:off x="2550900" y="555375"/>
              <a:ext cx="11925" cy="10950"/>
            </a:xfrm>
            <a:custGeom>
              <a:avLst/>
              <a:gdLst/>
              <a:ahLst/>
              <a:cxnLst/>
              <a:rect l="l" t="t" r="r" b="b"/>
              <a:pathLst>
                <a:path w="477" h="438" extrusionOk="0">
                  <a:moveTo>
                    <a:pt x="233" y="1"/>
                  </a:moveTo>
                  <a:cubicBezTo>
                    <a:pt x="149" y="1"/>
                    <a:pt x="65" y="64"/>
                    <a:pt x="25" y="142"/>
                  </a:cubicBezTo>
                  <a:cubicBezTo>
                    <a:pt x="0" y="267"/>
                    <a:pt x="50" y="393"/>
                    <a:pt x="176" y="418"/>
                  </a:cubicBezTo>
                  <a:cubicBezTo>
                    <a:pt x="202" y="431"/>
                    <a:pt x="229" y="437"/>
                    <a:pt x="257" y="437"/>
                  </a:cubicBezTo>
                  <a:cubicBezTo>
                    <a:pt x="336" y="437"/>
                    <a:pt x="414" y="385"/>
                    <a:pt x="451" y="293"/>
                  </a:cubicBezTo>
                  <a:cubicBezTo>
                    <a:pt x="477" y="167"/>
                    <a:pt x="426" y="42"/>
                    <a:pt x="301" y="17"/>
                  </a:cubicBezTo>
                  <a:cubicBezTo>
                    <a:pt x="279" y="6"/>
                    <a:pt x="256" y="1"/>
                    <a:pt x="233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4"/>
            <p:cNvSpPr/>
            <p:nvPr/>
          </p:nvSpPr>
          <p:spPr>
            <a:xfrm>
              <a:off x="2413675" y="621400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60" y="1"/>
                  </a:moveTo>
                  <a:cubicBezTo>
                    <a:pt x="100" y="1"/>
                    <a:pt x="46" y="42"/>
                    <a:pt x="26" y="83"/>
                  </a:cubicBezTo>
                  <a:cubicBezTo>
                    <a:pt x="1" y="158"/>
                    <a:pt x="26" y="233"/>
                    <a:pt x="101" y="258"/>
                  </a:cubicBezTo>
                  <a:cubicBezTo>
                    <a:pt x="120" y="264"/>
                    <a:pt x="138" y="267"/>
                    <a:pt x="156" y="267"/>
                  </a:cubicBezTo>
                  <a:cubicBezTo>
                    <a:pt x="210" y="267"/>
                    <a:pt x="257" y="239"/>
                    <a:pt x="276" y="183"/>
                  </a:cubicBezTo>
                  <a:cubicBezTo>
                    <a:pt x="301" y="108"/>
                    <a:pt x="251" y="32"/>
                    <a:pt x="201" y="7"/>
                  </a:cubicBezTo>
                  <a:cubicBezTo>
                    <a:pt x="187" y="3"/>
                    <a:pt x="173" y="1"/>
                    <a:pt x="16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4"/>
            <p:cNvSpPr/>
            <p:nvPr/>
          </p:nvSpPr>
          <p:spPr>
            <a:xfrm>
              <a:off x="2513925" y="592525"/>
              <a:ext cx="8175" cy="6675"/>
            </a:xfrm>
            <a:custGeom>
              <a:avLst/>
              <a:gdLst/>
              <a:ahLst/>
              <a:cxnLst/>
              <a:rect l="l" t="t" r="r" b="b"/>
              <a:pathLst>
                <a:path w="327" h="267" extrusionOk="0">
                  <a:moveTo>
                    <a:pt x="156" y="0"/>
                  </a:moveTo>
                  <a:cubicBezTo>
                    <a:pt x="106" y="0"/>
                    <a:pt x="44" y="28"/>
                    <a:pt x="26" y="85"/>
                  </a:cubicBezTo>
                  <a:cubicBezTo>
                    <a:pt x="1" y="160"/>
                    <a:pt x="51" y="235"/>
                    <a:pt x="126" y="260"/>
                  </a:cubicBezTo>
                  <a:cubicBezTo>
                    <a:pt x="139" y="265"/>
                    <a:pt x="153" y="267"/>
                    <a:pt x="166" y="267"/>
                  </a:cubicBezTo>
                  <a:cubicBezTo>
                    <a:pt x="226" y="267"/>
                    <a:pt x="281" y="222"/>
                    <a:pt x="301" y="160"/>
                  </a:cubicBezTo>
                  <a:cubicBezTo>
                    <a:pt x="326" y="110"/>
                    <a:pt x="276" y="10"/>
                    <a:pt x="201" y="10"/>
                  </a:cubicBezTo>
                  <a:cubicBezTo>
                    <a:pt x="189" y="3"/>
                    <a:pt x="173" y="0"/>
                    <a:pt x="15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4"/>
            <p:cNvSpPr/>
            <p:nvPr/>
          </p:nvSpPr>
          <p:spPr>
            <a:xfrm>
              <a:off x="2437475" y="633300"/>
              <a:ext cx="8175" cy="6700"/>
            </a:xfrm>
            <a:custGeom>
              <a:avLst/>
              <a:gdLst/>
              <a:ahLst/>
              <a:cxnLst/>
              <a:rect l="l" t="t" r="r" b="b"/>
              <a:pathLst>
                <a:path w="327" h="268" extrusionOk="0">
                  <a:moveTo>
                    <a:pt x="160" y="1"/>
                  </a:moveTo>
                  <a:cubicBezTo>
                    <a:pt x="100" y="1"/>
                    <a:pt x="46" y="42"/>
                    <a:pt x="26" y="83"/>
                  </a:cubicBezTo>
                  <a:cubicBezTo>
                    <a:pt x="1" y="158"/>
                    <a:pt x="51" y="233"/>
                    <a:pt x="126" y="258"/>
                  </a:cubicBezTo>
                  <a:cubicBezTo>
                    <a:pt x="145" y="265"/>
                    <a:pt x="164" y="268"/>
                    <a:pt x="182" y="268"/>
                  </a:cubicBezTo>
                  <a:cubicBezTo>
                    <a:pt x="236" y="268"/>
                    <a:pt x="283" y="239"/>
                    <a:pt x="302" y="183"/>
                  </a:cubicBezTo>
                  <a:cubicBezTo>
                    <a:pt x="327" y="108"/>
                    <a:pt x="277" y="33"/>
                    <a:pt x="201" y="8"/>
                  </a:cubicBezTo>
                  <a:cubicBezTo>
                    <a:pt x="188" y="3"/>
                    <a:pt x="174" y="1"/>
                    <a:pt x="16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4"/>
            <p:cNvSpPr/>
            <p:nvPr/>
          </p:nvSpPr>
          <p:spPr>
            <a:xfrm>
              <a:off x="2465050" y="583200"/>
              <a:ext cx="8175" cy="7225"/>
            </a:xfrm>
            <a:custGeom>
              <a:avLst/>
              <a:gdLst/>
              <a:ahLst/>
              <a:cxnLst/>
              <a:rect l="l" t="t" r="r" b="b"/>
              <a:pathLst>
                <a:path w="327" h="289" extrusionOk="0">
                  <a:moveTo>
                    <a:pt x="162" y="0"/>
                  </a:moveTo>
                  <a:cubicBezTo>
                    <a:pt x="101" y="0"/>
                    <a:pt x="46" y="45"/>
                    <a:pt x="26" y="107"/>
                  </a:cubicBezTo>
                  <a:cubicBezTo>
                    <a:pt x="1" y="182"/>
                    <a:pt x="51" y="257"/>
                    <a:pt x="126" y="282"/>
                  </a:cubicBezTo>
                  <a:cubicBezTo>
                    <a:pt x="139" y="287"/>
                    <a:pt x="153" y="289"/>
                    <a:pt x="166" y="289"/>
                  </a:cubicBezTo>
                  <a:cubicBezTo>
                    <a:pt x="226" y="289"/>
                    <a:pt x="281" y="244"/>
                    <a:pt x="301" y="182"/>
                  </a:cubicBezTo>
                  <a:cubicBezTo>
                    <a:pt x="327" y="107"/>
                    <a:pt x="276" y="32"/>
                    <a:pt x="201" y="7"/>
                  </a:cubicBezTo>
                  <a:cubicBezTo>
                    <a:pt x="188" y="2"/>
                    <a:pt x="175" y="0"/>
                    <a:pt x="162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4"/>
            <p:cNvSpPr/>
            <p:nvPr/>
          </p:nvSpPr>
          <p:spPr>
            <a:xfrm>
              <a:off x="2483225" y="506750"/>
              <a:ext cx="8175" cy="6675"/>
            </a:xfrm>
            <a:custGeom>
              <a:avLst/>
              <a:gdLst/>
              <a:ahLst/>
              <a:cxnLst/>
              <a:rect l="l" t="t" r="r" b="b"/>
              <a:pathLst>
                <a:path w="327" h="267" extrusionOk="0">
                  <a:moveTo>
                    <a:pt x="160" y="0"/>
                  </a:moveTo>
                  <a:cubicBezTo>
                    <a:pt x="100" y="0"/>
                    <a:pt x="46" y="41"/>
                    <a:pt x="26" y="82"/>
                  </a:cubicBezTo>
                  <a:cubicBezTo>
                    <a:pt x="1" y="157"/>
                    <a:pt x="51" y="233"/>
                    <a:pt x="126" y="258"/>
                  </a:cubicBezTo>
                  <a:cubicBezTo>
                    <a:pt x="138" y="264"/>
                    <a:pt x="154" y="267"/>
                    <a:pt x="171" y="267"/>
                  </a:cubicBezTo>
                  <a:cubicBezTo>
                    <a:pt x="221" y="267"/>
                    <a:pt x="282" y="239"/>
                    <a:pt x="301" y="182"/>
                  </a:cubicBezTo>
                  <a:cubicBezTo>
                    <a:pt x="326" y="107"/>
                    <a:pt x="276" y="32"/>
                    <a:pt x="201" y="7"/>
                  </a:cubicBezTo>
                  <a:cubicBezTo>
                    <a:pt x="187" y="2"/>
                    <a:pt x="173" y="0"/>
                    <a:pt x="160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4"/>
            <p:cNvSpPr/>
            <p:nvPr/>
          </p:nvSpPr>
          <p:spPr>
            <a:xfrm>
              <a:off x="2366050" y="511525"/>
              <a:ext cx="13200" cy="11550"/>
            </a:xfrm>
            <a:custGeom>
              <a:avLst/>
              <a:gdLst/>
              <a:ahLst/>
              <a:cxnLst/>
              <a:rect l="l" t="t" r="r" b="b"/>
              <a:pathLst>
                <a:path w="528" h="462" extrusionOk="0">
                  <a:moveTo>
                    <a:pt x="272" y="1"/>
                  </a:moveTo>
                  <a:cubicBezTo>
                    <a:pt x="176" y="1"/>
                    <a:pt x="90" y="68"/>
                    <a:pt x="51" y="167"/>
                  </a:cubicBezTo>
                  <a:cubicBezTo>
                    <a:pt x="1" y="292"/>
                    <a:pt x="76" y="417"/>
                    <a:pt x="201" y="443"/>
                  </a:cubicBezTo>
                  <a:cubicBezTo>
                    <a:pt x="234" y="455"/>
                    <a:pt x="266" y="462"/>
                    <a:pt x="297" y="462"/>
                  </a:cubicBezTo>
                  <a:cubicBezTo>
                    <a:pt x="386" y="462"/>
                    <a:pt x="465" y="410"/>
                    <a:pt x="502" y="317"/>
                  </a:cubicBezTo>
                  <a:cubicBezTo>
                    <a:pt x="527" y="192"/>
                    <a:pt x="477" y="67"/>
                    <a:pt x="352" y="16"/>
                  </a:cubicBezTo>
                  <a:cubicBezTo>
                    <a:pt x="325" y="6"/>
                    <a:pt x="298" y="1"/>
                    <a:pt x="272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4"/>
            <p:cNvSpPr/>
            <p:nvPr/>
          </p:nvSpPr>
          <p:spPr>
            <a:xfrm>
              <a:off x="2362925" y="648350"/>
              <a:ext cx="12550" cy="11000"/>
            </a:xfrm>
            <a:custGeom>
              <a:avLst/>
              <a:gdLst/>
              <a:ahLst/>
              <a:cxnLst/>
              <a:rect l="l" t="t" r="r" b="b"/>
              <a:pathLst>
                <a:path w="502" h="440" extrusionOk="0">
                  <a:moveTo>
                    <a:pt x="264" y="1"/>
                  </a:moveTo>
                  <a:cubicBezTo>
                    <a:pt x="162" y="1"/>
                    <a:pt x="71" y="53"/>
                    <a:pt x="51" y="158"/>
                  </a:cubicBezTo>
                  <a:cubicBezTo>
                    <a:pt x="0" y="258"/>
                    <a:pt x="51" y="383"/>
                    <a:pt x="176" y="433"/>
                  </a:cubicBezTo>
                  <a:cubicBezTo>
                    <a:pt x="197" y="437"/>
                    <a:pt x="218" y="439"/>
                    <a:pt x="238" y="439"/>
                  </a:cubicBezTo>
                  <a:cubicBezTo>
                    <a:pt x="340" y="439"/>
                    <a:pt x="431" y="387"/>
                    <a:pt x="452" y="283"/>
                  </a:cubicBezTo>
                  <a:cubicBezTo>
                    <a:pt x="502" y="183"/>
                    <a:pt x="427" y="57"/>
                    <a:pt x="326" y="7"/>
                  </a:cubicBezTo>
                  <a:cubicBezTo>
                    <a:pt x="305" y="3"/>
                    <a:pt x="285" y="1"/>
                    <a:pt x="264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1" name="Google Shape;661;p4"/>
          <p:cNvGrpSpPr/>
          <p:nvPr/>
        </p:nvGrpSpPr>
        <p:grpSpPr>
          <a:xfrm>
            <a:off x="-140461" y="-532479"/>
            <a:ext cx="9424922" cy="6208457"/>
            <a:chOff x="-140461" y="-532479"/>
            <a:chExt cx="9424922" cy="6208457"/>
          </a:xfrm>
        </p:grpSpPr>
        <p:sp>
          <p:nvSpPr>
            <p:cNvPr id="662" name="Google Shape;662;p4"/>
            <p:cNvSpPr/>
            <p:nvPr/>
          </p:nvSpPr>
          <p:spPr>
            <a:xfrm>
              <a:off x="499975" y="230450"/>
              <a:ext cx="8233200" cy="4707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63" name="Google Shape;663;p4"/>
            <p:cNvGrpSpPr/>
            <p:nvPr/>
          </p:nvGrpSpPr>
          <p:grpSpPr>
            <a:xfrm rot="5400000">
              <a:off x="1467771" y="-2140711"/>
              <a:ext cx="6208457" cy="9424922"/>
              <a:chOff x="3144250" y="593375"/>
              <a:chExt cx="1315825" cy="1997525"/>
            </a:xfrm>
          </p:grpSpPr>
          <p:sp>
            <p:nvSpPr>
              <p:cNvPr id="664" name="Google Shape;664;p4"/>
              <p:cNvSpPr/>
              <p:nvPr/>
            </p:nvSpPr>
            <p:spPr>
              <a:xfrm>
                <a:off x="3803400" y="593375"/>
                <a:ext cx="25" cy="1178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713" fill="none" extrusionOk="0">
                    <a:moveTo>
                      <a:pt x="1" y="1"/>
                    </a:moveTo>
                    <a:lnTo>
                      <a:pt x="1" y="4712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" name="Google Shape;665;p4"/>
              <p:cNvSpPr/>
              <p:nvPr/>
            </p:nvSpPr>
            <p:spPr>
              <a:xfrm>
                <a:off x="3802150" y="2455550"/>
                <a:ext cx="25" cy="135350"/>
              </a:xfrm>
              <a:custGeom>
                <a:avLst/>
                <a:gdLst/>
                <a:ahLst/>
                <a:cxnLst/>
                <a:rect l="l" t="t" r="r" b="b"/>
                <a:pathLst>
                  <a:path w="1" h="5414" fill="none" extrusionOk="0">
                    <a:moveTo>
                      <a:pt x="1" y="0"/>
                    </a:moveTo>
                    <a:lnTo>
                      <a:pt x="1" y="5414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" name="Google Shape;666;p4"/>
              <p:cNvSpPr/>
              <p:nvPr/>
            </p:nvSpPr>
            <p:spPr>
              <a:xfrm>
                <a:off x="4302150" y="1592124"/>
                <a:ext cx="1579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6317" h="1" fill="none" extrusionOk="0">
                    <a:moveTo>
                      <a:pt x="1" y="1"/>
                    </a:moveTo>
                    <a:lnTo>
                      <a:pt x="6317" y="1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" name="Google Shape;667;p4"/>
              <p:cNvSpPr/>
              <p:nvPr/>
            </p:nvSpPr>
            <p:spPr>
              <a:xfrm>
                <a:off x="3144250" y="1592125"/>
                <a:ext cx="1610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6442" h="1" fill="none" extrusionOk="0">
                    <a:moveTo>
                      <a:pt x="6442" y="1"/>
                    </a:moveTo>
                    <a:lnTo>
                      <a:pt x="1" y="1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" name="Google Shape;668;p4"/>
              <p:cNvSpPr/>
              <p:nvPr/>
            </p:nvSpPr>
            <p:spPr>
              <a:xfrm>
                <a:off x="3305275" y="711175"/>
                <a:ext cx="996900" cy="1744400"/>
              </a:xfrm>
              <a:custGeom>
                <a:avLst/>
                <a:gdLst/>
                <a:ahLst/>
                <a:cxnLst/>
                <a:rect l="l" t="t" r="r" b="b"/>
                <a:pathLst>
                  <a:path w="39876" h="69776" fill="none" extrusionOk="0">
                    <a:moveTo>
                      <a:pt x="39876" y="69775"/>
                    </a:moveTo>
                    <a:lnTo>
                      <a:pt x="1" y="69775"/>
                    </a:lnTo>
                    <a:lnTo>
                      <a:pt x="1" y="0"/>
                    </a:lnTo>
                    <a:lnTo>
                      <a:pt x="39876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669" name="Google Shape;669;p4"/>
          <p:cNvPicPr preferRelativeResize="0"/>
          <p:nvPr/>
        </p:nvPicPr>
        <p:blipFill rotWithShape="1">
          <a:blip r:embed="rId3">
            <a:alphaModFix/>
          </a:blip>
          <a:srcRect l="36753" t="50000" r="35543"/>
          <a:stretch/>
        </p:blipFill>
        <p:spPr>
          <a:xfrm>
            <a:off x="7458026" y="-1723575"/>
            <a:ext cx="2532898" cy="2571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4"/>
          <p:cNvPicPr preferRelativeResize="0"/>
          <p:nvPr/>
        </p:nvPicPr>
        <p:blipFill rotWithShape="1">
          <a:blip r:embed="rId4">
            <a:alphaModFix/>
          </a:blip>
          <a:srcRect l="12961" t="9062" r="37508" b="28948"/>
          <a:stretch/>
        </p:blipFill>
        <p:spPr>
          <a:xfrm>
            <a:off x="-210374" y="3254625"/>
            <a:ext cx="1053576" cy="87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4"/>
          <p:cNvPicPr preferRelativeResize="0"/>
          <p:nvPr/>
        </p:nvPicPr>
        <p:blipFill rotWithShape="1">
          <a:blip r:embed="rId3">
            <a:alphaModFix/>
          </a:blip>
          <a:srcRect l="69721" t="14138" r="14846" b="58009"/>
          <a:stretch/>
        </p:blipFill>
        <p:spPr>
          <a:xfrm>
            <a:off x="8462850" y="3289396"/>
            <a:ext cx="1018800" cy="10344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72" name="Google Shape;672;p4"/>
          <p:cNvPicPr preferRelativeResize="0"/>
          <p:nvPr/>
        </p:nvPicPr>
        <p:blipFill rotWithShape="1">
          <a:blip r:embed="rId4">
            <a:alphaModFix/>
          </a:blip>
          <a:srcRect l="12961" t="9062" r="37508" b="28948"/>
          <a:stretch/>
        </p:blipFill>
        <p:spPr>
          <a:xfrm>
            <a:off x="8304948" y="4093750"/>
            <a:ext cx="839049" cy="700100"/>
          </a:xfrm>
          <a:prstGeom prst="rect">
            <a:avLst/>
          </a:prstGeom>
          <a:noFill/>
          <a:ln>
            <a:noFill/>
          </a:ln>
        </p:spPr>
      </p:pic>
      <p:sp>
        <p:nvSpPr>
          <p:cNvPr id="673" name="Google Shape;673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4" name="Google Shape;67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naheim"/>
              <a:buChar char="●"/>
              <a:defRPr sz="125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pic>
        <p:nvPicPr>
          <p:cNvPr id="675" name="Google Shape;675;p4"/>
          <p:cNvPicPr preferRelativeResize="0"/>
          <p:nvPr/>
        </p:nvPicPr>
        <p:blipFill rotWithShape="1">
          <a:blip r:embed="rId5">
            <a:alphaModFix/>
          </a:blip>
          <a:srcRect l="31365" t="27174" r="39875" b="46788"/>
          <a:stretch/>
        </p:blipFill>
        <p:spPr>
          <a:xfrm>
            <a:off x="8569725" y="126825"/>
            <a:ext cx="626525" cy="56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7" name="Google Shape;677;p5"/>
          <p:cNvGrpSpPr/>
          <p:nvPr/>
        </p:nvGrpSpPr>
        <p:grpSpPr>
          <a:xfrm rot="5400000">
            <a:off x="-1287341" y="1811823"/>
            <a:ext cx="3450915" cy="876234"/>
            <a:chOff x="2042750" y="484825"/>
            <a:chExt cx="1210550" cy="307375"/>
          </a:xfrm>
        </p:grpSpPr>
        <p:sp>
          <p:nvSpPr>
            <p:cNvPr id="678" name="Google Shape;678;p5"/>
            <p:cNvSpPr/>
            <p:nvPr/>
          </p:nvSpPr>
          <p:spPr>
            <a:xfrm>
              <a:off x="2604775" y="670825"/>
              <a:ext cx="17575" cy="15125"/>
            </a:xfrm>
            <a:custGeom>
              <a:avLst/>
              <a:gdLst/>
              <a:ahLst/>
              <a:cxnLst/>
              <a:rect l="l" t="t" r="r" b="b"/>
              <a:pathLst>
                <a:path w="703" h="605" extrusionOk="0">
                  <a:moveTo>
                    <a:pt x="362" y="0"/>
                  </a:moveTo>
                  <a:cubicBezTo>
                    <a:pt x="300" y="0"/>
                    <a:pt x="236" y="20"/>
                    <a:pt x="176" y="61"/>
                  </a:cubicBezTo>
                  <a:cubicBezTo>
                    <a:pt x="51" y="136"/>
                    <a:pt x="1" y="336"/>
                    <a:pt x="101" y="487"/>
                  </a:cubicBezTo>
                  <a:cubicBezTo>
                    <a:pt x="164" y="565"/>
                    <a:pt x="265" y="604"/>
                    <a:pt x="364" y="604"/>
                  </a:cubicBezTo>
                  <a:cubicBezTo>
                    <a:pt x="422" y="604"/>
                    <a:pt x="480" y="590"/>
                    <a:pt x="527" y="562"/>
                  </a:cubicBezTo>
                  <a:cubicBezTo>
                    <a:pt x="677" y="462"/>
                    <a:pt x="702" y="261"/>
                    <a:pt x="602" y="136"/>
                  </a:cubicBezTo>
                  <a:cubicBezTo>
                    <a:pt x="542" y="45"/>
                    <a:pt x="455" y="0"/>
                    <a:pt x="362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5"/>
            <p:cNvSpPr/>
            <p:nvPr/>
          </p:nvSpPr>
          <p:spPr>
            <a:xfrm>
              <a:off x="2932475" y="718050"/>
              <a:ext cx="19450" cy="17275"/>
            </a:xfrm>
            <a:custGeom>
              <a:avLst/>
              <a:gdLst/>
              <a:ahLst/>
              <a:cxnLst/>
              <a:rect l="l" t="t" r="r" b="b"/>
              <a:pathLst>
                <a:path w="778" h="691" extrusionOk="0">
                  <a:moveTo>
                    <a:pt x="379" y="1"/>
                  </a:moveTo>
                  <a:cubicBezTo>
                    <a:pt x="242" y="1"/>
                    <a:pt x="114" y="91"/>
                    <a:pt x="76" y="227"/>
                  </a:cubicBezTo>
                  <a:cubicBezTo>
                    <a:pt x="1" y="402"/>
                    <a:pt x="101" y="603"/>
                    <a:pt x="276" y="678"/>
                  </a:cubicBezTo>
                  <a:cubicBezTo>
                    <a:pt x="311" y="687"/>
                    <a:pt x="345" y="691"/>
                    <a:pt x="378" y="691"/>
                  </a:cubicBezTo>
                  <a:cubicBezTo>
                    <a:pt x="535" y="691"/>
                    <a:pt x="665" y="597"/>
                    <a:pt x="727" y="452"/>
                  </a:cubicBezTo>
                  <a:cubicBezTo>
                    <a:pt x="778" y="277"/>
                    <a:pt x="677" y="76"/>
                    <a:pt x="502" y="26"/>
                  </a:cubicBezTo>
                  <a:cubicBezTo>
                    <a:pt x="462" y="9"/>
                    <a:pt x="420" y="1"/>
                    <a:pt x="37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5"/>
            <p:cNvSpPr/>
            <p:nvPr/>
          </p:nvSpPr>
          <p:spPr>
            <a:xfrm>
              <a:off x="2974450" y="613725"/>
              <a:ext cx="19450" cy="17275"/>
            </a:xfrm>
            <a:custGeom>
              <a:avLst/>
              <a:gdLst/>
              <a:ahLst/>
              <a:cxnLst/>
              <a:rect l="l" t="t" r="r" b="b"/>
              <a:pathLst>
                <a:path w="778" h="691" extrusionOk="0">
                  <a:moveTo>
                    <a:pt x="409" y="1"/>
                  </a:moveTo>
                  <a:cubicBezTo>
                    <a:pt x="261" y="1"/>
                    <a:pt x="117" y="94"/>
                    <a:pt x="76" y="239"/>
                  </a:cubicBezTo>
                  <a:cubicBezTo>
                    <a:pt x="1" y="415"/>
                    <a:pt x="101" y="615"/>
                    <a:pt x="276" y="665"/>
                  </a:cubicBezTo>
                  <a:cubicBezTo>
                    <a:pt x="317" y="683"/>
                    <a:pt x="358" y="691"/>
                    <a:pt x="399" y="691"/>
                  </a:cubicBezTo>
                  <a:cubicBezTo>
                    <a:pt x="536" y="691"/>
                    <a:pt x="664" y="600"/>
                    <a:pt x="703" y="465"/>
                  </a:cubicBezTo>
                  <a:cubicBezTo>
                    <a:pt x="778" y="289"/>
                    <a:pt x="677" y="89"/>
                    <a:pt x="502" y="14"/>
                  </a:cubicBezTo>
                  <a:cubicBezTo>
                    <a:pt x="471" y="5"/>
                    <a:pt x="440" y="1"/>
                    <a:pt x="40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5"/>
            <p:cNvSpPr/>
            <p:nvPr/>
          </p:nvSpPr>
          <p:spPr>
            <a:xfrm>
              <a:off x="2760175" y="716950"/>
              <a:ext cx="11925" cy="10700"/>
            </a:xfrm>
            <a:custGeom>
              <a:avLst/>
              <a:gdLst/>
              <a:ahLst/>
              <a:cxnLst/>
              <a:rect l="l" t="t" r="r" b="b"/>
              <a:pathLst>
                <a:path w="477" h="428" extrusionOk="0">
                  <a:moveTo>
                    <a:pt x="220" y="1"/>
                  </a:moveTo>
                  <a:cubicBezTo>
                    <a:pt x="143" y="1"/>
                    <a:pt x="69" y="52"/>
                    <a:pt x="50" y="145"/>
                  </a:cubicBezTo>
                  <a:cubicBezTo>
                    <a:pt x="0" y="246"/>
                    <a:pt x="75" y="371"/>
                    <a:pt x="176" y="421"/>
                  </a:cubicBezTo>
                  <a:cubicBezTo>
                    <a:pt x="192" y="425"/>
                    <a:pt x="210" y="427"/>
                    <a:pt x="227" y="427"/>
                  </a:cubicBezTo>
                  <a:cubicBezTo>
                    <a:pt x="316" y="427"/>
                    <a:pt x="410" y="375"/>
                    <a:pt x="451" y="271"/>
                  </a:cubicBezTo>
                  <a:cubicBezTo>
                    <a:pt x="476" y="170"/>
                    <a:pt x="426" y="45"/>
                    <a:pt x="301" y="20"/>
                  </a:cubicBezTo>
                  <a:cubicBezTo>
                    <a:pt x="275" y="7"/>
                    <a:pt x="248" y="1"/>
                    <a:pt x="22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5"/>
            <p:cNvSpPr/>
            <p:nvPr/>
          </p:nvSpPr>
          <p:spPr>
            <a:xfrm>
              <a:off x="2917450" y="671300"/>
              <a:ext cx="11925" cy="10850"/>
            </a:xfrm>
            <a:custGeom>
              <a:avLst/>
              <a:gdLst/>
              <a:ahLst/>
              <a:cxnLst/>
              <a:rect l="l" t="t" r="r" b="b"/>
              <a:pathLst>
                <a:path w="477" h="434" extrusionOk="0">
                  <a:moveTo>
                    <a:pt x="233" y="0"/>
                  </a:moveTo>
                  <a:cubicBezTo>
                    <a:pt x="150" y="0"/>
                    <a:pt x="70" y="63"/>
                    <a:pt x="50" y="142"/>
                  </a:cubicBezTo>
                  <a:cubicBezTo>
                    <a:pt x="0" y="267"/>
                    <a:pt x="50" y="392"/>
                    <a:pt x="175" y="417"/>
                  </a:cubicBezTo>
                  <a:cubicBezTo>
                    <a:pt x="197" y="428"/>
                    <a:pt x="221" y="433"/>
                    <a:pt x="244" y="433"/>
                  </a:cubicBezTo>
                  <a:cubicBezTo>
                    <a:pt x="327" y="433"/>
                    <a:pt x="412" y="370"/>
                    <a:pt x="451" y="292"/>
                  </a:cubicBezTo>
                  <a:cubicBezTo>
                    <a:pt x="476" y="167"/>
                    <a:pt x="426" y="67"/>
                    <a:pt x="301" y="16"/>
                  </a:cubicBezTo>
                  <a:cubicBezTo>
                    <a:pt x="279" y="5"/>
                    <a:pt x="256" y="0"/>
                    <a:pt x="233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5"/>
            <p:cNvSpPr/>
            <p:nvPr/>
          </p:nvSpPr>
          <p:spPr>
            <a:xfrm>
              <a:off x="2797775" y="735450"/>
              <a:ext cx="12550" cy="10700"/>
            </a:xfrm>
            <a:custGeom>
              <a:avLst/>
              <a:gdLst/>
              <a:ahLst/>
              <a:cxnLst/>
              <a:rect l="l" t="t" r="r" b="b"/>
              <a:pathLst>
                <a:path w="502" h="428" extrusionOk="0">
                  <a:moveTo>
                    <a:pt x="264" y="1"/>
                  </a:moveTo>
                  <a:cubicBezTo>
                    <a:pt x="162" y="1"/>
                    <a:pt x="71" y="53"/>
                    <a:pt x="50" y="157"/>
                  </a:cubicBezTo>
                  <a:cubicBezTo>
                    <a:pt x="0" y="257"/>
                    <a:pt x="75" y="383"/>
                    <a:pt x="176" y="408"/>
                  </a:cubicBezTo>
                  <a:cubicBezTo>
                    <a:pt x="208" y="421"/>
                    <a:pt x="239" y="427"/>
                    <a:pt x="267" y="427"/>
                  </a:cubicBezTo>
                  <a:cubicBezTo>
                    <a:pt x="349" y="427"/>
                    <a:pt x="414" y="375"/>
                    <a:pt x="451" y="283"/>
                  </a:cubicBezTo>
                  <a:cubicBezTo>
                    <a:pt x="501" y="182"/>
                    <a:pt x="426" y="57"/>
                    <a:pt x="326" y="7"/>
                  </a:cubicBezTo>
                  <a:cubicBezTo>
                    <a:pt x="305" y="3"/>
                    <a:pt x="284" y="1"/>
                    <a:pt x="264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5"/>
            <p:cNvSpPr/>
            <p:nvPr/>
          </p:nvSpPr>
          <p:spPr>
            <a:xfrm>
              <a:off x="2841000" y="657525"/>
              <a:ext cx="11925" cy="10600"/>
            </a:xfrm>
            <a:custGeom>
              <a:avLst/>
              <a:gdLst/>
              <a:ahLst/>
              <a:cxnLst/>
              <a:rect l="l" t="t" r="r" b="b"/>
              <a:pathLst>
                <a:path w="477" h="424" extrusionOk="0">
                  <a:moveTo>
                    <a:pt x="245" y="0"/>
                  </a:moveTo>
                  <a:cubicBezTo>
                    <a:pt x="151" y="0"/>
                    <a:pt x="70" y="63"/>
                    <a:pt x="51" y="141"/>
                  </a:cubicBezTo>
                  <a:cubicBezTo>
                    <a:pt x="0" y="267"/>
                    <a:pt x="76" y="367"/>
                    <a:pt x="176" y="417"/>
                  </a:cubicBezTo>
                  <a:cubicBezTo>
                    <a:pt x="197" y="421"/>
                    <a:pt x="218" y="423"/>
                    <a:pt x="238" y="423"/>
                  </a:cubicBezTo>
                  <a:cubicBezTo>
                    <a:pt x="334" y="423"/>
                    <a:pt x="410" y="375"/>
                    <a:pt x="452" y="292"/>
                  </a:cubicBezTo>
                  <a:cubicBezTo>
                    <a:pt x="477" y="166"/>
                    <a:pt x="426" y="41"/>
                    <a:pt x="326" y="16"/>
                  </a:cubicBezTo>
                  <a:cubicBezTo>
                    <a:pt x="299" y="5"/>
                    <a:pt x="271" y="0"/>
                    <a:pt x="245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5"/>
            <p:cNvSpPr/>
            <p:nvPr/>
          </p:nvSpPr>
          <p:spPr>
            <a:xfrm>
              <a:off x="2869200" y="537850"/>
              <a:ext cx="11925" cy="10850"/>
            </a:xfrm>
            <a:custGeom>
              <a:avLst/>
              <a:gdLst/>
              <a:ahLst/>
              <a:cxnLst/>
              <a:rect l="l" t="t" r="r" b="b"/>
              <a:pathLst>
                <a:path w="477" h="434" extrusionOk="0">
                  <a:moveTo>
                    <a:pt x="245" y="0"/>
                  </a:moveTo>
                  <a:cubicBezTo>
                    <a:pt x="151" y="0"/>
                    <a:pt x="70" y="63"/>
                    <a:pt x="50" y="141"/>
                  </a:cubicBezTo>
                  <a:cubicBezTo>
                    <a:pt x="0" y="267"/>
                    <a:pt x="75" y="392"/>
                    <a:pt x="176" y="417"/>
                  </a:cubicBezTo>
                  <a:cubicBezTo>
                    <a:pt x="203" y="428"/>
                    <a:pt x="229" y="433"/>
                    <a:pt x="254" y="433"/>
                  </a:cubicBezTo>
                  <a:cubicBezTo>
                    <a:pt x="343" y="433"/>
                    <a:pt x="412" y="370"/>
                    <a:pt x="451" y="292"/>
                  </a:cubicBezTo>
                  <a:cubicBezTo>
                    <a:pt x="476" y="166"/>
                    <a:pt x="426" y="41"/>
                    <a:pt x="326" y="16"/>
                  </a:cubicBezTo>
                  <a:cubicBezTo>
                    <a:pt x="299" y="5"/>
                    <a:pt x="271" y="0"/>
                    <a:pt x="245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5"/>
            <p:cNvSpPr/>
            <p:nvPr/>
          </p:nvSpPr>
          <p:spPr>
            <a:xfrm>
              <a:off x="2686850" y="545425"/>
              <a:ext cx="20075" cy="18225"/>
            </a:xfrm>
            <a:custGeom>
              <a:avLst/>
              <a:gdLst/>
              <a:ahLst/>
              <a:cxnLst/>
              <a:rect l="l" t="t" r="r" b="b"/>
              <a:pathLst>
                <a:path w="803" h="729" extrusionOk="0">
                  <a:moveTo>
                    <a:pt x="423" y="1"/>
                  </a:moveTo>
                  <a:cubicBezTo>
                    <a:pt x="261" y="1"/>
                    <a:pt x="113" y="95"/>
                    <a:pt x="51" y="239"/>
                  </a:cubicBezTo>
                  <a:cubicBezTo>
                    <a:pt x="1" y="440"/>
                    <a:pt x="101" y="640"/>
                    <a:pt x="277" y="716"/>
                  </a:cubicBezTo>
                  <a:cubicBezTo>
                    <a:pt x="312" y="724"/>
                    <a:pt x="347" y="728"/>
                    <a:pt x="381" y="728"/>
                  </a:cubicBezTo>
                  <a:cubicBezTo>
                    <a:pt x="543" y="728"/>
                    <a:pt x="691" y="635"/>
                    <a:pt x="753" y="490"/>
                  </a:cubicBezTo>
                  <a:cubicBezTo>
                    <a:pt x="803" y="290"/>
                    <a:pt x="703" y="89"/>
                    <a:pt x="527" y="14"/>
                  </a:cubicBezTo>
                  <a:cubicBezTo>
                    <a:pt x="492" y="5"/>
                    <a:pt x="457" y="1"/>
                    <a:pt x="423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5"/>
            <p:cNvSpPr/>
            <p:nvPr/>
          </p:nvSpPr>
          <p:spPr>
            <a:xfrm>
              <a:off x="2681225" y="759050"/>
              <a:ext cx="19450" cy="17050"/>
            </a:xfrm>
            <a:custGeom>
              <a:avLst/>
              <a:gdLst/>
              <a:ahLst/>
              <a:cxnLst/>
              <a:rect l="l" t="t" r="r" b="b"/>
              <a:pathLst>
                <a:path w="778" h="682" extrusionOk="0">
                  <a:moveTo>
                    <a:pt x="395" y="0"/>
                  </a:moveTo>
                  <a:cubicBezTo>
                    <a:pt x="252" y="0"/>
                    <a:pt x="116" y="80"/>
                    <a:pt x="76" y="241"/>
                  </a:cubicBezTo>
                  <a:cubicBezTo>
                    <a:pt x="0" y="416"/>
                    <a:pt x="101" y="592"/>
                    <a:pt x="276" y="667"/>
                  </a:cubicBezTo>
                  <a:cubicBezTo>
                    <a:pt x="311" y="677"/>
                    <a:pt x="347" y="682"/>
                    <a:pt x="383" y="682"/>
                  </a:cubicBezTo>
                  <a:cubicBezTo>
                    <a:pt x="526" y="682"/>
                    <a:pt x="662" y="602"/>
                    <a:pt x="702" y="441"/>
                  </a:cubicBezTo>
                  <a:cubicBezTo>
                    <a:pt x="777" y="266"/>
                    <a:pt x="677" y="65"/>
                    <a:pt x="502" y="15"/>
                  </a:cubicBezTo>
                  <a:cubicBezTo>
                    <a:pt x="467" y="5"/>
                    <a:pt x="430" y="0"/>
                    <a:pt x="395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5"/>
            <p:cNvSpPr/>
            <p:nvPr/>
          </p:nvSpPr>
          <p:spPr>
            <a:xfrm>
              <a:off x="2042750" y="617575"/>
              <a:ext cx="17575" cy="15375"/>
            </a:xfrm>
            <a:custGeom>
              <a:avLst/>
              <a:gdLst/>
              <a:ahLst/>
              <a:cxnLst/>
              <a:rect l="l" t="t" r="r" b="b"/>
              <a:pathLst>
                <a:path w="703" h="615" extrusionOk="0">
                  <a:moveTo>
                    <a:pt x="362" y="0"/>
                  </a:moveTo>
                  <a:cubicBezTo>
                    <a:pt x="300" y="0"/>
                    <a:pt x="236" y="20"/>
                    <a:pt x="176" y="60"/>
                  </a:cubicBezTo>
                  <a:cubicBezTo>
                    <a:pt x="25" y="160"/>
                    <a:pt x="0" y="336"/>
                    <a:pt x="101" y="486"/>
                  </a:cubicBezTo>
                  <a:cubicBezTo>
                    <a:pt x="164" y="566"/>
                    <a:pt x="258" y="615"/>
                    <a:pt x="356" y="615"/>
                  </a:cubicBezTo>
                  <a:cubicBezTo>
                    <a:pt x="413" y="615"/>
                    <a:pt x="472" y="598"/>
                    <a:pt x="527" y="561"/>
                  </a:cubicBezTo>
                  <a:cubicBezTo>
                    <a:pt x="652" y="461"/>
                    <a:pt x="702" y="286"/>
                    <a:pt x="602" y="135"/>
                  </a:cubicBezTo>
                  <a:cubicBezTo>
                    <a:pt x="542" y="45"/>
                    <a:pt x="455" y="0"/>
                    <a:pt x="362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5"/>
            <p:cNvSpPr/>
            <p:nvPr/>
          </p:nvSpPr>
          <p:spPr>
            <a:xfrm>
              <a:off x="2370450" y="665050"/>
              <a:ext cx="19450" cy="17075"/>
            </a:xfrm>
            <a:custGeom>
              <a:avLst/>
              <a:gdLst/>
              <a:ahLst/>
              <a:cxnLst/>
              <a:rect l="l" t="t" r="r" b="b"/>
              <a:pathLst>
                <a:path w="778" h="683" extrusionOk="0">
                  <a:moveTo>
                    <a:pt x="395" y="1"/>
                  </a:moveTo>
                  <a:cubicBezTo>
                    <a:pt x="252" y="1"/>
                    <a:pt x="116" y="81"/>
                    <a:pt x="75" y="241"/>
                  </a:cubicBezTo>
                  <a:cubicBezTo>
                    <a:pt x="0" y="417"/>
                    <a:pt x="100" y="592"/>
                    <a:pt x="276" y="667"/>
                  </a:cubicBezTo>
                  <a:cubicBezTo>
                    <a:pt x="311" y="677"/>
                    <a:pt x="347" y="682"/>
                    <a:pt x="383" y="682"/>
                  </a:cubicBezTo>
                  <a:cubicBezTo>
                    <a:pt x="526" y="682"/>
                    <a:pt x="662" y="602"/>
                    <a:pt x="702" y="442"/>
                  </a:cubicBezTo>
                  <a:cubicBezTo>
                    <a:pt x="777" y="266"/>
                    <a:pt x="677" y="66"/>
                    <a:pt x="501" y="16"/>
                  </a:cubicBezTo>
                  <a:cubicBezTo>
                    <a:pt x="466" y="6"/>
                    <a:pt x="430" y="1"/>
                    <a:pt x="395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5"/>
            <p:cNvSpPr/>
            <p:nvPr/>
          </p:nvSpPr>
          <p:spPr>
            <a:xfrm>
              <a:off x="2412425" y="560800"/>
              <a:ext cx="19450" cy="17250"/>
            </a:xfrm>
            <a:custGeom>
              <a:avLst/>
              <a:gdLst/>
              <a:ahLst/>
              <a:cxnLst/>
              <a:rect l="l" t="t" r="r" b="b"/>
              <a:pathLst>
                <a:path w="778" h="690" extrusionOk="0">
                  <a:moveTo>
                    <a:pt x="369" y="0"/>
                  </a:moveTo>
                  <a:cubicBezTo>
                    <a:pt x="226" y="0"/>
                    <a:pt x="109" y="91"/>
                    <a:pt x="51" y="226"/>
                  </a:cubicBezTo>
                  <a:cubicBezTo>
                    <a:pt x="0" y="401"/>
                    <a:pt x="101" y="602"/>
                    <a:pt x="276" y="677"/>
                  </a:cubicBezTo>
                  <a:cubicBezTo>
                    <a:pt x="307" y="686"/>
                    <a:pt x="338" y="690"/>
                    <a:pt x="369" y="690"/>
                  </a:cubicBezTo>
                  <a:cubicBezTo>
                    <a:pt x="517" y="690"/>
                    <a:pt x="661" y="596"/>
                    <a:pt x="702" y="451"/>
                  </a:cubicBezTo>
                  <a:cubicBezTo>
                    <a:pt x="777" y="276"/>
                    <a:pt x="677" y="76"/>
                    <a:pt x="502" y="25"/>
                  </a:cubicBezTo>
                  <a:cubicBezTo>
                    <a:pt x="456" y="8"/>
                    <a:pt x="411" y="0"/>
                    <a:pt x="369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5"/>
            <p:cNvSpPr/>
            <p:nvPr/>
          </p:nvSpPr>
          <p:spPr>
            <a:xfrm>
              <a:off x="2198125" y="663775"/>
              <a:ext cx="11950" cy="10850"/>
            </a:xfrm>
            <a:custGeom>
              <a:avLst/>
              <a:gdLst/>
              <a:ahLst/>
              <a:cxnLst/>
              <a:rect l="l" t="t" r="r" b="b"/>
              <a:pathLst>
                <a:path w="478" h="434" extrusionOk="0">
                  <a:moveTo>
                    <a:pt x="233" y="1"/>
                  </a:moveTo>
                  <a:cubicBezTo>
                    <a:pt x="150" y="1"/>
                    <a:pt x="65" y="64"/>
                    <a:pt x="26" y="142"/>
                  </a:cubicBezTo>
                  <a:cubicBezTo>
                    <a:pt x="1" y="267"/>
                    <a:pt x="51" y="368"/>
                    <a:pt x="176" y="418"/>
                  </a:cubicBezTo>
                  <a:cubicBezTo>
                    <a:pt x="198" y="429"/>
                    <a:pt x="222" y="434"/>
                    <a:pt x="245" y="434"/>
                  </a:cubicBezTo>
                  <a:cubicBezTo>
                    <a:pt x="327" y="434"/>
                    <a:pt x="407" y="371"/>
                    <a:pt x="427" y="292"/>
                  </a:cubicBezTo>
                  <a:cubicBezTo>
                    <a:pt x="477" y="167"/>
                    <a:pt x="427" y="42"/>
                    <a:pt x="302" y="17"/>
                  </a:cubicBezTo>
                  <a:cubicBezTo>
                    <a:pt x="280" y="6"/>
                    <a:pt x="257" y="1"/>
                    <a:pt x="233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5"/>
            <p:cNvSpPr/>
            <p:nvPr/>
          </p:nvSpPr>
          <p:spPr>
            <a:xfrm>
              <a:off x="2355400" y="618275"/>
              <a:ext cx="11925" cy="10700"/>
            </a:xfrm>
            <a:custGeom>
              <a:avLst/>
              <a:gdLst/>
              <a:ahLst/>
              <a:cxnLst/>
              <a:rect l="l" t="t" r="r" b="b"/>
              <a:pathLst>
                <a:path w="477" h="428" extrusionOk="0">
                  <a:moveTo>
                    <a:pt x="250" y="1"/>
                  </a:moveTo>
                  <a:cubicBezTo>
                    <a:pt x="162" y="1"/>
                    <a:pt x="68" y="53"/>
                    <a:pt x="26" y="157"/>
                  </a:cubicBezTo>
                  <a:cubicBezTo>
                    <a:pt x="1" y="258"/>
                    <a:pt x="51" y="383"/>
                    <a:pt x="176" y="408"/>
                  </a:cubicBezTo>
                  <a:cubicBezTo>
                    <a:pt x="202" y="421"/>
                    <a:pt x="230" y="427"/>
                    <a:pt x="257" y="427"/>
                  </a:cubicBezTo>
                  <a:cubicBezTo>
                    <a:pt x="334" y="427"/>
                    <a:pt x="408" y="376"/>
                    <a:pt x="427" y="283"/>
                  </a:cubicBezTo>
                  <a:cubicBezTo>
                    <a:pt x="477" y="183"/>
                    <a:pt x="427" y="57"/>
                    <a:pt x="301" y="7"/>
                  </a:cubicBezTo>
                  <a:cubicBezTo>
                    <a:pt x="285" y="3"/>
                    <a:pt x="267" y="1"/>
                    <a:pt x="25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5"/>
            <p:cNvSpPr/>
            <p:nvPr/>
          </p:nvSpPr>
          <p:spPr>
            <a:xfrm>
              <a:off x="2235725" y="682500"/>
              <a:ext cx="11925" cy="10675"/>
            </a:xfrm>
            <a:custGeom>
              <a:avLst/>
              <a:gdLst/>
              <a:ahLst/>
              <a:cxnLst/>
              <a:rect l="l" t="t" r="r" b="b"/>
              <a:pathLst>
                <a:path w="477" h="427" extrusionOk="0">
                  <a:moveTo>
                    <a:pt x="221" y="0"/>
                  </a:moveTo>
                  <a:cubicBezTo>
                    <a:pt x="143" y="0"/>
                    <a:pt x="69" y="52"/>
                    <a:pt x="51" y="145"/>
                  </a:cubicBezTo>
                  <a:cubicBezTo>
                    <a:pt x="1" y="245"/>
                    <a:pt x="51" y="370"/>
                    <a:pt x="176" y="421"/>
                  </a:cubicBezTo>
                  <a:cubicBezTo>
                    <a:pt x="193" y="425"/>
                    <a:pt x="210" y="427"/>
                    <a:pt x="228" y="427"/>
                  </a:cubicBezTo>
                  <a:cubicBezTo>
                    <a:pt x="316" y="427"/>
                    <a:pt x="410" y="375"/>
                    <a:pt x="452" y="270"/>
                  </a:cubicBezTo>
                  <a:cubicBezTo>
                    <a:pt x="477" y="170"/>
                    <a:pt x="427" y="45"/>
                    <a:pt x="301" y="20"/>
                  </a:cubicBezTo>
                  <a:cubicBezTo>
                    <a:pt x="276" y="7"/>
                    <a:pt x="248" y="0"/>
                    <a:pt x="221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5"/>
            <p:cNvSpPr/>
            <p:nvPr/>
          </p:nvSpPr>
          <p:spPr>
            <a:xfrm>
              <a:off x="2278975" y="604500"/>
              <a:ext cx="11925" cy="10600"/>
            </a:xfrm>
            <a:custGeom>
              <a:avLst/>
              <a:gdLst/>
              <a:ahLst/>
              <a:cxnLst/>
              <a:rect l="l" t="t" r="r" b="b"/>
              <a:pathLst>
                <a:path w="477" h="424" extrusionOk="0">
                  <a:moveTo>
                    <a:pt x="248" y="0"/>
                  </a:moveTo>
                  <a:cubicBezTo>
                    <a:pt x="160" y="0"/>
                    <a:pt x="67" y="49"/>
                    <a:pt x="25" y="132"/>
                  </a:cubicBezTo>
                  <a:cubicBezTo>
                    <a:pt x="0" y="257"/>
                    <a:pt x="50" y="383"/>
                    <a:pt x="176" y="408"/>
                  </a:cubicBezTo>
                  <a:cubicBezTo>
                    <a:pt x="197" y="419"/>
                    <a:pt x="221" y="424"/>
                    <a:pt x="244" y="424"/>
                  </a:cubicBezTo>
                  <a:cubicBezTo>
                    <a:pt x="327" y="424"/>
                    <a:pt x="412" y="361"/>
                    <a:pt x="451" y="282"/>
                  </a:cubicBezTo>
                  <a:cubicBezTo>
                    <a:pt x="476" y="157"/>
                    <a:pt x="426" y="57"/>
                    <a:pt x="301" y="7"/>
                  </a:cubicBezTo>
                  <a:cubicBezTo>
                    <a:pt x="284" y="2"/>
                    <a:pt x="266" y="0"/>
                    <a:pt x="248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5"/>
            <p:cNvSpPr/>
            <p:nvPr/>
          </p:nvSpPr>
          <p:spPr>
            <a:xfrm>
              <a:off x="2307150" y="484825"/>
              <a:ext cx="11950" cy="10675"/>
            </a:xfrm>
            <a:custGeom>
              <a:avLst/>
              <a:gdLst/>
              <a:ahLst/>
              <a:cxnLst/>
              <a:rect l="l" t="t" r="r" b="b"/>
              <a:pathLst>
                <a:path w="478" h="427" extrusionOk="0">
                  <a:moveTo>
                    <a:pt x="250" y="0"/>
                  </a:moveTo>
                  <a:cubicBezTo>
                    <a:pt x="162" y="0"/>
                    <a:pt x="68" y="53"/>
                    <a:pt x="26" y="157"/>
                  </a:cubicBezTo>
                  <a:cubicBezTo>
                    <a:pt x="1" y="257"/>
                    <a:pt x="51" y="383"/>
                    <a:pt x="176" y="408"/>
                  </a:cubicBezTo>
                  <a:cubicBezTo>
                    <a:pt x="202" y="421"/>
                    <a:pt x="230" y="427"/>
                    <a:pt x="257" y="427"/>
                  </a:cubicBezTo>
                  <a:cubicBezTo>
                    <a:pt x="336" y="427"/>
                    <a:pt x="415" y="375"/>
                    <a:pt x="452" y="282"/>
                  </a:cubicBezTo>
                  <a:cubicBezTo>
                    <a:pt x="477" y="182"/>
                    <a:pt x="427" y="57"/>
                    <a:pt x="302" y="7"/>
                  </a:cubicBezTo>
                  <a:cubicBezTo>
                    <a:pt x="285" y="3"/>
                    <a:pt x="268" y="0"/>
                    <a:pt x="250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5"/>
            <p:cNvSpPr/>
            <p:nvPr/>
          </p:nvSpPr>
          <p:spPr>
            <a:xfrm>
              <a:off x="2124200" y="492500"/>
              <a:ext cx="20700" cy="18200"/>
            </a:xfrm>
            <a:custGeom>
              <a:avLst/>
              <a:gdLst/>
              <a:ahLst/>
              <a:cxnLst/>
              <a:rect l="l" t="t" r="r" b="b"/>
              <a:pathLst>
                <a:path w="828" h="728" extrusionOk="0">
                  <a:moveTo>
                    <a:pt x="403" y="1"/>
                  </a:moveTo>
                  <a:cubicBezTo>
                    <a:pt x="259" y="1"/>
                    <a:pt x="115" y="96"/>
                    <a:pt x="76" y="251"/>
                  </a:cubicBezTo>
                  <a:cubicBezTo>
                    <a:pt x="1" y="427"/>
                    <a:pt x="101" y="627"/>
                    <a:pt x="301" y="702"/>
                  </a:cubicBezTo>
                  <a:cubicBezTo>
                    <a:pt x="341" y="719"/>
                    <a:pt x="383" y="727"/>
                    <a:pt x="425" y="727"/>
                  </a:cubicBezTo>
                  <a:cubicBezTo>
                    <a:pt x="569" y="727"/>
                    <a:pt x="714" y="632"/>
                    <a:pt x="752" y="477"/>
                  </a:cubicBezTo>
                  <a:cubicBezTo>
                    <a:pt x="828" y="276"/>
                    <a:pt x="727" y="76"/>
                    <a:pt x="527" y="26"/>
                  </a:cubicBezTo>
                  <a:cubicBezTo>
                    <a:pt x="487" y="9"/>
                    <a:pt x="445" y="1"/>
                    <a:pt x="403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5"/>
            <p:cNvSpPr/>
            <p:nvPr/>
          </p:nvSpPr>
          <p:spPr>
            <a:xfrm>
              <a:off x="2119200" y="705850"/>
              <a:ext cx="19425" cy="17250"/>
            </a:xfrm>
            <a:custGeom>
              <a:avLst/>
              <a:gdLst/>
              <a:ahLst/>
              <a:cxnLst/>
              <a:rect l="l" t="t" r="r" b="b"/>
              <a:pathLst>
                <a:path w="777" h="690" extrusionOk="0">
                  <a:moveTo>
                    <a:pt x="399" y="0"/>
                  </a:moveTo>
                  <a:cubicBezTo>
                    <a:pt x="243" y="0"/>
                    <a:pt x="112" y="94"/>
                    <a:pt x="50" y="238"/>
                  </a:cubicBezTo>
                  <a:cubicBezTo>
                    <a:pt x="0" y="414"/>
                    <a:pt x="100" y="614"/>
                    <a:pt x="276" y="665"/>
                  </a:cubicBezTo>
                  <a:cubicBezTo>
                    <a:pt x="316" y="682"/>
                    <a:pt x="358" y="690"/>
                    <a:pt x="398" y="690"/>
                  </a:cubicBezTo>
                  <a:cubicBezTo>
                    <a:pt x="535" y="690"/>
                    <a:pt x="663" y="599"/>
                    <a:pt x="702" y="464"/>
                  </a:cubicBezTo>
                  <a:cubicBezTo>
                    <a:pt x="777" y="264"/>
                    <a:pt x="677" y="88"/>
                    <a:pt x="501" y="13"/>
                  </a:cubicBezTo>
                  <a:cubicBezTo>
                    <a:pt x="466" y="4"/>
                    <a:pt x="432" y="0"/>
                    <a:pt x="399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5"/>
            <p:cNvSpPr/>
            <p:nvPr/>
          </p:nvSpPr>
          <p:spPr>
            <a:xfrm>
              <a:off x="2237600" y="587675"/>
              <a:ext cx="7550" cy="6725"/>
            </a:xfrm>
            <a:custGeom>
              <a:avLst/>
              <a:gdLst/>
              <a:ahLst/>
              <a:cxnLst/>
              <a:rect l="l" t="t" r="r" b="b"/>
              <a:pathLst>
                <a:path w="302" h="269" extrusionOk="0">
                  <a:moveTo>
                    <a:pt x="142" y="1"/>
                  </a:moveTo>
                  <a:cubicBezTo>
                    <a:pt x="118" y="1"/>
                    <a:pt x="95" y="9"/>
                    <a:pt x="76" y="28"/>
                  </a:cubicBezTo>
                  <a:cubicBezTo>
                    <a:pt x="1" y="78"/>
                    <a:pt x="1" y="153"/>
                    <a:pt x="26" y="204"/>
                  </a:cubicBezTo>
                  <a:cubicBezTo>
                    <a:pt x="58" y="251"/>
                    <a:pt x="100" y="269"/>
                    <a:pt x="145" y="269"/>
                  </a:cubicBezTo>
                  <a:cubicBezTo>
                    <a:pt x="171" y="269"/>
                    <a:pt x="199" y="263"/>
                    <a:pt x="226" y="254"/>
                  </a:cubicBezTo>
                  <a:cubicBezTo>
                    <a:pt x="277" y="204"/>
                    <a:pt x="302" y="128"/>
                    <a:pt x="252" y="53"/>
                  </a:cubicBezTo>
                  <a:cubicBezTo>
                    <a:pt x="221" y="22"/>
                    <a:pt x="180" y="1"/>
                    <a:pt x="142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5"/>
            <p:cNvSpPr/>
            <p:nvPr/>
          </p:nvSpPr>
          <p:spPr>
            <a:xfrm>
              <a:off x="2092250" y="566200"/>
              <a:ext cx="8800" cy="7325"/>
            </a:xfrm>
            <a:custGeom>
              <a:avLst/>
              <a:gdLst/>
              <a:ahLst/>
              <a:cxnLst/>
              <a:rect l="l" t="t" r="r" b="b"/>
              <a:pathLst>
                <a:path w="352" h="293" extrusionOk="0">
                  <a:moveTo>
                    <a:pt x="170" y="1"/>
                  </a:moveTo>
                  <a:cubicBezTo>
                    <a:pt x="116" y="1"/>
                    <a:pt x="69" y="29"/>
                    <a:pt x="50" y="85"/>
                  </a:cubicBezTo>
                  <a:cubicBezTo>
                    <a:pt x="0" y="185"/>
                    <a:pt x="50" y="261"/>
                    <a:pt x="126" y="286"/>
                  </a:cubicBezTo>
                  <a:cubicBezTo>
                    <a:pt x="139" y="290"/>
                    <a:pt x="153" y="292"/>
                    <a:pt x="167" y="292"/>
                  </a:cubicBezTo>
                  <a:cubicBezTo>
                    <a:pt x="234" y="292"/>
                    <a:pt x="306" y="247"/>
                    <a:pt x="326" y="185"/>
                  </a:cubicBezTo>
                  <a:cubicBezTo>
                    <a:pt x="351" y="110"/>
                    <a:pt x="301" y="35"/>
                    <a:pt x="226" y="10"/>
                  </a:cubicBezTo>
                  <a:cubicBezTo>
                    <a:pt x="207" y="4"/>
                    <a:pt x="188" y="1"/>
                    <a:pt x="17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5"/>
            <p:cNvSpPr/>
            <p:nvPr/>
          </p:nvSpPr>
          <p:spPr>
            <a:xfrm>
              <a:off x="2074075" y="611950"/>
              <a:ext cx="8800" cy="7375"/>
            </a:xfrm>
            <a:custGeom>
              <a:avLst/>
              <a:gdLst/>
              <a:ahLst/>
              <a:cxnLst/>
              <a:rect l="l" t="t" r="r" b="b"/>
              <a:pathLst>
                <a:path w="352" h="295" extrusionOk="0">
                  <a:moveTo>
                    <a:pt x="167" y="0"/>
                  </a:moveTo>
                  <a:cubicBezTo>
                    <a:pt x="105" y="0"/>
                    <a:pt x="44" y="28"/>
                    <a:pt x="26" y="85"/>
                  </a:cubicBezTo>
                  <a:cubicBezTo>
                    <a:pt x="1" y="185"/>
                    <a:pt x="51" y="260"/>
                    <a:pt x="126" y="285"/>
                  </a:cubicBezTo>
                  <a:cubicBezTo>
                    <a:pt x="144" y="291"/>
                    <a:pt x="163" y="294"/>
                    <a:pt x="182" y="294"/>
                  </a:cubicBezTo>
                  <a:cubicBezTo>
                    <a:pt x="244" y="294"/>
                    <a:pt x="307" y="262"/>
                    <a:pt x="326" y="185"/>
                  </a:cubicBezTo>
                  <a:cubicBezTo>
                    <a:pt x="351" y="110"/>
                    <a:pt x="301" y="35"/>
                    <a:pt x="226" y="9"/>
                  </a:cubicBezTo>
                  <a:cubicBezTo>
                    <a:pt x="207" y="3"/>
                    <a:pt x="187" y="0"/>
                    <a:pt x="167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5"/>
            <p:cNvSpPr/>
            <p:nvPr/>
          </p:nvSpPr>
          <p:spPr>
            <a:xfrm>
              <a:off x="2171200" y="569325"/>
              <a:ext cx="5650" cy="4900"/>
            </a:xfrm>
            <a:custGeom>
              <a:avLst/>
              <a:gdLst/>
              <a:ahLst/>
              <a:cxnLst/>
              <a:rect l="l" t="t" r="r" b="b"/>
              <a:pathLst>
                <a:path w="226" h="196" extrusionOk="0">
                  <a:moveTo>
                    <a:pt x="111" y="0"/>
                  </a:moveTo>
                  <a:cubicBezTo>
                    <a:pt x="75" y="0"/>
                    <a:pt x="44" y="24"/>
                    <a:pt x="25" y="60"/>
                  </a:cubicBezTo>
                  <a:cubicBezTo>
                    <a:pt x="0" y="110"/>
                    <a:pt x="50" y="161"/>
                    <a:pt x="75" y="186"/>
                  </a:cubicBezTo>
                  <a:cubicBezTo>
                    <a:pt x="89" y="192"/>
                    <a:pt x="104" y="195"/>
                    <a:pt x="119" y="195"/>
                  </a:cubicBezTo>
                  <a:cubicBezTo>
                    <a:pt x="160" y="195"/>
                    <a:pt x="201" y="172"/>
                    <a:pt x="201" y="136"/>
                  </a:cubicBezTo>
                  <a:cubicBezTo>
                    <a:pt x="226" y="85"/>
                    <a:pt x="201" y="35"/>
                    <a:pt x="151" y="10"/>
                  </a:cubicBezTo>
                  <a:cubicBezTo>
                    <a:pt x="137" y="4"/>
                    <a:pt x="124" y="0"/>
                    <a:pt x="111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5"/>
            <p:cNvSpPr/>
            <p:nvPr/>
          </p:nvSpPr>
          <p:spPr>
            <a:xfrm>
              <a:off x="2102275" y="589375"/>
              <a:ext cx="5650" cy="4825"/>
            </a:xfrm>
            <a:custGeom>
              <a:avLst/>
              <a:gdLst/>
              <a:ahLst/>
              <a:cxnLst/>
              <a:rect l="l" t="t" r="r" b="b"/>
              <a:pathLst>
                <a:path w="226" h="193" extrusionOk="0">
                  <a:moveTo>
                    <a:pt x="111" y="0"/>
                  </a:moveTo>
                  <a:cubicBezTo>
                    <a:pt x="76" y="0"/>
                    <a:pt x="44" y="24"/>
                    <a:pt x="25" y="60"/>
                  </a:cubicBezTo>
                  <a:cubicBezTo>
                    <a:pt x="0" y="110"/>
                    <a:pt x="25" y="161"/>
                    <a:pt x="76" y="186"/>
                  </a:cubicBezTo>
                  <a:cubicBezTo>
                    <a:pt x="85" y="190"/>
                    <a:pt x="95" y="192"/>
                    <a:pt x="104" y="192"/>
                  </a:cubicBezTo>
                  <a:cubicBezTo>
                    <a:pt x="144" y="192"/>
                    <a:pt x="181" y="156"/>
                    <a:pt x="201" y="136"/>
                  </a:cubicBezTo>
                  <a:cubicBezTo>
                    <a:pt x="226" y="85"/>
                    <a:pt x="201" y="10"/>
                    <a:pt x="151" y="10"/>
                  </a:cubicBezTo>
                  <a:cubicBezTo>
                    <a:pt x="137" y="4"/>
                    <a:pt x="124" y="0"/>
                    <a:pt x="111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5"/>
            <p:cNvSpPr/>
            <p:nvPr/>
          </p:nvSpPr>
          <p:spPr>
            <a:xfrm>
              <a:off x="2154900" y="561175"/>
              <a:ext cx="5050" cy="4900"/>
            </a:xfrm>
            <a:custGeom>
              <a:avLst/>
              <a:gdLst/>
              <a:ahLst/>
              <a:cxnLst/>
              <a:rect l="l" t="t" r="r" b="b"/>
              <a:pathLst>
                <a:path w="202" h="196" extrusionOk="0">
                  <a:moveTo>
                    <a:pt x="87" y="1"/>
                  </a:moveTo>
                  <a:cubicBezTo>
                    <a:pt x="53" y="1"/>
                    <a:pt x="26" y="24"/>
                    <a:pt x="26" y="61"/>
                  </a:cubicBezTo>
                  <a:cubicBezTo>
                    <a:pt x="1" y="111"/>
                    <a:pt x="26" y="161"/>
                    <a:pt x="76" y="186"/>
                  </a:cubicBezTo>
                  <a:cubicBezTo>
                    <a:pt x="89" y="193"/>
                    <a:pt x="103" y="196"/>
                    <a:pt x="116" y="196"/>
                  </a:cubicBezTo>
                  <a:cubicBezTo>
                    <a:pt x="151" y="196"/>
                    <a:pt x="183" y="172"/>
                    <a:pt x="201" y="136"/>
                  </a:cubicBezTo>
                  <a:cubicBezTo>
                    <a:pt x="201" y="86"/>
                    <a:pt x="176" y="35"/>
                    <a:pt x="126" y="10"/>
                  </a:cubicBezTo>
                  <a:cubicBezTo>
                    <a:pt x="113" y="4"/>
                    <a:pt x="99" y="1"/>
                    <a:pt x="87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5"/>
            <p:cNvSpPr/>
            <p:nvPr/>
          </p:nvSpPr>
          <p:spPr>
            <a:xfrm>
              <a:off x="2136100" y="595650"/>
              <a:ext cx="5050" cy="4650"/>
            </a:xfrm>
            <a:custGeom>
              <a:avLst/>
              <a:gdLst/>
              <a:ahLst/>
              <a:cxnLst/>
              <a:rect l="l" t="t" r="r" b="b"/>
              <a:pathLst>
                <a:path w="202" h="186" extrusionOk="0">
                  <a:moveTo>
                    <a:pt x="86" y="0"/>
                  </a:moveTo>
                  <a:cubicBezTo>
                    <a:pt x="51" y="0"/>
                    <a:pt x="19" y="23"/>
                    <a:pt x="1" y="60"/>
                  </a:cubicBezTo>
                  <a:cubicBezTo>
                    <a:pt x="1" y="110"/>
                    <a:pt x="26" y="160"/>
                    <a:pt x="76" y="185"/>
                  </a:cubicBezTo>
                  <a:cubicBezTo>
                    <a:pt x="126" y="185"/>
                    <a:pt x="176" y="160"/>
                    <a:pt x="201" y="110"/>
                  </a:cubicBezTo>
                  <a:cubicBezTo>
                    <a:pt x="201" y="60"/>
                    <a:pt x="176" y="10"/>
                    <a:pt x="126" y="10"/>
                  </a:cubicBezTo>
                  <a:cubicBezTo>
                    <a:pt x="113" y="3"/>
                    <a:pt x="99" y="0"/>
                    <a:pt x="8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5"/>
            <p:cNvSpPr/>
            <p:nvPr/>
          </p:nvSpPr>
          <p:spPr>
            <a:xfrm>
              <a:off x="2123575" y="647900"/>
              <a:ext cx="5025" cy="4650"/>
            </a:xfrm>
            <a:custGeom>
              <a:avLst/>
              <a:gdLst/>
              <a:ahLst/>
              <a:cxnLst/>
              <a:rect l="l" t="t" r="r" b="b"/>
              <a:pathLst>
                <a:path w="201" h="186" extrusionOk="0">
                  <a:moveTo>
                    <a:pt x="126" y="0"/>
                  </a:moveTo>
                  <a:cubicBezTo>
                    <a:pt x="76" y="0"/>
                    <a:pt x="26" y="25"/>
                    <a:pt x="26" y="75"/>
                  </a:cubicBezTo>
                  <a:cubicBezTo>
                    <a:pt x="1" y="125"/>
                    <a:pt x="26" y="176"/>
                    <a:pt x="76" y="176"/>
                  </a:cubicBezTo>
                  <a:cubicBezTo>
                    <a:pt x="89" y="182"/>
                    <a:pt x="103" y="185"/>
                    <a:pt x="116" y="185"/>
                  </a:cubicBezTo>
                  <a:cubicBezTo>
                    <a:pt x="151" y="185"/>
                    <a:pt x="183" y="162"/>
                    <a:pt x="201" y="125"/>
                  </a:cubicBezTo>
                  <a:cubicBezTo>
                    <a:pt x="201" y="75"/>
                    <a:pt x="176" y="25"/>
                    <a:pt x="12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5"/>
            <p:cNvSpPr/>
            <p:nvPr/>
          </p:nvSpPr>
          <p:spPr>
            <a:xfrm>
              <a:off x="2200025" y="641450"/>
              <a:ext cx="9425" cy="7875"/>
            </a:xfrm>
            <a:custGeom>
              <a:avLst/>
              <a:gdLst/>
              <a:ahLst/>
              <a:cxnLst/>
              <a:rect l="l" t="t" r="r" b="b"/>
              <a:pathLst>
                <a:path w="377" h="315" extrusionOk="0">
                  <a:moveTo>
                    <a:pt x="184" y="1"/>
                  </a:moveTo>
                  <a:cubicBezTo>
                    <a:pt x="117" y="1"/>
                    <a:pt x="46" y="46"/>
                    <a:pt x="25" y="108"/>
                  </a:cubicBezTo>
                  <a:cubicBezTo>
                    <a:pt x="0" y="183"/>
                    <a:pt x="50" y="283"/>
                    <a:pt x="125" y="308"/>
                  </a:cubicBezTo>
                  <a:cubicBezTo>
                    <a:pt x="143" y="313"/>
                    <a:pt x="160" y="315"/>
                    <a:pt x="176" y="315"/>
                  </a:cubicBezTo>
                  <a:cubicBezTo>
                    <a:pt x="251" y="315"/>
                    <a:pt x="305" y="270"/>
                    <a:pt x="326" y="208"/>
                  </a:cubicBezTo>
                  <a:cubicBezTo>
                    <a:pt x="376" y="133"/>
                    <a:pt x="326" y="33"/>
                    <a:pt x="226" y="7"/>
                  </a:cubicBezTo>
                  <a:cubicBezTo>
                    <a:pt x="212" y="3"/>
                    <a:pt x="198" y="1"/>
                    <a:pt x="184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5"/>
            <p:cNvSpPr/>
            <p:nvPr/>
          </p:nvSpPr>
          <p:spPr>
            <a:xfrm>
              <a:off x="2203150" y="548100"/>
              <a:ext cx="8175" cy="7325"/>
            </a:xfrm>
            <a:custGeom>
              <a:avLst/>
              <a:gdLst/>
              <a:ahLst/>
              <a:cxnLst/>
              <a:rect l="l" t="t" r="r" b="b"/>
              <a:pathLst>
                <a:path w="327" h="293" extrusionOk="0">
                  <a:moveTo>
                    <a:pt x="161" y="1"/>
                  </a:moveTo>
                  <a:cubicBezTo>
                    <a:pt x="101" y="1"/>
                    <a:pt x="46" y="45"/>
                    <a:pt x="26" y="107"/>
                  </a:cubicBezTo>
                  <a:cubicBezTo>
                    <a:pt x="0" y="183"/>
                    <a:pt x="26" y="258"/>
                    <a:pt x="126" y="283"/>
                  </a:cubicBezTo>
                  <a:cubicBezTo>
                    <a:pt x="145" y="289"/>
                    <a:pt x="163" y="292"/>
                    <a:pt x="181" y="292"/>
                  </a:cubicBezTo>
                  <a:cubicBezTo>
                    <a:pt x="235" y="292"/>
                    <a:pt x="282" y="264"/>
                    <a:pt x="301" y="208"/>
                  </a:cubicBezTo>
                  <a:cubicBezTo>
                    <a:pt x="326" y="132"/>
                    <a:pt x="301" y="32"/>
                    <a:pt x="201" y="7"/>
                  </a:cubicBezTo>
                  <a:cubicBezTo>
                    <a:pt x="188" y="3"/>
                    <a:pt x="174" y="1"/>
                    <a:pt x="161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5"/>
            <p:cNvSpPr/>
            <p:nvPr/>
          </p:nvSpPr>
          <p:spPr>
            <a:xfrm>
              <a:off x="3242625" y="612325"/>
              <a:ext cx="10675" cy="9750"/>
            </a:xfrm>
            <a:custGeom>
              <a:avLst/>
              <a:gdLst/>
              <a:ahLst/>
              <a:cxnLst/>
              <a:rect l="l" t="t" r="r" b="b"/>
              <a:pathLst>
                <a:path w="427" h="390" extrusionOk="0">
                  <a:moveTo>
                    <a:pt x="218" y="1"/>
                  </a:moveTo>
                  <a:cubicBezTo>
                    <a:pt x="180" y="1"/>
                    <a:pt x="140" y="15"/>
                    <a:pt x="101" y="45"/>
                  </a:cubicBezTo>
                  <a:cubicBezTo>
                    <a:pt x="1" y="95"/>
                    <a:pt x="1" y="220"/>
                    <a:pt x="51" y="295"/>
                  </a:cubicBezTo>
                  <a:cubicBezTo>
                    <a:pt x="96" y="356"/>
                    <a:pt x="151" y="389"/>
                    <a:pt x="209" y="389"/>
                  </a:cubicBezTo>
                  <a:cubicBezTo>
                    <a:pt x="247" y="389"/>
                    <a:pt x="287" y="375"/>
                    <a:pt x="326" y="345"/>
                  </a:cubicBezTo>
                  <a:cubicBezTo>
                    <a:pt x="402" y="295"/>
                    <a:pt x="427" y="170"/>
                    <a:pt x="377" y="95"/>
                  </a:cubicBezTo>
                  <a:cubicBezTo>
                    <a:pt x="331" y="34"/>
                    <a:pt x="276" y="1"/>
                    <a:pt x="218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5"/>
            <p:cNvSpPr/>
            <p:nvPr/>
          </p:nvSpPr>
          <p:spPr>
            <a:xfrm>
              <a:off x="3031475" y="580700"/>
              <a:ext cx="11925" cy="11225"/>
            </a:xfrm>
            <a:custGeom>
              <a:avLst/>
              <a:gdLst/>
              <a:ahLst/>
              <a:cxnLst/>
              <a:rect l="l" t="t" r="r" b="b"/>
              <a:pathLst>
                <a:path w="477" h="449" extrusionOk="0">
                  <a:moveTo>
                    <a:pt x="249" y="0"/>
                  </a:moveTo>
                  <a:cubicBezTo>
                    <a:pt x="161" y="0"/>
                    <a:pt x="67" y="52"/>
                    <a:pt x="26" y="157"/>
                  </a:cubicBezTo>
                  <a:cubicBezTo>
                    <a:pt x="0" y="257"/>
                    <a:pt x="51" y="382"/>
                    <a:pt x="176" y="432"/>
                  </a:cubicBezTo>
                  <a:cubicBezTo>
                    <a:pt x="198" y="443"/>
                    <a:pt x="221" y="448"/>
                    <a:pt x="244" y="448"/>
                  </a:cubicBezTo>
                  <a:cubicBezTo>
                    <a:pt x="328" y="448"/>
                    <a:pt x="412" y="385"/>
                    <a:pt x="452" y="307"/>
                  </a:cubicBezTo>
                  <a:cubicBezTo>
                    <a:pt x="477" y="182"/>
                    <a:pt x="427" y="56"/>
                    <a:pt x="301" y="6"/>
                  </a:cubicBezTo>
                  <a:cubicBezTo>
                    <a:pt x="285" y="2"/>
                    <a:pt x="267" y="0"/>
                    <a:pt x="249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5"/>
            <p:cNvSpPr/>
            <p:nvPr/>
          </p:nvSpPr>
          <p:spPr>
            <a:xfrm>
              <a:off x="3004525" y="647500"/>
              <a:ext cx="12575" cy="11225"/>
            </a:xfrm>
            <a:custGeom>
              <a:avLst/>
              <a:gdLst/>
              <a:ahLst/>
              <a:cxnLst/>
              <a:rect l="l" t="t" r="r" b="b"/>
              <a:pathLst>
                <a:path w="503" h="449" extrusionOk="0">
                  <a:moveTo>
                    <a:pt x="245" y="0"/>
                  </a:moveTo>
                  <a:cubicBezTo>
                    <a:pt x="151" y="0"/>
                    <a:pt x="70" y="63"/>
                    <a:pt x="51" y="141"/>
                  </a:cubicBezTo>
                  <a:cubicBezTo>
                    <a:pt x="1" y="267"/>
                    <a:pt x="51" y="392"/>
                    <a:pt x="176" y="442"/>
                  </a:cubicBezTo>
                  <a:cubicBezTo>
                    <a:pt x="197" y="446"/>
                    <a:pt x="218" y="448"/>
                    <a:pt x="238" y="448"/>
                  </a:cubicBezTo>
                  <a:cubicBezTo>
                    <a:pt x="341" y="448"/>
                    <a:pt x="431" y="396"/>
                    <a:pt x="452" y="292"/>
                  </a:cubicBezTo>
                  <a:cubicBezTo>
                    <a:pt x="502" y="192"/>
                    <a:pt x="427" y="66"/>
                    <a:pt x="327" y="16"/>
                  </a:cubicBezTo>
                  <a:cubicBezTo>
                    <a:pt x="299" y="5"/>
                    <a:pt x="272" y="0"/>
                    <a:pt x="245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5"/>
            <p:cNvSpPr/>
            <p:nvPr/>
          </p:nvSpPr>
          <p:spPr>
            <a:xfrm>
              <a:off x="3146125" y="585700"/>
              <a:ext cx="8175" cy="6675"/>
            </a:xfrm>
            <a:custGeom>
              <a:avLst/>
              <a:gdLst/>
              <a:ahLst/>
              <a:cxnLst/>
              <a:rect l="l" t="t" r="r" b="b"/>
              <a:pathLst>
                <a:path w="327" h="267" extrusionOk="0">
                  <a:moveTo>
                    <a:pt x="160" y="0"/>
                  </a:moveTo>
                  <a:cubicBezTo>
                    <a:pt x="100" y="0"/>
                    <a:pt x="47" y="41"/>
                    <a:pt x="26" y="82"/>
                  </a:cubicBezTo>
                  <a:cubicBezTo>
                    <a:pt x="1" y="157"/>
                    <a:pt x="51" y="232"/>
                    <a:pt x="126" y="257"/>
                  </a:cubicBezTo>
                  <a:cubicBezTo>
                    <a:pt x="145" y="264"/>
                    <a:pt x="164" y="267"/>
                    <a:pt x="182" y="267"/>
                  </a:cubicBezTo>
                  <a:cubicBezTo>
                    <a:pt x="236" y="267"/>
                    <a:pt x="283" y="239"/>
                    <a:pt x="302" y="182"/>
                  </a:cubicBezTo>
                  <a:cubicBezTo>
                    <a:pt x="327" y="107"/>
                    <a:pt x="277" y="32"/>
                    <a:pt x="201" y="7"/>
                  </a:cubicBezTo>
                  <a:cubicBezTo>
                    <a:pt x="188" y="2"/>
                    <a:pt x="174" y="0"/>
                    <a:pt x="160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5"/>
            <p:cNvSpPr/>
            <p:nvPr/>
          </p:nvSpPr>
          <p:spPr>
            <a:xfrm>
              <a:off x="3045875" y="615075"/>
              <a:ext cx="7550" cy="6675"/>
            </a:xfrm>
            <a:custGeom>
              <a:avLst/>
              <a:gdLst/>
              <a:ahLst/>
              <a:cxnLst/>
              <a:rect l="l" t="t" r="r" b="b"/>
              <a:pathLst>
                <a:path w="302" h="267" extrusionOk="0">
                  <a:moveTo>
                    <a:pt x="146" y="0"/>
                  </a:moveTo>
                  <a:cubicBezTo>
                    <a:pt x="92" y="0"/>
                    <a:pt x="45" y="29"/>
                    <a:pt x="26" y="85"/>
                  </a:cubicBezTo>
                  <a:cubicBezTo>
                    <a:pt x="1" y="160"/>
                    <a:pt x="26" y="235"/>
                    <a:pt x="101" y="260"/>
                  </a:cubicBezTo>
                  <a:cubicBezTo>
                    <a:pt x="114" y="265"/>
                    <a:pt x="128" y="267"/>
                    <a:pt x="141" y="267"/>
                  </a:cubicBezTo>
                  <a:cubicBezTo>
                    <a:pt x="201" y="267"/>
                    <a:pt x="256" y="222"/>
                    <a:pt x="277" y="160"/>
                  </a:cubicBezTo>
                  <a:cubicBezTo>
                    <a:pt x="302" y="110"/>
                    <a:pt x="252" y="35"/>
                    <a:pt x="201" y="10"/>
                  </a:cubicBezTo>
                  <a:cubicBezTo>
                    <a:pt x="183" y="4"/>
                    <a:pt x="164" y="0"/>
                    <a:pt x="14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5"/>
            <p:cNvSpPr/>
            <p:nvPr/>
          </p:nvSpPr>
          <p:spPr>
            <a:xfrm>
              <a:off x="3122325" y="573775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60" y="1"/>
                  </a:moveTo>
                  <a:cubicBezTo>
                    <a:pt x="100" y="1"/>
                    <a:pt x="46" y="42"/>
                    <a:pt x="26" y="83"/>
                  </a:cubicBezTo>
                  <a:cubicBezTo>
                    <a:pt x="1" y="158"/>
                    <a:pt x="26" y="233"/>
                    <a:pt x="101" y="258"/>
                  </a:cubicBezTo>
                  <a:cubicBezTo>
                    <a:pt x="120" y="265"/>
                    <a:pt x="138" y="268"/>
                    <a:pt x="156" y="268"/>
                  </a:cubicBezTo>
                  <a:cubicBezTo>
                    <a:pt x="210" y="268"/>
                    <a:pt x="257" y="239"/>
                    <a:pt x="276" y="183"/>
                  </a:cubicBezTo>
                  <a:cubicBezTo>
                    <a:pt x="301" y="108"/>
                    <a:pt x="276" y="33"/>
                    <a:pt x="201" y="8"/>
                  </a:cubicBezTo>
                  <a:cubicBezTo>
                    <a:pt x="187" y="3"/>
                    <a:pt x="173" y="1"/>
                    <a:pt x="16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5"/>
            <p:cNvSpPr/>
            <p:nvPr/>
          </p:nvSpPr>
          <p:spPr>
            <a:xfrm>
              <a:off x="3094750" y="623850"/>
              <a:ext cx="7550" cy="6750"/>
            </a:xfrm>
            <a:custGeom>
              <a:avLst/>
              <a:gdLst/>
              <a:ahLst/>
              <a:cxnLst/>
              <a:rect l="l" t="t" r="r" b="b"/>
              <a:pathLst>
                <a:path w="302" h="270" extrusionOk="0">
                  <a:moveTo>
                    <a:pt x="146" y="0"/>
                  </a:moveTo>
                  <a:cubicBezTo>
                    <a:pt x="92" y="0"/>
                    <a:pt x="45" y="28"/>
                    <a:pt x="26" y="85"/>
                  </a:cubicBezTo>
                  <a:cubicBezTo>
                    <a:pt x="1" y="160"/>
                    <a:pt x="26" y="235"/>
                    <a:pt x="101" y="260"/>
                  </a:cubicBezTo>
                  <a:cubicBezTo>
                    <a:pt x="120" y="267"/>
                    <a:pt x="139" y="270"/>
                    <a:pt x="157" y="270"/>
                  </a:cubicBezTo>
                  <a:cubicBezTo>
                    <a:pt x="211" y="270"/>
                    <a:pt x="258" y="242"/>
                    <a:pt x="277" y="185"/>
                  </a:cubicBezTo>
                  <a:cubicBezTo>
                    <a:pt x="302" y="110"/>
                    <a:pt x="251" y="35"/>
                    <a:pt x="201" y="10"/>
                  </a:cubicBezTo>
                  <a:cubicBezTo>
                    <a:pt x="183" y="3"/>
                    <a:pt x="164" y="0"/>
                    <a:pt x="14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5"/>
            <p:cNvSpPr/>
            <p:nvPr/>
          </p:nvSpPr>
          <p:spPr>
            <a:xfrm>
              <a:off x="3076600" y="700350"/>
              <a:ext cx="7525" cy="6700"/>
            </a:xfrm>
            <a:custGeom>
              <a:avLst/>
              <a:gdLst/>
              <a:ahLst/>
              <a:cxnLst/>
              <a:rect l="l" t="t" r="r" b="b"/>
              <a:pathLst>
                <a:path w="301" h="268" extrusionOk="0">
                  <a:moveTo>
                    <a:pt x="159" y="1"/>
                  </a:moveTo>
                  <a:cubicBezTo>
                    <a:pt x="99" y="1"/>
                    <a:pt x="46" y="42"/>
                    <a:pt x="25" y="83"/>
                  </a:cubicBezTo>
                  <a:cubicBezTo>
                    <a:pt x="0" y="158"/>
                    <a:pt x="25" y="233"/>
                    <a:pt x="100" y="258"/>
                  </a:cubicBezTo>
                  <a:cubicBezTo>
                    <a:pt x="119" y="264"/>
                    <a:pt x="138" y="267"/>
                    <a:pt x="156" y="267"/>
                  </a:cubicBezTo>
                  <a:cubicBezTo>
                    <a:pt x="210" y="267"/>
                    <a:pt x="257" y="239"/>
                    <a:pt x="276" y="183"/>
                  </a:cubicBezTo>
                  <a:cubicBezTo>
                    <a:pt x="301" y="108"/>
                    <a:pt x="276" y="32"/>
                    <a:pt x="201" y="7"/>
                  </a:cubicBezTo>
                  <a:cubicBezTo>
                    <a:pt x="187" y="3"/>
                    <a:pt x="173" y="1"/>
                    <a:pt x="15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5"/>
            <p:cNvSpPr/>
            <p:nvPr/>
          </p:nvSpPr>
          <p:spPr>
            <a:xfrm>
              <a:off x="3188125" y="690725"/>
              <a:ext cx="13175" cy="11550"/>
            </a:xfrm>
            <a:custGeom>
              <a:avLst/>
              <a:gdLst/>
              <a:ahLst/>
              <a:cxnLst/>
              <a:rect l="l" t="t" r="r" b="b"/>
              <a:pathLst>
                <a:path w="527" h="462" extrusionOk="0">
                  <a:moveTo>
                    <a:pt x="269" y="1"/>
                  </a:moveTo>
                  <a:cubicBezTo>
                    <a:pt x="167" y="1"/>
                    <a:pt x="70" y="68"/>
                    <a:pt x="50" y="167"/>
                  </a:cubicBezTo>
                  <a:cubicBezTo>
                    <a:pt x="0" y="292"/>
                    <a:pt x="75" y="417"/>
                    <a:pt x="201" y="442"/>
                  </a:cubicBezTo>
                  <a:cubicBezTo>
                    <a:pt x="227" y="455"/>
                    <a:pt x="256" y="462"/>
                    <a:pt x="285" y="462"/>
                  </a:cubicBezTo>
                  <a:cubicBezTo>
                    <a:pt x="370" y="462"/>
                    <a:pt x="458" y="410"/>
                    <a:pt x="476" y="317"/>
                  </a:cubicBezTo>
                  <a:cubicBezTo>
                    <a:pt x="527" y="192"/>
                    <a:pt x="451" y="67"/>
                    <a:pt x="351" y="16"/>
                  </a:cubicBezTo>
                  <a:cubicBezTo>
                    <a:pt x="324" y="6"/>
                    <a:pt x="296" y="1"/>
                    <a:pt x="26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5"/>
            <p:cNvSpPr/>
            <p:nvPr/>
          </p:nvSpPr>
          <p:spPr>
            <a:xfrm>
              <a:off x="3192500" y="554750"/>
              <a:ext cx="11925" cy="10850"/>
            </a:xfrm>
            <a:custGeom>
              <a:avLst/>
              <a:gdLst/>
              <a:ahLst/>
              <a:cxnLst/>
              <a:rect l="l" t="t" r="r" b="b"/>
              <a:pathLst>
                <a:path w="477" h="434" extrusionOk="0">
                  <a:moveTo>
                    <a:pt x="233" y="1"/>
                  </a:moveTo>
                  <a:cubicBezTo>
                    <a:pt x="150" y="1"/>
                    <a:pt x="65" y="64"/>
                    <a:pt x="26" y="142"/>
                  </a:cubicBezTo>
                  <a:cubicBezTo>
                    <a:pt x="1" y="267"/>
                    <a:pt x="51" y="393"/>
                    <a:pt x="176" y="418"/>
                  </a:cubicBezTo>
                  <a:cubicBezTo>
                    <a:pt x="198" y="429"/>
                    <a:pt x="221" y="434"/>
                    <a:pt x="245" y="434"/>
                  </a:cubicBezTo>
                  <a:cubicBezTo>
                    <a:pt x="328" y="434"/>
                    <a:pt x="413" y="371"/>
                    <a:pt x="452" y="292"/>
                  </a:cubicBezTo>
                  <a:cubicBezTo>
                    <a:pt x="477" y="167"/>
                    <a:pt x="427" y="42"/>
                    <a:pt x="301" y="17"/>
                  </a:cubicBezTo>
                  <a:cubicBezTo>
                    <a:pt x="279" y="6"/>
                    <a:pt x="256" y="1"/>
                    <a:pt x="233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5"/>
            <p:cNvSpPr/>
            <p:nvPr/>
          </p:nvSpPr>
          <p:spPr>
            <a:xfrm>
              <a:off x="2282100" y="697375"/>
              <a:ext cx="11300" cy="9900"/>
            </a:xfrm>
            <a:custGeom>
              <a:avLst/>
              <a:gdLst/>
              <a:ahLst/>
              <a:cxnLst/>
              <a:rect l="l" t="t" r="r" b="b"/>
              <a:pathLst>
                <a:path w="452" h="396" extrusionOk="0">
                  <a:moveTo>
                    <a:pt x="212" y="0"/>
                  </a:moveTo>
                  <a:cubicBezTo>
                    <a:pt x="175" y="0"/>
                    <a:pt x="136" y="8"/>
                    <a:pt x="101" y="26"/>
                  </a:cubicBezTo>
                  <a:cubicBezTo>
                    <a:pt x="25" y="101"/>
                    <a:pt x="0" y="227"/>
                    <a:pt x="51" y="302"/>
                  </a:cubicBezTo>
                  <a:cubicBezTo>
                    <a:pt x="96" y="362"/>
                    <a:pt x="160" y="396"/>
                    <a:pt x="220" y="396"/>
                  </a:cubicBezTo>
                  <a:cubicBezTo>
                    <a:pt x="259" y="396"/>
                    <a:pt x="297" y="382"/>
                    <a:pt x="326" y="352"/>
                  </a:cubicBezTo>
                  <a:cubicBezTo>
                    <a:pt x="426" y="302"/>
                    <a:pt x="452" y="176"/>
                    <a:pt x="376" y="76"/>
                  </a:cubicBezTo>
                  <a:cubicBezTo>
                    <a:pt x="344" y="28"/>
                    <a:pt x="280" y="0"/>
                    <a:pt x="212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5"/>
            <p:cNvSpPr/>
            <p:nvPr/>
          </p:nvSpPr>
          <p:spPr>
            <a:xfrm>
              <a:off x="2070950" y="665675"/>
              <a:ext cx="12550" cy="11225"/>
            </a:xfrm>
            <a:custGeom>
              <a:avLst/>
              <a:gdLst/>
              <a:ahLst/>
              <a:cxnLst/>
              <a:rect l="l" t="t" r="r" b="b"/>
              <a:pathLst>
                <a:path w="502" h="449" extrusionOk="0">
                  <a:moveTo>
                    <a:pt x="246" y="0"/>
                  </a:moveTo>
                  <a:cubicBezTo>
                    <a:pt x="151" y="0"/>
                    <a:pt x="65" y="68"/>
                    <a:pt x="25" y="166"/>
                  </a:cubicBezTo>
                  <a:cubicBezTo>
                    <a:pt x="0" y="267"/>
                    <a:pt x="50" y="392"/>
                    <a:pt x="176" y="442"/>
                  </a:cubicBezTo>
                  <a:cubicBezTo>
                    <a:pt x="192" y="446"/>
                    <a:pt x="210" y="448"/>
                    <a:pt x="227" y="448"/>
                  </a:cubicBezTo>
                  <a:cubicBezTo>
                    <a:pt x="316" y="448"/>
                    <a:pt x="410" y="396"/>
                    <a:pt x="451" y="292"/>
                  </a:cubicBezTo>
                  <a:cubicBezTo>
                    <a:pt x="501" y="191"/>
                    <a:pt x="426" y="66"/>
                    <a:pt x="326" y="16"/>
                  </a:cubicBezTo>
                  <a:cubicBezTo>
                    <a:pt x="299" y="5"/>
                    <a:pt x="272" y="0"/>
                    <a:pt x="24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5"/>
            <p:cNvSpPr/>
            <p:nvPr/>
          </p:nvSpPr>
          <p:spPr>
            <a:xfrm>
              <a:off x="2044000" y="732625"/>
              <a:ext cx="12550" cy="10925"/>
            </a:xfrm>
            <a:custGeom>
              <a:avLst/>
              <a:gdLst/>
              <a:ahLst/>
              <a:cxnLst/>
              <a:rect l="l" t="t" r="r" b="b"/>
              <a:pathLst>
                <a:path w="502" h="437" extrusionOk="0">
                  <a:moveTo>
                    <a:pt x="231" y="0"/>
                  </a:moveTo>
                  <a:cubicBezTo>
                    <a:pt x="143" y="0"/>
                    <a:pt x="69" y="52"/>
                    <a:pt x="51" y="145"/>
                  </a:cubicBezTo>
                  <a:cubicBezTo>
                    <a:pt x="1" y="270"/>
                    <a:pt x="76" y="396"/>
                    <a:pt x="176" y="421"/>
                  </a:cubicBezTo>
                  <a:cubicBezTo>
                    <a:pt x="203" y="432"/>
                    <a:pt x="231" y="437"/>
                    <a:pt x="257" y="437"/>
                  </a:cubicBezTo>
                  <a:cubicBezTo>
                    <a:pt x="351" y="437"/>
                    <a:pt x="432" y="374"/>
                    <a:pt x="452" y="295"/>
                  </a:cubicBezTo>
                  <a:cubicBezTo>
                    <a:pt x="502" y="170"/>
                    <a:pt x="427" y="45"/>
                    <a:pt x="326" y="20"/>
                  </a:cubicBezTo>
                  <a:cubicBezTo>
                    <a:pt x="294" y="7"/>
                    <a:pt x="262" y="0"/>
                    <a:pt x="231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5"/>
            <p:cNvSpPr/>
            <p:nvPr/>
          </p:nvSpPr>
          <p:spPr>
            <a:xfrm>
              <a:off x="2186225" y="670825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46" y="1"/>
                  </a:moveTo>
                  <a:cubicBezTo>
                    <a:pt x="92" y="1"/>
                    <a:pt x="45" y="29"/>
                    <a:pt x="26" y="86"/>
                  </a:cubicBezTo>
                  <a:cubicBezTo>
                    <a:pt x="1" y="161"/>
                    <a:pt x="26" y="236"/>
                    <a:pt x="101" y="261"/>
                  </a:cubicBezTo>
                  <a:cubicBezTo>
                    <a:pt x="115" y="266"/>
                    <a:pt x="129" y="268"/>
                    <a:pt x="142" y="268"/>
                  </a:cubicBezTo>
                  <a:cubicBezTo>
                    <a:pt x="202" y="268"/>
                    <a:pt x="256" y="227"/>
                    <a:pt x="276" y="186"/>
                  </a:cubicBezTo>
                  <a:cubicBezTo>
                    <a:pt x="302" y="111"/>
                    <a:pt x="251" y="35"/>
                    <a:pt x="201" y="10"/>
                  </a:cubicBezTo>
                  <a:cubicBezTo>
                    <a:pt x="182" y="4"/>
                    <a:pt x="164" y="1"/>
                    <a:pt x="146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5"/>
            <p:cNvSpPr/>
            <p:nvPr/>
          </p:nvSpPr>
          <p:spPr>
            <a:xfrm>
              <a:off x="2085350" y="699725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61" y="1"/>
                  </a:moveTo>
                  <a:cubicBezTo>
                    <a:pt x="101" y="1"/>
                    <a:pt x="46" y="46"/>
                    <a:pt x="26" y="108"/>
                  </a:cubicBezTo>
                  <a:cubicBezTo>
                    <a:pt x="1" y="158"/>
                    <a:pt x="26" y="258"/>
                    <a:pt x="101" y="258"/>
                  </a:cubicBezTo>
                  <a:cubicBezTo>
                    <a:pt x="120" y="264"/>
                    <a:pt x="139" y="267"/>
                    <a:pt x="157" y="267"/>
                  </a:cubicBezTo>
                  <a:cubicBezTo>
                    <a:pt x="211" y="267"/>
                    <a:pt x="258" y="239"/>
                    <a:pt x="276" y="183"/>
                  </a:cubicBezTo>
                  <a:cubicBezTo>
                    <a:pt x="301" y="108"/>
                    <a:pt x="276" y="32"/>
                    <a:pt x="201" y="7"/>
                  </a:cubicBezTo>
                  <a:cubicBezTo>
                    <a:pt x="188" y="3"/>
                    <a:pt x="175" y="1"/>
                    <a:pt x="161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5"/>
            <p:cNvSpPr/>
            <p:nvPr/>
          </p:nvSpPr>
          <p:spPr>
            <a:xfrm>
              <a:off x="2161800" y="658925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45" y="1"/>
                  </a:moveTo>
                  <a:cubicBezTo>
                    <a:pt x="91" y="1"/>
                    <a:pt x="44" y="29"/>
                    <a:pt x="25" y="85"/>
                  </a:cubicBezTo>
                  <a:cubicBezTo>
                    <a:pt x="0" y="161"/>
                    <a:pt x="50" y="236"/>
                    <a:pt x="101" y="261"/>
                  </a:cubicBezTo>
                  <a:cubicBezTo>
                    <a:pt x="114" y="265"/>
                    <a:pt x="128" y="267"/>
                    <a:pt x="142" y="267"/>
                  </a:cubicBezTo>
                  <a:cubicBezTo>
                    <a:pt x="202" y="267"/>
                    <a:pt x="256" y="227"/>
                    <a:pt x="276" y="186"/>
                  </a:cubicBezTo>
                  <a:cubicBezTo>
                    <a:pt x="301" y="110"/>
                    <a:pt x="276" y="35"/>
                    <a:pt x="201" y="10"/>
                  </a:cubicBezTo>
                  <a:cubicBezTo>
                    <a:pt x="182" y="4"/>
                    <a:pt x="163" y="1"/>
                    <a:pt x="145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5"/>
            <p:cNvSpPr/>
            <p:nvPr/>
          </p:nvSpPr>
          <p:spPr>
            <a:xfrm>
              <a:off x="2134225" y="708500"/>
              <a:ext cx="7550" cy="7250"/>
            </a:xfrm>
            <a:custGeom>
              <a:avLst/>
              <a:gdLst/>
              <a:ahLst/>
              <a:cxnLst/>
              <a:rect l="l" t="t" r="r" b="b"/>
              <a:pathLst>
                <a:path w="302" h="290" extrusionOk="0">
                  <a:moveTo>
                    <a:pt x="161" y="1"/>
                  </a:moveTo>
                  <a:cubicBezTo>
                    <a:pt x="101" y="1"/>
                    <a:pt x="46" y="46"/>
                    <a:pt x="26" y="107"/>
                  </a:cubicBezTo>
                  <a:cubicBezTo>
                    <a:pt x="1" y="183"/>
                    <a:pt x="26" y="258"/>
                    <a:pt x="101" y="283"/>
                  </a:cubicBezTo>
                  <a:cubicBezTo>
                    <a:pt x="114" y="287"/>
                    <a:pt x="127" y="289"/>
                    <a:pt x="140" y="289"/>
                  </a:cubicBezTo>
                  <a:cubicBezTo>
                    <a:pt x="201" y="289"/>
                    <a:pt x="256" y="244"/>
                    <a:pt x="276" y="183"/>
                  </a:cubicBezTo>
                  <a:cubicBezTo>
                    <a:pt x="301" y="107"/>
                    <a:pt x="276" y="32"/>
                    <a:pt x="201" y="7"/>
                  </a:cubicBezTo>
                  <a:cubicBezTo>
                    <a:pt x="188" y="3"/>
                    <a:pt x="174" y="1"/>
                    <a:pt x="161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5"/>
            <p:cNvSpPr/>
            <p:nvPr/>
          </p:nvSpPr>
          <p:spPr>
            <a:xfrm>
              <a:off x="2116050" y="785500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46" y="0"/>
                  </a:moveTo>
                  <a:cubicBezTo>
                    <a:pt x="92" y="0"/>
                    <a:pt x="45" y="29"/>
                    <a:pt x="26" y="85"/>
                  </a:cubicBezTo>
                  <a:cubicBezTo>
                    <a:pt x="1" y="160"/>
                    <a:pt x="51" y="235"/>
                    <a:pt x="126" y="261"/>
                  </a:cubicBezTo>
                  <a:cubicBezTo>
                    <a:pt x="135" y="265"/>
                    <a:pt x="145" y="267"/>
                    <a:pt x="156" y="267"/>
                  </a:cubicBezTo>
                  <a:cubicBezTo>
                    <a:pt x="202" y="267"/>
                    <a:pt x="256" y="226"/>
                    <a:pt x="276" y="185"/>
                  </a:cubicBezTo>
                  <a:cubicBezTo>
                    <a:pt x="302" y="110"/>
                    <a:pt x="276" y="35"/>
                    <a:pt x="201" y="10"/>
                  </a:cubicBezTo>
                  <a:cubicBezTo>
                    <a:pt x="182" y="4"/>
                    <a:pt x="164" y="0"/>
                    <a:pt x="14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5"/>
            <p:cNvSpPr/>
            <p:nvPr/>
          </p:nvSpPr>
          <p:spPr>
            <a:xfrm>
              <a:off x="2227575" y="775550"/>
              <a:ext cx="13200" cy="11850"/>
            </a:xfrm>
            <a:custGeom>
              <a:avLst/>
              <a:gdLst/>
              <a:ahLst/>
              <a:cxnLst/>
              <a:rect l="l" t="t" r="r" b="b"/>
              <a:pathLst>
                <a:path w="528" h="474" extrusionOk="0">
                  <a:moveTo>
                    <a:pt x="289" y="1"/>
                  </a:moveTo>
                  <a:cubicBezTo>
                    <a:pt x="187" y="1"/>
                    <a:pt x="93" y="53"/>
                    <a:pt x="51" y="157"/>
                  </a:cubicBezTo>
                  <a:cubicBezTo>
                    <a:pt x="1" y="283"/>
                    <a:pt x="76" y="408"/>
                    <a:pt x="201" y="458"/>
                  </a:cubicBezTo>
                  <a:cubicBezTo>
                    <a:pt x="228" y="469"/>
                    <a:pt x="255" y="474"/>
                    <a:pt x="281" y="474"/>
                  </a:cubicBezTo>
                  <a:cubicBezTo>
                    <a:pt x="377" y="474"/>
                    <a:pt x="463" y="406"/>
                    <a:pt x="502" y="308"/>
                  </a:cubicBezTo>
                  <a:cubicBezTo>
                    <a:pt x="527" y="182"/>
                    <a:pt x="477" y="57"/>
                    <a:pt x="352" y="7"/>
                  </a:cubicBezTo>
                  <a:cubicBezTo>
                    <a:pt x="331" y="3"/>
                    <a:pt x="310" y="1"/>
                    <a:pt x="28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5"/>
            <p:cNvSpPr/>
            <p:nvPr/>
          </p:nvSpPr>
          <p:spPr>
            <a:xfrm>
              <a:off x="2231975" y="639575"/>
              <a:ext cx="12550" cy="11000"/>
            </a:xfrm>
            <a:custGeom>
              <a:avLst/>
              <a:gdLst/>
              <a:ahLst/>
              <a:cxnLst/>
              <a:rect l="l" t="t" r="r" b="b"/>
              <a:pathLst>
                <a:path w="502" h="440" extrusionOk="0">
                  <a:moveTo>
                    <a:pt x="264" y="1"/>
                  </a:moveTo>
                  <a:cubicBezTo>
                    <a:pt x="161" y="1"/>
                    <a:pt x="67" y="53"/>
                    <a:pt x="25" y="158"/>
                  </a:cubicBezTo>
                  <a:cubicBezTo>
                    <a:pt x="0" y="258"/>
                    <a:pt x="50" y="383"/>
                    <a:pt x="176" y="433"/>
                  </a:cubicBezTo>
                  <a:cubicBezTo>
                    <a:pt x="197" y="437"/>
                    <a:pt x="218" y="440"/>
                    <a:pt x="238" y="440"/>
                  </a:cubicBezTo>
                  <a:cubicBezTo>
                    <a:pt x="340" y="440"/>
                    <a:pt x="431" y="387"/>
                    <a:pt x="451" y="283"/>
                  </a:cubicBezTo>
                  <a:cubicBezTo>
                    <a:pt x="502" y="183"/>
                    <a:pt x="426" y="57"/>
                    <a:pt x="326" y="7"/>
                  </a:cubicBezTo>
                  <a:cubicBezTo>
                    <a:pt x="305" y="3"/>
                    <a:pt x="284" y="1"/>
                    <a:pt x="264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5"/>
            <p:cNvSpPr/>
            <p:nvPr/>
          </p:nvSpPr>
          <p:spPr>
            <a:xfrm>
              <a:off x="2314050" y="591650"/>
              <a:ext cx="11300" cy="9925"/>
            </a:xfrm>
            <a:custGeom>
              <a:avLst/>
              <a:gdLst/>
              <a:ahLst/>
              <a:cxnLst/>
              <a:rect l="l" t="t" r="r" b="b"/>
              <a:pathLst>
                <a:path w="452" h="397" extrusionOk="0">
                  <a:moveTo>
                    <a:pt x="231" y="1"/>
                  </a:moveTo>
                  <a:cubicBezTo>
                    <a:pt x="193" y="1"/>
                    <a:pt x="156" y="15"/>
                    <a:pt x="126" y="45"/>
                  </a:cubicBezTo>
                  <a:cubicBezTo>
                    <a:pt x="26" y="95"/>
                    <a:pt x="1" y="220"/>
                    <a:pt x="76" y="320"/>
                  </a:cubicBezTo>
                  <a:cubicBezTo>
                    <a:pt x="108" y="369"/>
                    <a:pt x="172" y="396"/>
                    <a:pt x="233" y="396"/>
                  </a:cubicBezTo>
                  <a:cubicBezTo>
                    <a:pt x="267" y="396"/>
                    <a:pt x="300" y="388"/>
                    <a:pt x="326" y="370"/>
                  </a:cubicBezTo>
                  <a:cubicBezTo>
                    <a:pt x="427" y="295"/>
                    <a:pt x="452" y="170"/>
                    <a:pt x="377" y="95"/>
                  </a:cubicBezTo>
                  <a:cubicBezTo>
                    <a:pt x="346" y="34"/>
                    <a:pt x="288" y="1"/>
                    <a:pt x="231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5"/>
            <p:cNvSpPr/>
            <p:nvPr/>
          </p:nvSpPr>
          <p:spPr>
            <a:xfrm>
              <a:off x="2523950" y="622050"/>
              <a:ext cx="12550" cy="11225"/>
            </a:xfrm>
            <a:custGeom>
              <a:avLst/>
              <a:gdLst/>
              <a:ahLst/>
              <a:cxnLst/>
              <a:rect l="l" t="t" r="r" b="b"/>
              <a:pathLst>
                <a:path w="502" h="449" extrusionOk="0">
                  <a:moveTo>
                    <a:pt x="264" y="0"/>
                  </a:moveTo>
                  <a:cubicBezTo>
                    <a:pt x="162" y="0"/>
                    <a:pt x="72" y="52"/>
                    <a:pt x="51" y="157"/>
                  </a:cubicBezTo>
                  <a:cubicBezTo>
                    <a:pt x="1" y="257"/>
                    <a:pt x="76" y="382"/>
                    <a:pt x="176" y="433"/>
                  </a:cubicBezTo>
                  <a:cubicBezTo>
                    <a:pt x="203" y="443"/>
                    <a:pt x="230" y="448"/>
                    <a:pt x="255" y="448"/>
                  </a:cubicBezTo>
                  <a:cubicBezTo>
                    <a:pt x="350" y="448"/>
                    <a:pt x="432" y="381"/>
                    <a:pt x="452" y="282"/>
                  </a:cubicBezTo>
                  <a:cubicBezTo>
                    <a:pt x="502" y="182"/>
                    <a:pt x="427" y="57"/>
                    <a:pt x="326" y="6"/>
                  </a:cubicBezTo>
                  <a:cubicBezTo>
                    <a:pt x="306" y="2"/>
                    <a:pt x="285" y="0"/>
                    <a:pt x="264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5"/>
            <p:cNvSpPr/>
            <p:nvPr/>
          </p:nvSpPr>
          <p:spPr>
            <a:xfrm>
              <a:off x="2550900" y="555375"/>
              <a:ext cx="11925" cy="10950"/>
            </a:xfrm>
            <a:custGeom>
              <a:avLst/>
              <a:gdLst/>
              <a:ahLst/>
              <a:cxnLst/>
              <a:rect l="l" t="t" r="r" b="b"/>
              <a:pathLst>
                <a:path w="477" h="438" extrusionOk="0">
                  <a:moveTo>
                    <a:pt x="233" y="1"/>
                  </a:moveTo>
                  <a:cubicBezTo>
                    <a:pt x="149" y="1"/>
                    <a:pt x="65" y="64"/>
                    <a:pt x="25" y="142"/>
                  </a:cubicBezTo>
                  <a:cubicBezTo>
                    <a:pt x="0" y="267"/>
                    <a:pt x="50" y="393"/>
                    <a:pt x="176" y="418"/>
                  </a:cubicBezTo>
                  <a:cubicBezTo>
                    <a:pt x="202" y="431"/>
                    <a:pt x="229" y="437"/>
                    <a:pt x="257" y="437"/>
                  </a:cubicBezTo>
                  <a:cubicBezTo>
                    <a:pt x="336" y="437"/>
                    <a:pt x="414" y="385"/>
                    <a:pt x="451" y="293"/>
                  </a:cubicBezTo>
                  <a:cubicBezTo>
                    <a:pt x="477" y="167"/>
                    <a:pt x="426" y="42"/>
                    <a:pt x="301" y="17"/>
                  </a:cubicBezTo>
                  <a:cubicBezTo>
                    <a:pt x="279" y="6"/>
                    <a:pt x="256" y="1"/>
                    <a:pt x="233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5"/>
            <p:cNvSpPr/>
            <p:nvPr/>
          </p:nvSpPr>
          <p:spPr>
            <a:xfrm>
              <a:off x="2413675" y="621400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60" y="1"/>
                  </a:moveTo>
                  <a:cubicBezTo>
                    <a:pt x="100" y="1"/>
                    <a:pt x="46" y="42"/>
                    <a:pt x="26" y="83"/>
                  </a:cubicBezTo>
                  <a:cubicBezTo>
                    <a:pt x="1" y="158"/>
                    <a:pt x="26" y="233"/>
                    <a:pt x="101" y="258"/>
                  </a:cubicBezTo>
                  <a:cubicBezTo>
                    <a:pt x="120" y="264"/>
                    <a:pt x="138" y="267"/>
                    <a:pt x="156" y="267"/>
                  </a:cubicBezTo>
                  <a:cubicBezTo>
                    <a:pt x="210" y="267"/>
                    <a:pt x="257" y="239"/>
                    <a:pt x="276" y="183"/>
                  </a:cubicBezTo>
                  <a:cubicBezTo>
                    <a:pt x="301" y="108"/>
                    <a:pt x="251" y="32"/>
                    <a:pt x="201" y="7"/>
                  </a:cubicBezTo>
                  <a:cubicBezTo>
                    <a:pt x="187" y="3"/>
                    <a:pt x="173" y="1"/>
                    <a:pt x="16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5"/>
            <p:cNvSpPr/>
            <p:nvPr/>
          </p:nvSpPr>
          <p:spPr>
            <a:xfrm>
              <a:off x="2513925" y="592525"/>
              <a:ext cx="8175" cy="6675"/>
            </a:xfrm>
            <a:custGeom>
              <a:avLst/>
              <a:gdLst/>
              <a:ahLst/>
              <a:cxnLst/>
              <a:rect l="l" t="t" r="r" b="b"/>
              <a:pathLst>
                <a:path w="327" h="267" extrusionOk="0">
                  <a:moveTo>
                    <a:pt x="156" y="0"/>
                  </a:moveTo>
                  <a:cubicBezTo>
                    <a:pt x="106" y="0"/>
                    <a:pt x="44" y="28"/>
                    <a:pt x="26" y="85"/>
                  </a:cubicBezTo>
                  <a:cubicBezTo>
                    <a:pt x="1" y="160"/>
                    <a:pt x="51" y="235"/>
                    <a:pt x="126" y="260"/>
                  </a:cubicBezTo>
                  <a:cubicBezTo>
                    <a:pt x="139" y="265"/>
                    <a:pt x="153" y="267"/>
                    <a:pt x="166" y="267"/>
                  </a:cubicBezTo>
                  <a:cubicBezTo>
                    <a:pt x="226" y="267"/>
                    <a:pt x="281" y="222"/>
                    <a:pt x="301" y="160"/>
                  </a:cubicBezTo>
                  <a:cubicBezTo>
                    <a:pt x="326" y="110"/>
                    <a:pt x="276" y="10"/>
                    <a:pt x="201" y="10"/>
                  </a:cubicBezTo>
                  <a:cubicBezTo>
                    <a:pt x="189" y="3"/>
                    <a:pt x="173" y="0"/>
                    <a:pt x="15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5"/>
            <p:cNvSpPr/>
            <p:nvPr/>
          </p:nvSpPr>
          <p:spPr>
            <a:xfrm>
              <a:off x="2437475" y="633300"/>
              <a:ext cx="8175" cy="6700"/>
            </a:xfrm>
            <a:custGeom>
              <a:avLst/>
              <a:gdLst/>
              <a:ahLst/>
              <a:cxnLst/>
              <a:rect l="l" t="t" r="r" b="b"/>
              <a:pathLst>
                <a:path w="327" h="268" extrusionOk="0">
                  <a:moveTo>
                    <a:pt x="160" y="1"/>
                  </a:moveTo>
                  <a:cubicBezTo>
                    <a:pt x="100" y="1"/>
                    <a:pt x="46" y="42"/>
                    <a:pt x="26" y="83"/>
                  </a:cubicBezTo>
                  <a:cubicBezTo>
                    <a:pt x="1" y="158"/>
                    <a:pt x="51" y="233"/>
                    <a:pt x="126" y="258"/>
                  </a:cubicBezTo>
                  <a:cubicBezTo>
                    <a:pt x="145" y="265"/>
                    <a:pt x="164" y="268"/>
                    <a:pt x="182" y="268"/>
                  </a:cubicBezTo>
                  <a:cubicBezTo>
                    <a:pt x="236" y="268"/>
                    <a:pt x="283" y="239"/>
                    <a:pt x="302" y="183"/>
                  </a:cubicBezTo>
                  <a:cubicBezTo>
                    <a:pt x="327" y="108"/>
                    <a:pt x="277" y="33"/>
                    <a:pt x="201" y="8"/>
                  </a:cubicBezTo>
                  <a:cubicBezTo>
                    <a:pt x="188" y="3"/>
                    <a:pt x="174" y="1"/>
                    <a:pt x="16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5"/>
            <p:cNvSpPr/>
            <p:nvPr/>
          </p:nvSpPr>
          <p:spPr>
            <a:xfrm>
              <a:off x="2465050" y="583200"/>
              <a:ext cx="8175" cy="7225"/>
            </a:xfrm>
            <a:custGeom>
              <a:avLst/>
              <a:gdLst/>
              <a:ahLst/>
              <a:cxnLst/>
              <a:rect l="l" t="t" r="r" b="b"/>
              <a:pathLst>
                <a:path w="327" h="289" extrusionOk="0">
                  <a:moveTo>
                    <a:pt x="162" y="0"/>
                  </a:moveTo>
                  <a:cubicBezTo>
                    <a:pt x="101" y="0"/>
                    <a:pt x="46" y="45"/>
                    <a:pt x="26" y="107"/>
                  </a:cubicBezTo>
                  <a:cubicBezTo>
                    <a:pt x="1" y="182"/>
                    <a:pt x="51" y="257"/>
                    <a:pt x="126" y="282"/>
                  </a:cubicBezTo>
                  <a:cubicBezTo>
                    <a:pt x="139" y="287"/>
                    <a:pt x="153" y="289"/>
                    <a:pt x="166" y="289"/>
                  </a:cubicBezTo>
                  <a:cubicBezTo>
                    <a:pt x="226" y="289"/>
                    <a:pt x="281" y="244"/>
                    <a:pt x="301" y="182"/>
                  </a:cubicBezTo>
                  <a:cubicBezTo>
                    <a:pt x="327" y="107"/>
                    <a:pt x="276" y="32"/>
                    <a:pt x="201" y="7"/>
                  </a:cubicBezTo>
                  <a:cubicBezTo>
                    <a:pt x="188" y="2"/>
                    <a:pt x="175" y="0"/>
                    <a:pt x="162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5"/>
            <p:cNvSpPr/>
            <p:nvPr/>
          </p:nvSpPr>
          <p:spPr>
            <a:xfrm>
              <a:off x="2483225" y="506750"/>
              <a:ext cx="8175" cy="6675"/>
            </a:xfrm>
            <a:custGeom>
              <a:avLst/>
              <a:gdLst/>
              <a:ahLst/>
              <a:cxnLst/>
              <a:rect l="l" t="t" r="r" b="b"/>
              <a:pathLst>
                <a:path w="327" h="267" extrusionOk="0">
                  <a:moveTo>
                    <a:pt x="160" y="0"/>
                  </a:moveTo>
                  <a:cubicBezTo>
                    <a:pt x="100" y="0"/>
                    <a:pt x="46" y="41"/>
                    <a:pt x="26" y="82"/>
                  </a:cubicBezTo>
                  <a:cubicBezTo>
                    <a:pt x="1" y="157"/>
                    <a:pt x="51" y="233"/>
                    <a:pt x="126" y="258"/>
                  </a:cubicBezTo>
                  <a:cubicBezTo>
                    <a:pt x="138" y="264"/>
                    <a:pt x="154" y="267"/>
                    <a:pt x="171" y="267"/>
                  </a:cubicBezTo>
                  <a:cubicBezTo>
                    <a:pt x="221" y="267"/>
                    <a:pt x="282" y="239"/>
                    <a:pt x="301" y="182"/>
                  </a:cubicBezTo>
                  <a:cubicBezTo>
                    <a:pt x="326" y="107"/>
                    <a:pt x="276" y="32"/>
                    <a:pt x="201" y="7"/>
                  </a:cubicBezTo>
                  <a:cubicBezTo>
                    <a:pt x="187" y="2"/>
                    <a:pt x="173" y="0"/>
                    <a:pt x="160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5"/>
            <p:cNvSpPr/>
            <p:nvPr/>
          </p:nvSpPr>
          <p:spPr>
            <a:xfrm>
              <a:off x="2366050" y="511525"/>
              <a:ext cx="13200" cy="11550"/>
            </a:xfrm>
            <a:custGeom>
              <a:avLst/>
              <a:gdLst/>
              <a:ahLst/>
              <a:cxnLst/>
              <a:rect l="l" t="t" r="r" b="b"/>
              <a:pathLst>
                <a:path w="528" h="462" extrusionOk="0">
                  <a:moveTo>
                    <a:pt x="272" y="1"/>
                  </a:moveTo>
                  <a:cubicBezTo>
                    <a:pt x="176" y="1"/>
                    <a:pt x="90" y="68"/>
                    <a:pt x="51" y="167"/>
                  </a:cubicBezTo>
                  <a:cubicBezTo>
                    <a:pt x="1" y="292"/>
                    <a:pt x="76" y="417"/>
                    <a:pt x="201" y="443"/>
                  </a:cubicBezTo>
                  <a:cubicBezTo>
                    <a:pt x="234" y="455"/>
                    <a:pt x="266" y="462"/>
                    <a:pt x="297" y="462"/>
                  </a:cubicBezTo>
                  <a:cubicBezTo>
                    <a:pt x="386" y="462"/>
                    <a:pt x="465" y="410"/>
                    <a:pt x="502" y="317"/>
                  </a:cubicBezTo>
                  <a:cubicBezTo>
                    <a:pt x="527" y="192"/>
                    <a:pt x="477" y="67"/>
                    <a:pt x="352" y="16"/>
                  </a:cubicBezTo>
                  <a:cubicBezTo>
                    <a:pt x="325" y="6"/>
                    <a:pt x="298" y="1"/>
                    <a:pt x="272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5"/>
            <p:cNvSpPr/>
            <p:nvPr/>
          </p:nvSpPr>
          <p:spPr>
            <a:xfrm>
              <a:off x="2362925" y="648350"/>
              <a:ext cx="12550" cy="11000"/>
            </a:xfrm>
            <a:custGeom>
              <a:avLst/>
              <a:gdLst/>
              <a:ahLst/>
              <a:cxnLst/>
              <a:rect l="l" t="t" r="r" b="b"/>
              <a:pathLst>
                <a:path w="502" h="440" extrusionOk="0">
                  <a:moveTo>
                    <a:pt x="264" y="1"/>
                  </a:moveTo>
                  <a:cubicBezTo>
                    <a:pt x="162" y="1"/>
                    <a:pt x="71" y="53"/>
                    <a:pt x="51" y="158"/>
                  </a:cubicBezTo>
                  <a:cubicBezTo>
                    <a:pt x="0" y="258"/>
                    <a:pt x="51" y="383"/>
                    <a:pt x="176" y="433"/>
                  </a:cubicBezTo>
                  <a:cubicBezTo>
                    <a:pt x="197" y="437"/>
                    <a:pt x="218" y="439"/>
                    <a:pt x="238" y="439"/>
                  </a:cubicBezTo>
                  <a:cubicBezTo>
                    <a:pt x="340" y="439"/>
                    <a:pt x="431" y="387"/>
                    <a:pt x="452" y="283"/>
                  </a:cubicBezTo>
                  <a:cubicBezTo>
                    <a:pt x="502" y="183"/>
                    <a:pt x="427" y="57"/>
                    <a:pt x="326" y="7"/>
                  </a:cubicBezTo>
                  <a:cubicBezTo>
                    <a:pt x="305" y="3"/>
                    <a:pt x="285" y="1"/>
                    <a:pt x="264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8" name="Google Shape;738;p5"/>
          <p:cNvGrpSpPr/>
          <p:nvPr/>
        </p:nvGrpSpPr>
        <p:grpSpPr>
          <a:xfrm rot="5400000">
            <a:off x="6980410" y="1659158"/>
            <a:ext cx="3450915" cy="876234"/>
            <a:chOff x="2042750" y="484825"/>
            <a:chExt cx="1210550" cy="307375"/>
          </a:xfrm>
        </p:grpSpPr>
        <p:sp>
          <p:nvSpPr>
            <p:cNvPr id="739" name="Google Shape;739;p5"/>
            <p:cNvSpPr/>
            <p:nvPr/>
          </p:nvSpPr>
          <p:spPr>
            <a:xfrm>
              <a:off x="2604775" y="670825"/>
              <a:ext cx="17575" cy="15125"/>
            </a:xfrm>
            <a:custGeom>
              <a:avLst/>
              <a:gdLst/>
              <a:ahLst/>
              <a:cxnLst/>
              <a:rect l="l" t="t" r="r" b="b"/>
              <a:pathLst>
                <a:path w="703" h="605" extrusionOk="0">
                  <a:moveTo>
                    <a:pt x="362" y="0"/>
                  </a:moveTo>
                  <a:cubicBezTo>
                    <a:pt x="300" y="0"/>
                    <a:pt x="236" y="20"/>
                    <a:pt x="176" y="61"/>
                  </a:cubicBezTo>
                  <a:cubicBezTo>
                    <a:pt x="51" y="136"/>
                    <a:pt x="1" y="336"/>
                    <a:pt x="101" y="487"/>
                  </a:cubicBezTo>
                  <a:cubicBezTo>
                    <a:pt x="164" y="565"/>
                    <a:pt x="265" y="604"/>
                    <a:pt x="364" y="604"/>
                  </a:cubicBezTo>
                  <a:cubicBezTo>
                    <a:pt x="422" y="604"/>
                    <a:pt x="480" y="590"/>
                    <a:pt x="527" y="562"/>
                  </a:cubicBezTo>
                  <a:cubicBezTo>
                    <a:pt x="677" y="462"/>
                    <a:pt x="702" y="261"/>
                    <a:pt x="602" y="136"/>
                  </a:cubicBezTo>
                  <a:cubicBezTo>
                    <a:pt x="542" y="45"/>
                    <a:pt x="455" y="0"/>
                    <a:pt x="362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5"/>
            <p:cNvSpPr/>
            <p:nvPr/>
          </p:nvSpPr>
          <p:spPr>
            <a:xfrm>
              <a:off x="2932475" y="718050"/>
              <a:ext cx="19450" cy="17275"/>
            </a:xfrm>
            <a:custGeom>
              <a:avLst/>
              <a:gdLst/>
              <a:ahLst/>
              <a:cxnLst/>
              <a:rect l="l" t="t" r="r" b="b"/>
              <a:pathLst>
                <a:path w="778" h="691" extrusionOk="0">
                  <a:moveTo>
                    <a:pt x="379" y="1"/>
                  </a:moveTo>
                  <a:cubicBezTo>
                    <a:pt x="242" y="1"/>
                    <a:pt x="114" y="91"/>
                    <a:pt x="76" y="227"/>
                  </a:cubicBezTo>
                  <a:cubicBezTo>
                    <a:pt x="1" y="402"/>
                    <a:pt x="101" y="603"/>
                    <a:pt x="276" y="678"/>
                  </a:cubicBezTo>
                  <a:cubicBezTo>
                    <a:pt x="311" y="687"/>
                    <a:pt x="345" y="691"/>
                    <a:pt x="378" y="691"/>
                  </a:cubicBezTo>
                  <a:cubicBezTo>
                    <a:pt x="535" y="691"/>
                    <a:pt x="665" y="597"/>
                    <a:pt x="727" y="452"/>
                  </a:cubicBezTo>
                  <a:cubicBezTo>
                    <a:pt x="778" y="277"/>
                    <a:pt x="677" y="76"/>
                    <a:pt x="502" y="26"/>
                  </a:cubicBezTo>
                  <a:cubicBezTo>
                    <a:pt x="462" y="9"/>
                    <a:pt x="420" y="1"/>
                    <a:pt x="37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5"/>
            <p:cNvSpPr/>
            <p:nvPr/>
          </p:nvSpPr>
          <p:spPr>
            <a:xfrm>
              <a:off x="2974450" y="613725"/>
              <a:ext cx="19450" cy="17275"/>
            </a:xfrm>
            <a:custGeom>
              <a:avLst/>
              <a:gdLst/>
              <a:ahLst/>
              <a:cxnLst/>
              <a:rect l="l" t="t" r="r" b="b"/>
              <a:pathLst>
                <a:path w="778" h="691" extrusionOk="0">
                  <a:moveTo>
                    <a:pt x="409" y="1"/>
                  </a:moveTo>
                  <a:cubicBezTo>
                    <a:pt x="261" y="1"/>
                    <a:pt x="117" y="94"/>
                    <a:pt x="76" y="239"/>
                  </a:cubicBezTo>
                  <a:cubicBezTo>
                    <a:pt x="1" y="415"/>
                    <a:pt x="101" y="615"/>
                    <a:pt x="276" y="665"/>
                  </a:cubicBezTo>
                  <a:cubicBezTo>
                    <a:pt x="317" y="683"/>
                    <a:pt x="358" y="691"/>
                    <a:pt x="399" y="691"/>
                  </a:cubicBezTo>
                  <a:cubicBezTo>
                    <a:pt x="536" y="691"/>
                    <a:pt x="664" y="600"/>
                    <a:pt x="703" y="465"/>
                  </a:cubicBezTo>
                  <a:cubicBezTo>
                    <a:pt x="778" y="289"/>
                    <a:pt x="677" y="89"/>
                    <a:pt x="502" y="14"/>
                  </a:cubicBezTo>
                  <a:cubicBezTo>
                    <a:pt x="471" y="5"/>
                    <a:pt x="440" y="1"/>
                    <a:pt x="40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5"/>
            <p:cNvSpPr/>
            <p:nvPr/>
          </p:nvSpPr>
          <p:spPr>
            <a:xfrm>
              <a:off x="2760175" y="716950"/>
              <a:ext cx="11925" cy="10700"/>
            </a:xfrm>
            <a:custGeom>
              <a:avLst/>
              <a:gdLst/>
              <a:ahLst/>
              <a:cxnLst/>
              <a:rect l="l" t="t" r="r" b="b"/>
              <a:pathLst>
                <a:path w="477" h="428" extrusionOk="0">
                  <a:moveTo>
                    <a:pt x="220" y="1"/>
                  </a:moveTo>
                  <a:cubicBezTo>
                    <a:pt x="143" y="1"/>
                    <a:pt x="69" y="52"/>
                    <a:pt x="50" y="145"/>
                  </a:cubicBezTo>
                  <a:cubicBezTo>
                    <a:pt x="0" y="246"/>
                    <a:pt x="75" y="371"/>
                    <a:pt x="176" y="421"/>
                  </a:cubicBezTo>
                  <a:cubicBezTo>
                    <a:pt x="192" y="425"/>
                    <a:pt x="210" y="427"/>
                    <a:pt x="227" y="427"/>
                  </a:cubicBezTo>
                  <a:cubicBezTo>
                    <a:pt x="316" y="427"/>
                    <a:pt x="410" y="375"/>
                    <a:pt x="451" y="271"/>
                  </a:cubicBezTo>
                  <a:cubicBezTo>
                    <a:pt x="476" y="170"/>
                    <a:pt x="426" y="45"/>
                    <a:pt x="301" y="20"/>
                  </a:cubicBezTo>
                  <a:cubicBezTo>
                    <a:pt x="275" y="7"/>
                    <a:pt x="248" y="1"/>
                    <a:pt x="22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5"/>
            <p:cNvSpPr/>
            <p:nvPr/>
          </p:nvSpPr>
          <p:spPr>
            <a:xfrm>
              <a:off x="2917450" y="671300"/>
              <a:ext cx="11925" cy="10850"/>
            </a:xfrm>
            <a:custGeom>
              <a:avLst/>
              <a:gdLst/>
              <a:ahLst/>
              <a:cxnLst/>
              <a:rect l="l" t="t" r="r" b="b"/>
              <a:pathLst>
                <a:path w="477" h="434" extrusionOk="0">
                  <a:moveTo>
                    <a:pt x="233" y="0"/>
                  </a:moveTo>
                  <a:cubicBezTo>
                    <a:pt x="150" y="0"/>
                    <a:pt x="70" y="63"/>
                    <a:pt x="50" y="142"/>
                  </a:cubicBezTo>
                  <a:cubicBezTo>
                    <a:pt x="0" y="267"/>
                    <a:pt x="50" y="392"/>
                    <a:pt x="175" y="417"/>
                  </a:cubicBezTo>
                  <a:cubicBezTo>
                    <a:pt x="197" y="428"/>
                    <a:pt x="221" y="433"/>
                    <a:pt x="244" y="433"/>
                  </a:cubicBezTo>
                  <a:cubicBezTo>
                    <a:pt x="327" y="433"/>
                    <a:pt x="412" y="370"/>
                    <a:pt x="451" y="292"/>
                  </a:cubicBezTo>
                  <a:cubicBezTo>
                    <a:pt x="476" y="167"/>
                    <a:pt x="426" y="67"/>
                    <a:pt x="301" y="16"/>
                  </a:cubicBezTo>
                  <a:cubicBezTo>
                    <a:pt x="279" y="5"/>
                    <a:pt x="256" y="0"/>
                    <a:pt x="233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5"/>
            <p:cNvSpPr/>
            <p:nvPr/>
          </p:nvSpPr>
          <p:spPr>
            <a:xfrm>
              <a:off x="2797775" y="735450"/>
              <a:ext cx="12550" cy="10700"/>
            </a:xfrm>
            <a:custGeom>
              <a:avLst/>
              <a:gdLst/>
              <a:ahLst/>
              <a:cxnLst/>
              <a:rect l="l" t="t" r="r" b="b"/>
              <a:pathLst>
                <a:path w="502" h="428" extrusionOk="0">
                  <a:moveTo>
                    <a:pt x="264" y="1"/>
                  </a:moveTo>
                  <a:cubicBezTo>
                    <a:pt x="162" y="1"/>
                    <a:pt x="71" y="53"/>
                    <a:pt x="50" y="157"/>
                  </a:cubicBezTo>
                  <a:cubicBezTo>
                    <a:pt x="0" y="257"/>
                    <a:pt x="75" y="383"/>
                    <a:pt x="176" y="408"/>
                  </a:cubicBezTo>
                  <a:cubicBezTo>
                    <a:pt x="208" y="421"/>
                    <a:pt x="239" y="427"/>
                    <a:pt x="267" y="427"/>
                  </a:cubicBezTo>
                  <a:cubicBezTo>
                    <a:pt x="349" y="427"/>
                    <a:pt x="414" y="375"/>
                    <a:pt x="451" y="283"/>
                  </a:cubicBezTo>
                  <a:cubicBezTo>
                    <a:pt x="501" y="182"/>
                    <a:pt x="426" y="57"/>
                    <a:pt x="326" y="7"/>
                  </a:cubicBezTo>
                  <a:cubicBezTo>
                    <a:pt x="305" y="3"/>
                    <a:pt x="284" y="1"/>
                    <a:pt x="264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5"/>
            <p:cNvSpPr/>
            <p:nvPr/>
          </p:nvSpPr>
          <p:spPr>
            <a:xfrm>
              <a:off x="2841000" y="657525"/>
              <a:ext cx="11925" cy="10600"/>
            </a:xfrm>
            <a:custGeom>
              <a:avLst/>
              <a:gdLst/>
              <a:ahLst/>
              <a:cxnLst/>
              <a:rect l="l" t="t" r="r" b="b"/>
              <a:pathLst>
                <a:path w="477" h="424" extrusionOk="0">
                  <a:moveTo>
                    <a:pt x="245" y="0"/>
                  </a:moveTo>
                  <a:cubicBezTo>
                    <a:pt x="151" y="0"/>
                    <a:pt x="70" y="63"/>
                    <a:pt x="51" y="141"/>
                  </a:cubicBezTo>
                  <a:cubicBezTo>
                    <a:pt x="0" y="267"/>
                    <a:pt x="76" y="367"/>
                    <a:pt x="176" y="417"/>
                  </a:cubicBezTo>
                  <a:cubicBezTo>
                    <a:pt x="197" y="421"/>
                    <a:pt x="218" y="423"/>
                    <a:pt x="238" y="423"/>
                  </a:cubicBezTo>
                  <a:cubicBezTo>
                    <a:pt x="334" y="423"/>
                    <a:pt x="410" y="375"/>
                    <a:pt x="452" y="292"/>
                  </a:cubicBezTo>
                  <a:cubicBezTo>
                    <a:pt x="477" y="166"/>
                    <a:pt x="426" y="41"/>
                    <a:pt x="326" y="16"/>
                  </a:cubicBezTo>
                  <a:cubicBezTo>
                    <a:pt x="299" y="5"/>
                    <a:pt x="271" y="0"/>
                    <a:pt x="245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5"/>
            <p:cNvSpPr/>
            <p:nvPr/>
          </p:nvSpPr>
          <p:spPr>
            <a:xfrm>
              <a:off x="2869200" y="537850"/>
              <a:ext cx="11925" cy="10850"/>
            </a:xfrm>
            <a:custGeom>
              <a:avLst/>
              <a:gdLst/>
              <a:ahLst/>
              <a:cxnLst/>
              <a:rect l="l" t="t" r="r" b="b"/>
              <a:pathLst>
                <a:path w="477" h="434" extrusionOk="0">
                  <a:moveTo>
                    <a:pt x="245" y="0"/>
                  </a:moveTo>
                  <a:cubicBezTo>
                    <a:pt x="151" y="0"/>
                    <a:pt x="70" y="63"/>
                    <a:pt x="50" y="141"/>
                  </a:cubicBezTo>
                  <a:cubicBezTo>
                    <a:pt x="0" y="267"/>
                    <a:pt x="75" y="392"/>
                    <a:pt x="176" y="417"/>
                  </a:cubicBezTo>
                  <a:cubicBezTo>
                    <a:pt x="203" y="428"/>
                    <a:pt x="229" y="433"/>
                    <a:pt x="254" y="433"/>
                  </a:cubicBezTo>
                  <a:cubicBezTo>
                    <a:pt x="343" y="433"/>
                    <a:pt x="412" y="370"/>
                    <a:pt x="451" y="292"/>
                  </a:cubicBezTo>
                  <a:cubicBezTo>
                    <a:pt x="476" y="166"/>
                    <a:pt x="426" y="41"/>
                    <a:pt x="326" y="16"/>
                  </a:cubicBezTo>
                  <a:cubicBezTo>
                    <a:pt x="299" y="5"/>
                    <a:pt x="271" y="0"/>
                    <a:pt x="245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5"/>
            <p:cNvSpPr/>
            <p:nvPr/>
          </p:nvSpPr>
          <p:spPr>
            <a:xfrm>
              <a:off x="2686850" y="545425"/>
              <a:ext cx="20075" cy="18225"/>
            </a:xfrm>
            <a:custGeom>
              <a:avLst/>
              <a:gdLst/>
              <a:ahLst/>
              <a:cxnLst/>
              <a:rect l="l" t="t" r="r" b="b"/>
              <a:pathLst>
                <a:path w="803" h="729" extrusionOk="0">
                  <a:moveTo>
                    <a:pt x="423" y="1"/>
                  </a:moveTo>
                  <a:cubicBezTo>
                    <a:pt x="261" y="1"/>
                    <a:pt x="113" y="95"/>
                    <a:pt x="51" y="239"/>
                  </a:cubicBezTo>
                  <a:cubicBezTo>
                    <a:pt x="1" y="440"/>
                    <a:pt x="101" y="640"/>
                    <a:pt x="277" y="716"/>
                  </a:cubicBezTo>
                  <a:cubicBezTo>
                    <a:pt x="312" y="724"/>
                    <a:pt x="347" y="728"/>
                    <a:pt x="381" y="728"/>
                  </a:cubicBezTo>
                  <a:cubicBezTo>
                    <a:pt x="543" y="728"/>
                    <a:pt x="691" y="635"/>
                    <a:pt x="753" y="490"/>
                  </a:cubicBezTo>
                  <a:cubicBezTo>
                    <a:pt x="803" y="290"/>
                    <a:pt x="703" y="89"/>
                    <a:pt x="527" y="14"/>
                  </a:cubicBezTo>
                  <a:cubicBezTo>
                    <a:pt x="492" y="5"/>
                    <a:pt x="457" y="1"/>
                    <a:pt x="423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5"/>
            <p:cNvSpPr/>
            <p:nvPr/>
          </p:nvSpPr>
          <p:spPr>
            <a:xfrm>
              <a:off x="2681225" y="759050"/>
              <a:ext cx="19450" cy="17050"/>
            </a:xfrm>
            <a:custGeom>
              <a:avLst/>
              <a:gdLst/>
              <a:ahLst/>
              <a:cxnLst/>
              <a:rect l="l" t="t" r="r" b="b"/>
              <a:pathLst>
                <a:path w="778" h="682" extrusionOk="0">
                  <a:moveTo>
                    <a:pt x="395" y="0"/>
                  </a:moveTo>
                  <a:cubicBezTo>
                    <a:pt x="252" y="0"/>
                    <a:pt x="116" y="80"/>
                    <a:pt x="76" y="241"/>
                  </a:cubicBezTo>
                  <a:cubicBezTo>
                    <a:pt x="0" y="416"/>
                    <a:pt x="101" y="592"/>
                    <a:pt x="276" y="667"/>
                  </a:cubicBezTo>
                  <a:cubicBezTo>
                    <a:pt x="311" y="677"/>
                    <a:pt x="347" y="682"/>
                    <a:pt x="383" y="682"/>
                  </a:cubicBezTo>
                  <a:cubicBezTo>
                    <a:pt x="526" y="682"/>
                    <a:pt x="662" y="602"/>
                    <a:pt x="702" y="441"/>
                  </a:cubicBezTo>
                  <a:cubicBezTo>
                    <a:pt x="777" y="266"/>
                    <a:pt x="677" y="65"/>
                    <a:pt x="502" y="15"/>
                  </a:cubicBezTo>
                  <a:cubicBezTo>
                    <a:pt x="467" y="5"/>
                    <a:pt x="430" y="0"/>
                    <a:pt x="395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5"/>
            <p:cNvSpPr/>
            <p:nvPr/>
          </p:nvSpPr>
          <p:spPr>
            <a:xfrm>
              <a:off x="2042750" y="617575"/>
              <a:ext cx="17575" cy="15375"/>
            </a:xfrm>
            <a:custGeom>
              <a:avLst/>
              <a:gdLst/>
              <a:ahLst/>
              <a:cxnLst/>
              <a:rect l="l" t="t" r="r" b="b"/>
              <a:pathLst>
                <a:path w="703" h="615" extrusionOk="0">
                  <a:moveTo>
                    <a:pt x="362" y="0"/>
                  </a:moveTo>
                  <a:cubicBezTo>
                    <a:pt x="300" y="0"/>
                    <a:pt x="236" y="20"/>
                    <a:pt x="176" y="60"/>
                  </a:cubicBezTo>
                  <a:cubicBezTo>
                    <a:pt x="25" y="160"/>
                    <a:pt x="0" y="336"/>
                    <a:pt x="101" y="486"/>
                  </a:cubicBezTo>
                  <a:cubicBezTo>
                    <a:pt x="164" y="566"/>
                    <a:pt x="258" y="615"/>
                    <a:pt x="356" y="615"/>
                  </a:cubicBezTo>
                  <a:cubicBezTo>
                    <a:pt x="413" y="615"/>
                    <a:pt x="472" y="598"/>
                    <a:pt x="527" y="561"/>
                  </a:cubicBezTo>
                  <a:cubicBezTo>
                    <a:pt x="652" y="461"/>
                    <a:pt x="702" y="286"/>
                    <a:pt x="602" y="135"/>
                  </a:cubicBezTo>
                  <a:cubicBezTo>
                    <a:pt x="542" y="45"/>
                    <a:pt x="455" y="0"/>
                    <a:pt x="362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5"/>
            <p:cNvSpPr/>
            <p:nvPr/>
          </p:nvSpPr>
          <p:spPr>
            <a:xfrm>
              <a:off x="2370450" y="665050"/>
              <a:ext cx="19450" cy="17075"/>
            </a:xfrm>
            <a:custGeom>
              <a:avLst/>
              <a:gdLst/>
              <a:ahLst/>
              <a:cxnLst/>
              <a:rect l="l" t="t" r="r" b="b"/>
              <a:pathLst>
                <a:path w="778" h="683" extrusionOk="0">
                  <a:moveTo>
                    <a:pt x="395" y="1"/>
                  </a:moveTo>
                  <a:cubicBezTo>
                    <a:pt x="252" y="1"/>
                    <a:pt x="116" y="81"/>
                    <a:pt x="75" y="241"/>
                  </a:cubicBezTo>
                  <a:cubicBezTo>
                    <a:pt x="0" y="417"/>
                    <a:pt x="100" y="592"/>
                    <a:pt x="276" y="667"/>
                  </a:cubicBezTo>
                  <a:cubicBezTo>
                    <a:pt x="311" y="677"/>
                    <a:pt x="347" y="682"/>
                    <a:pt x="383" y="682"/>
                  </a:cubicBezTo>
                  <a:cubicBezTo>
                    <a:pt x="526" y="682"/>
                    <a:pt x="662" y="602"/>
                    <a:pt x="702" y="442"/>
                  </a:cubicBezTo>
                  <a:cubicBezTo>
                    <a:pt x="777" y="266"/>
                    <a:pt x="677" y="66"/>
                    <a:pt x="501" y="16"/>
                  </a:cubicBezTo>
                  <a:cubicBezTo>
                    <a:pt x="466" y="6"/>
                    <a:pt x="430" y="1"/>
                    <a:pt x="395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5"/>
            <p:cNvSpPr/>
            <p:nvPr/>
          </p:nvSpPr>
          <p:spPr>
            <a:xfrm>
              <a:off x="2412425" y="560800"/>
              <a:ext cx="19450" cy="17250"/>
            </a:xfrm>
            <a:custGeom>
              <a:avLst/>
              <a:gdLst/>
              <a:ahLst/>
              <a:cxnLst/>
              <a:rect l="l" t="t" r="r" b="b"/>
              <a:pathLst>
                <a:path w="778" h="690" extrusionOk="0">
                  <a:moveTo>
                    <a:pt x="369" y="0"/>
                  </a:moveTo>
                  <a:cubicBezTo>
                    <a:pt x="226" y="0"/>
                    <a:pt x="109" y="91"/>
                    <a:pt x="51" y="226"/>
                  </a:cubicBezTo>
                  <a:cubicBezTo>
                    <a:pt x="0" y="401"/>
                    <a:pt x="101" y="602"/>
                    <a:pt x="276" y="677"/>
                  </a:cubicBezTo>
                  <a:cubicBezTo>
                    <a:pt x="307" y="686"/>
                    <a:pt x="338" y="690"/>
                    <a:pt x="369" y="690"/>
                  </a:cubicBezTo>
                  <a:cubicBezTo>
                    <a:pt x="517" y="690"/>
                    <a:pt x="661" y="596"/>
                    <a:pt x="702" y="451"/>
                  </a:cubicBezTo>
                  <a:cubicBezTo>
                    <a:pt x="777" y="276"/>
                    <a:pt x="677" y="76"/>
                    <a:pt x="502" y="25"/>
                  </a:cubicBezTo>
                  <a:cubicBezTo>
                    <a:pt x="456" y="8"/>
                    <a:pt x="411" y="0"/>
                    <a:pt x="369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5"/>
            <p:cNvSpPr/>
            <p:nvPr/>
          </p:nvSpPr>
          <p:spPr>
            <a:xfrm>
              <a:off x="2198125" y="663775"/>
              <a:ext cx="11950" cy="10850"/>
            </a:xfrm>
            <a:custGeom>
              <a:avLst/>
              <a:gdLst/>
              <a:ahLst/>
              <a:cxnLst/>
              <a:rect l="l" t="t" r="r" b="b"/>
              <a:pathLst>
                <a:path w="478" h="434" extrusionOk="0">
                  <a:moveTo>
                    <a:pt x="233" y="1"/>
                  </a:moveTo>
                  <a:cubicBezTo>
                    <a:pt x="150" y="1"/>
                    <a:pt x="65" y="64"/>
                    <a:pt x="26" y="142"/>
                  </a:cubicBezTo>
                  <a:cubicBezTo>
                    <a:pt x="1" y="267"/>
                    <a:pt x="51" y="368"/>
                    <a:pt x="176" y="418"/>
                  </a:cubicBezTo>
                  <a:cubicBezTo>
                    <a:pt x="198" y="429"/>
                    <a:pt x="222" y="434"/>
                    <a:pt x="245" y="434"/>
                  </a:cubicBezTo>
                  <a:cubicBezTo>
                    <a:pt x="327" y="434"/>
                    <a:pt x="407" y="371"/>
                    <a:pt x="427" y="292"/>
                  </a:cubicBezTo>
                  <a:cubicBezTo>
                    <a:pt x="477" y="167"/>
                    <a:pt x="427" y="42"/>
                    <a:pt x="302" y="17"/>
                  </a:cubicBezTo>
                  <a:cubicBezTo>
                    <a:pt x="280" y="6"/>
                    <a:pt x="257" y="1"/>
                    <a:pt x="233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5"/>
            <p:cNvSpPr/>
            <p:nvPr/>
          </p:nvSpPr>
          <p:spPr>
            <a:xfrm>
              <a:off x="2355400" y="618275"/>
              <a:ext cx="11925" cy="10700"/>
            </a:xfrm>
            <a:custGeom>
              <a:avLst/>
              <a:gdLst/>
              <a:ahLst/>
              <a:cxnLst/>
              <a:rect l="l" t="t" r="r" b="b"/>
              <a:pathLst>
                <a:path w="477" h="428" extrusionOk="0">
                  <a:moveTo>
                    <a:pt x="250" y="1"/>
                  </a:moveTo>
                  <a:cubicBezTo>
                    <a:pt x="162" y="1"/>
                    <a:pt x="68" y="53"/>
                    <a:pt x="26" y="157"/>
                  </a:cubicBezTo>
                  <a:cubicBezTo>
                    <a:pt x="1" y="258"/>
                    <a:pt x="51" y="383"/>
                    <a:pt x="176" y="408"/>
                  </a:cubicBezTo>
                  <a:cubicBezTo>
                    <a:pt x="202" y="421"/>
                    <a:pt x="230" y="427"/>
                    <a:pt x="257" y="427"/>
                  </a:cubicBezTo>
                  <a:cubicBezTo>
                    <a:pt x="334" y="427"/>
                    <a:pt x="408" y="376"/>
                    <a:pt x="427" y="283"/>
                  </a:cubicBezTo>
                  <a:cubicBezTo>
                    <a:pt x="477" y="183"/>
                    <a:pt x="427" y="57"/>
                    <a:pt x="301" y="7"/>
                  </a:cubicBezTo>
                  <a:cubicBezTo>
                    <a:pt x="285" y="3"/>
                    <a:pt x="267" y="1"/>
                    <a:pt x="25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5"/>
            <p:cNvSpPr/>
            <p:nvPr/>
          </p:nvSpPr>
          <p:spPr>
            <a:xfrm>
              <a:off x="2235725" y="682500"/>
              <a:ext cx="11925" cy="10675"/>
            </a:xfrm>
            <a:custGeom>
              <a:avLst/>
              <a:gdLst/>
              <a:ahLst/>
              <a:cxnLst/>
              <a:rect l="l" t="t" r="r" b="b"/>
              <a:pathLst>
                <a:path w="477" h="427" extrusionOk="0">
                  <a:moveTo>
                    <a:pt x="221" y="0"/>
                  </a:moveTo>
                  <a:cubicBezTo>
                    <a:pt x="143" y="0"/>
                    <a:pt x="69" y="52"/>
                    <a:pt x="51" y="145"/>
                  </a:cubicBezTo>
                  <a:cubicBezTo>
                    <a:pt x="1" y="245"/>
                    <a:pt x="51" y="370"/>
                    <a:pt x="176" y="421"/>
                  </a:cubicBezTo>
                  <a:cubicBezTo>
                    <a:pt x="193" y="425"/>
                    <a:pt x="210" y="427"/>
                    <a:pt x="228" y="427"/>
                  </a:cubicBezTo>
                  <a:cubicBezTo>
                    <a:pt x="316" y="427"/>
                    <a:pt x="410" y="375"/>
                    <a:pt x="452" y="270"/>
                  </a:cubicBezTo>
                  <a:cubicBezTo>
                    <a:pt x="477" y="170"/>
                    <a:pt x="427" y="45"/>
                    <a:pt x="301" y="20"/>
                  </a:cubicBezTo>
                  <a:cubicBezTo>
                    <a:pt x="276" y="7"/>
                    <a:pt x="248" y="0"/>
                    <a:pt x="221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5"/>
            <p:cNvSpPr/>
            <p:nvPr/>
          </p:nvSpPr>
          <p:spPr>
            <a:xfrm>
              <a:off x="2278975" y="604500"/>
              <a:ext cx="11925" cy="10600"/>
            </a:xfrm>
            <a:custGeom>
              <a:avLst/>
              <a:gdLst/>
              <a:ahLst/>
              <a:cxnLst/>
              <a:rect l="l" t="t" r="r" b="b"/>
              <a:pathLst>
                <a:path w="477" h="424" extrusionOk="0">
                  <a:moveTo>
                    <a:pt x="248" y="0"/>
                  </a:moveTo>
                  <a:cubicBezTo>
                    <a:pt x="160" y="0"/>
                    <a:pt x="67" y="49"/>
                    <a:pt x="25" y="132"/>
                  </a:cubicBezTo>
                  <a:cubicBezTo>
                    <a:pt x="0" y="257"/>
                    <a:pt x="50" y="383"/>
                    <a:pt x="176" y="408"/>
                  </a:cubicBezTo>
                  <a:cubicBezTo>
                    <a:pt x="197" y="419"/>
                    <a:pt x="221" y="424"/>
                    <a:pt x="244" y="424"/>
                  </a:cubicBezTo>
                  <a:cubicBezTo>
                    <a:pt x="327" y="424"/>
                    <a:pt x="412" y="361"/>
                    <a:pt x="451" y="282"/>
                  </a:cubicBezTo>
                  <a:cubicBezTo>
                    <a:pt x="476" y="157"/>
                    <a:pt x="426" y="57"/>
                    <a:pt x="301" y="7"/>
                  </a:cubicBezTo>
                  <a:cubicBezTo>
                    <a:pt x="284" y="2"/>
                    <a:pt x="266" y="0"/>
                    <a:pt x="248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5"/>
            <p:cNvSpPr/>
            <p:nvPr/>
          </p:nvSpPr>
          <p:spPr>
            <a:xfrm>
              <a:off x="2307150" y="484825"/>
              <a:ext cx="11950" cy="10675"/>
            </a:xfrm>
            <a:custGeom>
              <a:avLst/>
              <a:gdLst/>
              <a:ahLst/>
              <a:cxnLst/>
              <a:rect l="l" t="t" r="r" b="b"/>
              <a:pathLst>
                <a:path w="478" h="427" extrusionOk="0">
                  <a:moveTo>
                    <a:pt x="250" y="0"/>
                  </a:moveTo>
                  <a:cubicBezTo>
                    <a:pt x="162" y="0"/>
                    <a:pt x="68" y="53"/>
                    <a:pt x="26" y="157"/>
                  </a:cubicBezTo>
                  <a:cubicBezTo>
                    <a:pt x="1" y="257"/>
                    <a:pt x="51" y="383"/>
                    <a:pt x="176" y="408"/>
                  </a:cubicBezTo>
                  <a:cubicBezTo>
                    <a:pt x="202" y="421"/>
                    <a:pt x="230" y="427"/>
                    <a:pt x="257" y="427"/>
                  </a:cubicBezTo>
                  <a:cubicBezTo>
                    <a:pt x="336" y="427"/>
                    <a:pt x="415" y="375"/>
                    <a:pt x="452" y="282"/>
                  </a:cubicBezTo>
                  <a:cubicBezTo>
                    <a:pt x="477" y="182"/>
                    <a:pt x="427" y="57"/>
                    <a:pt x="302" y="7"/>
                  </a:cubicBezTo>
                  <a:cubicBezTo>
                    <a:pt x="285" y="3"/>
                    <a:pt x="268" y="0"/>
                    <a:pt x="250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5"/>
            <p:cNvSpPr/>
            <p:nvPr/>
          </p:nvSpPr>
          <p:spPr>
            <a:xfrm>
              <a:off x="2124200" y="492500"/>
              <a:ext cx="20700" cy="18200"/>
            </a:xfrm>
            <a:custGeom>
              <a:avLst/>
              <a:gdLst/>
              <a:ahLst/>
              <a:cxnLst/>
              <a:rect l="l" t="t" r="r" b="b"/>
              <a:pathLst>
                <a:path w="828" h="728" extrusionOk="0">
                  <a:moveTo>
                    <a:pt x="403" y="1"/>
                  </a:moveTo>
                  <a:cubicBezTo>
                    <a:pt x="259" y="1"/>
                    <a:pt x="115" y="96"/>
                    <a:pt x="76" y="251"/>
                  </a:cubicBezTo>
                  <a:cubicBezTo>
                    <a:pt x="1" y="427"/>
                    <a:pt x="101" y="627"/>
                    <a:pt x="301" y="702"/>
                  </a:cubicBezTo>
                  <a:cubicBezTo>
                    <a:pt x="341" y="719"/>
                    <a:pt x="383" y="727"/>
                    <a:pt x="425" y="727"/>
                  </a:cubicBezTo>
                  <a:cubicBezTo>
                    <a:pt x="569" y="727"/>
                    <a:pt x="714" y="632"/>
                    <a:pt x="752" y="477"/>
                  </a:cubicBezTo>
                  <a:cubicBezTo>
                    <a:pt x="828" y="276"/>
                    <a:pt x="727" y="76"/>
                    <a:pt x="527" y="26"/>
                  </a:cubicBezTo>
                  <a:cubicBezTo>
                    <a:pt x="487" y="9"/>
                    <a:pt x="445" y="1"/>
                    <a:pt x="403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5"/>
            <p:cNvSpPr/>
            <p:nvPr/>
          </p:nvSpPr>
          <p:spPr>
            <a:xfrm>
              <a:off x="2119200" y="705850"/>
              <a:ext cx="19425" cy="17250"/>
            </a:xfrm>
            <a:custGeom>
              <a:avLst/>
              <a:gdLst/>
              <a:ahLst/>
              <a:cxnLst/>
              <a:rect l="l" t="t" r="r" b="b"/>
              <a:pathLst>
                <a:path w="777" h="690" extrusionOk="0">
                  <a:moveTo>
                    <a:pt x="399" y="0"/>
                  </a:moveTo>
                  <a:cubicBezTo>
                    <a:pt x="243" y="0"/>
                    <a:pt x="112" y="94"/>
                    <a:pt x="50" y="238"/>
                  </a:cubicBezTo>
                  <a:cubicBezTo>
                    <a:pt x="0" y="414"/>
                    <a:pt x="100" y="614"/>
                    <a:pt x="276" y="665"/>
                  </a:cubicBezTo>
                  <a:cubicBezTo>
                    <a:pt x="316" y="682"/>
                    <a:pt x="358" y="690"/>
                    <a:pt x="398" y="690"/>
                  </a:cubicBezTo>
                  <a:cubicBezTo>
                    <a:pt x="535" y="690"/>
                    <a:pt x="663" y="599"/>
                    <a:pt x="702" y="464"/>
                  </a:cubicBezTo>
                  <a:cubicBezTo>
                    <a:pt x="777" y="264"/>
                    <a:pt x="677" y="88"/>
                    <a:pt x="501" y="13"/>
                  </a:cubicBezTo>
                  <a:cubicBezTo>
                    <a:pt x="466" y="4"/>
                    <a:pt x="432" y="0"/>
                    <a:pt x="399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5"/>
            <p:cNvSpPr/>
            <p:nvPr/>
          </p:nvSpPr>
          <p:spPr>
            <a:xfrm>
              <a:off x="2237600" y="587675"/>
              <a:ext cx="7550" cy="6725"/>
            </a:xfrm>
            <a:custGeom>
              <a:avLst/>
              <a:gdLst/>
              <a:ahLst/>
              <a:cxnLst/>
              <a:rect l="l" t="t" r="r" b="b"/>
              <a:pathLst>
                <a:path w="302" h="269" extrusionOk="0">
                  <a:moveTo>
                    <a:pt x="142" y="1"/>
                  </a:moveTo>
                  <a:cubicBezTo>
                    <a:pt x="118" y="1"/>
                    <a:pt x="95" y="9"/>
                    <a:pt x="76" y="28"/>
                  </a:cubicBezTo>
                  <a:cubicBezTo>
                    <a:pt x="1" y="78"/>
                    <a:pt x="1" y="153"/>
                    <a:pt x="26" y="204"/>
                  </a:cubicBezTo>
                  <a:cubicBezTo>
                    <a:pt x="58" y="251"/>
                    <a:pt x="100" y="269"/>
                    <a:pt x="145" y="269"/>
                  </a:cubicBezTo>
                  <a:cubicBezTo>
                    <a:pt x="171" y="269"/>
                    <a:pt x="199" y="263"/>
                    <a:pt x="226" y="254"/>
                  </a:cubicBezTo>
                  <a:cubicBezTo>
                    <a:pt x="277" y="204"/>
                    <a:pt x="302" y="128"/>
                    <a:pt x="252" y="53"/>
                  </a:cubicBezTo>
                  <a:cubicBezTo>
                    <a:pt x="221" y="22"/>
                    <a:pt x="180" y="1"/>
                    <a:pt x="142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5"/>
            <p:cNvSpPr/>
            <p:nvPr/>
          </p:nvSpPr>
          <p:spPr>
            <a:xfrm>
              <a:off x="2092250" y="566200"/>
              <a:ext cx="8800" cy="7325"/>
            </a:xfrm>
            <a:custGeom>
              <a:avLst/>
              <a:gdLst/>
              <a:ahLst/>
              <a:cxnLst/>
              <a:rect l="l" t="t" r="r" b="b"/>
              <a:pathLst>
                <a:path w="352" h="293" extrusionOk="0">
                  <a:moveTo>
                    <a:pt x="170" y="1"/>
                  </a:moveTo>
                  <a:cubicBezTo>
                    <a:pt x="116" y="1"/>
                    <a:pt x="69" y="29"/>
                    <a:pt x="50" y="85"/>
                  </a:cubicBezTo>
                  <a:cubicBezTo>
                    <a:pt x="0" y="185"/>
                    <a:pt x="50" y="261"/>
                    <a:pt x="126" y="286"/>
                  </a:cubicBezTo>
                  <a:cubicBezTo>
                    <a:pt x="139" y="290"/>
                    <a:pt x="153" y="292"/>
                    <a:pt x="167" y="292"/>
                  </a:cubicBezTo>
                  <a:cubicBezTo>
                    <a:pt x="234" y="292"/>
                    <a:pt x="306" y="247"/>
                    <a:pt x="326" y="185"/>
                  </a:cubicBezTo>
                  <a:cubicBezTo>
                    <a:pt x="351" y="110"/>
                    <a:pt x="301" y="35"/>
                    <a:pt x="226" y="10"/>
                  </a:cubicBezTo>
                  <a:cubicBezTo>
                    <a:pt x="207" y="4"/>
                    <a:pt x="188" y="1"/>
                    <a:pt x="17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5"/>
            <p:cNvSpPr/>
            <p:nvPr/>
          </p:nvSpPr>
          <p:spPr>
            <a:xfrm>
              <a:off x="2074075" y="611950"/>
              <a:ext cx="8800" cy="7375"/>
            </a:xfrm>
            <a:custGeom>
              <a:avLst/>
              <a:gdLst/>
              <a:ahLst/>
              <a:cxnLst/>
              <a:rect l="l" t="t" r="r" b="b"/>
              <a:pathLst>
                <a:path w="352" h="295" extrusionOk="0">
                  <a:moveTo>
                    <a:pt x="167" y="0"/>
                  </a:moveTo>
                  <a:cubicBezTo>
                    <a:pt x="105" y="0"/>
                    <a:pt x="44" y="28"/>
                    <a:pt x="26" y="85"/>
                  </a:cubicBezTo>
                  <a:cubicBezTo>
                    <a:pt x="1" y="185"/>
                    <a:pt x="51" y="260"/>
                    <a:pt x="126" y="285"/>
                  </a:cubicBezTo>
                  <a:cubicBezTo>
                    <a:pt x="144" y="291"/>
                    <a:pt x="163" y="294"/>
                    <a:pt x="182" y="294"/>
                  </a:cubicBezTo>
                  <a:cubicBezTo>
                    <a:pt x="244" y="294"/>
                    <a:pt x="307" y="262"/>
                    <a:pt x="326" y="185"/>
                  </a:cubicBezTo>
                  <a:cubicBezTo>
                    <a:pt x="351" y="110"/>
                    <a:pt x="301" y="35"/>
                    <a:pt x="226" y="9"/>
                  </a:cubicBezTo>
                  <a:cubicBezTo>
                    <a:pt x="207" y="3"/>
                    <a:pt x="187" y="0"/>
                    <a:pt x="167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5"/>
            <p:cNvSpPr/>
            <p:nvPr/>
          </p:nvSpPr>
          <p:spPr>
            <a:xfrm>
              <a:off x="2171200" y="569325"/>
              <a:ext cx="5650" cy="4900"/>
            </a:xfrm>
            <a:custGeom>
              <a:avLst/>
              <a:gdLst/>
              <a:ahLst/>
              <a:cxnLst/>
              <a:rect l="l" t="t" r="r" b="b"/>
              <a:pathLst>
                <a:path w="226" h="196" extrusionOk="0">
                  <a:moveTo>
                    <a:pt x="111" y="0"/>
                  </a:moveTo>
                  <a:cubicBezTo>
                    <a:pt x="75" y="0"/>
                    <a:pt x="44" y="24"/>
                    <a:pt x="25" y="60"/>
                  </a:cubicBezTo>
                  <a:cubicBezTo>
                    <a:pt x="0" y="110"/>
                    <a:pt x="50" y="161"/>
                    <a:pt x="75" y="186"/>
                  </a:cubicBezTo>
                  <a:cubicBezTo>
                    <a:pt x="89" y="192"/>
                    <a:pt x="104" y="195"/>
                    <a:pt x="119" y="195"/>
                  </a:cubicBezTo>
                  <a:cubicBezTo>
                    <a:pt x="160" y="195"/>
                    <a:pt x="201" y="172"/>
                    <a:pt x="201" y="136"/>
                  </a:cubicBezTo>
                  <a:cubicBezTo>
                    <a:pt x="226" y="85"/>
                    <a:pt x="201" y="35"/>
                    <a:pt x="151" y="10"/>
                  </a:cubicBezTo>
                  <a:cubicBezTo>
                    <a:pt x="137" y="4"/>
                    <a:pt x="124" y="0"/>
                    <a:pt x="111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5"/>
            <p:cNvSpPr/>
            <p:nvPr/>
          </p:nvSpPr>
          <p:spPr>
            <a:xfrm>
              <a:off x="2102275" y="589375"/>
              <a:ext cx="5650" cy="4825"/>
            </a:xfrm>
            <a:custGeom>
              <a:avLst/>
              <a:gdLst/>
              <a:ahLst/>
              <a:cxnLst/>
              <a:rect l="l" t="t" r="r" b="b"/>
              <a:pathLst>
                <a:path w="226" h="193" extrusionOk="0">
                  <a:moveTo>
                    <a:pt x="111" y="0"/>
                  </a:moveTo>
                  <a:cubicBezTo>
                    <a:pt x="76" y="0"/>
                    <a:pt x="44" y="24"/>
                    <a:pt x="25" y="60"/>
                  </a:cubicBezTo>
                  <a:cubicBezTo>
                    <a:pt x="0" y="110"/>
                    <a:pt x="25" y="161"/>
                    <a:pt x="76" y="186"/>
                  </a:cubicBezTo>
                  <a:cubicBezTo>
                    <a:pt x="85" y="190"/>
                    <a:pt x="95" y="192"/>
                    <a:pt x="104" y="192"/>
                  </a:cubicBezTo>
                  <a:cubicBezTo>
                    <a:pt x="144" y="192"/>
                    <a:pt x="181" y="156"/>
                    <a:pt x="201" y="136"/>
                  </a:cubicBezTo>
                  <a:cubicBezTo>
                    <a:pt x="226" y="85"/>
                    <a:pt x="201" y="10"/>
                    <a:pt x="151" y="10"/>
                  </a:cubicBezTo>
                  <a:cubicBezTo>
                    <a:pt x="137" y="4"/>
                    <a:pt x="124" y="0"/>
                    <a:pt x="111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5"/>
            <p:cNvSpPr/>
            <p:nvPr/>
          </p:nvSpPr>
          <p:spPr>
            <a:xfrm>
              <a:off x="2154900" y="561175"/>
              <a:ext cx="5050" cy="4900"/>
            </a:xfrm>
            <a:custGeom>
              <a:avLst/>
              <a:gdLst/>
              <a:ahLst/>
              <a:cxnLst/>
              <a:rect l="l" t="t" r="r" b="b"/>
              <a:pathLst>
                <a:path w="202" h="196" extrusionOk="0">
                  <a:moveTo>
                    <a:pt x="87" y="1"/>
                  </a:moveTo>
                  <a:cubicBezTo>
                    <a:pt x="53" y="1"/>
                    <a:pt x="26" y="24"/>
                    <a:pt x="26" y="61"/>
                  </a:cubicBezTo>
                  <a:cubicBezTo>
                    <a:pt x="1" y="111"/>
                    <a:pt x="26" y="161"/>
                    <a:pt x="76" y="186"/>
                  </a:cubicBezTo>
                  <a:cubicBezTo>
                    <a:pt x="89" y="193"/>
                    <a:pt x="103" y="196"/>
                    <a:pt x="116" y="196"/>
                  </a:cubicBezTo>
                  <a:cubicBezTo>
                    <a:pt x="151" y="196"/>
                    <a:pt x="183" y="172"/>
                    <a:pt x="201" y="136"/>
                  </a:cubicBezTo>
                  <a:cubicBezTo>
                    <a:pt x="201" y="86"/>
                    <a:pt x="176" y="35"/>
                    <a:pt x="126" y="10"/>
                  </a:cubicBezTo>
                  <a:cubicBezTo>
                    <a:pt x="113" y="4"/>
                    <a:pt x="99" y="1"/>
                    <a:pt x="87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5"/>
            <p:cNvSpPr/>
            <p:nvPr/>
          </p:nvSpPr>
          <p:spPr>
            <a:xfrm>
              <a:off x="2136100" y="595650"/>
              <a:ext cx="5050" cy="4650"/>
            </a:xfrm>
            <a:custGeom>
              <a:avLst/>
              <a:gdLst/>
              <a:ahLst/>
              <a:cxnLst/>
              <a:rect l="l" t="t" r="r" b="b"/>
              <a:pathLst>
                <a:path w="202" h="186" extrusionOk="0">
                  <a:moveTo>
                    <a:pt x="86" y="0"/>
                  </a:moveTo>
                  <a:cubicBezTo>
                    <a:pt x="51" y="0"/>
                    <a:pt x="19" y="23"/>
                    <a:pt x="1" y="60"/>
                  </a:cubicBezTo>
                  <a:cubicBezTo>
                    <a:pt x="1" y="110"/>
                    <a:pt x="26" y="160"/>
                    <a:pt x="76" y="185"/>
                  </a:cubicBezTo>
                  <a:cubicBezTo>
                    <a:pt x="126" y="185"/>
                    <a:pt x="176" y="160"/>
                    <a:pt x="201" y="110"/>
                  </a:cubicBezTo>
                  <a:cubicBezTo>
                    <a:pt x="201" y="60"/>
                    <a:pt x="176" y="10"/>
                    <a:pt x="126" y="10"/>
                  </a:cubicBezTo>
                  <a:cubicBezTo>
                    <a:pt x="113" y="3"/>
                    <a:pt x="99" y="0"/>
                    <a:pt x="8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5"/>
            <p:cNvSpPr/>
            <p:nvPr/>
          </p:nvSpPr>
          <p:spPr>
            <a:xfrm>
              <a:off x="2123575" y="647900"/>
              <a:ext cx="5025" cy="4650"/>
            </a:xfrm>
            <a:custGeom>
              <a:avLst/>
              <a:gdLst/>
              <a:ahLst/>
              <a:cxnLst/>
              <a:rect l="l" t="t" r="r" b="b"/>
              <a:pathLst>
                <a:path w="201" h="186" extrusionOk="0">
                  <a:moveTo>
                    <a:pt x="126" y="0"/>
                  </a:moveTo>
                  <a:cubicBezTo>
                    <a:pt x="76" y="0"/>
                    <a:pt x="26" y="25"/>
                    <a:pt x="26" y="75"/>
                  </a:cubicBezTo>
                  <a:cubicBezTo>
                    <a:pt x="1" y="125"/>
                    <a:pt x="26" y="176"/>
                    <a:pt x="76" y="176"/>
                  </a:cubicBezTo>
                  <a:cubicBezTo>
                    <a:pt x="89" y="182"/>
                    <a:pt x="103" y="185"/>
                    <a:pt x="116" y="185"/>
                  </a:cubicBezTo>
                  <a:cubicBezTo>
                    <a:pt x="151" y="185"/>
                    <a:pt x="183" y="162"/>
                    <a:pt x="201" y="125"/>
                  </a:cubicBezTo>
                  <a:cubicBezTo>
                    <a:pt x="201" y="75"/>
                    <a:pt x="176" y="25"/>
                    <a:pt x="12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5"/>
            <p:cNvSpPr/>
            <p:nvPr/>
          </p:nvSpPr>
          <p:spPr>
            <a:xfrm>
              <a:off x="2200025" y="641450"/>
              <a:ext cx="9425" cy="7875"/>
            </a:xfrm>
            <a:custGeom>
              <a:avLst/>
              <a:gdLst/>
              <a:ahLst/>
              <a:cxnLst/>
              <a:rect l="l" t="t" r="r" b="b"/>
              <a:pathLst>
                <a:path w="377" h="315" extrusionOk="0">
                  <a:moveTo>
                    <a:pt x="184" y="1"/>
                  </a:moveTo>
                  <a:cubicBezTo>
                    <a:pt x="117" y="1"/>
                    <a:pt x="46" y="46"/>
                    <a:pt x="25" y="108"/>
                  </a:cubicBezTo>
                  <a:cubicBezTo>
                    <a:pt x="0" y="183"/>
                    <a:pt x="50" y="283"/>
                    <a:pt x="125" y="308"/>
                  </a:cubicBezTo>
                  <a:cubicBezTo>
                    <a:pt x="143" y="313"/>
                    <a:pt x="160" y="315"/>
                    <a:pt x="176" y="315"/>
                  </a:cubicBezTo>
                  <a:cubicBezTo>
                    <a:pt x="251" y="315"/>
                    <a:pt x="305" y="270"/>
                    <a:pt x="326" y="208"/>
                  </a:cubicBezTo>
                  <a:cubicBezTo>
                    <a:pt x="376" y="133"/>
                    <a:pt x="326" y="33"/>
                    <a:pt x="226" y="7"/>
                  </a:cubicBezTo>
                  <a:cubicBezTo>
                    <a:pt x="212" y="3"/>
                    <a:pt x="198" y="1"/>
                    <a:pt x="184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5"/>
            <p:cNvSpPr/>
            <p:nvPr/>
          </p:nvSpPr>
          <p:spPr>
            <a:xfrm>
              <a:off x="2203150" y="548100"/>
              <a:ext cx="8175" cy="7325"/>
            </a:xfrm>
            <a:custGeom>
              <a:avLst/>
              <a:gdLst/>
              <a:ahLst/>
              <a:cxnLst/>
              <a:rect l="l" t="t" r="r" b="b"/>
              <a:pathLst>
                <a:path w="327" h="293" extrusionOk="0">
                  <a:moveTo>
                    <a:pt x="161" y="1"/>
                  </a:moveTo>
                  <a:cubicBezTo>
                    <a:pt x="101" y="1"/>
                    <a:pt x="46" y="45"/>
                    <a:pt x="26" y="107"/>
                  </a:cubicBezTo>
                  <a:cubicBezTo>
                    <a:pt x="0" y="183"/>
                    <a:pt x="26" y="258"/>
                    <a:pt x="126" y="283"/>
                  </a:cubicBezTo>
                  <a:cubicBezTo>
                    <a:pt x="145" y="289"/>
                    <a:pt x="163" y="292"/>
                    <a:pt x="181" y="292"/>
                  </a:cubicBezTo>
                  <a:cubicBezTo>
                    <a:pt x="235" y="292"/>
                    <a:pt x="282" y="264"/>
                    <a:pt x="301" y="208"/>
                  </a:cubicBezTo>
                  <a:cubicBezTo>
                    <a:pt x="326" y="132"/>
                    <a:pt x="301" y="32"/>
                    <a:pt x="201" y="7"/>
                  </a:cubicBezTo>
                  <a:cubicBezTo>
                    <a:pt x="188" y="3"/>
                    <a:pt x="174" y="1"/>
                    <a:pt x="161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5"/>
            <p:cNvSpPr/>
            <p:nvPr/>
          </p:nvSpPr>
          <p:spPr>
            <a:xfrm>
              <a:off x="3242625" y="612325"/>
              <a:ext cx="10675" cy="9750"/>
            </a:xfrm>
            <a:custGeom>
              <a:avLst/>
              <a:gdLst/>
              <a:ahLst/>
              <a:cxnLst/>
              <a:rect l="l" t="t" r="r" b="b"/>
              <a:pathLst>
                <a:path w="427" h="390" extrusionOk="0">
                  <a:moveTo>
                    <a:pt x="218" y="1"/>
                  </a:moveTo>
                  <a:cubicBezTo>
                    <a:pt x="180" y="1"/>
                    <a:pt x="140" y="15"/>
                    <a:pt x="101" y="45"/>
                  </a:cubicBezTo>
                  <a:cubicBezTo>
                    <a:pt x="1" y="95"/>
                    <a:pt x="1" y="220"/>
                    <a:pt x="51" y="295"/>
                  </a:cubicBezTo>
                  <a:cubicBezTo>
                    <a:pt x="96" y="356"/>
                    <a:pt x="151" y="389"/>
                    <a:pt x="209" y="389"/>
                  </a:cubicBezTo>
                  <a:cubicBezTo>
                    <a:pt x="247" y="389"/>
                    <a:pt x="287" y="375"/>
                    <a:pt x="326" y="345"/>
                  </a:cubicBezTo>
                  <a:cubicBezTo>
                    <a:pt x="402" y="295"/>
                    <a:pt x="427" y="170"/>
                    <a:pt x="377" y="95"/>
                  </a:cubicBezTo>
                  <a:cubicBezTo>
                    <a:pt x="331" y="34"/>
                    <a:pt x="276" y="1"/>
                    <a:pt x="218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5"/>
            <p:cNvSpPr/>
            <p:nvPr/>
          </p:nvSpPr>
          <p:spPr>
            <a:xfrm>
              <a:off x="3031475" y="580700"/>
              <a:ext cx="11925" cy="11225"/>
            </a:xfrm>
            <a:custGeom>
              <a:avLst/>
              <a:gdLst/>
              <a:ahLst/>
              <a:cxnLst/>
              <a:rect l="l" t="t" r="r" b="b"/>
              <a:pathLst>
                <a:path w="477" h="449" extrusionOk="0">
                  <a:moveTo>
                    <a:pt x="249" y="0"/>
                  </a:moveTo>
                  <a:cubicBezTo>
                    <a:pt x="161" y="0"/>
                    <a:pt x="67" y="52"/>
                    <a:pt x="26" y="157"/>
                  </a:cubicBezTo>
                  <a:cubicBezTo>
                    <a:pt x="0" y="257"/>
                    <a:pt x="51" y="382"/>
                    <a:pt x="176" y="432"/>
                  </a:cubicBezTo>
                  <a:cubicBezTo>
                    <a:pt x="198" y="443"/>
                    <a:pt x="221" y="448"/>
                    <a:pt x="244" y="448"/>
                  </a:cubicBezTo>
                  <a:cubicBezTo>
                    <a:pt x="328" y="448"/>
                    <a:pt x="412" y="385"/>
                    <a:pt x="452" y="307"/>
                  </a:cubicBezTo>
                  <a:cubicBezTo>
                    <a:pt x="477" y="182"/>
                    <a:pt x="427" y="56"/>
                    <a:pt x="301" y="6"/>
                  </a:cubicBezTo>
                  <a:cubicBezTo>
                    <a:pt x="285" y="2"/>
                    <a:pt x="267" y="0"/>
                    <a:pt x="249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5"/>
            <p:cNvSpPr/>
            <p:nvPr/>
          </p:nvSpPr>
          <p:spPr>
            <a:xfrm>
              <a:off x="3004525" y="647500"/>
              <a:ext cx="12575" cy="11225"/>
            </a:xfrm>
            <a:custGeom>
              <a:avLst/>
              <a:gdLst/>
              <a:ahLst/>
              <a:cxnLst/>
              <a:rect l="l" t="t" r="r" b="b"/>
              <a:pathLst>
                <a:path w="503" h="449" extrusionOk="0">
                  <a:moveTo>
                    <a:pt x="245" y="0"/>
                  </a:moveTo>
                  <a:cubicBezTo>
                    <a:pt x="151" y="0"/>
                    <a:pt x="70" y="63"/>
                    <a:pt x="51" y="141"/>
                  </a:cubicBezTo>
                  <a:cubicBezTo>
                    <a:pt x="1" y="267"/>
                    <a:pt x="51" y="392"/>
                    <a:pt x="176" y="442"/>
                  </a:cubicBezTo>
                  <a:cubicBezTo>
                    <a:pt x="197" y="446"/>
                    <a:pt x="218" y="448"/>
                    <a:pt x="238" y="448"/>
                  </a:cubicBezTo>
                  <a:cubicBezTo>
                    <a:pt x="341" y="448"/>
                    <a:pt x="431" y="396"/>
                    <a:pt x="452" y="292"/>
                  </a:cubicBezTo>
                  <a:cubicBezTo>
                    <a:pt x="502" y="192"/>
                    <a:pt x="427" y="66"/>
                    <a:pt x="327" y="16"/>
                  </a:cubicBezTo>
                  <a:cubicBezTo>
                    <a:pt x="299" y="5"/>
                    <a:pt x="272" y="0"/>
                    <a:pt x="245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5"/>
            <p:cNvSpPr/>
            <p:nvPr/>
          </p:nvSpPr>
          <p:spPr>
            <a:xfrm>
              <a:off x="3146125" y="585700"/>
              <a:ext cx="8175" cy="6675"/>
            </a:xfrm>
            <a:custGeom>
              <a:avLst/>
              <a:gdLst/>
              <a:ahLst/>
              <a:cxnLst/>
              <a:rect l="l" t="t" r="r" b="b"/>
              <a:pathLst>
                <a:path w="327" h="267" extrusionOk="0">
                  <a:moveTo>
                    <a:pt x="160" y="0"/>
                  </a:moveTo>
                  <a:cubicBezTo>
                    <a:pt x="100" y="0"/>
                    <a:pt x="47" y="41"/>
                    <a:pt x="26" y="82"/>
                  </a:cubicBezTo>
                  <a:cubicBezTo>
                    <a:pt x="1" y="157"/>
                    <a:pt x="51" y="232"/>
                    <a:pt x="126" y="257"/>
                  </a:cubicBezTo>
                  <a:cubicBezTo>
                    <a:pt x="145" y="264"/>
                    <a:pt x="164" y="267"/>
                    <a:pt x="182" y="267"/>
                  </a:cubicBezTo>
                  <a:cubicBezTo>
                    <a:pt x="236" y="267"/>
                    <a:pt x="283" y="239"/>
                    <a:pt x="302" y="182"/>
                  </a:cubicBezTo>
                  <a:cubicBezTo>
                    <a:pt x="327" y="107"/>
                    <a:pt x="277" y="32"/>
                    <a:pt x="201" y="7"/>
                  </a:cubicBezTo>
                  <a:cubicBezTo>
                    <a:pt x="188" y="2"/>
                    <a:pt x="174" y="0"/>
                    <a:pt x="160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5"/>
            <p:cNvSpPr/>
            <p:nvPr/>
          </p:nvSpPr>
          <p:spPr>
            <a:xfrm>
              <a:off x="3045875" y="615075"/>
              <a:ext cx="7550" cy="6675"/>
            </a:xfrm>
            <a:custGeom>
              <a:avLst/>
              <a:gdLst/>
              <a:ahLst/>
              <a:cxnLst/>
              <a:rect l="l" t="t" r="r" b="b"/>
              <a:pathLst>
                <a:path w="302" h="267" extrusionOk="0">
                  <a:moveTo>
                    <a:pt x="146" y="0"/>
                  </a:moveTo>
                  <a:cubicBezTo>
                    <a:pt x="92" y="0"/>
                    <a:pt x="45" y="29"/>
                    <a:pt x="26" y="85"/>
                  </a:cubicBezTo>
                  <a:cubicBezTo>
                    <a:pt x="1" y="160"/>
                    <a:pt x="26" y="235"/>
                    <a:pt x="101" y="260"/>
                  </a:cubicBezTo>
                  <a:cubicBezTo>
                    <a:pt x="114" y="265"/>
                    <a:pt x="128" y="267"/>
                    <a:pt x="141" y="267"/>
                  </a:cubicBezTo>
                  <a:cubicBezTo>
                    <a:pt x="201" y="267"/>
                    <a:pt x="256" y="222"/>
                    <a:pt x="277" y="160"/>
                  </a:cubicBezTo>
                  <a:cubicBezTo>
                    <a:pt x="302" y="110"/>
                    <a:pt x="252" y="35"/>
                    <a:pt x="201" y="10"/>
                  </a:cubicBezTo>
                  <a:cubicBezTo>
                    <a:pt x="183" y="4"/>
                    <a:pt x="164" y="0"/>
                    <a:pt x="14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5"/>
            <p:cNvSpPr/>
            <p:nvPr/>
          </p:nvSpPr>
          <p:spPr>
            <a:xfrm>
              <a:off x="3122325" y="573775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60" y="1"/>
                  </a:moveTo>
                  <a:cubicBezTo>
                    <a:pt x="100" y="1"/>
                    <a:pt x="46" y="42"/>
                    <a:pt x="26" y="83"/>
                  </a:cubicBezTo>
                  <a:cubicBezTo>
                    <a:pt x="1" y="158"/>
                    <a:pt x="26" y="233"/>
                    <a:pt x="101" y="258"/>
                  </a:cubicBezTo>
                  <a:cubicBezTo>
                    <a:pt x="120" y="265"/>
                    <a:pt x="138" y="268"/>
                    <a:pt x="156" y="268"/>
                  </a:cubicBezTo>
                  <a:cubicBezTo>
                    <a:pt x="210" y="268"/>
                    <a:pt x="257" y="239"/>
                    <a:pt x="276" y="183"/>
                  </a:cubicBezTo>
                  <a:cubicBezTo>
                    <a:pt x="301" y="108"/>
                    <a:pt x="276" y="33"/>
                    <a:pt x="201" y="8"/>
                  </a:cubicBezTo>
                  <a:cubicBezTo>
                    <a:pt x="187" y="3"/>
                    <a:pt x="173" y="1"/>
                    <a:pt x="16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5"/>
            <p:cNvSpPr/>
            <p:nvPr/>
          </p:nvSpPr>
          <p:spPr>
            <a:xfrm>
              <a:off x="3094750" y="623850"/>
              <a:ext cx="7550" cy="6750"/>
            </a:xfrm>
            <a:custGeom>
              <a:avLst/>
              <a:gdLst/>
              <a:ahLst/>
              <a:cxnLst/>
              <a:rect l="l" t="t" r="r" b="b"/>
              <a:pathLst>
                <a:path w="302" h="270" extrusionOk="0">
                  <a:moveTo>
                    <a:pt x="146" y="0"/>
                  </a:moveTo>
                  <a:cubicBezTo>
                    <a:pt x="92" y="0"/>
                    <a:pt x="45" y="28"/>
                    <a:pt x="26" y="85"/>
                  </a:cubicBezTo>
                  <a:cubicBezTo>
                    <a:pt x="1" y="160"/>
                    <a:pt x="26" y="235"/>
                    <a:pt x="101" y="260"/>
                  </a:cubicBezTo>
                  <a:cubicBezTo>
                    <a:pt x="120" y="267"/>
                    <a:pt x="139" y="270"/>
                    <a:pt x="157" y="270"/>
                  </a:cubicBezTo>
                  <a:cubicBezTo>
                    <a:pt x="211" y="270"/>
                    <a:pt x="258" y="242"/>
                    <a:pt x="277" y="185"/>
                  </a:cubicBezTo>
                  <a:cubicBezTo>
                    <a:pt x="302" y="110"/>
                    <a:pt x="251" y="35"/>
                    <a:pt x="201" y="10"/>
                  </a:cubicBezTo>
                  <a:cubicBezTo>
                    <a:pt x="183" y="3"/>
                    <a:pt x="164" y="0"/>
                    <a:pt x="14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5"/>
            <p:cNvSpPr/>
            <p:nvPr/>
          </p:nvSpPr>
          <p:spPr>
            <a:xfrm>
              <a:off x="3076600" y="700350"/>
              <a:ext cx="7525" cy="6700"/>
            </a:xfrm>
            <a:custGeom>
              <a:avLst/>
              <a:gdLst/>
              <a:ahLst/>
              <a:cxnLst/>
              <a:rect l="l" t="t" r="r" b="b"/>
              <a:pathLst>
                <a:path w="301" h="268" extrusionOk="0">
                  <a:moveTo>
                    <a:pt x="159" y="1"/>
                  </a:moveTo>
                  <a:cubicBezTo>
                    <a:pt x="99" y="1"/>
                    <a:pt x="46" y="42"/>
                    <a:pt x="25" y="83"/>
                  </a:cubicBezTo>
                  <a:cubicBezTo>
                    <a:pt x="0" y="158"/>
                    <a:pt x="25" y="233"/>
                    <a:pt x="100" y="258"/>
                  </a:cubicBezTo>
                  <a:cubicBezTo>
                    <a:pt x="119" y="264"/>
                    <a:pt x="138" y="267"/>
                    <a:pt x="156" y="267"/>
                  </a:cubicBezTo>
                  <a:cubicBezTo>
                    <a:pt x="210" y="267"/>
                    <a:pt x="257" y="239"/>
                    <a:pt x="276" y="183"/>
                  </a:cubicBezTo>
                  <a:cubicBezTo>
                    <a:pt x="301" y="108"/>
                    <a:pt x="276" y="32"/>
                    <a:pt x="201" y="7"/>
                  </a:cubicBezTo>
                  <a:cubicBezTo>
                    <a:pt x="187" y="3"/>
                    <a:pt x="173" y="1"/>
                    <a:pt x="15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5"/>
            <p:cNvSpPr/>
            <p:nvPr/>
          </p:nvSpPr>
          <p:spPr>
            <a:xfrm>
              <a:off x="3188125" y="690725"/>
              <a:ext cx="13175" cy="11550"/>
            </a:xfrm>
            <a:custGeom>
              <a:avLst/>
              <a:gdLst/>
              <a:ahLst/>
              <a:cxnLst/>
              <a:rect l="l" t="t" r="r" b="b"/>
              <a:pathLst>
                <a:path w="527" h="462" extrusionOk="0">
                  <a:moveTo>
                    <a:pt x="269" y="1"/>
                  </a:moveTo>
                  <a:cubicBezTo>
                    <a:pt x="167" y="1"/>
                    <a:pt x="70" y="68"/>
                    <a:pt x="50" y="167"/>
                  </a:cubicBezTo>
                  <a:cubicBezTo>
                    <a:pt x="0" y="292"/>
                    <a:pt x="75" y="417"/>
                    <a:pt x="201" y="442"/>
                  </a:cubicBezTo>
                  <a:cubicBezTo>
                    <a:pt x="227" y="455"/>
                    <a:pt x="256" y="462"/>
                    <a:pt x="285" y="462"/>
                  </a:cubicBezTo>
                  <a:cubicBezTo>
                    <a:pt x="370" y="462"/>
                    <a:pt x="458" y="410"/>
                    <a:pt x="476" y="317"/>
                  </a:cubicBezTo>
                  <a:cubicBezTo>
                    <a:pt x="527" y="192"/>
                    <a:pt x="451" y="67"/>
                    <a:pt x="351" y="16"/>
                  </a:cubicBezTo>
                  <a:cubicBezTo>
                    <a:pt x="324" y="6"/>
                    <a:pt x="296" y="1"/>
                    <a:pt x="26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5"/>
            <p:cNvSpPr/>
            <p:nvPr/>
          </p:nvSpPr>
          <p:spPr>
            <a:xfrm>
              <a:off x="3192500" y="554750"/>
              <a:ext cx="11925" cy="10850"/>
            </a:xfrm>
            <a:custGeom>
              <a:avLst/>
              <a:gdLst/>
              <a:ahLst/>
              <a:cxnLst/>
              <a:rect l="l" t="t" r="r" b="b"/>
              <a:pathLst>
                <a:path w="477" h="434" extrusionOk="0">
                  <a:moveTo>
                    <a:pt x="233" y="1"/>
                  </a:moveTo>
                  <a:cubicBezTo>
                    <a:pt x="150" y="1"/>
                    <a:pt x="65" y="64"/>
                    <a:pt x="26" y="142"/>
                  </a:cubicBezTo>
                  <a:cubicBezTo>
                    <a:pt x="1" y="267"/>
                    <a:pt x="51" y="393"/>
                    <a:pt x="176" y="418"/>
                  </a:cubicBezTo>
                  <a:cubicBezTo>
                    <a:pt x="198" y="429"/>
                    <a:pt x="221" y="434"/>
                    <a:pt x="245" y="434"/>
                  </a:cubicBezTo>
                  <a:cubicBezTo>
                    <a:pt x="328" y="434"/>
                    <a:pt x="413" y="371"/>
                    <a:pt x="452" y="292"/>
                  </a:cubicBezTo>
                  <a:cubicBezTo>
                    <a:pt x="477" y="167"/>
                    <a:pt x="427" y="42"/>
                    <a:pt x="301" y="17"/>
                  </a:cubicBezTo>
                  <a:cubicBezTo>
                    <a:pt x="279" y="6"/>
                    <a:pt x="256" y="1"/>
                    <a:pt x="233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5"/>
            <p:cNvSpPr/>
            <p:nvPr/>
          </p:nvSpPr>
          <p:spPr>
            <a:xfrm>
              <a:off x="2282100" y="697375"/>
              <a:ext cx="11300" cy="9900"/>
            </a:xfrm>
            <a:custGeom>
              <a:avLst/>
              <a:gdLst/>
              <a:ahLst/>
              <a:cxnLst/>
              <a:rect l="l" t="t" r="r" b="b"/>
              <a:pathLst>
                <a:path w="452" h="396" extrusionOk="0">
                  <a:moveTo>
                    <a:pt x="212" y="0"/>
                  </a:moveTo>
                  <a:cubicBezTo>
                    <a:pt x="175" y="0"/>
                    <a:pt x="136" y="8"/>
                    <a:pt x="101" y="26"/>
                  </a:cubicBezTo>
                  <a:cubicBezTo>
                    <a:pt x="25" y="101"/>
                    <a:pt x="0" y="227"/>
                    <a:pt x="51" y="302"/>
                  </a:cubicBezTo>
                  <a:cubicBezTo>
                    <a:pt x="96" y="362"/>
                    <a:pt x="160" y="396"/>
                    <a:pt x="220" y="396"/>
                  </a:cubicBezTo>
                  <a:cubicBezTo>
                    <a:pt x="259" y="396"/>
                    <a:pt x="297" y="382"/>
                    <a:pt x="326" y="352"/>
                  </a:cubicBezTo>
                  <a:cubicBezTo>
                    <a:pt x="426" y="302"/>
                    <a:pt x="452" y="176"/>
                    <a:pt x="376" y="76"/>
                  </a:cubicBezTo>
                  <a:cubicBezTo>
                    <a:pt x="344" y="28"/>
                    <a:pt x="280" y="0"/>
                    <a:pt x="212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5"/>
            <p:cNvSpPr/>
            <p:nvPr/>
          </p:nvSpPr>
          <p:spPr>
            <a:xfrm>
              <a:off x="2070950" y="665675"/>
              <a:ext cx="12550" cy="11225"/>
            </a:xfrm>
            <a:custGeom>
              <a:avLst/>
              <a:gdLst/>
              <a:ahLst/>
              <a:cxnLst/>
              <a:rect l="l" t="t" r="r" b="b"/>
              <a:pathLst>
                <a:path w="502" h="449" extrusionOk="0">
                  <a:moveTo>
                    <a:pt x="246" y="0"/>
                  </a:moveTo>
                  <a:cubicBezTo>
                    <a:pt x="151" y="0"/>
                    <a:pt x="65" y="68"/>
                    <a:pt x="25" y="166"/>
                  </a:cubicBezTo>
                  <a:cubicBezTo>
                    <a:pt x="0" y="267"/>
                    <a:pt x="50" y="392"/>
                    <a:pt x="176" y="442"/>
                  </a:cubicBezTo>
                  <a:cubicBezTo>
                    <a:pt x="192" y="446"/>
                    <a:pt x="210" y="448"/>
                    <a:pt x="227" y="448"/>
                  </a:cubicBezTo>
                  <a:cubicBezTo>
                    <a:pt x="316" y="448"/>
                    <a:pt x="410" y="396"/>
                    <a:pt x="451" y="292"/>
                  </a:cubicBezTo>
                  <a:cubicBezTo>
                    <a:pt x="501" y="191"/>
                    <a:pt x="426" y="66"/>
                    <a:pt x="326" y="16"/>
                  </a:cubicBezTo>
                  <a:cubicBezTo>
                    <a:pt x="299" y="5"/>
                    <a:pt x="272" y="0"/>
                    <a:pt x="24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5"/>
            <p:cNvSpPr/>
            <p:nvPr/>
          </p:nvSpPr>
          <p:spPr>
            <a:xfrm>
              <a:off x="2044000" y="732625"/>
              <a:ext cx="12550" cy="10925"/>
            </a:xfrm>
            <a:custGeom>
              <a:avLst/>
              <a:gdLst/>
              <a:ahLst/>
              <a:cxnLst/>
              <a:rect l="l" t="t" r="r" b="b"/>
              <a:pathLst>
                <a:path w="502" h="437" extrusionOk="0">
                  <a:moveTo>
                    <a:pt x="231" y="0"/>
                  </a:moveTo>
                  <a:cubicBezTo>
                    <a:pt x="143" y="0"/>
                    <a:pt x="69" y="52"/>
                    <a:pt x="51" y="145"/>
                  </a:cubicBezTo>
                  <a:cubicBezTo>
                    <a:pt x="1" y="270"/>
                    <a:pt x="76" y="396"/>
                    <a:pt x="176" y="421"/>
                  </a:cubicBezTo>
                  <a:cubicBezTo>
                    <a:pt x="203" y="432"/>
                    <a:pt x="231" y="437"/>
                    <a:pt x="257" y="437"/>
                  </a:cubicBezTo>
                  <a:cubicBezTo>
                    <a:pt x="351" y="437"/>
                    <a:pt x="432" y="374"/>
                    <a:pt x="452" y="295"/>
                  </a:cubicBezTo>
                  <a:cubicBezTo>
                    <a:pt x="502" y="170"/>
                    <a:pt x="427" y="45"/>
                    <a:pt x="326" y="20"/>
                  </a:cubicBezTo>
                  <a:cubicBezTo>
                    <a:pt x="294" y="7"/>
                    <a:pt x="262" y="0"/>
                    <a:pt x="231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5"/>
            <p:cNvSpPr/>
            <p:nvPr/>
          </p:nvSpPr>
          <p:spPr>
            <a:xfrm>
              <a:off x="2186225" y="670825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46" y="1"/>
                  </a:moveTo>
                  <a:cubicBezTo>
                    <a:pt x="92" y="1"/>
                    <a:pt x="45" y="29"/>
                    <a:pt x="26" y="86"/>
                  </a:cubicBezTo>
                  <a:cubicBezTo>
                    <a:pt x="1" y="161"/>
                    <a:pt x="26" y="236"/>
                    <a:pt x="101" y="261"/>
                  </a:cubicBezTo>
                  <a:cubicBezTo>
                    <a:pt x="115" y="266"/>
                    <a:pt x="129" y="268"/>
                    <a:pt x="142" y="268"/>
                  </a:cubicBezTo>
                  <a:cubicBezTo>
                    <a:pt x="202" y="268"/>
                    <a:pt x="256" y="227"/>
                    <a:pt x="276" y="186"/>
                  </a:cubicBezTo>
                  <a:cubicBezTo>
                    <a:pt x="302" y="111"/>
                    <a:pt x="251" y="35"/>
                    <a:pt x="201" y="10"/>
                  </a:cubicBezTo>
                  <a:cubicBezTo>
                    <a:pt x="182" y="4"/>
                    <a:pt x="164" y="1"/>
                    <a:pt x="146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5"/>
            <p:cNvSpPr/>
            <p:nvPr/>
          </p:nvSpPr>
          <p:spPr>
            <a:xfrm>
              <a:off x="2085350" y="699725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61" y="1"/>
                  </a:moveTo>
                  <a:cubicBezTo>
                    <a:pt x="101" y="1"/>
                    <a:pt x="46" y="46"/>
                    <a:pt x="26" y="108"/>
                  </a:cubicBezTo>
                  <a:cubicBezTo>
                    <a:pt x="1" y="158"/>
                    <a:pt x="26" y="258"/>
                    <a:pt x="101" y="258"/>
                  </a:cubicBezTo>
                  <a:cubicBezTo>
                    <a:pt x="120" y="264"/>
                    <a:pt x="139" y="267"/>
                    <a:pt x="157" y="267"/>
                  </a:cubicBezTo>
                  <a:cubicBezTo>
                    <a:pt x="211" y="267"/>
                    <a:pt x="258" y="239"/>
                    <a:pt x="276" y="183"/>
                  </a:cubicBezTo>
                  <a:cubicBezTo>
                    <a:pt x="301" y="108"/>
                    <a:pt x="276" y="32"/>
                    <a:pt x="201" y="7"/>
                  </a:cubicBezTo>
                  <a:cubicBezTo>
                    <a:pt x="188" y="3"/>
                    <a:pt x="175" y="1"/>
                    <a:pt x="161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5"/>
            <p:cNvSpPr/>
            <p:nvPr/>
          </p:nvSpPr>
          <p:spPr>
            <a:xfrm>
              <a:off x="2161800" y="658925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45" y="1"/>
                  </a:moveTo>
                  <a:cubicBezTo>
                    <a:pt x="91" y="1"/>
                    <a:pt x="44" y="29"/>
                    <a:pt x="25" y="85"/>
                  </a:cubicBezTo>
                  <a:cubicBezTo>
                    <a:pt x="0" y="161"/>
                    <a:pt x="50" y="236"/>
                    <a:pt x="101" y="261"/>
                  </a:cubicBezTo>
                  <a:cubicBezTo>
                    <a:pt x="114" y="265"/>
                    <a:pt x="128" y="267"/>
                    <a:pt x="142" y="267"/>
                  </a:cubicBezTo>
                  <a:cubicBezTo>
                    <a:pt x="202" y="267"/>
                    <a:pt x="256" y="227"/>
                    <a:pt x="276" y="186"/>
                  </a:cubicBezTo>
                  <a:cubicBezTo>
                    <a:pt x="301" y="110"/>
                    <a:pt x="276" y="35"/>
                    <a:pt x="201" y="10"/>
                  </a:cubicBezTo>
                  <a:cubicBezTo>
                    <a:pt x="182" y="4"/>
                    <a:pt x="163" y="1"/>
                    <a:pt x="145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5"/>
            <p:cNvSpPr/>
            <p:nvPr/>
          </p:nvSpPr>
          <p:spPr>
            <a:xfrm>
              <a:off x="2134225" y="708500"/>
              <a:ext cx="7550" cy="7250"/>
            </a:xfrm>
            <a:custGeom>
              <a:avLst/>
              <a:gdLst/>
              <a:ahLst/>
              <a:cxnLst/>
              <a:rect l="l" t="t" r="r" b="b"/>
              <a:pathLst>
                <a:path w="302" h="290" extrusionOk="0">
                  <a:moveTo>
                    <a:pt x="161" y="1"/>
                  </a:moveTo>
                  <a:cubicBezTo>
                    <a:pt x="101" y="1"/>
                    <a:pt x="46" y="46"/>
                    <a:pt x="26" y="107"/>
                  </a:cubicBezTo>
                  <a:cubicBezTo>
                    <a:pt x="1" y="183"/>
                    <a:pt x="26" y="258"/>
                    <a:pt x="101" y="283"/>
                  </a:cubicBezTo>
                  <a:cubicBezTo>
                    <a:pt x="114" y="287"/>
                    <a:pt x="127" y="289"/>
                    <a:pt x="140" y="289"/>
                  </a:cubicBezTo>
                  <a:cubicBezTo>
                    <a:pt x="201" y="289"/>
                    <a:pt x="256" y="244"/>
                    <a:pt x="276" y="183"/>
                  </a:cubicBezTo>
                  <a:cubicBezTo>
                    <a:pt x="301" y="107"/>
                    <a:pt x="276" y="32"/>
                    <a:pt x="201" y="7"/>
                  </a:cubicBezTo>
                  <a:cubicBezTo>
                    <a:pt x="188" y="3"/>
                    <a:pt x="174" y="1"/>
                    <a:pt x="161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5"/>
            <p:cNvSpPr/>
            <p:nvPr/>
          </p:nvSpPr>
          <p:spPr>
            <a:xfrm>
              <a:off x="2116050" y="785500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46" y="0"/>
                  </a:moveTo>
                  <a:cubicBezTo>
                    <a:pt x="92" y="0"/>
                    <a:pt x="45" y="29"/>
                    <a:pt x="26" y="85"/>
                  </a:cubicBezTo>
                  <a:cubicBezTo>
                    <a:pt x="1" y="160"/>
                    <a:pt x="51" y="235"/>
                    <a:pt x="126" y="261"/>
                  </a:cubicBezTo>
                  <a:cubicBezTo>
                    <a:pt x="135" y="265"/>
                    <a:pt x="145" y="267"/>
                    <a:pt x="156" y="267"/>
                  </a:cubicBezTo>
                  <a:cubicBezTo>
                    <a:pt x="202" y="267"/>
                    <a:pt x="256" y="226"/>
                    <a:pt x="276" y="185"/>
                  </a:cubicBezTo>
                  <a:cubicBezTo>
                    <a:pt x="302" y="110"/>
                    <a:pt x="276" y="35"/>
                    <a:pt x="201" y="10"/>
                  </a:cubicBezTo>
                  <a:cubicBezTo>
                    <a:pt x="182" y="4"/>
                    <a:pt x="164" y="0"/>
                    <a:pt x="14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5"/>
            <p:cNvSpPr/>
            <p:nvPr/>
          </p:nvSpPr>
          <p:spPr>
            <a:xfrm>
              <a:off x="2227575" y="775550"/>
              <a:ext cx="13200" cy="11850"/>
            </a:xfrm>
            <a:custGeom>
              <a:avLst/>
              <a:gdLst/>
              <a:ahLst/>
              <a:cxnLst/>
              <a:rect l="l" t="t" r="r" b="b"/>
              <a:pathLst>
                <a:path w="528" h="474" extrusionOk="0">
                  <a:moveTo>
                    <a:pt x="289" y="1"/>
                  </a:moveTo>
                  <a:cubicBezTo>
                    <a:pt x="187" y="1"/>
                    <a:pt x="93" y="53"/>
                    <a:pt x="51" y="157"/>
                  </a:cubicBezTo>
                  <a:cubicBezTo>
                    <a:pt x="1" y="283"/>
                    <a:pt x="76" y="408"/>
                    <a:pt x="201" y="458"/>
                  </a:cubicBezTo>
                  <a:cubicBezTo>
                    <a:pt x="228" y="469"/>
                    <a:pt x="255" y="474"/>
                    <a:pt x="281" y="474"/>
                  </a:cubicBezTo>
                  <a:cubicBezTo>
                    <a:pt x="377" y="474"/>
                    <a:pt x="463" y="406"/>
                    <a:pt x="502" y="308"/>
                  </a:cubicBezTo>
                  <a:cubicBezTo>
                    <a:pt x="527" y="182"/>
                    <a:pt x="477" y="57"/>
                    <a:pt x="352" y="7"/>
                  </a:cubicBezTo>
                  <a:cubicBezTo>
                    <a:pt x="331" y="3"/>
                    <a:pt x="310" y="1"/>
                    <a:pt x="28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5"/>
            <p:cNvSpPr/>
            <p:nvPr/>
          </p:nvSpPr>
          <p:spPr>
            <a:xfrm>
              <a:off x="2231975" y="639575"/>
              <a:ext cx="12550" cy="11000"/>
            </a:xfrm>
            <a:custGeom>
              <a:avLst/>
              <a:gdLst/>
              <a:ahLst/>
              <a:cxnLst/>
              <a:rect l="l" t="t" r="r" b="b"/>
              <a:pathLst>
                <a:path w="502" h="440" extrusionOk="0">
                  <a:moveTo>
                    <a:pt x="264" y="1"/>
                  </a:moveTo>
                  <a:cubicBezTo>
                    <a:pt x="161" y="1"/>
                    <a:pt x="67" y="53"/>
                    <a:pt x="25" y="158"/>
                  </a:cubicBezTo>
                  <a:cubicBezTo>
                    <a:pt x="0" y="258"/>
                    <a:pt x="50" y="383"/>
                    <a:pt x="176" y="433"/>
                  </a:cubicBezTo>
                  <a:cubicBezTo>
                    <a:pt x="197" y="437"/>
                    <a:pt x="218" y="440"/>
                    <a:pt x="238" y="440"/>
                  </a:cubicBezTo>
                  <a:cubicBezTo>
                    <a:pt x="340" y="440"/>
                    <a:pt x="431" y="387"/>
                    <a:pt x="451" y="283"/>
                  </a:cubicBezTo>
                  <a:cubicBezTo>
                    <a:pt x="502" y="183"/>
                    <a:pt x="426" y="57"/>
                    <a:pt x="326" y="7"/>
                  </a:cubicBezTo>
                  <a:cubicBezTo>
                    <a:pt x="305" y="3"/>
                    <a:pt x="284" y="1"/>
                    <a:pt x="264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5"/>
            <p:cNvSpPr/>
            <p:nvPr/>
          </p:nvSpPr>
          <p:spPr>
            <a:xfrm>
              <a:off x="2314050" y="591650"/>
              <a:ext cx="11300" cy="9925"/>
            </a:xfrm>
            <a:custGeom>
              <a:avLst/>
              <a:gdLst/>
              <a:ahLst/>
              <a:cxnLst/>
              <a:rect l="l" t="t" r="r" b="b"/>
              <a:pathLst>
                <a:path w="452" h="397" extrusionOk="0">
                  <a:moveTo>
                    <a:pt x="231" y="1"/>
                  </a:moveTo>
                  <a:cubicBezTo>
                    <a:pt x="193" y="1"/>
                    <a:pt x="156" y="15"/>
                    <a:pt x="126" y="45"/>
                  </a:cubicBezTo>
                  <a:cubicBezTo>
                    <a:pt x="26" y="95"/>
                    <a:pt x="1" y="220"/>
                    <a:pt x="76" y="320"/>
                  </a:cubicBezTo>
                  <a:cubicBezTo>
                    <a:pt x="108" y="369"/>
                    <a:pt x="172" y="396"/>
                    <a:pt x="233" y="396"/>
                  </a:cubicBezTo>
                  <a:cubicBezTo>
                    <a:pt x="267" y="396"/>
                    <a:pt x="300" y="388"/>
                    <a:pt x="326" y="370"/>
                  </a:cubicBezTo>
                  <a:cubicBezTo>
                    <a:pt x="427" y="295"/>
                    <a:pt x="452" y="170"/>
                    <a:pt x="377" y="95"/>
                  </a:cubicBezTo>
                  <a:cubicBezTo>
                    <a:pt x="346" y="34"/>
                    <a:pt x="288" y="1"/>
                    <a:pt x="231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5"/>
            <p:cNvSpPr/>
            <p:nvPr/>
          </p:nvSpPr>
          <p:spPr>
            <a:xfrm>
              <a:off x="2523950" y="622050"/>
              <a:ext cx="12550" cy="11225"/>
            </a:xfrm>
            <a:custGeom>
              <a:avLst/>
              <a:gdLst/>
              <a:ahLst/>
              <a:cxnLst/>
              <a:rect l="l" t="t" r="r" b="b"/>
              <a:pathLst>
                <a:path w="502" h="449" extrusionOk="0">
                  <a:moveTo>
                    <a:pt x="264" y="0"/>
                  </a:moveTo>
                  <a:cubicBezTo>
                    <a:pt x="162" y="0"/>
                    <a:pt x="72" y="52"/>
                    <a:pt x="51" y="157"/>
                  </a:cubicBezTo>
                  <a:cubicBezTo>
                    <a:pt x="1" y="257"/>
                    <a:pt x="76" y="382"/>
                    <a:pt x="176" y="433"/>
                  </a:cubicBezTo>
                  <a:cubicBezTo>
                    <a:pt x="203" y="443"/>
                    <a:pt x="230" y="448"/>
                    <a:pt x="255" y="448"/>
                  </a:cubicBezTo>
                  <a:cubicBezTo>
                    <a:pt x="350" y="448"/>
                    <a:pt x="432" y="381"/>
                    <a:pt x="452" y="282"/>
                  </a:cubicBezTo>
                  <a:cubicBezTo>
                    <a:pt x="502" y="182"/>
                    <a:pt x="427" y="57"/>
                    <a:pt x="326" y="6"/>
                  </a:cubicBezTo>
                  <a:cubicBezTo>
                    <a:pt x="306" y="2"/>
                    <a:pt x="285" y="0"/>
                    <a:pt x="264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5"/>
            <p:cNvSpPr/>
            <p:nvPr/>
          </p:nvSpPr>
          <p:spPr>
            <a:xfrm>
              <a:off x="2550900" y="555375"/>
              <a:ext cx="11925" cy="10950"/>
            </a:xfrm>
            <a:custGeom>
              <a:avLst/>
              <a:gdLst/>
              <a:ahLst/>
              <a:cxnLst/>
              <a:rect l="l" t="t" r="r" b="b"/>
              <a:pathLst>
                <a:path w="477" h="438" extrusionOk="0">
                  <a:moveTo>
                    <a:pt x="233" y="1"/>
                  </a:moveTo>
                  <a:cubicBezTo>
                    <a:pt x="149" y="1"/>
                    <a:pt x="65" y="64"/>
                    <a:pt x="25" y="142"/>
                  </a:cubicBezTo>
                  <a:cubicBezTo>
                    <a:pt x="0" y="267"/>
                    <a:pt x="50" y="393"/>
                    <a:pt x="176" y="418"/>
                  </a:cubicBezTo>
                  <a:cubicBezTo>
                    <a:pt x="202" y="431"/>
                    <a:pt x="229" y="437"/>
                    <a:pt x="257" y="437"/>
                  </a:cubicBezTo>
                  <a:cubicBezTo>
                    <a:pt x="336" y="437"/>
                    <a:pt x="414" y="385"/>
                    <a:pt x="451" y="293"/>
                  </a:cubicBezTo>
                  <a:cubicBezTo>
                    <a:pt x="477" y="167"/>
                    <a:pt x="426" y="42"/>
                    <a:pt x="301" y="17"/>
                  </a:cubicBezTo>
                  <a:cubicBezTo>
                    <a:pt x="279" y="6"/>
                    <a:pt x="256" y="1"/>
                    <a:pt x="233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5"/>
            <p:cNvSpPr/>
            <p:nvPr/>
          </p:nvSpPr>
          <p:spPr>
            <a:xfrm>
              <a:off x="2413675" y="621400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60" y="1"/>
                  </a:moveTo>
                  <a:cubicBezTo>
                    <a:pt x="100" y="1"/>
                    <a:pt x="46" y="42"/>
                    <a:pt x="26" y="83"/>
                  </a:cubicBezTo>
                  <a:cubicBezTo>
                    <a:pt x="1" y="158"/>
                    <a:pt x="26" y="233"/>
                    <a:pt x="101" y="258"/>
                  </a:cubicBezTo>
                  <a:cubicBezTo>
                    <a:pt x="120" y="264"/>
                    <a:pt x="138" y="267"/>
                    <a:pt x="156" y="267"/>
                  </a:cubicBezTo>
                  <a:cubicBezTo>
                    <a:pt x="210" y="267"/>
                    <a:pt x="257" y="239"/>
                    <a:pt x="276" y="183"/>
                  </a:cubicBezTo>
                  <a:cubicBezTo>
                    <a:pt x="301" y="108"/>
                    <a:pt x="251" y="32"/>
                    <a:pt x="201" y="7"/>
                  </a:cubicBezTo>
                  <a:cubicBezTo>
                    <a:pt x="187" y="3"/>
                    <a:pt x="173" y="1"/>
                    <a:pt x="16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5"/>
            <p:cNvSpPr/>
            <p:nvPr/>
          </p:nvSpPr>
          <p:spPr>
            <a:xfrm>
              <a:off x="2513925" y="592525"/>
              <a:ext cx="8175" cy="6675"/>
            </a:xfrm>
            <a:custGeom>
              <a:avLst/>
              <a:gdLst/>
              <a:ahLst/>
              <a:cxnLst/>
              <a:rect l="l" t="t" r="r" b="b"/>
              <a:pathLst>
                <a:path w="327" h="267" extrusionOk="0">
                  <a:moveTo>
                    <a:pt x="156" y="0"/>
                  </a:moveTo>
                  <a:cubicBezTo>
                    <a:pt x="106" y="0"/>
                    <a:pt x="44" y="28"/>
                    <a:pt x="26" y="85"/>
                  </a:cubicBezTo>
                  <a:cubicBezTo>
                    <a:pt x="1" y="160"/>
                    <a:pt x="51" y="235"/>
                    <a:pt x="126" y="260"/>
                  </a:cubicBezTo>
                  <a:cubicBezTo>
                    <a:pt x="139" y="265"/>
                    <a:pt x="153" y="267"/>
                    <a:pt x="166" y="267"/>
                  </a:cubicBezTo>
                  <a:cubicBezTo>
                    <a:pt x="226" y="267"/>
                    <a:pt x="281" y="222"/>
                    <a:pt x="301" y="160"/>
                  </a:cubicBezTo>
                  <a:cubicBezTo>
                    <a:pt x="326" y="110"/>
                    <a:pt x="276" y="10"/>
                    <a:pt x="201" y="10"/>
                  </a:cubicBezTo>
                  <a:cubicBezTo>
                    <a:pt x="189" y="3"/>
                    <a:pt x="173" y="0"/>
                    <a:pt x="15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5"/>
            <p:cNvSpPr/>
            <p:nvPr/>
          </p:nvSpPr>
          <p:spPr>
            <a:xfrm>
              <a:off x="2437475" y="633300"/>
              <a:ext cx="8175" cy="6700"/>
            </a:xfrm>
            <a:custGeom>
              <a:avLst/>
              <a:gdLst/>
              <a:ahLst/>
              <a:cxnLst/>
              <a:rect l="l" t="t" r="r" b="b"/>
              <a:pathLst>
                <a:path w="327" h="268" extrusionOk="0">
                  <a:moveTo>
                    <a:pt x="160" y="1"/>
                  </a:moveTo>
                  <a:cubicBezTo>
                    <a:pt x="100" y="1"/>
                    <a:pt x="46" y="42"/>
                    <a:pt x="26" y="83"/>
                  </a:cubicBezTo>
                  <a:cubicBezTo>
                    <a:pt x="1" y="158"/>
                    <a:pt x="51" y="233"/>
                    <a:pt x="126" y="258"/>
                  </a:cubicBezTo>
                  <a:cubicBezTo>
                    <a:pt x="145" y="265"/>
                    <a:pt x="164" y="268"/>
                    <a:pt x="182" y="268"/>
                  </a:cubicBezTo>
                  <a:cubicBezTo>
                    <a:pt x="236" y="268"/>
                    <a:pt x="283" y="239"/>
                    <a:pt x="302" y="183"/>
                  </a:cubicBezTo>
                  <a:cubicBezTo>
                    <a:pt x="327" y="108"/>
                    <a:pt x="277" y="33"/>
                    <a:pt x="201" y="8"/>
                  </a:cubicBezTo>
                  <a:cubicBezTo>
                    <a:pt x="188" y="3"/>
                    <a:pt x="174" y="1"/>
                    <a:pt x="16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5"/>
            <p:cNvSpPr/>
            <p:nvPr/>
          </p:nvSpPr>
          <p:spPr>
            <a:xfrm>
              <a:off x="2465050" y="583200"/>
              <a:ext cx="8175" cy="7225"/>
            </a:xfrm>
            <a:custGeom>
              <a:avLst/>
              <a:gdLst/>
              <a:ahLst/>
              <a:cxnLst/>
              <a:rect l="l" t="t" r="r" b="b"/>
              <a:pathLst>
                <a:path w="327" h="289" extrusionOk="0">
                  <a:moveTo>
                    <a:pt x="162" y="0"/>
                  </a:moveTo>
                  <a:cubicBezTo>
                    <a:pt x="101" y="0"/>
                    <a:pt x="46" y="45"/>
                    <a:pt x="26" y="107"/>
                  </a:cubicBezTo>
                  <a:cubicBezTo>
                    <a:pt x="1" y="182"/>
                    <a:pt x="51" y="257"/>
                    <a:pt x="126" y="282"/>
                  </a:cubicBezTo>
                  <a:cubicBezTo>
                    <a:pt x="139" y="287"/>
                    <a:pt x="153" y="289"/>
                    <a:pt x="166" y="289"/>
                  </a:cubicBezTo>
                  <a:cubicBezTo>
                    <a:pt x="226" y="289"/>
                    <a:pt x="281" y="244"/>
                    <a:pt x="301" y="182"/>
                  </a:cubicBezTo>
                  <a:cubicBezTo>
                    <a:pt x="327" y="107"/>
                    <a:pt x="276" y="32"/>
                    <a:pt x="201" y="7"/>
                  </a:cubicBezTo>
                  <a:cubicBezTo>
                    <a:pt x="188" y="2"/>
                    <a:pt x="175" y="0"/>
                    <a:pt x="162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5"/>
            <p:cNvSpPr/>
            <p:nvPr/>
          </p:nvSpPr>
          <p:spPr>
            <a:xfrm>
              <a:off x="2483225" y="506750"/>
              <a:ext cx="8175" cy="6675"/>
            </a:xfrm>
            <a:custGeom>
              <a:avLst/>
              <a:gdLst/>
              <a:ahLst/>
              <a:cxnLst/>
              <a:rect l="l" t="t" r="r" b="b"/>
              <a:pathLst>
                <a:path w="327" h="267" extrusionOk="0">
                  <a:moveTo>
                    <a:pt x="160" y="0"/>
                  </a:moveTo>
                  <a:cubicBezTo>
                    <a:pt x="100" y="0"/>
                    <a:pt x="46" y="41"/>
                    <a:pt x="26" y="82"/>
                  </a:cubicBezTo>
                  <a:cubicBezTo>
                    <a:pt x="1" y="157"/>
                    <a:pt x="51" y="233"/>
                    <a:pt x="126" y="258"/>
                  </a:cubicBezTo>
                  <a:cubicBezTo>
                    <a:pt x="138" y="264"/>
                    <a:pt x="154" y="267"/>
                    <a:pt x="171" y="267"/>
                  </a:cubicBezTo>
                  <a:cubicBezTo>
                    <a:pt x="221" y="267"/>
                    <a:pt x="282" y="239"/>
                    <a:pt x="301" y="182"/>
                  </a:cubicBezTo>
                  <a:cubicBezTo>
                    <a:pt x="326" y="107"/>
                    <a:pt x="276" y="32"/>
                    <a:pt x="201" y="7"/>
                  </a:cubicBezTo>
                  <a:cubicBezTo>
                    <a:pt x="187" y="2"/>
                    <a:pt x="173" y="0"/>
                    <a:pt x="160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5"/>
            <p:cNvSpPr/>
            <p:nvPr/>
          </p:nvSpPr>
          <p:spPr>
            <a:xfrm>
              <a:off x="2366050" y="511525"/>
              <a:ext cx="13200" cy="11550"/>
            </a:xfrm>
            <a:custGeom>
              <a:avLst/>
              <a:gdLst/>
              <a:ahLst/>
              <a:cxnLst/>
              <a:rect l="l" t="t" r="r" b="b"/>
              <a:pathLst>
                <a:path w="528" h="462" extrusionOk="0">
                  <a:moveTo>
                    <a:pt x="272" y="1"/>
                  </a:moveTo>
                  <a:cubicBezTo>
                    <a:pt x="176" y="1"/>
                    <a:pt x="90" y="68"/>
                    <a:pt x="51" y="167"/>
                  </a:cubicBezTo>
                  <a:cubicBezTo>
                    <a:pt x="1" y="292"/>
                    <a:pt x="76" y="417"/>
                    <a:pt x="201" y="443"/>
                  </a:cubicBezTo>
                  <a:cubicBezTo>
                    <a:pt x="234" y="455"/>
                    <a:pt x="266" y="462"/>
                    <a:pt x="297" y="462"/>
                  </a:cubicBezTo>
                  <a:cubicBezTo>
                    <a:pt x="386" y="462"/>
                    <a:pt x="465" y="410"/>
                    <a:pt x="502" y="317"/>
                  </a:cubicBezTo>
                  <a:cubicBezTo>
                    <a:pt x="527" y="192"/>
                    <a:pt x="477" y="67"/>
                    <a:pt x="352" y="16"/>
                  </a:cubicBezTo>
                  <a:cubicBezTo>
                    <a:pt x="325" y="6"/>
                    <a:pt x="298" y="1"/>
                    <a:pt x="272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5"/>
            <p:cNvSpPr/>
            <p:nvPr/>
          </p:nvSpPr>
          <p:spPr>
            <a:xfrm>
              <a:off x="2362925" y="648350"/>
              <a:ext cx="12550" cy="11000"/>
            </a:xfrm>
            <a:custGeom>
              <a:avLst/>
              <a:gdLst/>
              <a:ahLst/>
              <a:cxnLst/>
              <a:rect l="l" t="t" r="r" b="b"/>
              <a:pathLst>
                <a:path w="502" h="440" extrusionOk="0">
                  <a:moveTo>
                    <a:pt x="264" y="1"/>
                  </a:moveTo>
                  <a:cubicBezTo>
                    <a:pt x="162" y="1"/>
                    <a:pt x="71" y="53"/>
                    <a:pt x="51" y="158"/>
                  </a:cubicBezTo>
                  <a:cubicBezTo>
                    <a:pt x="0" y="258"/>
                    <a:pt x="51" y="383"/>
                    <a:pt x="176" y="433"/>
                  </a:cubicBezTo>
                  <a:cubicBezTo>
                    <a:pt x="197" y="437"/>
                    <a:pt x="218" y="439"/>
                    <a:pt x="238" y="439"/>
                  </a:cubicBezTo>
                  <a:cubicBezTo>
                    <a:pt x="340" y="439"/>
                    <a:pt x="431" y="387"/>
                    <a:pt x="452" y="283"/>
                  </a:cubicBezTo>
                  <a:cubicBezTo>
                    <a:pt x="502" y="183"/>
                    <a:pt x="427" y="57"/>
                    <a:pt x="326" y="7"/>
                  </a:cubicBezTo>
                  <a:cubicBezTo>
                    <a:pt x="305" y="3"/>
                    <a:pt x="285" y="1"/>
                    <a:pt x="264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9" name="Google Shape;799;p5"/>
          <p:cNvGrpSpPr/>
          <p:nvPr/>
        </p:nvGrpSpPr>
        <p:grpSpPr>
          <a:xfrm>
            <a:off x="-140461" y="-532479"/>
            <a:ext cx="9424922" cy="6208457"/>
            <a:chOff x="-140461" y="-532479"/>
            <a:chExt cx="9424922" cy="6208457"/>
          </a:xfrm>
        </p:grpSpPr>
        <p:sp>
          <p:nvSpPr>
            <p:cNvPr id="800" name="Google Shape;800;p5"/>
            <p:cNvSpPr/>
            <p:nvPr/>
          </p:nvSpPr>
          <p:spPr>
            <a:xfrm>
              <a:off x="499975" y="230450"/>
              <a:ext cx="8233200" cy="4707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01" name="Google Shape;801;p5"/>
            <p:cNvGrpSpPr/>
            <p:nvPr/>
          </p:nvGrpSpPr>
          <p:grpSpPr>
            <a:xfrm rot="5400000">
              <a:off x="1467771" y="-2140711"/>
              <a:ext cx="6208457" cy="9424922"/>
              <a:chOff x="3144250" y="593375"/>
              <a:chExt cx="1315825" cy="1997525"/>
            </a:xfrm>
          </p:grpSpPr>
          <p:sp>
            <p:nvSpPr>
              <p:cNvPr id="802" name="Google Shape;802;p5"/>
              <p:cNvSpPr/>
              <p:nvPr/>
            </p:nvSpPr>
            <p:spPr>
              <a:xfrm>
                <a:off x="3803400" y="593375"/>
                <a:ext cx="25" cy="1178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713" fill="none" extrusionOk="0">
                    <a:moveTo>
                      <a:pt x="1" y="1"/>
                    </a:moveTo>
                    <a:lnTo>
                      <a:pt x="1" y="4712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" name="Google Shape;803;p5"/>
              <p:cNvSpPr/>
              <p:nvPr/>
            </p:nvSpPr>
            <p:spPr>
              <a:xfrm>
                <a:off x="3802150" y="2455550"/>
                <a:ext cx="25" cy="135350"/>
              </a:xfrm>
              <a:custGeom>
                <a:avLst/>
                <a:gdLst/>
                <a:ahLst/>
                <a:cxnLst/>
                <a:rect l="l" t="t" r="r" b="b"/>
                <a:pathLst>
                  <a:path w="1" h="5414" fill="none" extrusionOk="0">
                    <a:moveTo>
                      <a:pt x="1" y="0"/>
                    </a:moveTo>
                    <a:lnTo>
                      <a:pt x="1" y="5414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" name="Google Shape;804;p5"/>
              <p:cNvSpPr/>
              <p:nvPr/>
            </p:nvSpPr>
            <p:spPr>
              <a:xfrm>
                <a:off x="4302150" y="1592124"/>
                <a:ext cx="1579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6317" h="1" fill="none" extrusionOk="0">
                    <a:moveTo>
                      <a:pt x="1" y="1"/>
                    </a:moveTo>
                    <a:lnTo>
                      <a:pt x="6317" y="1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" name="Google Shape;805;p5"/>
              <p:cNvSpPr/>
              <p:nvPr/>
            </p:nvSpPr>
            <p:spPr>
              <a:xfrm>
                <a:off x="3144250" y="1592125"/>
                <a:ext cx="1610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6442" h="1" fill="none" extrusionOk="0">
                    <a:moveTo>
                      <a:pt x="6442" y="1"/>
                    </a:moveTo>
                    <a:lnTo>
                      <a:pt x="1" y="1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" name="Google Shape;806;p5"/>
              <p:cNvSpPr/>
              <p:nvPr/>
            </p:nvSpPr>
            <p:spPr>
              <a:xfrm>
                <a:off x="3305275" y="711175"/>
                <a:ext cx="996900" cy="1744400"/>
              </a:xfrm>
              <a:custGeom>
                <a:avLst/>
                <a:gdLst/>
                <a:ahLst/>
                <a:cxnLst/>
                <a:rect l="l" t="t" r="r" b="b"/>
                <a:pathLst>
                  <a:path w="39876" h="69776" fill="none" extrusionOk="0">
                    <a:moveTo>
                      <a:pt x="39876" y="69775"/>
                    </a:moveTo>
                    <a:lnTo>
                      <a:pt x="1" y="69775"/>
                    </a:lnTo>
                    <a:lnTo>
                      <a:pt x="1" y="0"/>
                    </a:lnTo>
                    <a:lnTo>
                      <a:pt x="39876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807" name="Google Shape;807;p5"/>
          <p:cNvPicPr preferRelativeResize="0"/>
          <p:nvPr/>
        </p:nvPicPr>
        <p:blipFill rotWithShape="1">
          <a:blip r:embed="rId3">
            <a:alphaModFix/>
          </a:blip>
          <a:srcRect l="6532" r="65742" b="47243"/>
          <a:stretch/>
        </p:blipFill>
        <p:spPr>
          <a:xfrm rot="-5400000">
            <a:off x="7828325" y="-1212849"/>
            <a:ext cx="2216274" cy="2372424"/>
          </a:xfrm>
          <a:prstGeom prst="rect">
            <a:avLst/>
          </a:prstGeom>
          <a:noFill/>
          <a:ln>
            <a:noFill/>
          </a:ln>
        </p:spPr>
      </p:pic>
      <p:sp>
        <p:nvSpPr>
          <p:cNvPr id="808" name="Google Shape;808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09" name="Google Shape;809;p5"/>
          <p:cNvSpPr txBox="1">
            <a:spLocks noGrp="1"/>
          </p:cNvSpPr>
          <p:nvPr>
            <p:ph type="subTitle" idx="1"/>
          </p:nvPr>
        </p:nvSpPr>
        <p:spPr>
          <a:xfrm>
            <a:off x="1472951" y="2725400"/>
            <a:ext cx="27531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9pPr>
          </a:lstStyle>
          <a:p>
            <a:endParaRPr/>
          </a:p>
        </p:txBody>
      </p:sp>
      <p:sp>
        <p:nvSpPr>
          <p:cNvPr id="810" name="Google Shape;810;p5"/>
          <p:cNvSpPr txBox="1">
            <a:spLocks noGrp="1"/>
          </p:cNvSpPr>
          <p:nvPr>
            <p:ph type="subTitle" idx="2"/>
          </p:nvPr>
        </p:nvSpPr>
        <p:spPr>
          <a:xfrm>
            <a:off x="1472951" y="3195200"/>
            <a:ext cx="2753100" cy="845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11" name="Google Shape;811;p5"/>
          <p:cNvSpPr txBox="1">
            <a:spLocks noGrp="1"/>
          </p:cNvSpPr>
          <p:nvPr>
            <p:ph type="subTitle" idx="3"/>
          </p:nvPr>
        </p:nvSpPr>
        <p:spPr>
          <a:xfrm>
            <a:off x="4917925" y="2725400"/>
            <a:ext cx="27531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9pPr>
          </a:lstStyle>
          <a:p>
            <a:endParaRPr/>
          </a:p>
        </p:txBody>
      </p:sp>
      <p:sp>
        <p:nvSpPr>
          <p:cNvPr id="812" name="Google Shape;812;p5"/>
          <p:cNvSpPr txBox="1">
            <a:spLocks noGrp="1"/>
          </p:cNvSpPr>
          <p:nvPr>
            <p:ph type="subTitle" idx="4"/>
          </p:nvPr>
        </p:nvSpPr>
        <p:spPr>
          <a:xfrm>
            <a:off x="4917925" y="3195200"/>
            <a:ext cx="2753100" cy="845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pic>
        <p:nvPicPr>
          <p:cNvPr id="813" name="Google Shape;813;p5"/>
          <p:cNvPicPr preferRelativeResize="0"/>
          <p:nvPr/>
        </p:nvPicPr>
        <p:blipFill rotWithShape="1">
          <a:blip r:embed="rId4">
            <a:alphaModFix/>
          </a:blip>
          <a:srcRect l="12961" t="9062" r="37508" b="28948"/>
          <a:stretch/>
        </p:blipFill>
        <p:spPr>
          <a:xfrm flipH="1">
            <a:off x="8301212" y="3254625"/>
            <a:ext cx="1053576" cy="87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4" name="Google Shape;814;p5"/>
          <p:cNvPicPr preferRelativeResize="0"/>
          <p:nvPr/>
        </p:nvPicPr>
        <p:blipFill rotWithShape="1">
          <a:blip r:embed="rId3">
            <a:alphaModFix/>
          </a:blip>
          <a:srcRect l="69721" t="14138" r="14846" b="58009"/>
          <a:stretch/>
        </p:blipFill>
        <p:spPr>
          <a:xfrm flipH="1">
            <a:off x="-337236" y="3289396"/>
            <a:ext cx="1018800" cy="10344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815" name="Google Shape;815;p5"/>
          <p:cNvPicPr preferRelativeResize="0"/>
          <p:nvPr/>
        </p:nvPicPr>
        <p:blipFill rotWithShape="1">
          <a:blip r:embed="rId4">
            <a:alphaModFix/>
          </a:blip>
          <a:srcRect l="12961" t="9062" r="37508" b="28948"/>
          <a:stretch/>
        </p:blipFill>
        <p:spPr>
          <a:xfrm flipH="1">
            <a:off x="417" y="4093750"/>
            <a:ext cx="839049" cy="70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6" name="Google Shape;816;p5"/>
          <p:cNvPicPr preferRelativeResize="0"/>
          <p:nvPr/>
        </p:nvPicPr>
        <p:blipFill rotWithShape="1">
          <a:blip r:embed="rId5">
            <a:alphaModFix/>
          </a:blip>
          <a:srcRect l="31365" t="27174" r="39875" b="46788"/>
          <a:stretch/>
        </p:blipFill>
        <p:spPr>
          <a:xfrm>
            <a:off x="59272" y="3123850"/>
            <a:ext cx="518938" cy="46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7" name="Google Shape;817;p5"/>
          <p:cNvPicPr preferRelativeResize="0"/>
          <p:nvPr/>
        </p:nvPicPr>
        <p:blipFill rotWithShape="1">
          <a:blip r:embed="rId5">
            <a:alphaModFix/>
          </a:blip>
          <a:srcRect l="31365" t="27174" r="39875" b="46788"/>
          <a:stretch/>
        </p:blipFill>
        <p:spPr>
          <a:xfrm>
            <a:off x="8676997" y="382200"/>
            <a:ext cx="518938" cy="469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" name="Google Shape;819;p6"/>
          <p:cNvGrpSpPr/>
          <p:nvPr/>
        </p:nvGrpSpPr>
        <p:grpSpPr>
          <a:xfrm rot="5400000">
            <a:off x="-1292552" y="2971124"/>
            <a:ext cx="3464957" cy="879799"/>
            <a:chOff x="2042750" y="484825"/>
            <a:chExt cx="1210550" cy="307375"/>
          </a:xfrm>
        </p:grpSpPr>
        <p:sp>
          <p:nvSpPr>
            <p:cNvPr id="820" name="Google Shape;820;p6"/>
            <p:cNvSpPr/>
            <p:nvPr/>
          </p:nvSpPr>
          <p:spPr>
            <a:xfrm>
              <a:off x="2604775" y="670825"/>
              <a:ext cx="17575" cy="15125"/>
            </a:xfrm>
            <a:custGeom>
              <a:avLst/>
              <a:gdLst/>
              <a:ahLst/>
              <a:cxnLst/>
              <a:rect l="l" t="t" r="r" b="b"/>
              <a:pathLst>
                <a:path w="703" h="605" extrusionOk="0">
                  <a:moveTo>
                    <a:pt x="362" y="0"/>
                  </a:moveTo>
                  <a:cubicBezTo>
                    <a:pt x="300" y="0"/>
                    <a:pt x="236" y="20"/>
                    <a:pt x="176" y="61"/>
                  </a:cubicBezTo>
                  <a:cubicBezTo>
                    <a:pt x="51" y="136"/>
                    <a:pt x="1" y="336"/>
                    <a:pt x="101" y="487"/>
                  </a:cubicBezTo>
                  <a:cubicBezTo>
                    <a:pt x="164" y="565"/>
                    <a:pt x="265" y="604"/>
                    <a:pt x="364" y="604"/>
                  </a:cubicBezTo>
                  <a:cubicBezTo>
                    <a:pt x="422" y="604"/>
                    <a:pt x="480" y="590"/>
                    <a:pt x="527" y="562"/>
                  </a:cubicBezTo>
                  <a:cubicBezTo>
                    <a:pt x="677" y="462"/>
                    <a:pt x="702" y="261"/>
                    <a:pt x="602" y="136"/>
                  </a:cubicBezTo>
                  <a:cubicBezTo>
                    <a:pt x="542" y="45"/>
                    <a:pt x="455" y="0"/>
                    <a:pt x="362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6"/>
            <p:cNvSpPr/>
            <p:nvPr/>
          </p:nvSpPr>
          <p:spPr>
            <a:xfrm>
              <a:off x="2932475" y="718050"/>
              <a:ext cx="19450" cy="17275"/>
            </a:xfrm>
            <a:custGeom>
              <a:avLst/>
              <a:gdLst/>
              <a:ahLst/>
              <a:cxnLst/>
              <a:rect l="l" t="t" r="r" b="b"/>
              <a:pathLst>
                <a:path w="778" h="691" extrusionOk="0">
                  <a:moveTo>
                    <a:pt x="379" y="1"/>
                  </a:moveTo>
                  <a:cubicBezTo>
                    <a:pt x="242" y="1"/>
                    <a:pt x="114" y="91"/>
                    <a:pt x="76" y="227"/>
                  </a:cubicBezTo>
                  <a:cubicBezTo>
                    <a:pt x="1" y="402"/>
                    <a:pt x="101" y="603"/>
                    <a:pt x="276" y="678"/>
                  </a:cubicBezTo>
                  <a:cubicBezTo>
                    <a:pt x="311" y="687"/>
                    <a:pt x="345" y="691"/>
                    <a:pt x="378" y="691"/>
                  </a:cubicBezTo>
                  <a:cubicBezTo>
                    <a:pt x="535" y="691"/>
                    <a:pt x="665" y="597"/>
                    <a:pt x="727" y="452"/>
                  </a:cubicBezTo>
                  <a:cubicBezTo>
                    <a:pt x="778" y="277"/>
                    <a:pt x="677" y="76"/>
                    <a:pt x="502" y="26"/>
                  </a:cubicBezTo>
                  <a:cubicBezTo>
                    <a:pt x="462" y="9"/>
                    <a:pt x="420" y="1"/>
                    <a:pt x="37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6"/>
            <p:cNvSpPr/>
            <p:nvPr/>
          </p:nvSpPr>
          <p:spPr>
            <a:xfrm>
              <a:off x="2974450" y="613725"/>
              <a:ext cx="19450" cy="17275"/>
            </a:xfrm>
            <a:custGeom>
              <a:avLst/>
              <a:gdLst/>
              <a:ahLst/>
              <a:cxnLst/>
              <a:rect l="l" t="t" r="r" b="b"/>
              <a:pathLst>
                <a:path w="778" h="691" extrusionOk="0">
                  <a:moveTo>
                    <a:pt x="409" y="1"/>
                  </a:moveTo>
                  <a:cubicBezTo>
                    <a:pt x="261" y="1"/>
                    <a:pt x="117" y="94"/>
                    <a:pt x="76" y="239"/>
                  </a:cubicBezTo>
                  <a:cubicBezTo>
                    <a:pt x="1" y="415"/>
                    <a:pt x="101" y="615"/>
                    <a:pt x="276" y="665"/>
                  </a:cubicBezTo>
                  <a:cubicBezTo>
                    <a:pt x="317" y="683"/>
                    <a:pt x="358" y="691"/>
                    <a:pt x="399" y="691"/>
                  </a:cubicBezTo>
                  <a:cubicBezTo>
                    <a:pt x="536" y="691"/>
                    <a:pt x="664" y="600"/>
                    <a:pt x="703" y="465"/>
                  </a:cubicBezTo>
                  <a:cubicBezTo>
                    <a:pt x="778" y="289"/>
                    <a:pt x="677" y="89"/>
                    <a:pt x="502" y="14"/>
                  </a:cubicBezTo>
                  <a:cubicBezTo>
                    <a:pt x="471" y="5"/>
                    <a:pt x="440" y="1"/>
                    <a:pt x="40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6"/>
            <p:cNvSpPr/>
            <p:nvPr/>
          </p:nvSpPr>
          <p:spPr>
            <a:xfrm>
              <a:off x="2760175" y="716950"/>
              <a:ext cx="11925" cy="10700"/>
            </a:xfrm>
            <a:custGeom>
              <a:avLst/>
              <a:gdLst/>
              <a:ahLst/>
              <a:cxnLst/>
              <a:rect l="l" t="t" r="r" b="b"/>
              <a:pathLst>
                <a:path w="477" h="428" extrusionOk="0">
                  <a:moveTo>
                    <a:pt x="220" y="1"/>
                  </a:moveTo>
                  <a:cubicBezTo>
                    <a:pt x="143" y="1"/>
                    <a:pt x="69" y="52"/>
                    <a:pt x="50" y="145"/>
                  </a:cubicBezTo>
                  <a:cubicBezTo>
                    <a:pt x="0" y="246"/>
                    <a:pt x="75" y="371"/>
                    <a:pt x="176" y="421"/>
                  </a:cubicBezTo>
                  <a:cubicBezTo>
                    <a:pt x="192" y="425"/>
                    <a:pt x="210" y="427"/>
                    <a:pt x="227" y="427"/>
                  </a:cubicBezTo>
                  <a:cubicBezTo>
                    <a:pt x="316" y="427"/>
                    <a:pt x="410" y="375"/>
                    <a:pt x="451" y="271"/>
                  </a:cubicBezTo>
                  <a:cubicBezTo>
                    <a:pt x="476" y="170"/>
                    <a:pt x="426" y="45"/>
                    <a:pt x="301" y="20"/>
                  </a:cubicBezTo>
                  <a:cubicBezTo>
                    <a:pt x="275" y="7"/>
                    <a:pt x="248" y="1"/>
                    <a:pt x="22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6"/>
            <p:cNvSpPr/>
            <p:nvPr/>
          </p:nvSpPr>
          <p:spPr>
            <a:xfrm>
              <a:off x="2917450" y="671300"/>
              <a:ext cx="11925" cy="10850"/>
            </a:xfrm>
            <a:custGeom>
              <a:avLst/>
              <a:gdLst/>
              <a:ahLst/>
              <a:cxnLst/>
              <a:rect l="l" t="t" r="r" b="b"/>
              <a:pathLst>
                <a:path w="477" h="434" extrusionOk="0">
                  <a:moveTo>
                    <a:pt x="233" y="0"/>
                  </a:moveTo>
                  <a:cubicBezTo>
                    <a:pt x="150" y="0"/>
                    <a:pt x="70" y="63"/>
                    <a:pt x="50" y="142"/>
                  </a:cubicBezTo>
                  <a:cubicBezTo>
                    <a:pt x="0" y="267"/>
                    <a:pt x="50" y="392"/>
                    <a:pt x="175" y="417"/>
                  </a:cubicBezTo>
                  <a:cubicBezTo>
                    <a:pt x="197" y="428"/>
                    <a:pt x="221" y="433"/>
                    <a:pt x="244" y="433"/>
                  </a:cubicBezTo>
                  <a:cubicBezTo>
                    <a:pt x="327" y="433"/>
                    <a:pt x="412" y="370"/>
                    <a:pt x="451" y="292"/>
                  </a:cubicBezTo>
                  <a:cubicBezTo>
                    <a:pt x="476" y="167"/>
                    <a:pt x="426" y="67"/>
                    <a:pt x="301" y="16"/>
                  </a:cubicBezTo>
                  <a:cubicBezTo>
                    <a:pt x="279" y="5"/>
                    <a:pt x="256" y="0"/>
                    <a:pt x="233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6"/>
            <p:cNvSpPr/>
            <p:nvPr/>
          </p:nvSpPr>
          <p:spPr>
            <a:xfrm>
              <a:off x="2797775" y="735450"/>
              <a:ext cx="12550" cy="10700"/>
            </a:xfrm>
            <a:custGeom>
              <a:avLst/>
              <a:gdLst/>
              <a:ahLst/>
              <a:cxnLst/>
              <a:rect l="l" t="t" r="r" b="b"/>
              <a:pathLst>
                <a:path w="502" h="428" extrusionOk="0">
                  <a:moveTo>
                    <a:pt x="264" y="1"/>
                  </a:moveTo>
                  <a:cubicBezTo>
                    <a:pt x="162" y="1"/>
                    <a:pt x="71" y="53"/>
                    <a:pt x="50" y="157"/>
                  </a:cubicBezTo>
                  <a:cubicBezTo>
                    <a:pt x="0" y="257"/>
                    <a:pt x="75" y="383"/>
                    <a:pt x="176" y="408"/>
                  </a:cubicBezTo>
                  <a:cubicBezTo>
                    <a:pt x="208" y="421"/>
                    <a:pt x="239" y="427"/>
                    <a:pt x="267" y="427"/>
                  </a:cubicBezTo>
                  <a:cubicBezTo>
                    <a:pt x="349" y="427"/>
                    <a:pt x="414" y="375"/>
                    <a:pt x="451" y="283"/>
                  </a:cubicBezTo>
                  <a:cubicBezTo>
                    <a:pt x="501" y="182"/>
                    <a:pt x="426" y="57"/>
                    <a:pt x="326" y="7"/>
                  </a:cubicBezTo>
                  <a:cubicBezTo>
                    <a:pt x="305" y="3"/>
                    <a:pt x="284" y="1"/>
                    <a:pt x="264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6"/>
            <p:cNvSpPr/>
            <p:nvPr/>
          </p:nvSpPr>
          <p:spPr>
            <a:xfrm>
              <a:off x="2841000" y="657525"/>
              <a:ext cx="11925" cy="10600"/>
            </a:xfrm>
            <a:custGeom>
              <a:avLst/>
              <a:gdLst/>
              <a:ahLst/>
              <a:cxnLst/>
              <a:rect l="l" t="t" r="r" b="b"/>
              <a:pathLst>
                <a:path w="477" h="424" extrusionOk="0">
                  <a:moveTo>
                    <a:pt x="245" y="0"/>
                  </a:moveTo>
                  <a:cubicBezTo>
                    <a:pt x="151" y="0"/>
                    <a:pt x="70" y="63"/>
                    <a:pt x="51" y="141"/>
                  </a:cubicBezTo>
                  <a:cubicBezTo>
                    <a:pt x="0" y="267"/>
                    <a:pt x="76" y="367"/>
                    <a:pt x="176" y="417"/>
                  </a:cubicBezTo>
                  <a:cubicBezTo>
                    <a:pt x="197" y="421"/>
                    <a:pt x="218" y="423"/>
                    <a:pt x="238" y="423"/>
                  </a:cubicBezTo>
                  <a:cubicBezTo>
                    <a:pt x="334" y="423"/>
                    <a:pt x="410" y="375"/>
                    <a:pt x="452" y="292"/>
                  </a:cubicBezTo>
                  <a:cubicBezTo>
                    <a:pt x="477" y="166"/>
                    <a:pt x="426" y="41"/>
                    <a:pt x="326" y="16"/>
                  </a:cubicBezTo>
                  <a:cubicBezTo>
                    <a:pt x="299" y="5"/>
                    <a:pt x="271" y="0"/>
                    <a:pt x="245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6"/>
            <p:cNvSpPr/>
            <p:nvPr/>
          </p:nvSpPr>
          <p:spPr>
            <a:xfrm>
              <a:off x="2869200" y="537850"/>
              <a:ext cx="11925" cy="10850"/>
            </a:xfrm>
            <a:custGeom>
              <a:avLst/>
              <a:gdLst/>
              <a:ahLst/>
              <a:cxnLst/>
              <a:rect l="l" t="t" r="r" b="b"/>
              <a:pathLst>
                <a:path w="477" h="434" extrusionOk="0">
                  <a:moveTo>
                    <a:pt x="245" y="0"/>
                  </a:moveTo>
                  <a:cubicBezTo>
                    <a:pt x="151" y="0"/>
                    <a:pt x="70" y="63"/>
                    <a:pt x="50" y="141"/>
                  </a:cubicBezTo>
                  <a:cubicBezTo>
                    <a:pt x="0" y="267"/>
                    <a:pt x="75" y="392"/>
                    <a:pt x="176" y="417"/>
                  </a:cubicBezTo>
                  <a:cubicBezTo>
                    <a:pt x="203" y="428"/>
                    <a:pt x="229" y="433"/>
                    <a:pt x="254" y="433"/>
                  </a:cubicBezTo>
                  <a:cubicBezTo>
                    <a:pt x="343" y="433"/>
                    <a:pt x="412" y="370"/>
                    <a:pt x="451" y="292"/>
                  </a:cubicBezTo>
                  <a:cubicBezTo>
                    <a:pt x="476" y="166"/>
                    <a:pt x="426" y="41"/>
                    <a:pt x="326" y="16"/>
                  </a:cubicBezTo>
                  <a:cubicBezTo>
                    <a:pt x="299" y="5"/>
                    <a:pt x="271" y="0"/>
                    <a:pt x="245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6"/>
            <p:cNvSpPr/>
            <p:nvPr/>
          </p:nvSpPr>
          <p:spPr>
            <a:xfrm>
              <a:off x="2686850" y="545425"/>
              <a:ext cx="20075" cy="18225"/>
            </a:xfrm>
            <a:custGeom>
              <a:avLst/>
              <a:gdLst/>
              <a:ahLst/>
              <a:cxnLst/>
              <a:rect l="l" t="t" r="r" b="b"/>
              <a:pathLst>
                <a:path w="803" h="729" extrusionOk="0">
                  <a:moveTo>
                    <a:pt x="423" y="1"/>
                  </a:moveTo>
                  <a:cubicBezTo>
                    <a:pt x="261" y="1"/>
                    <a:pt x="113" y="95"/>
                    <a:pt x="51" y="239"/>
                  </a:cubicBezTo>
                  <a:cubicBezTo>
                    <a:pt x="1" y="440"/>
                    <a:pt x="101" y="640"/>
                    <a:pt x="277" y="716"/>
                  </a:cubicBezTo>
                  <a:cubicBezTo>
                    <a:pt x="312" y="724"/>
                    <a:pt x="347" y="728"/>
                    <a:pt x="381" y="728"/>
                  </a:cubicBezTo>
                  <a:cubicBezTo>
                    <a:pt x="543" y="728"/>
                    <a:pt x="691" y="635"/>
                    <a:pt x="753" y="490"/>
                  </a:cubicBezTo>
                  <a:cubicBezTo>
                    <a:pt x="803" y="290"/>
                    <a:pt x="703" y="89"/>
                    <a:pt x="527" y="14"/>
                  </a:cubicBezTo>
                  <a:cubicBezTo>
                    <a:pt x="492" y="5"/>
                    <a:pt x="457" y="1"/>
                    <a:pt x="423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6"/>
            <p:cNvSpPr/>
            <p:nvPr/>
          </p:nvSpPr>
          <p:spPr>
            <a:xfrm>
              <a:off x="2681225" y="759050"/>
              <a:ext cx="19450" cy="17050"/>
            </a:xfrm>
            <a:custGeom>
              <a:avLst/>
              <a:gdLst/>
              <a:ahLst/>
              <a:cxnLst/>
              <a:rect l="l" t="t" r="r" b="b"/>
              <a:pathLst>
                <a:path w="778" h="682" extrusionOk="0">
                  <a:moveTo>
                    <a:pt x="395" y="0"/>
                  </a:moveTo>
                  <a:cubicBezTo>
                    <a:pt x="252" y="0"/>
                    <a:pt x="116" y="80"/>
                    <a:pt x="76" y="241"/>
                  </a:cubicBezTo>
                  <a:cubicBezTo>
                    <a:pt x="0" y="416"/>
                    <a:pt x="101" y="592"/>
                    <a:pt x="276" y="667"/>
                  </a:cubicBezTo>
                  <a:cubicBezTo>
                    <a:pt x="311" y="677"/>
                    <a:pt x="347" y="682"/>
                    <a:pt x="383" y="682"/>
                  </a:cubicBezTo>
                  <a:cubicBezTo>
                    <a:pt x="526" y="682"/>
                    <a:pt x="662" y="602"/>
                    <a:pt x="702" y="441"/>
                  </a:cubicBezTo>
                  <a:cubicBezTo>
                    <a:pt x="777" y="266"/>
                    <a:pt x="677" y="65"/>
                    <a:pt x="502" y="15"/>
                  </a:cubicBezTo>
                  <a:cubicBezTo>
                    <a:pt x="467" y="5"/>
                    <a:pt x="430" y="0"/>
                    <a:pt x="395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6"/>
            <p:cNvSpPr/>
            <p:nvPr/>
          </p:nvSpPr>
          <p:spPr>
            <a:xfrm>
              <a:off x="2042750" y="617575"/>
              <a:ext cx="17575" cy="15375"/>
            </a:xfrm>
            <a:custGeom>
              <a:avLst/>
              <a:gdLst/>
              <a:ahLst/>
              <a:cxnLst/>
              <a:rect l="l" t="t" r="r" b="b"/>
              <a:pathLst>
                <a:path w="703" h="615" extrusionOk="0">
                  <a:moveTo>
                    <a:pt x="362" y="0"/>
                  </a:moveTo>
                  <a:cubicBezTo>
                    <a:pt x="300" y="0"/>
                    <a:pt x="236" y="20"/>
                    <a:pt x="176" y="60"/>
                  </a:cubicBezTo>
                  <a:cubicBezTo>
                    <a:pt x="25" y="160"/>
                    <a:pt x="0" y="336"/>
                    <a:pt x="101" y="486"/>
                  </a:cubicBezTo>
                  <a:cubicBezTo>
                    <a:pt x="164" y="566"/>
                    <a:pt x="258" y="615"/>
                    <a:pt x="356" y="615"/>
                  </a:cubicBezTo>
                  <a:cubicBezTo>
                    <a:pt x="413" y="615"/>
                    <a:pt x="472" y="598"/>
                    <a:pt x="527" y="561"/>
                  </a:cubicBezTo>
                  <a:cubicBezTo>
                    <a:pt x="652" y="461"/>
                    <a:pt x="702" y="286"/>
                    <a:pt x="602" y="135"/>
                  </a:cubicBezTo>
                  <a:cubicBezTo>
                    <a:pt x="542" y="45"/>
                    <a:pt x="455" y="0"/>
                    <a:pt x="362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6"/>
            <p:cNvSpPr/>
            <p:nvPr/>
          </p:nvSpPr>
          <p:spPr>
            <a:xfrm>
              <a:off x="2370450" y="665050"/>
              <a:ext cx="19450" cy="17075"/>
            </a:xfrm>
            <a:custGeom>
              <a:avLst/>
              <a:gdLst/>
              <a:ahLst/>
              <a:cxnLst/>
              <a:rect l="l" t="t" r="r" b="b"/>
              <a:pathLst>
                <a:path w="778" h="683" extrusionOk="0">
                  <a:moveTo>
                    <a:pt x="395" y="1"/>
                  </a:moveTo>
                  <a:cubicBezTo>
                    <a:pt x="252" y="1"/>
                    <a:pt x="116" y="81"/>
                    <a:pt x="75" y="241"/>
                  </a:cubicBezTo>
                  <a:cubicBezTo>
                    <a:pt x="0" y="417"/>
                    <a:pt x="100" y="592"/>
                    <a:pt x="276" y="667"/>
                  </a:cubicBezTo>
                  <a:cubicBezTo>
                    <a:pt x="311" y="677"/>
                    <a:pt x="347" y="682"/>
                    <a:pt x="383" y="682"/>
                  </a:cubicBezTo>
                  <a:cubicBezTo>
                    <a:pt x="526" y="682"/>
                    <a:pt x="662" y="602"/>
                    <a:pt x="702" y="442"/>
                  </a:cubicBezTo>
                  <a:cubicBezTo>
                    <a:pt x="777" y="266"/>
                    <a:pt x="677" y="66"/>
                    <a:pt x="501" y="16"/>
                  </a:cubicBezTo>
                  <a:cubicBezTo>
                    <a:pt x="466" y="6"/>
                    <a:pt x="430" y="1"/>
                    <a:pt x="395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6"/>
            <p:cNvSpPr/>
            <p:nvPr/>
          </p:nvSpPr>
          <p:spPr>
            <a:xfrm>
              <a:off x="2412425" y="560800"/>
              <a:ext cx="19450" cy="17250"/>
            </a:xfrm>
            <a:custGeom>
              <a:avLst/>
              <a:gdLst/>
              <a:ahLst/>
              <a:cxnLst/>
              <a:rect l="l" t="t" r="r" b="b"/>
              <a:pathLst>
                <a:path w="778" h="690" extrusionOk="0">
                  <a:moveTo>
                    <a:pt x="369" y="0"/>
                  </a:moveTo>
                  <a:cubicBezTo>
                    <a:pt x="226" y="0"/>
                    <a:pt x="109" y="91"/>
                    <a:pt x="51" y="226"/>
                  </a:cubicBezTo>
                  <a:cubicBezTo>
                    <a:pt x="0" y="401"/>
                    <a:pt x="101" y="602"/>
                    <a:pt x="276" y="677"/>
                  </a:cubicBezTo>
                  <a:cubicBezTo>
                    <a:pt x="307" y="686"/>
                    <a:pt x="338" y="690"/>
                    <a:pt x="369" y="690"/>
                  </a:cubicBezTo>
                  <a:cubicBezTo>
                    <a:pt x="517" y="690"/>
                    <a:pt x="661" y="596"/>
                    <a:pt x="702" y="451"/>
                  </a:cubicBezTo>
                  <a:cubicBezTo>
                    <a:pt x="777" y="276"/>
                    <a:pt x="677" y="76"/>
                    <a:pt x="502" y="25"/>
                  </a:cubicBezTo>
                  <a:cubicBezTo>
                    <a:pt x="456" y="8"/>
                    <a:pt x="411" y="0"/>
                    <a:pt x="369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6"/>
            <p:cNvSpPr/>
            <p:nvPr/>
          </p:nvSpPr>
          <p:spPr>
            <a:xfrm>
              <a:off x="2198125" y="663775"/>
              <a:ext cx="11950" cy="10850"/>
            </a:xfrm>
            <a:custGeom>
              <a:avLst/>
              <a:gdLst/>
              <a:ahLst/>
              <a:cxnLst/>
              <a:rect l="l" t="t" r="r" b="b"/>
              <a:pathLst>
                <a:path w="478" h="434" extrusionOk="0">
                  <a:moveTo>
                    <a:pt x="233" y="1"/>
                  </a:moveTo>
                  <a:cubicBezTo>
                    <a:pt x="150" y="1"/>
                    <a:pt x="65" y="64"/>
                    <a:pt x="26" y="142"/>
                  </a:cubicBezTo>
                  <a:cubicBezTo>
                    <a:pt x="1" y="267"/>
                    <a:pt x="51" y="368"/>
                    <a:pt x="176" y="418"/>
                  </a:cubicBezTo>
                  <a:cubicBezTo>
                    <a:pt x="198" y="429"/>
                    <a:pt x="222" y="434"/>
                    <a:pt x="245" y="434"/>
                  </a:cubicBezTo>
                  <a:cubicBezTo>
                    <a:pt x="327" y="434"/>
                    <a:pt x="407" y="371"/>
                    <a:pt x="427" y="292"/>
                  </a:cubicBezTo>
                  <a:cubicBezTo>
                    <a:pt x="477" y="167"/>
                    <a:pt x="427" y="42"/>
                    <a:pt x="302" y="17"/>
                  </a:cubicBezTo>
                  <a:cubicBezTo>
                    <a:pt x="280" y="6"/>
                    <a:pt x="257" y="1"/>
                    <a:pt x="233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6"/>
            <p:cNvSpPr/>
            <p:nvPr/>
          </p:nvSpPr>
          <p:spPr>
            <a:xfrm>
              <a:off x="2355400" y="618275"/>
              <a:ext cx="11925" cy="10700"/>
            </a:xfrm>
            <a:custGeom>
              <a:avLst/>
              <a:gdLst/>
              <a:ahLst/>
              <a:cxnLst/>
              <a:rect l="l" t="t" r="r" b="b"/>
              <a:pathLst>
                <a:path w="477" h="428" extrusionOk="0">
                  <a:moveTo>
                    <a:pt x="250" y="1"/>
                  </a:moveTo>
                  <a:cubicBezTo>
                    <a:pt x="162" y="1"/>
                    <a:pt x="68" y="53"/>
                    <a:pt x="26" y="157"/>
                  </a:cubicBezTo>
                  <a:cubicBezTo>
                    <a:pt x="1" y="258"/>
                    <a:pt x="51" y="383"/>
                    <a:pt x="176" y="408"/>
                  </a:cubicBezTo>
                  <a:cubicBezTo>
                    <a:pt x="202" y="421"/>
                    <a:pt x="230" y="427"/>
                    <a:pt x="257" y="427"/>
                  </a:cubicBezTo>
                  <a:cubicBezTo>
                    <a:pt x="334" y="427"/>
                    <a:pt x="408" y="376"/>
                    <a:pt x="427" y="283"/>
                  </a:cubicBezTo>
                  <a:cubicBezTo>
                    <a:pt x="477" y="183"/>
                    <a:pt x="427" y="57"/>
                    <a:pt x="301" y="7"/>
                  </a:cubicBezTo>
                  <a:cubicBezTo>
                    <a:pt x="285" y="3"/>
                    <a:pt x="267" y="1"/>
                    <a:pt x="25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6"/>
            <p:cNvSpPr/>
            <p:nvPr/>
          </p:nvSpPr>
          <p:spPr>
            <a:xfrm>
              <a:off x="2235725" y="682500"/>
              <a:ext cx="11925" cy="10675"/>
            </a:xfrm>
            <a:custGeom>
              <a:avLst/>
              <a:gdLst/>
              <a:ahLst/>
              <a:cxnLst/>
              <a:rect l="l" t="t" r="r" b="b"/>
              <a:pathLst>
                <a:path w="477" h="427" extrusionOk="0">
                  <a:moveTo>
                    <a:pt x="221" y="0"/>
                  </a:moveTo>
                  <a:cubicBezTo>
                    <a:pt x="143" y="0"/>
                    <a:pt x="69" y="52"/>
                    <a:pt x="51" y="145"/>
                  </a:cubicBezTo>
                  <a:cubicBezTo>
                    <a:pt x="1" y="245"/>
                    <a:pt x="51" y="370"/>
                    <a:pt x="176" y="421"/>
                  </a:cubicBezTo>
                  <a:cubicBezTo>
                    <a:pt x="193" y="425"/>
                    <a:pt x="210" y="427"/>
                    <a:pt x="228" y="427"/>
                  </a:cubicBezTo>
                  <a:cubicBezTo>
                    <a:pt x="316" y="427"/>
                    <a:pt x="410" y="375"/>
                    <a:pt x="452" y="270"/>
                  </a:cubicBezTo>
                  <a:cubicBezTo>
                    <a:pt x="477" y="170"/>
                    <a:pt x="427" y="45"/>
                    <a:pt x="301" y="20"/>
                  </a:cubicBezTo>
                  <a:cubicBezTo>
                    <a:pt x="276" y="7"/>
                    <a:pt x="248" y="0"/>
                    <a:pt x="221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6"/>
            <p:cNvSpPr/>
            <p:nvPr/>
          </p:nvSpPr>
          <p:spPr>
            <a:xfrm>
              <a:off x="2278975" y="604500"/>
              <a:ext cx="11925" cy="10600"/>
            </a:xfrm>
            <a:custGeom>
              <a:avLst/>
              <a:gdLst/>
              <a:ahLst/>
              <a:cxnLst/>
              <a:rect l="l" t="t" r="r" b="b"/>
              <a:pathLst>
                <a:path w="477" h="424" extrusionOk="0">
                  <a:moveTo>
                    <a:pt x="248" y="0"/>
                  </a:moveTo>
                  <a:cubicBezTo>
                    <a:pt x="160" y="0"/>
                    <a:pt x="67" y="49"/>
                    <a:pt x="25" y="132"/>
                  </a:cubicBezTo>
                  <a:cubicBezTo>
                    <a:pt x="0" y="257"/>
                    <a:pt x="50" y="383"/>
                    <a:pt x="176" y="408"/>
                  </a:cubicBezTo>
                  <a:cubicBezTo>
                    <a:pt x="197" y="419"/>
                    <a:pt x="221" y="424"/>
                    <a:pt x="244" y="424"/>
                  </a:cubicBezTo>
                  <a:cubicBezTo>
                    <a:pt x="327" y="424"/>
                    <a:pt x="412" y="361"/>
                    <a:pt x="451" y="282"/>
                  </a:cubicBezTo>
                  <a:cubicBezTo>
                    <a:pt x="476" y="157"/>
                    <a:pt x="426" y="57"/>
                    <a:pt x="301" y="7"/>
                  </a:cubicBezTo>
                  <a:cubicBezTo>
                    <a:pt x="284" y="2"/>
                    <a:pt x="266" y="0"/>
                    <a:pt x="248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6"/>
            <p:cNvSpPr/>
            <p:nvPr/>
          </p:nvSpPr>
          <p:spPr>
            <a:xfrm>
              <a:off x="2307150" y="484825"/>
              <a:ext cx="11950" cy="10675"/>
            </a:xfrm>
            <a:custGeom>
              <a:avLst/>
              <a:gdLst/>
              <a:ahLst/>
              <a:cxnLst/>
              <a:rect l="l" t="t" r="r" b="b"/>
              <a:pathLst>
                <a:path w="478" h="427" extrusionOk="0">
                  <a:moveTo>
                    <a:pt x="250" y="0"/>
                  </a:moveTo>
                  <a:cubicBezTo>
                    <a:pt x="162" y="0"/>
                    <a:pt x="68" y="53"/>
                    <a:pt x="26" y="157"/>
                  </a:cubicBezTo>
                  <a:cubicBezTo>
                    <a:pt x="1" y="257"/>
                    <a:pt x="51" y="383"/>
                    <a:pt x="176" y="408"/>
                  </a:cubicBezTo>
                  <a:cubicBezTo>
                    <a:pt x="202" y="421"/>
                    <a:pt x="230" y="427"/>
                    <a:pt x="257" y="427"/>
                  </a:cubicBezTo>
                  <a:cubicBezTo>
                    <a:pt x="336" y="427"/>
                    <a:pt x="415" y="375"/>
                    <a:pt x="452" y="282"/>
                  </a:cubicBezTo>
                  <a:cubicBezTo>
                    <a:pt x="477" y="182"/>
                    <a:pt x="427" y="57"/>
                    <a:pt x="302" y="7"/>
                  </a:cubicBezTo>
                  <a:cubicBezTo>
                    <a:pt x="285" y="3"/>
                    <a:pt x="268" y="0"/>
                    <a:pt x="250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6"/>
            <p:cNvSpPr/>
            <p:nvPr/>
          </p:nvSpPr>
          <p:spPr>
            <a:xfrm>
              <a:off x="2124200" y="492500"/>
              <a:ext cx="20700" cy="18200"/>
            </a:xfrm>
            <a:custGeom>
              <a:avLst/>
              <a:gdLst/>
              <a:ahLst/>
              <a:cxnLst/>
              <a:rect l="l" t="t" r="r" b="b"/>
              <a:pathLst>
                <a:path w="828" h="728" extrusionOk="0">
                  <a:moveTo>
                    <a:pt x="403" y="1"/>
                  </a:moveTo>
                  <a:cubicBezTo>
                    <a:pt x="259" y="1"/>
                    <a:pt x="115" y="96"/>
                    <a:pt x="76" y="251"/>
                  </a:cubicBezTo>
                  <a:cubicBezTo>
                    <a:pt x="1" y="427"/>
                    <a:pt x="101" y="627"/>
                    <a:pt x="301" y="702"/>
                  </a:cubicBezTo>
                  <a:cubicBezTo>
                    <a:pt x="341" y="719"/>
                    <a:pt x="383" y="727"/>
                    <a:pt x="425" y="727"/>
                  </a:cubicBezTo>
                  <a:cubicBezTo>
                    <a:pt x="569" y="727"/>
                    <a:pt x="714" y="632"/>
                    <a:pt x="752" y="477"/>
                  </a:cubicBezTo>
                  <a:cubicBezTo>
                    <a:pt x="828" y="276"/>
                    <a:pt x="727" y="76"/>
                    <a:pt x="527" y="26"/>
                  </a:cubicBezTo>
                  <a:cubicBezTo>
                    <a:pt x="487" y="9"/>
                    <a:pt x="445" y="1"/>
                    <a:pt x="403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6"/>
            <p:cNvSpPr/>
            <p:nvPr/>
          </p:nvSpPr>
          <p:spPr>
            <a:xfrm>
              <a:off x="2119200" y="705850"/>
              <a:ext cx="19425" cy="17250"/>
            </a:xfrm>
            <a:custGeom>
              <a:avLst/>
              <a:gdLst/>
              <a:ahLst/>
              <a:cxnLst/>
              <a:rect l="l" t="t" r="r" b="b"/>
              <a:pathLst>
                <a:path w="777" h="690" extrusionOk="0">
                  <a:moveTo>
                    <a:pt x="399" y="0"/>
                  </a:moveTo>
                  <a:cubicBezTo>
                    <a:pt x="243" y="0"/>
                    <a:pt x="112" y="94"/>
                    <a:pt x="50" y="238"/>
                  </a:cubicBezTo>
                  <a:cubicBezTo>
                    <a:pt x="0" y="414"/>
                    <a:pt x="100" y="614"/>
                    <a:pt x="276" y="665"/>
                  </a:cubicBezTo>
                  <a:cubicBezTo>
                    <a:pt x="316" y="682"/>
                    <a:pt x="358" y="690"/>
                    <a:pt x="398" y="690"/>
                  </a:cubicBezTo>
                  <a:cubicBezTo>
                    <a:pt x="535" y="690"/>
                    <a:pt x="663" y="599"/>
                    <a:pt x="702" y="464"/>
                  </a:cubicBezTo>
                  <a:cubicBezTo>
                    <a:pt x="777" y="264"/>
                    <a:pt x="677" y="88"/>
                    <a:pt x="501" y="13"/>
                  </a:cubicBezTo>
                  <a:cubicBezTo>
                    <a:pt x="466" y="4"/>
                    <a:pt x="432" y="0"/>
                    <a:pt x="399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6"/>
            <p:cNvSpPr/>
            <p:nvPr/>
          </p:nvSpPr>
          <p:spPr>
            <a:xfrm>
              <a:off x="2237600" y="587675"/>
              <a:ext cx="7550" cy="6725"/>
            </a:xfrm>
            <a:custGeom>
              <a:avLst/>
              <a:gdLst/>
              <a:ahLst/>
              <a:cxnLst/>
              <a:rect l="l" t="t" r="r" b="b"/>
              <a:pathLst>
                <a:path w="302" h="269" extrusionOk="0">
                  <a:moveTo>
                    <a:pt x="142" y="1"/>
                  </a:moveTo>
                  <a:cubicBezTo>
                    <a:pt x="118" y="1"/>
                    <a:pt x="95" y="9"/>
                    <a:pt x="76" y="28"/>
                  </a:cubicBezTo>
                  <a:cubicBezTo>
                    <a:pt x="1" y="78"/>
                    <a:pt x="1" y="153"/>
                    <a:pt x="26" y="204"/>
                  </a:cubicBezTo>
                  <a:cubicBezTo>
                    <a:pt x="58" y="251"/>
                    <a:pt x="100" y="269"/>
                    <a:pt x="145" y="269"/>
                  </a:cubicBezTo>
                  <a:cubicBezTo>
                    <a:pt x="171" y="269"/>
                    <a:pt x="199" y="263"/>
                    <a:pt x="226" y="254"/>
                  </a:cubicBezTo>
                  <a:cubicBezTo>
                    <a:pt x="277" y="204"/>
                    <a:pt x="302" y="128"/>
                    <a:pt x="252" y="53"/>
                  </a:cubicBezTo>
                  <a:cubicBezTo>
                    <a:pt x="221" y="22"/>
                    <a:pt x="180" y="1"/>
                    <a:pt x="142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6"/>
            <p:cNvSpPr/>
            <p:nvPr/>
          </p:nvSpPr>
          <p:spPr>
            <a:xfrm>
              <a:off x="2092250" y="566200"/>
              <a:ext cx="8800" cy="7325"/>
            </a:xfrm>
            <a:custGeom>
              <a:avLst/>
              <a:gdLst/>
              <a:ahLst/>
              <a:cxnLst/>
              <a:rect l="l" t="t" r="r" b="b"/>
              <a:pathLst>
                <a:path w="352" h="293" extrusionOk="0">
                  <a:moveTo>
                    <a:pt x="170" y="1"/>
                  </a:moveTo>
                  <a:cubicBezTo>
                    <a:pt x="116" y="1"/>
                    <a:pt x="69" y="29"/>
                    <a:pt x="50" y="85"/>
                  </a:cubicBezTo>
                  <a:cubicBezTo>
                    <a:pt x="0" y="185"/>
                    <a:pt x="50" y="261"/>
                    <a:pt x="126" y="286"/>
                  </a:cubicBezTo>
                  <a:cubicBezTo>
                    <a:pt x="139" y="290"/>
                    <a:pt x="153" y="292"/>
                    <a:pt x="167" y="292"/>
                  </a:cubicBezTo>
                  <a:cubicBezTo>
                    <a:pt x="234" y="292"/>
                    <a:pt x="306" y="247"/>
                    <a:pt x="326" y="185"/>
                  </a:cubicBezTo>
                  <a:cubicBezTo>
                    <a:pt x="351" y="110"/>
                    <a:pt x="301" y="35"/>
                    <a:pt x="226" y="10"/>
                  </a:cubicBezTo>
                  <a:cubicBezTo>
                    <a:pt x="207" y="4"/>
                    <a:pt x="188" y="1"/>
                    <a:pt x="17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6"/>
            <p:cNvSpPr/>
            <p:nvPr/>
          </p:nvSpPr>
          <p:spPr>
            <a:xfrm>
              <a:off x="2074075" y="611950"/>
              <a:ext cx="8800" cy="7375"/>
            </a:xfrm>
            <a:custGeom>
              <a:avLst/>
              <a:gdLst/>
              <a:ahLst/>
              <a:cxnLst/>
              <a:rect l="l" t="t" r="r" b="b"/>
              <a:pathLst>
                <a:path w="352" h="295" extrusionOk="0">
                  <a:moveTo>
                    <a:pt x="167" y="0"/>
                  </a:moveTo>
                  <a:cubicBezTo>
                    <a:pt x="105" y="0"/>
                    <a:pt x="44" y="28"/>
                    <a:pt x="26" y="85"/>
                  </a:cubicBezTo>
                  <a:cubicBezTo>
                    <a:pt x="1" y="185"/>
                    <a:pt x="51" y="260"/>
                    <a:pt x="126" y="285"/>
                  </a:cubicBezTo>
                  <a:cubicBezTo>
                    <a:pt x="144" y="291"/>
                    <a:pt x="163" y="294"/>
                    <a:pt x="182" y="294"/>
                  </a:cubicBezTo>
                  <a:cubicBezTo>
                    <a:pt x="244" y="294"/>
                    <a:pt x="307" y="262"/>
                    <a:pt x="326" y="185"/>
                  </a:cubicBezTo>
                  <a:cubicBezTo>
                    <a:pt x="351" y="110"/>
                    <a:pt x="301" y="35"/>
                    <a:pt x="226" y="9"/>
                  </a:cubicBezTo>
                  <a:cubicBezTo>
                    <a:pt x="207" y="3"/>
                    <a:pt x="187" y="0"/>
                    <a:pt x="167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6"/>
            <p:cNvSpPr/>
            <p:nvPr/>
          </p:nvSpPr>
          <p:spPr>
            <a:xfrm>
              <a:off x="2171200" y="569325"/>
              <a:ext cx="5650" cy="4900"/>
            </a:xfrm>
            <a:custGeom>
              <a:avLst/>
              <a:gdLst/>
              <a:ahLst/>
              <a:cxnLst/>
              <a:rect l="l" t="t" r="r" b="b"/>
              <a:pathLst>
                <a:path w="226" h="196" extrusionOk="0">
                  <a:moveTo>
                    <a:pt x="111" y="0"/>
                  </a:moveTo>
                  <a:cubicBezTo>
                    <a:pt x="75" y="0"/>
                    <a:pt x="44" y="24"/>
                    <a:pt x="25" y="60"/>
                  </a:cubicBezTo>
                  <a:cubicBezTo>
                    <a:pt x="0" y="110"/>
                    <a:pt x="50" y="161"/>
                    <a:pt x="75" y="186"/>
                  </a:cubicBezTo>
                  <a:cubicBezTo>
                    <a:pt x="89" y="192"/>
                    <a:pt x="104" y="195"/>
                    <a:pt x="119" y="195"/>
                  </a:cubicBezTo>
                  <a:cubicBezTo>
                    <a:pt x="160" y="195"/>
                    <a:pt x="201" y="172"/>
                    <a:pt x="201" y="136"/>
                  </a:cubicBezTo>
                  <a:cubicBezTo>
                    <a:pt x="226" y="85"/>
                    <a:pt x="201" y="35"/>
                    <a:pt x="151" y="10"/>
                  </a:cubicBezTo>
                  <a:cubicBezTo>
                    <a:pt x="137" y="4"/>
                    <a:pt x="124" y="0"/>
                    <a:pt x="111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6"/>
            <p:cNvSpPr/>
            <p:nvPr/>
          </p:nvSpPr>
          <p:spPr>
            <a:xfrm>
              <a:off x="2102275" y="589375"/>
              <a:ext cx="5650" cy="4825"/>
            </a:xfrm>
            <a:custGeom>
              <a:avLst/>
              <a:gdLst/>
              <a:ahLst/>
              <a:cxnLst/>
              <a:rect l="l" t="t" r="r" b="b"/>
              <a:pathLst>
                <a:path w="226" h="193" extrusionOk="0">
                  <a:moveTo>
                    <a:pt x="111" y="0"/>
                  </a:moveTo>
                  <a:cubicBezTo>
                    <a:pt x="76" y="0"/>
                    <a:pt x="44" y="24"/>
                    <a:pt x="25" y="60"/>
                  </a:cubicBezTo>
                  <a:cubicBezTo>
                    <a:pt x="0" y="110"/>
                    <a:pt x="25" y="161"/>
                    <a:pt x="76" y="186"/>
                  </a:cubicBezTo>
                  <a:cubicBezTo>
                    <a:pt x="85" y="190"/>
                    <a:pt x="95" y="192"/>
                    <a:pt x="104" y="192"/>
                  </a:cubicBezTo>
                  <a:cubicBezTo>
                    <a:pt x="144" y="192"/>
                    <a:pt x="181" y="156"/>
                    <a:pt x="201" y="136"/>
                  </a:cubicBezTo>
                  <a:cubicBezTo>
                    <a:pt x="226" y="85"/>
                    <a:pt x="201" y="10"/>
                    <a:pt x="151" y="10"/>
                  </a:cubicBezTo>
                  <a:cubicBezTo>
                    <a:pt x="137" y="4"/>
                    <a:pt x="124" y="0"/>
                    <a:pt x="111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6"/>
            <p:cNvSpPr/>
            <p:nvPr/>
          </p:nvSpPr>
          <p:spPr>
            <a:xfrm>
              <a:off x="2154900" y="561175"/>
              <a:ext cx="5050" cy="4900"/>
            </a:xfrm>
            <a:custGeom>
              <a:avLst/>
              <a:gdLst/>
              <a:ahLst/>
              <a:cxnLst/>
              <a:rect l="l" t="t" r="r" b="b"/>
              <a:pathLst>
                <a:path w="202" h="196" extrusionOk="0">
                  <a:moveTo>
                    <a:pt x="87" y="1"/>
                  </a:moveTo>
                  <a:cubicBezTo>
                    <a:pt x="53" y="1"/>
                    <a:pt x="26" y="24"/>
                    <a:pt x="26" y="61"/>
                  </a:cubicBezTo>
                  <a:cubicBezTo>
                    <a:pt x="1" y="111"/>
                    <a:pt x="26" y="161"/>
                    <a:pt x="76" y="186"/>
                  </a:cubicBezTo>
                  <a:cubicBezTo>
                    <a:pt x="89" y="193"/>
                    <a:pt x="103" y="196"/>
                    <a:pt x="116" y="196"/>
                  </a:cubicBezTo>
                  <a:cubicBezTo>
                    <a:pt x="151" y="196"/>
                    <a:pt x="183" y="172"/>
                    <a:pt x="201" y="136"/>
                  </a:cubicBezTo>
                  <a:cubicBezTo>
                    <a:pt x="201" y="86"/>
                    <a:pt x="176" y="35"/>
                    <a:pt x="126" y="10"/>
                  </a:cubicBezTo>
                  <a:cubicBezTo>
                    <a:pt x="113" y="4"/>
                    <a:pt x="99" y="1"/>
                    <a:pt x="87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6"/>
            <p:cNvSpPr/>
            <p:nvPr/>
          </p:nvSpPr>
          <p:spPr>
            <a:xfrm>
              <a:off x="2136100" y="595650"/>
              <a:ext cx="5050" cy="4650"/>
            </a:xfrm>
            <a:custGeom>
              <a:avLst/>
              <a:gdLst/>
              <a:ahLst/>
              <a:cxnLst/>
              <a:rect l="l" t="t" r="r" b="b"/>
              <a:pathLst>
                <a:path w="202" h="186" extrusionOk="0">
                  <a:moveTo>
                    <a:pt x="86" y="0"/>
                  </a:moveTo>
                  <a:cubicBezTo>
                    <a:pt x="51" y="0"/>
                    <a:pt x="19" y="23"/>
                    <a:pt x="1" y="60"/>
                  </a:cubicBezTo>
                  <a:cubicBezTo>
                    <a:pt x="1" y="110"/>
                    <a:pt x="26" y="160"/>
                    <a:pt x="76" y="185"/>
                  </a:cubicBezTo>
                  <a:cubicBezTo>
                    <a:pt x="126" y="185"/>
                    <a:pt x="176" y="160"/>
                    <a:pt x="201" y="110"/>
                  </a:cubicBezTo>
                  <a:cubicBezTo>
                    <a:pt x="201" y="60"/>
                    <a:pt x="176" y="10"/>
                    <a:pt x="126" y="10"/>
                  </a:cubicBezTo>
                  <a:cubicBezTo>
                    <a:pt x="113" y="3"/>
                    <a:pt x="99" y="0"/>
                    <a:pt x="8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6"/>
            <p:cNvSpPr/>
            <p:nvPr/>
          </p:nvSpPr>
          <p:spPr>
            <a:xfrm>
              <a:off x="2123575" y="647900"/>
              <a:ext cx="5025" cy="4650"/>
            </a:xfrm>
            <a:custGeom>
              <a:avLst/>
              <a:gdLst/>
              <a:ahLst/>
              <a:cxnLst/>
              <a:rect l="l" t="t" r="r" b="b"/>
              <a:pathLst>
                <a:path w="201" h="186" extrusionOk="0">
                  <a:moveTo>
                    <a:pt x="126" y="0"/>
                  </a:moveTo>
                  <a:cubicBezTo>
                    <a:pt x="76" y="0"/>
                    <a:pt x="26" y="25"/>
                    <a:pt x="26" y="75"/>
                  </a:cubicBezTo>
                  <a:cubicBezTo>
                    <a:pt x="1" y="125"/>
                    <a:pt x="26" y="176"/>
                    <a:pt x="76" y="176"/>
                  </a:cubicBezTo>
                  <a:cubicBezTo>
                    <a:pt x="89" y="182"/>
                    <a:pt x="103" y="185"/>
                    <a:pt x="116" y="185"/>
                  </a:cubicBezTo>
                  <a:cubicBezTo>
                    <a:pt x="151" y="185"/>
                    <a:pt x="183" y="162"/>
                    <a:pt x="201" y="125"/>
                  </a:cubicBezTo>
                  <a:cubicBezTo>
                    <a:pt x="201" y="75"/>
                    <a:pt x="176" y="25"/>
                    <a:pt x="12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6"/>
            <p:cNvSpPr/>
            <p:nvPr/>
          </p:nvSpPr>
          <p:spPr>
            <a:xfrm>
              <a:off x="2200025" y="641450"/>
              <a:ext cx="9425" cy="7875"/>
            </a:xfrm>
            <a:custGeom>
              <a:avLst/>
              <a:gdLst/>
              <a:ahLst/>
              <a:cxnLst/>
              <a:rect l="l" t="t" r="r" b="b"/>
              <a:pathLst>
                <a:path w="377" h="315" extrusionOk="0">
                  <a:moveTo>
                    <a:pt x="184" y="1"/>
                  </a:moveTo>
                  <a:cubicBezTo>
                    <a:pt x="117" y="1"/>
                    <a:pt x="46" y="46"/>
                    <a:pt x="25" y="108"/>
                  </a:cubicBezTo>
                  <a:cubicBezTo>
                    <a:pt x="0" y="183"/>
                    <a:pt x="50" y="283"/>
                    <a:pt x="125" y="308"/>
                  </a:cubicBezTo>
                  <a:cubicBezTo>
                    <a:pt x="143" y="313"/>
                    <a:pt x="160" y="315"/>
                    <a:pt x="176" y="315"/>
                  </a:cubicBezTo>
                  <a:cubicBezTo>
                    <a:pt x="251" y="315"/>
                    <a:pt x="305" y="270"/>
                    <a:pt x="326" y="208"/>
                  </a:cubicBezTo>
                  <a:cubicBezTo>
                    <a:pt x="376" y="133"/>
                    <a:pt x="326" y="33"/>
                    <a:pt x="226" y="7"/>
                  </a:cubicBezTo>
                  <a:cubicBezTo>
                    <a:pt x="212" y="3"/>
                    <a:pt x="198" y="1"/>
                    <a:pt x="184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6"/>
            <p:cNvSpPr/>
            <p:nvPr/>
          </p:nvSpPr>
          <p:spPr>
            <a:xfrm>
              <a:off x="2203150" y="548100"/>
              <a:ext cx="8175" cy="7325"/>
            </a:xfrm>
            <a:custGeom>
              <a:avLst/>
              <a:gdLst/>
              <a:ahLst/>
              <a:cxnLst/>
              <a:rect l="l" t="t" r="r" b="b"/>
              <a:pathLst>
                <a:path w="327" h="293" extrusionOk="0">
                  <a:moveTo>
                    <a:pt x="161" y="1"/>
                  </a:moveTo>
                  <a:cubicBezTo>
                    <a:pt x="101" y="1"/>
                    <a:pt x="46" y="45"/>
                    <a:pt x="26" y="107"/>
                  </a:cubicBezTo>
                  <a:cubicBezTo>
                    <a:pt x="0" y="183"/>
                    <a:pt x="26" y="258"/>
                    <a:pt x="126" y="283"/>
                  </a:cubicBezTo>
                  <a:cubicBezTo>
                    <a:pt x="145" y="289"/>
                    <a:pt x="163" y="292"/>
                    <a:pt x="181" y="292"/>
                  </a:cubicBezTo>
                  <a:cubicBezTo>
                    <a:pt x="235" y="292"/>
                    <a:pt x="282" y="264"/>
                    <a:pt x="301" y="208"/>
                  </a:cubicBezTo>
                  <a:cubicBezTo>
                    <a:pt x="326" y="132"/>
                    <a:pt x="301" y="32"/>
                    <a:pt x="201" y="7"/>
                  </a:cubicBezTo>
                  <a:cubicBezTo>
                    <a:pt x="188" y="3"/>
                    <a:pt x="174" y="1"/>
                    <a:pt x="161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6"/>
            <p:cNvSpPr/>
            <p:nvPr/>
          </p:nvSpPr>
          <p:spPr>
            <a:xfrm>
              <a:off x="3242625" y="612325"/>
              <a:ext cx="10675" cy="9750"/>
            </a:xfrm>
            <a:custGeom>
              <a:avLst/>
              <a:gdLst/>
              <a:ahLst/>
              <a:cxnLst/>
              <a:rect l="l" t="t" r="r" b="b"/>
              <a:pathLst>
                <a:path w="427" h="390" extrusionOk="0">
                  <a:moveTo>
                    <a:pt x="218" y="1"/>
                  </a:moveTo>
                  <a:cubicBezTo>
                    <a:pt x="180" y="1"/>
                    <a:pt x="140" y="15"/>
                    <a:pt x="101" y="45"/>
                  </a:cubicBezTo>
                  <a:cubicBezTo>
                    <a:pt x="1" y="95"/>
                    <a:pt x="1" y="220"/>
                    <a:pt x="51" y="295"/>
                  </a:cubicBezTo>
                  <a:cubicBezTo>
                    <a:pt x="96" y="356"/>
                    <a:pt x="151" y="389"/>
                    <a:pt x="209" y="389"/>
                  </a:cubicBezTo>
                  <a:cubicBezTo>
                    <a:pt x="247" y="389"/>
                    <a:pt x="287" y="375"/>
                    <a:pt x="326" y="345"/>
                  </a:cubicBezTo>
                  <a:cubicBezTo>
                    <a:pt x="402" y="295"/>
                    <a:pt x="427" y="170"/>
                    <a:pt x="377" y="95"/>
                  </a:cubicBezTo>
                  <a:cubicBezTo>
                    <a:pt x="331" y="34"/>
                    <a:pt x="276" y="1"/>
                    <a:pt x="218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6"/>
            <p:cNvSpPr/>
            <p:nvPr/>
          </p:nvSpPr>
          <p:spPr>
            <a:xfrm>
              <a:off x="3031475" y="580700"/>
              <a:ext cx="11925" cy="11225"/>
            </a:xfrm>
            <a:custGeom>
              <a:avLst/>
              <a:gdLst/>
              <a:ahLst/>
              <a:cxnLst/>
              <a:rect l="l" t="t" r="r" b="b"/>
              <a:pathLst>
                <a:path w="477" h="449" extrusionOk="0">
                  <a:moveTo>
                    <a:pt x="249" y="0"/>
                  </a:moveTo>
                  <a:cubicBezTo>
                    <a:pt x="161" y="0"/>
                    <a:pt x="67" y="52"/>
                    <a:pt x="26" y="157"/>
                  </a:cubicBezTo>
                  <a:cubicBezTo>
                    <a:pt x="0" y="257"/>
                    <a:pt x="51" y="382"/>
                    <a:pt x="176" y="432"/>
                  </a:cubicBezTo>
                  <a:cubicBezTo>
                    <a:pt x="198" y="443"/>
                    <a:pt x="221" y="448"/>
                    <a:pt x="244" y="448"/>
                  </a:cubicBezTo>
                  <a:cubicBezTo>
                    <a:pt x="328" y="448"/>
                    <a:pt x="412" y="385"/>
                    <a:pt x="452" y="307"/>
                  </a:cubicBezTo>
                  <a:cubicBezTo>
                    <a:pt x="477" y="182"/>
                    <a:pt x="427" y="56"/>
                    <a:pt x="301" y="6"/>
                  </a:cubicBezTo>
                  <a:cubicBezTo>
                    <a:pt x="285" y="2"/>
                    <a:pt x="267" y="0"/>
                    <a:pt x="249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6"/>
            <p:cNvSpPr/>
            <p:nvPr/>
          </p:nvSpPr>
          <p:spPr>
            <a:xfrm>
              <a:off x="3004525" y="647500"/>
              <a:ext cx="12575" cy="11225"/>
            </a:xfrm>
            <a:custGeom>
              <a:avLst/>
              <a:gdLst/>
              <a:ahLst/>
              <a:cxnLst/>
              <a:rect l="l" t="t" r="r" b="b"/>
              <a:pathLst>
                <a:path w="503" h="449" extrusionOk="0">
                  <a:moveTo>
                    <a:pt x="245" y="0"/>
                  </a:moveTo>
                  <a:cubicBezTo>
                    <a:pt x="151" y="0"/>
                    <a:pt x="70" y="63"/>
                    <a:pt x="51" y="141"/>
                  </a:cubicBezTo>
                  <a:cubicBezTo>
                    <a:pt x="1" y="267"/>
                    <a:pt x="51" y="392"/>
                    <a:pt x="176" y="442"/>
                  </a:cubicBezTo>
                  <a:cubicBezTo>
                    <a:pt x="197" y="446"/>
                    <a:pt x="218" y="448"/>
                    <a:pt x="238" y="448"/>
                  </a:cubicBezTo>
                  <a:cubicBezTo>
                    <a:pt x="341" y="448"/>
                    <a:pt x="431" y="396"/>
                    <a:pt x="452" y="292"/>
                  </a:cubicBezTo>
                  <a:cubicBezTo>
                    <a:pt x="502" y="192"/>
                    <a:pt x="427" y="66"/>
                    <a:pt x="327" y="16"/>
                  </a:cubicBezTo>
                  <a:cubicBezTo>
                    <a:pt x="299" y="5"/>
                    <a:pt x="272" y="0"/>
                    <a:pt x="245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6"/>
            <p:cNvSpPr/>
            <p:nvPr/>
          </p:nvSpPr>
          <p:spPr>
            <a:xfrm>
              <a:off x="3146125" y="585700"/>
              <a:ext cx="8175" cy="6675"/>
            </a:xfrm>
            <a:custGeom>
              <a:avLst/>
              <a:gdLst/>
              <a:ahLst/>
              <a:cxnLst/>
              <a:rect l="l" t="t" r="r" b="b"/>
              <a:pathLst>
                <a:path w="327" h="267" extrusionOk="0">
                  <a:moveTo>
                    <a:pt x="160" y="0"/>
                  </a:moveTo>
                  <a:cubicBezTo>
                    <a:pt x="100" y="0"/>
                    <a:pt x="47" y="41"/>
                    <a:pt x="26" y="82"/>
                  </a:cubicBezTo>
                  <a:cubicBezTo>
                    <a:pt x="1" y="157"/>
                    <a:pt x="51" y="232"/>
                    <a:pt x="126" y="257"/>
                  </a:cubicBezTo>
                  <a:cubicBezTo>
                    <a:pt x="145" y="264"/>
                    <a:pt x="164" y="267"/>
                    <a:pt x="182" y="267"/>
                  </a:cubicBezTo>
                  <a:cubicBezTo>
                    <a:pt x="236" y="267"/>
                    <a:pt x="283" y="239"/>
                    <a:pt x="302" y="182"/>
                  </a:cubicBezTo>
                  <a:cubicBezTo>
                    <a:pt x="327" y="107"/>
                    <a:pt x="277" y="32"/>
                    <a:pt x="201" y="7"/>
                  </a:cubicBezTo>
                  <a:cubicBezTo>
                    <a:pt x="188" y="2"/>
                    <a:pt x="174" y="0"/>
                    <a:pt x="160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6"/>
            <p:cNvSpPr/>
            <p:nvPr/>
          </p:nvSpPr>
          <p:spPr>
            <a:xfrm>
              <a:off x="3045875" y="615075"/>
              <a:ext cx="7550" cy="6675"/>
            </a:xfrm>
            <a:custGeom>
              <a:avLst/>
              <a:gdLst/>
              <a:ahLst/>
              <a:cxnLst/>
              <a:rect l="l" t="t" r="r" b="b"/>
              <a:pathLst>
                <a:path w="302" h="267" extrusionOk="0">
                  <a:moveTo>
                    <a:pt x="146" y="0"/>
                  </a:moveTo>
                  <a:cubicBezTo>
                    <a:pt x="92" y="0"/>
                    <a:pt x="45" y="29"/>
                    <a:pt x="26" y="85"/>
                  </a:cubicBezTo>
                  <a:cubicBezTo>
                    <a:pt x="1" y="160"/>
                    <a:pt x="26" y="235"/>
                    <a:pt x="101" y="260"/>
                  </a:cubicBezTo>
                  <a:cubicBezTo>
                    <a:pt x="114" y="265"/>
                    <a:pt x="128" y="267"/>
                    <a:pt x="141" y="267"/>
                  </a:cubicBezTo>
                  <a:cubicBezTo>
                    <a:pt x="201" y="267"/>
                    <a:pt x="256" y="222"/>
                    <a:pt x="277" y="160"/>
                  </a:cubicBezTo>
                  <a:cubicBezTo>
                    <a:pt x="302" y="110"/>
                    <a:pt x="252" y="35"/>
                    <a:pt x="201" y="10"/>
                  </a:cubicBezTo>
                  <a:cubicBezTo>
                    <a:pt x="183" y="4"/>
                    <a:pt x="164" y="0"/>
                    <a:pt x="14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6"/>
            <p:cNvSpPr/>
            <p:nvPr/>
          </p:nvSpPr>
          <p:spPr>
            <a:xfrm>
              <a:off x="3122325" y="573775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60" y="1"/>
                  </a:moveTo>
                  <a:cubicBezTo>
                    <a:pt x="100" y="1"/>
                    <a:pt x="46" y="42"/>
                    <a:pt x="26" y="83"/>
                  </a:cubicBezTo>
                  <a:cubicBezTo>
                    <a:pt x="1" y="158"/>
                    <a:pt x="26" y="233"/>
                    <a:pt x="101" y="258"/>
                  </a:cubicBezTo>
                  <a:cubicBezTo>
                    <a:pt x="120" y="265"/>
                    <a:pt x="138" y="268"/>
                    <a:pt x="156" y="268"/>
                  </a:cubicBezTo>
                  <a:cubicBezTo>
                    <a:pt x="210" y="268"/>
                    <a:pt x="257" y="239"/>
                    <a:pt x="276" y="183"/>
                  </a:cubicBezTo>
                  <a:cubicBezTo>
                    <a:pt x="301" y="108"/>
                    <a:pt x="276" y="33"/>
                    <a:pt x="201" y="8"/>
                  </a:cubicBezTo>
                  <a:cubicBezTo>
                    <a:pt x="187" y="3"/>
                    <a:pt x="173" y="1"/>
                    <a:pt x="16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6"/>
            <p:cNvSpPr/>
            <p:nvPr/>
          </p:nvSpPr>
          <p:spPr>
            <a:xfrm>
              <a:off x="3094750" y="623850"/>
              <a:ext cx="7550" cy="6750"/>
            </a:xfrm>
            <a:custGeom>
              <a:avLst/>
              <a:gdLst/>
              <a:ahLst/>
              <a:cxnLst/>
              <a:rect l="l" t="t" r="r" b="b"/>
              <a:pathLst>
                <a:path w="302" h="270" extrusionOk="0">
                  <a:moveTo>
                    <a:pt x="146" y="0"/>
                  </a:moveTo>
                  <a:cubicBezTo>
                    <a:pt x="92" y="0"/>
                    <a:pt x="45" y="28"/>
                    <a:pt x="26" y="85"/>
                  </a:cubicBezTo>
                  <a:cubicBezTo>
                    <a:pt x="1" y="160"/>
                    <a:pt x="26" y="235"/>
                    <a:pt x="101" y="260"/>
                  </a:cubicBezTo>
                  <a:cubicBezTo>
                    <a:pt x="120" y="267"/>
                    <a:pt x="139" y="270"/>
                    <a:pt x="157" y="270"/>
                  </a:cubicBezTo>
                  <a:cubicBezTo>
                    <a:pt x="211" y="270"/>
                    <a:pt x="258" y="242"/>
                    <a:pt x="277" y="185"/>
                  </a:cubicBezTo>
                  <a:cubicBezTo>
                    <a:pt x="302" y="110"/>
                    <a:pt x="251" y="35"/>
                    <a:pt x="201" y="10"/>
                  </a:cubicBezTo>
                  <a:cubicBezTo>
                    <a:pt x="183" y="3"/>
                    <a:pt x="164" y="0"/>
                    <a:pt x="14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6"/>
            <p:cNvSpPr/>
            <p:nvPr/>
          </p:nvSpPr>
          <p:spPr>
            <a:xfrm>
              <a:off x="3076600" y="700350"/>
              <a:ext cx="7525" cy="6700"/>
            </a:xfrm>
            <a:custGeom>
              <a:avLst/>
              <a:gdLst/>
              <a:ahLst/>
              <a:cxnLst/>
              <a:rect l="l" t="t" r="r" b="b"/>
              <a:pathLst>
                <a:path w="301" h="268" extrusionOk="0">
                  <a:moveTo>
                    <a:pt x="159" y="1"/>
                  </a:moveTo>
                  <a:cubicBezTo>
                    <a:pt x="99" y="1"/>
                    <a:pt x="46" y="42"/>
                    <a:pt x="25" y="83"/>
                  </a:cubicBezTo>
                  <a:cubicBezTo>
                    <a:pt x="0" y="158"/>
                    <a:pt x="25" y="233"/>
                    <a:pt x="100" y="258"/>
                  </a:cubicBezTo>
                  <a:cubicBezTo>
                    <a:pt x="119" y="264"/>
                    <a:pt x="138" y="267"/>
                    <a:pt x="156" y="267"/>
                  </a:cubicBezTo>
                  <a:cubicBezTo>
                    <a:pt x="210" y="267"/>
                    <a:pt x="257" y="239"/>
                    <a:pt x="276" y="183"/>
                  </a:cubicBezTo>
                  <a:cubicBezTo>
                    <a:pt x="301" y="108"/>
                    <a:pt x="276" y="32"/>
                    <a:pt x="201" y="7"/>
                  </a:cubicBezTo>
                  <a:cubicBezTo>
                    <a:pt x="187" y="3"/>
                    <a:pt x="173" y="1"/>
                    <a:pt x="15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6"/>
            <p:cNvSpPr/>
            <p:nvPr/>
          </p:nvSpPr>
          <p:spPr>
            <a:xfrm>
              <a:off x="3188125" y="690725"/>
              <a:ext cx="13175" cy="11550"/>
            </a:xfrm>
            <a:custGeom>
              <a:avLst/>
              <a:gdLst/>
              <a:ahLst/>
              <a:cxnLst/>
              <a:rect l="l" t="t" r="r" b="b"/>
              <a:pathLst>
                <a:path w="527" h="462" extrusionOk="0">
                  <a:moveTo>
                    <a:pt x="269" y="1"/>
                  </a:moveTo>
                  <a:cubicBezTo>
                    <a:pt x="167" y="1"/>
                    <a:pt x="70" y="68"/>
                    <a:pt x="50" y="167"/>
                  </a:cubicBezTo>
                  <a:cubicBezTo>
                    <a:pt x="0" y="292"/>
                    <a:pt x="75" y="417"/>
                    <a:pt x="201" y="442"/>
                  </a:cubicBezTo>
                  <a:cubicBezTo>
                    <a:pt x="227" y="455"/>
                    <a:pt x="256" y="462"/>
                    <a:pt x="285" y="462"/>
                  </a:cubicBezTo>
                  <a:cubicBezTo>
                    <a:pt x="370" y="462"/>
                    <a:pt x="458" y="410"/>
                    <a:pt x="476" y="317"/>
                  </a:cubicBezTo>
                  <a:cubicBezTo>
                    <a:pt x="527" y="192"/>
                    <a:pt x="451" y="67"/>
                    <a:pt x="351" y="16"/>
                  </a:cubicBezTo>
                  <a:cubicBezTo>
                    <a:pt x="324" y="6"/>
                    <a:pt x="296" y="1"/>
                    <a:pt x="26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6"/>
            <p:cNvSpPr/>
            <p:nvPr/>
          </p:nvSpPr>
          <p:spPr>
            <a:xfrm>
              <a:off x="3192500" y="554750"/>
              <a:ext cx="11925" cy="10850"/>
            </a:xfrm>
            <a:custGeom>
              <a:avLst/>
              <a:gdLst/>
              <a:ahLst/>
              <a:cxnLst/>
              <a:rect l="l" t="t" r="r" b="b"/>
              <a:pathLst>
                <a:path w="477" h="434" extrusionOk="0">
                  <a:moveTo>
                    <a:pt x="233" y="1"/>
                  </a:moveTo>
                  <a:cubicBezTo>
                    <a:pt x="150" y="1"/>
                    <a:pt x="65" y="64"/>
                    <a:pt x="26" y="142"/>
                  </a:cubicBezTo>
                  <a:cubicBezTo>
                    <a:pt x="1" y="267"/>
                    <a:pt x="51" y="393"/>
                    <a:pt x="176" y="418"/>
                  </a:cubicBezTo>
                  <a:cubicBezTo>
                    <a:pt x="198" y="429"/>
                    <a:pt x="221" y="434"/>
                    <a:pt x="245" y="434"/>
                  </a:cubicBezTo>
                  <a:cubicBezTo>
                    <a:pt x="328" y="434"/>
                    <a:pt x="413" y="371"/>
                    <a:pt x="452" y="292"/>
                  </a:cubicBezTo>
                  <a:cubicBezTo>
                    <a:pt x="477" y="167"/>
                    <a:pt x="427" y="42"/>
                    <a:pt x="301" y="17"/>
                  </a:cubicBezTo>
                  <a:cubicBezTo>
                    <a:pt x="279" y="6"/>
                    <a:pt x="256" y="1"/>
                    <a:pt x="233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6"/>
            <p:cNvSpPr/>
            <p:nvPr/>
          </p:nvSpPr>
          <p:spPr>
            <a:xfrm>
              <a:off x="2282100" y="697375"/>
              <a:ext cx="11300" cy="9900"/>
            </a:xfrm>
            <a:custGeom>
              <a:avLst/>
              <a:gdLst/>
              <a:ahLst/>
              <a:cxnLst/>
              <a:rect l="l" t="t" r="r" b="b"/>
              <a:pathLst>
                <a:path w="452" h="396" extrusionOk="0">
                  <a:moveTo>
                    <a:pt x="212" y="0"/>
                  </a:moveTo>
                  <a:cubicBezTo>
                    <a:pt x="175" y="0"/>
                    <a:pt x="136" y="8"/>
                    <a:pt x="101" y="26"/>
                  </a:cubicBezTo>
                  <a:cubicBezTo>
                    <a:pt x="25" y="101"/>
                    <a:pt x="0" y="227"/>
                    <a:pt x="51" y="302"/>
                  </a:cubicBezTo>
                  <a:cubicBezTo>
                    <a:pt x="96" y="362"/>
                    <a:pt x="160" y="396"/>
                    <a:pt x="220" y="396"/>
                  </a:cubicBezTo>
                  <a:cubicBezTo>
                    <a:pt x="259" y="396"/>
                    <a:pt x="297" y="382"/>
                    <a:pt x="326" y="352"/>
                  </a:cubicBezTo>
                  <a:cubicBezTo>
                    <a:pt x="426" y="302"/>
                    <a:pt x="452" y="176"/>
                    <a:pt x="376" y="76"/>
                  </a:cubicBezTo>
                  <a:cubicBezTo>
                    <a:pt x="344" y="28"/>
                    <a:pt x="280" y="0"/>
                    <a:pt x="212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6"/>
            <p:cNvSpPr/>
            <p:nvPr/>
          </p:nvSpPr>
          <p:spPr>
            <a:xfrm>
              <a:off x="2070950" y="665675"/>
              <a:ext cx="12550" cy="11225"/>
            </a:xfrm>
            <a:custGeom>
              <a:avLst/>
              <a:gdLst/>
              <a:ahLst/>
              <a:cxnLst/>
              <a:rect l="l" t="t" r="r" b="b"/>
              <a:pathLst>
                <a:path w="502" h="449" extrusionOk="0">
                  <a:moveTo>
                    <a:pt x="246" y="0"/>
                  </a:moveTo>
                  <a:cubicBezTo>
                    <a:pt x="151" y="0"/>
                    <a:pt x="65" y="68"/>
                    <a:pt x="25" y="166"/>
                  </a:cubicBezTo>
                  <a:cubicBezTo>
                    <a:pt x="0" y="267"/>
                    <a:pt x="50" y="392"/>
                    <a:pt x="176" y="442"/>
                  </a:cubicBezTo>
                  <a:cubicBezTo>
                    <a:pt x="192" y="446"/>
                    <a:pt x="210" y="448"/>
                    <a:pt x="227" y="448"/>
                  </a:cubicBezTo>
                  <a:cubicBezTo>
                    <a:pt x="316" y="448"/>
                    <a:pt x="410" y="396"/>
                    <a:pt x="451" y="292"/>
                  </a:cubicBezTo>
                  <a:cubicBezTo>
                    <a:pt x="501" y="191"/>
                    <a:pt x="426" y="66"/>
                    <a:pt x="326" y="16"/>
                  </a:cubicBezTo>
                  <a:cubicBezTo>
                    <a:pt x="299" y="5"/>
                    <a:pt x="272" y="0"/>
                    <a:pt x="24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6"/>
            <p:cNvSpPr/>
            <p:nvPr/>
          </p:nvSpPr>
          <p:spPr>
            <a:xfrm>
              <a:off x="2044000" y="732625"/>
              <a:ext cx="12550" cy="10925"/>
            </a:xfrm>
            <a:custGeom>
              <a:avLst/>
              <a:gdLst/>
              <a:ahLst/>
              <a:cxnLst/>
              <a:rect l="l" t="t" r="r" b="b"/>
              <a:pathLst>
                <a:path w="502" h="437" extrusionOk="0">
                  <a:moveTo>
                    <a:pt x="231" y="0"/>
                  </a:moveTo>
                  <a:cubicBezTo>
                    <a:pt x="143" y="0"/>
                    <a:pt x="69" y="52"/>
                    <a:pt x="51" y="145"/>
                  </a:cubicBezTo>
                  <a:cubicBezTo>
                    <a:pt x="1" y="270"/>
                    <a:pt x="76" y="396"/>
                    <a:pt x="176" y="421"/>
                  </a:cubicBezTo>
                  <a:cubicBezTo>
                    <a:pt x="203" y="432"/>
                    <a:pt x="231" y="437"/>
                    <a:pt x="257" y="437"/>
                  </a:cubicBezTo>
                  <a:cubicBezTo>
                    <a:pt x="351" y="437"/>
                    <a:pt x="432" y="374"/>
                    <a:pt x="452" y="295"/>
                  </a:cubicBezTo>
                  <a:cubicBezTo>
                    <a:pt x="502" y="170"/>
                    <a:pt x="427" y="45"/>
                    <a:pt x="326" y="20"/>
                  </a:cubicBezTo>
                  <a:cubicBezTo>
                    <a:pt x="294" y="7"/>
                    <a:pt x="262" y="0"/>
                    <a:pt x="231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6"/>
            <p:cNvSpPr/>
            <p:nvPr/>
          </p:nvSpPr>
          <p:spPr>
            <a:xfrm>
              <a:off x="2186225" y="670825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46" y="1"/>
                  </a:moveTo>
                  <a:cubicBezTo>
                    <a:pt x="92" y="1"/>
                    <a:pt x="45" y="29"/>
                    <a:pt x="26" y="86"/>
                  </a:cubicBezTo>
                  <a:cubicBezTo>
                    <a:pt x="1" y="161"/>
                    <a:pt x="26" y="236"/>
                    <a:pt x="101" y="261"/>
                  </a:cubicBezTo>
                  <a:cubicBezTo>
                    <a:pt x="115" y="266"/>
                    <a:pt x="129" y="268"/>
                    <a:pt x="142" y="268"/>
                  </a:cubicBezTo>
                  <a:cubicBezTo>
                    <a:pt x="202" y="268"/>
                    <a:pt x="256" y="227"/>
                    <a:pt x="276" y="186"/>
                  </a:cubicBezTo>
                  <a:cubicBezTo>
                    <a:pt x="302" y="111"/>
                    <a:pt x="251" y="35"/>
                    <a:pt x="201" y="10"/>
                  </a:cubicBezTo>
                  <a:cubicBezTo>
                    <a:pt x="182" y="4"/>
                    <a:pt x="164" y="1"/>
                    <a:pt x="146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6"/>
            <p:cNvSpPr/>
            <p:nvPr/>
          </p:nvSpPr>
          <p:spPr>
            <a:xfrm>
              <a:off x="2085350" y="699725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61" y="1"/>
                  </a:moveTo>
                  <a:cubicBezTo>
                    <a:pt x="101" y="1"/>
                    <a:pt x="46" y="46"/>
                    <a:pt x="26" y="108"/>
                  </a:cubicBezTo>
                  <a:cubicBezTo>
                    <a:pt x="1" y="158"/>
                    <a:pt x="26" y="258"/>
                    <a:pt x="101" y="258"/>
                  </a:cubicBezTo>
                  <a:cubicBezTo>
                    <a:pt x="120" y="264"/>
                    <a:pt x="139" y="267"/>
                    <a:pt x="157" y="267"/>
                  </a:cubicBezTo>
                  <a:cubicBezTo>
                    <a:pt x="211" y="267"/>
                    <a:pt x="258" y="239"/>
                    <a:pt x="276" y="183"/>
                  </a:cubicBezTo>
                  <a:cubicBezTo>
                    <a:pt x="301" y="108"/>
                    <a:pt x="276" y="32"/>
                    <a:pt x="201" y="7"/>
                  </a:cubicBezTo>
                  <a:cubicBezTo>
                    <a:pt x="188" y="3"/>
                    <a:pt x="175" y="1"/>
                    <a:pt x="161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6"/>
            <p:cNvSpPr/>
            <p:nvPr/>
          </p:nvSpPr>
          <p:spPr>
            <a:xfrm>
              <a:off x="2161800" y="658925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45" y="1"/>
                  </a:moveTo>
                  <a:cubicBezTo>
                    <a:pt x="91" y="1"/>
                    <a:pt x="44" y="29"/>
                    <a:pt x="25" y="85"/>
                  </a:cubicBezTo>
                  <a:cubicBezTo>
                    <a:pt x="0" y="161"/>
                    <a:pt x="50" y="236"/>
                    <a:pt x="101" y="261"/>
                  </a:cubicBezTo>
                  <a:cubicBezTo>
                    <a:pt x="114" y="265"/>
                    <a:pt x="128" y="267"/>
                    <a:pt x="142" y="267"/>
                  </a:cubicBezTo>
                  <a:cubicBezTo>
                    <a:pt x="202" y="267"/>
                    <a:pt x="256" y="227"/>
                    <a:pt x="276" y="186"/>
                  </a:cubicBezTo>
                  <a:cubicBezTo>
                    <a:pt x="301" y="110"/>
                    <a:pt x="276" y="35"/>
                    <a:pt x="201" y="10"/>
                  </a:cubicBezTo>
                  <a:cubicBezTo>
                    <a:pt x="182" y="4"/>
                    <a:pt x="163" y="1"/>
                    <a:pt x="145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6"/>
            <p:cNvSpPr/>
            <p:nvPr/>
          </p:nvSpPr>
          <p:spPr>
            <a:xfrm>
              <a:off x="2134225" y="708500"/>
              <a:ext cx="7550" cy="7250"/>
            </a:xfrm>
            <a:custGeom>
              <a:avLst/>
              <a:gdLst/>
              <a:ahLst/>
              <a:cxnLst/>
              <a:rect l="l" t="t" r="r" b="b"/>
              <a:pathLst>
                <a:path w="302" h="290" extrusionOk="0">
                  <a:moveTo>
                    <a:pt x="161" y="1"/>
                  </a:moveTo>
                  <a:cubicBezTo>
                    <a:pt x="101" y="1"/>
                    <a:pt x="46" y="46"/>
                    <a:pt x="26" y="107"/>
                  </a:cubicBezTo>
                  <a:cubicBezTo>
                    <a:pt x="1" y="183"/>
                    <a:pt x="26" y="258"/>
                    <a:pt x="101" y="283"/>
                  </a:cubicBezTo>
                  <a:cubicBezTo>
                    <a:pt x="114" y="287"/>
                    <a:pt x="127" y="289"/>
                    <a:pt x="140" y="289"/>
                  </a:cubicBezTo>
                  <a:cubicBezTo>
                    <a:pt x="201" y="289"/>
                    <a:pt x="256" y="244"/>
                    <a:pt x="276" y="183"/>
                  </a:cubicBezTo>
                  <a:cubicBezTo>
                    <a:pt x="301" y="107"/>
                    <a:pt x="276" y="32"/>
                    <a:pt x="201" y="7"/>
                  </a:cubicBezTo>
                  <a:cubicBezTo>
                    <a:pt x="188" y="3"/>
                    <a:pt x="174" y="1"/>
                    <a:pt x="161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6"/>
            <p:cNvSpPr/>
            <p:nvPr/>
          </p:nvSpPr>
          <p:spPr>
            <a:xfrm>
              <a:off x="2116050" y="785500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46" y="0"/>
                  </a:moveTo>
                  <a:cubicBezTo>
                    <a:pt x="92" y="0"/>
                    <a:pt x="45" y="29"/>
                    <a:pt x="26" y="85"/>
                  </a:cubicBezTo>
                  <a:cubicBezTo>
                    <a:pt x="1" y="160"/>
                    <a:pt x="51" y="235"/>
                    <a:pt x="126" y="261"/>
                  </a:cubicBezTo>
                  <a:cubicBezTo>
                    <a:pt x="135" y="265"/>
                    <a:pt x="145" y="267"/>
                    <a:pt x="156" y="267"/>
                  </a:cubicBezTo>
                  <a:cubicBezTo>
                    <a:pt x="202" y="267"/>
                    <a:pt x="256" y="226"/>
                    <a:pt x="276" y="185"/>
                  </a:cubicBezTo>
                  <a:cubicBezTo>
                    <a:pt x="302" y="110"/>
                    <a:pt x="276" y="35"/>
                    <a:pt x="201" y="10"/>
                  </a:cubicBezTo>
                  <a:cubicBezTo>
                    <a:pt x="182" y="4"/>
                    <a:pt x="164" y="0"/>
                    <a:pt x="14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6"/>
            <p:cNvSpPr/>
            <p:nvPr/>
          </p:nvSpPr>
          <p:spPr>
            <a:xfrm>
              <a:off x="2227575" y="775550"/>
              <a:ext cx="13200" cy="11850"/>
            </a:xfrm>
            <a:custGeom>
              <a:avLst/>
              <a:gdLst/>
              <a:ahLst/>
              <a:cxnLst/>
              <a:rect l="l" t="t" r="r" b="b"/>
              <a:pathLst>
                <a:path w="528" h="474" extrusionOk="0">
                  <a:moveTo>
                    <a:pt x="289" y="1"/>
                  </a:moveTo>
                  <a:cubicBezTo>
                    <a:pt x="187" y="1"/>
                    <a:pt x="93" y="53"/>
                    <a:pt x="51" y="157"/>
                  </a:cubicBezTo>
                  <a:cubicBezTo>
                    <a:pt x="1" y="283"/>
                    <a:pt x="76" y="408"/>
                    <a:pt x="201" y="458"/>
                  </a:cubicBezTo>
                  <a:cubicBezTo>
                    <a:pt x="228" y="469"/>
                    <a:pt x="255" y="474"/>
                    <a:pt x="281" y="474"/>
                  </a:cubicBezTo>
                  <a:cubicBezTo>
                    <a:pt x="377" y="474"/>
                    <a:pt x="463" y="406"/>
                    <a:pt x="502" y="308"/>
                  </a:cubicBezTo>
                  <a:cubicBezTo>
                    <a:pt x="527" y="182"/>
                    <a:pt x="477" y="57"/>
                    <a:pt x="352" y="7"/>
                  </a:cubicBezTo>
                  <a:cubicBezTo>
                    <a:pt x="331" y="3"/>
                    <a:pt x="310" y="1"/>
                    <a:pt x="28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6"/>
            <p:cNvSpPr/>
            <p:nvPr/>
          </p:nvSpPr>
          <p:spPr>
            <a:xfrm>
              <a:off x="2231975" y="639575"/>
              <a:ext cx="12550" cy="11000"/>
            </a:xfrm>
            <a:custGeom>
              <a:avLst/>
              <a:gdLst/>
              <a:ahLst/>
              <a:cxnLst/>
              <a:rect l="l" t="t" r="r" b="b"/>
              <a:pathLst>
                <a:path w="502" h="440" extrusionOk="0">
                  <a:moveTo>
                    <a:pt x="264" y="1"/>
                  </a:moveTo>
                  <a:cubicBezTo>
                    <a:pt x="161" y="1"/>
                    <a:pt x="67" y="53"/>
                    <a:pt x="25" y="158"/>
                  </a:cubicBezTo>
                  <a:cubicBezTo>
                    <a:pt x="0" y="258"/>
                    <a:pt x="50" y="383"/>
                    <a:pt x="176" y="433"/>
                  </a:cubicBezTo>
                  <a:cubicBezTo>
                    <a:pt x="197" y="437"/>
                    <a:pt x="218" y="440"/>
                    <a:pt x="238" y="440"/>
                  </a:cubicBezTo>
                  <a:cubicBezTo>
                    <a:pt x="340" y="440"/>
                    <a:pt x="431" y="387"/>
                    <a:pt x="451" y="283"/>
                  </a:cubicBezTo>
                  <a:cubicBezTo>
                    <a:pt x="502" y="183"/>
                    <a:pt x="426" y="57"/>
                    <a:pt x="326" y="7"/>
                  </a:cubicBezTo>
                  <a:cubicBezTo>
                    <a:pt x="305" y="3"/>
                    <a:pt x="284" y="1"/>
                    <a:pt x="264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6"/>
            <p:cNvSpPr/>
            <p:nvPr/>
          </p:nvSpPr>
          <p:spPr>
            <a:xfrm>
              <a:off x="2314050" y="591650"/>
              <a:ext cx="11300" cy="9925"/>
            </a:xfrm>
            <a:custGeom>
              <a:avLst/>
              <a:gdLst/>
              <a:ahLst/>
              <a:cxnLst/>
              <a:rect l="l" t="t" r="r" b="b"/>
              <a:pathLst>
                <a:path w="452" h="397" extrusionOk="0">
                  <a:moveTo>
                    <a:pt x="231" y="1"/>
                  </a:moveTo>
                  <a:cubicBezTo>
                    <a:pt x="193" y="1"/>
                    <a:pt x="156" y="15"/>
                    <a:pt x="126" y="45"/>
                  </a:cubicBezTo>
                  <a:cubicBezTo>
                    <a:pt x="26" y="95"/>
                    <a:pt x="1" y="220"/>
                    <a:pt x="76" y="320"/>
                  </a:cubicBezTo>
                  <a:cubicBezTo>
                    <a:pt x="108" y="369"/>
                    <a:pt x="172" y="396"/>
                    <a:pt x="233" y="396"/>
                  </a:cubicBezTo>
                  <a:cubicBezTo>
                    <a:pt x="267" y="396"/>
                    <a:pt x="300" y="388"/>
                    <a:pt x="326" y="370"/>
                  </a:cubicBezTo>
                  <a:cubicBezTo>
                    <a:pt x="427" y="295"/>
                    <a:pt x="452" y="170"/>
                    <a:pt x="377" y="95"/>
                  </a:cubicBezTo>
                  <a:cubicBezTo>
                    <a:pt x="346" y="34"/>
                    <a:pt x="288" y="1"/>
                    <a:pt x="231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6"/>
            <p:cNvSpPr/>
            <p:nvPr/>
          </p:nvSpPr>
          <p:spPr>
            <a:xfrm>
              <a:off x="2523950" y="622050"/>
              <a:ext cx="12550" cy="11225"/>
            </a:xfrm>
            <a:custGeom>
              <a:avLst/>
              <a:gdLst/>
              <a:ahLst/>
              <a:cxnLst/>
              <a:rect l="l" t="t" r="r" b="b"/>
              <a:pathLst>
                <a:path w="502" h="449" extrusionOk="0">
                  <a:moveTo>
                    <a:pt x="264" y="0"/>
                  </a:moveTo>
                  <a:cubicBezTo>
                    <a:pt x="162" y="0"/>
                    <a:pt x="72" y="52"/>
                    <a:pt x="51" y="157"/>
                  </a:cubicBezTo>
                  <a:cubicBezTo>
                    <a:pt x="1" y="257"/>
                    <a:pt x="76" y="382"/>
                    <a:pt x="176" y="433"/>
                  </a:cubicBezTo>
                  <a:cubicBezTo>
                    <a:pt x="203" y="443"/>
                    <a:pt x="230" y="448"/>
                    <a:pt x="255" y="448"/>
                  </a:cubicBezTo>
                  <a:cubicBezTo>
                    <a:pt x="350" y="448"/>
                    <a:pt x="432" y="381"/>
                    <a:pt x="452" y="282"/>
                  </a:cubicBezTo>
                  <a:cubicBezTo>
                    <a:pt x="502" y="182"/>
                    <a:pt x="427" y="57"/>
                    <a:pt x="326" y="6"/>
                  </a:cubicBezTo>
                  <a:cubicBezTo>
                    <a:pt x="306" y="2"/>
                    <a:pt x="285" y="0"/>
                    <a:pt x="264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6"/>
            <p:cNvSpPr/>
            <p:nvPr/>
          </p:nvSpPr>
          <p:spPr>
            <a:xfrm>
              <a:off x="2550900" y="555375"/>
              <a:ext cx="11925" cy="10950"/>
            </a:xfrm>
            <a:custGeom>
              <a:avLst/>
              <a:gdLst/>
              <a:ahLst/>
              <a:cxnLst/>
              <a:rect l="l" t="t" r="r" b="b"/>
              <a:pathLst>
                <a:path w="477" h="438" extrusionOk="0">
                  <a:moveTo>
                    <a:pt x="233" y="1"/>
                  </a:moveTo>
                  <a:cubicBezTo>
                    <a:pt x="149" y="1"/>
                    <a:pt x="65" y="64"/>
                    <a:pt x="25" y="142"/>
                  </a:cubicBezTo>
                  <a:cubicBezTo>
                    <a:pt x="0" y="267"/>
                    <a:pt x="50" y="393"/>
                    <a:pt x="176" y="418"/>
                  </a:cubicBezTo>
                  <a:cubicBezTo>
                    <a:pt x="202" y="431"/>
                    <a:pt x="229" y="437"/>
                    <a:pt x="257" y="437"/>
                  </a:cubicBezTo>
                  <a:cubicBezTo>
                    <a:pt x="336" y="437"/>
                    <a:pt x="414" y="385"/>
                    <a:pt x="451" y="293"/>
                  </a:cubicBezTo>
                  <a:cubicBezTo>
                    <a:pt x="477" y="167"/>
                    <a:pt x="426" y="42"/>
                    <a:pt x="301" y="17"/>
                  </a:cubicBezTo>
                  <a:cubicBezTo>
                    <a:pt x="279" y="6"/>
                    <a:pt x="256" y="1"/>
                    <a:pt x="233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6"/>
            <p:cNvSpPr/>
            <p:nvPr/>
          </p:nvSpPr>
          <p:spPr>
            <a:xfrm>
              <a:off x="2413675" y="621400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60" y="1"/>
                  </a:moveTo>
                  <a:cubicBezTo>
                    <a:pt x="100" y="1"/>
                    <a:pt x="46" y="42"/>
                    <a:pt x="26" y="83"/>
                  </a:cubicBezTo>
                  <a:cubicBezTo>
                    <a:pt x="1" y="158"/>
                    <a:pt x="26" y="233"/>
                    <a:pt x="101" y="258"/>
                  </a:cubicBezTo>
                  <a:cubicBezTo>
                    <a:pt x="120" y="264"/>
                    <a:pt x="138" y="267"/>
                    <a:pt x="156" y="267"/>
                  </a:cubicBezTo>
                  <a:cubicBezTo>
                    <a:pt x="210" y="267"/>
                    <a:pt x="257" y="239"/>
                    <a:pt x="276" y="183"/>
                  </a:cubicBezTo>
                  <a:cubicBezTo>
                    <a:pt x="301" y="108"/>
                    <a:pt x="251" y="32"/>
                    <a:pt x="201" y="7"/>
                  </a:cubicBezTo>
                  <a:cubicBezTo>
                    <a:pt x="187" y="3"/>
                    <a:pt x="173" y="1"/>
                    <a:pt x="16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6"/>
            <p:cNvSpPr/>
            <p:nvPr/>
          </p:nvSpPr>
          <p:spPr>
            <a:xfrm>
              <a:off x="2513925" y="592525"/>
              <a:ext cx="8175" cy="6675"/>
            </a:xfrm>
            <a:custGeom>
              <a:avLst/>
              <a:gdLst/>
              <a:ahLst/>
              <a:cxnLst/>
              <a:rect l="l" t="t" r="r" b="b"/>
              <a:pathLst>
                <a:path w="327" h="267" extrusionOk="0">
                  <a:moveTo>
                    <a:pt x="156" y="0"/>
                  </a:moveTo>
                  <a:cubicBezTo>
                    <a:pt x="106" y="0"/>
                    <a:pt x="44" y="28"/>
                    <a:pt x="26" y="85"/>
                  </a:cubicBezTo>
                  <a:cubicBezTo>
                    <a:pt x="1" y="160"/>
                    <a:pt x="51" y="235"/>
                    <a:pt x="126" y="260"/>
                  </a:cubicBezTo>
                  <a:cubicBezTo>
                    <a:pt x="139" y="265"/>
                    <a:pt x="153" y="267"/>
                    <a:pt x="166" y="267"/>
                  </a:cubicBezTo>
                  <a:cubicBezTo>
                    <a:pt x="226" y="267"/>
                    <a:pt x="281" y="222"/>
                    <a:pt x="301" y="160"/>
                  </a:cubicBezTo>
                  <a:cubicBezTo>
                    <a:pt x="326" y="110"/>
                    <a:pt x="276" y="10"/>
                    <a:pt x="201" y="10"/>
                  </a:cubicBezTo>
                  <a:cubicBezTo>
                    <a:pt x="189" y="3"/>
                    <a:pt x="173" y="0"/>
                    <a:pt x="15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6"/>
            <p:cNvSpPr/>
            <p:nvPr/>
          </p:nvSpPr>
          <p:spPr>
            <a:xfrm>
              <a:off x="2437475" y="633300"/>
              <a:ext cx="8175" cy="6700"/>
            </a:xfrm>
            <a:custGeom>
              <a:avLst/>
              <a:gdLst/>
              <a:ahLst/>
              <a:cxnLst/>
              <a:rect l="l" t="t" r="r" b="b"/>
              <a:pathLst>
                <a:path w="327" h="268" extrusionOk="0">
                  <a:moveTo>
                    <a:pt x="160" y="1"/>
                  </a:moveTo>
                  <a:cubicBezTo>
                    <a:pt x="100" y="1"/>
                    <a:pt x="46" y="42"/>
                    <a:pt x="26" y="83"/>
                  </a:cubicBezTo>
                  <a:cubicBezTo>
                    <a:pt x="1" y="158"/>
                    <a:pt x="51" y="233"/>
                    <a:pt x="126" y="258"/>
                  </a:cubicBezTo>
                  <a:cubicBezTo>
                    <a:pt x="145" y="265"/>
                    <a:pt x="164" y="268"/>
                    <a:pt x="182" y="268"/>
                  </a:cubicBezTo>
                  <a:cubicBezTo>
                    <a:pt x="236" y="268"/>
                    <a:pt x="283" y="239"/>
                    <a:pt x="302" y="183"/>
                  </a:cubicBezTo>
                  <a:cubicBezTo>
                    <a:pt x="327" y="108"/>
                    <a:pt x="277" y="33"/>
                    <a:pt x="201" y="8"/>
                  </a:cubicBezTo>
                  <a:cubicBezTo>
                    <a:pt x="188" y="3"/>
                    <a:pt x="174" y="1"/>
                    <a:pt x="16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6"/>
            <p:cNvSpPr/>
            <p:nvPr/>
          </p:nvSpPr>
          <p:spPr>
            <a:xfrm>
              <a:off x="2465050" y="583200"/>
              <a:ext cx="8175" cy="7225"/>
            </a:xfrm>
            <a:custGeom>
              <a:avLst/>
              <a:gdLst/>
              <a:ahLst/>
              <a:cxnLst/>
              <a:rect l="l" t="t" r="r" b="b"/>
              <a:pathLst>
                <a:path w="327" h="289" extrusionOk="0">
                  <a:moveTo>
                    <a:pt x="162" y="0"/>
                  </a:moveTo>
                  <a:cubicBezTo>
                    <a:pt x="101" y="0"/>
                    <a:pt x="46" y="45"/>
                    <a:pt x="26" y="107"/>
                  </a:cubicBezTo>
                  <a:cubicBezTo>
                    <a:pt x="1" y="182"/>
                    <a:pt x="51" y="257"/>
                    <a:pt x="126" y="282"/>
                  </a:cubicBezTo>
                  <a:cubicBezTo>
                    <a:pt x="139" y="287"/>
                    <a:pt x="153" y="289"/>
                    <a:pt x="166" y="289"/>
                  </a:cubicBezTo>
                  <a:cubicBezTo>
                    <a:pt x="226" y="289"/>
                    <a:pt x="281" y="244"/>
                    <a:pt x="301" y="182"/>
                  </a:cubicBezTo>
                  <a:cubicBezTo>
                    <a:pt x="327" y="107"/>
                    <a:pt x="276" y="32"/>
                    <a:pt x="201" y="7"/>
                  </a:cubicBezTo>
                  <a:cubicBezTo>
                    <a:pt x="188" y="2"/>
                    <a:pt x="175" y="0"/>
                    <a:pt x="162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6"/>
            <p:cNvSpPr/>
            <p:nvPr/>
          </p:nvSpPr>
          <p:spPr>
            <a:xfrm>
              <a:off x="2483225" y="506750"/>
              <a:ext cx="8175" cy="6675"/>
            </a:xfrm>
            <a:custGeom>
              <a:avLst/>
              <a:gdLst/>
              <a:ahLst/>
              <a:cxnLst/>
              <a:rect l="l" t="t" r="r" b="b"/>
              <a:pathLst>
                <a:path w="327" h="267" extrusionOk="0">
                  <a:moveTo>
                    <a:pt x="160" y="0"/>
                  </a:moveTo>
                  <a:cubicBezTo>
                    <a:pt x="100" y="0"/>
                    <a:pt x="46" y="41"/>
                    <a:pt x="26" y="82"/>
                  </a:cubicBezTo>
                  <a:cubicBezTo>
                    <a:pt x="1" y="157"/>
                    <a:pt x="51" y="233"/>
                    <a:pt x="126" y="258"/>
                  </a:cubicBezTo>
                  <a:cubicBezTo>
                    <a:pt x="138" y="264"/>
                    <a:pt x="154" y="267"/>
                    <a:pt x="171" y="267"/>
                  </a:cubicBezTo>
                  <a:cubicBezTo>
                    <a:pt x="221" y="267"/>
                    <a:pt x="282" y="239"/>
                    <a:pt x="301" y="182"/>
                  </a:cubicBezTo>
                  <a:cubicBezTo>
                    <a:pt x="326" y="107"/>
                    <a:pt x="276" y="32"/>
                    <a:pt x="201" y="7"/>
                  </a:cubicBezTo>
                  <a:cubicBezTo>
                    <a:pt x="187" y="2"/>
                    <a:pt x="173" y="0"/>
                    <a:pt x="160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6"/>
            <p:cNvSpPr/>
            <p:nvPr/>
          </p:nvSpPr>
          <p:spPr>
            <a:xfrm>
              <a:off x="2366050" y="511525"/>
              <a:ext cx="13200" cy="11550"/>
            </a:xfrm>
            <a:custGeom>
              <a:avLst/>
              <a:gdLst/>
              <a:ahLst/>
              <a:cxnLst/>
              <a:rect l="l" t="t" r="r" b="b"/>
              <a:pathLst>
                <a:path w="528" h="462" extrusionOk="0">
                  <a:moveTo>
                    <a:pt x="272" y="1"/>
                  </a:moveTo>
                  <a:cubicBezTo>
                    <a:pt x="176" y="1"/>
                    <a:pt x="90" y="68"/>
                    <a:pt x="51" y="167"/>
                  </a:cubicBezTo>
                  <a:cubicBezTo>
                    <a:pt x="1" y="292"/>
                    <a:pt x="76" y="417"/>
                    <a:pt x="201" y="443"/>
                  </a:cubicBezTo>
                  <a:cubicBezTo>
                    <a:pt x="234" y="455"/>
                    <a:pt x="266" y="462"/>
                    <a:pt x="297" y="462"/>
                  </a:cubicBezTo>
                  <a:cubicBezTo>
                    <a:pt x="386" y="462"/>
                    <a:pt x="465" y="410"/>
                    <a:pt x="502" y="317"/>
                  </a:cubicBezTo>
                  <a:cubicBezTo>
                    <a:pt x="527" y="192"/>
                    <a:pt x="477" y="67"/>
                    <a:pt x="352" y="16"/>
                  </a:cubicBezTo>
                  <a:cubicBezTo>
                    <a:pt x="325" y="6"/>
                    <a:pt x="298" y="1"/>
                    <a:pt x="272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6"/>
            <p:cNvSpPr/>
            <p:nvPr/>
          </p:nvSpPr>
          <p:spPr>
            <a:xfrm>
              <a:off x="2362925" y="648350"/>
              <a:ext cx="12550" cy="11000"/>
            </a:xfrm>
            <a:custGeom>
              <a:avLst/>
              <a:gdLst/>
              <a:ahLst/>
              <a:cxnLst/>
              <a:rect l="l" t="t" r="r" b="b"/>
              <a:pathLst>
                <a:path w="502" h="440" extrusionOk="0">
                  <a:moveTo>
                    <a:pt x="264" y="1"/>
                  </a:moveTo>
                  <a:cubicBezTo>
                    <a:pt x="162" y="1"/>
                    <a:pt x="71" y="53"/>
                    <a:pt x="51" y="158"/>
                  </a:cubicBezTo>
                  <a:cubicBezTo>
                    <a:pt x="0" y="258"/>
                    <a:pt x="51" y="383"/>
                    <a:pt x="176" y="433"/>
                  </a:cubicBezTo>
                  <a:cubicBezTo>
                    <a:pt x="197" y="437"/>
                    <a:pt x="218" y="439"/>
                    <a:pt x="238" y="439"/>
                  </a:cubicBezTo>
                  <a:cubicBezTo>
                    <a:pt x="340" y="439"/>
                    <a:pt x="431" y="387"/>
                    <a:pt x="452" y="283"/>
                  </a:cubicBezTo>
                  <a:cubicBezTo>
                    <a:pt x="502" y="183"/>
                    <a:pt x="427" y="57"/>
                    <a:pt x="326" y="7"/>
                  </a:cubicBezTo>
                  <a:cubicBezTo>
                    <a:pt x="305" y="3"/>
                    <a:pt x="285" y="1"/>
                    <a:pt x="264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0" name="Google Shape;880;p6"/>
          <p:cNvGrpSpPr/>
          <p:nvPr/>
        </p:nvGrpSpPr>
        <p:grpSpPr>
          <a:xfrm rot="5400000">
            <a:off x="7000048" y="1292574"/>
            <a:ext cx="3464957" cy="879799"/>
            <a:chOff x="2042750" y="484825"/>
            <a:chExt cx="1210550" cy="307375"/>
          </a:xfrm>
        </p:grpSpPr>
        <p:sp>
          <p:nvSpPr>
            <p:cNvPr id="881" name="Google Shape;881;p6"/>
            <p:cNvSpPr/>
            <p:nvPr/>
          </p:nvSpPr>
          <p:spPr>
            <a:xfrm>
              <a:off x="2604775" y="670825"/>
              <a:ext cx="17575" cy="15125"/>
            </a:xfrm>
            <a:custGeom>
              <a:avLst/>
              <a:gdLst/>
              <a:ahLst/>
              <a:cxnLst/>
              <a:rect l="l" t="t" r="r" b="b"/>
              <a:pathLst>
                <a:path w="703" h="605" extrusionOk="0">
                  <a:moveTo>
                    <a:pt x="362" y="0"/>
                  </a:moveTo>
                  <a:cubicBezTo>
                    <a:pt x="300" y="0"/>
                    <a:pt x="236" y="20"/>
                    <a:pt x="176" y="61"/>
                  </a:cubicBezTo>
                  <a:cubicBezTo>
                    <a:pt x="51" y="136"/>
                    <a:pt x="1" y="336"/>
                    <a:pt x="101" y="487"/>
                  </a:cubicBezTo>
                  <a:cubicBezTo>
                    <a:pt x="164" y="565"/>
                    <a:pt x="265" y="604"/>
                    <a:pt x="364" y="604"/>
                  </a:cubicBezTo>
                  <a:cubicBezTo>
                    <a:pt x="422" y="604"/>
                    <a:pt x="480" y="590"/>
                    <a:pt x="527" y="562"/>
                  </a:cubicBezTo>
                  <a:cubicBezTo>
                    <a:pt x="677" y="462"/>
                    <a:pt x="702" y="261"/>
                    <a:pt x="602" y="136"/>
                  </a:cubicBezTo>
                  <a:cubicBezTo>
                    <a:pt x="542" y="45"/>
                    <a:pt x="455" y="0"/>
                    <a:pt x="362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6"/>
            <p:cNvSpPr/>
            <p:nvPr/>
          </p:nvSpPr>
          <p:spPr>
            <a:xfrm>
              <a:off x="2932475" y="718050"/>
              <a:ext cx="19450" cy="17275"/>
            </a:xfrm>
            <a:custGeom>
              <a:avLst/>
              <a:gdLst/>
              <a:ahLst/>
              <a:cxnLst/>
              <a:rect l="l" t="t" r="r" b="b"/>
              <a:pathLst>
                <a:path w="778" h="691" extrusionOk="0">
                  <a:moveTo>
                    <a:pt x="379" y="1"/>
                  </a:moveTo>
                  <a:cubicBezTo>
                    <a:pt x="242" y="1"/>
                    <a:pt x="114" y="91"/>
                    <a:pt x="76" y="227"/>
                  </a:cubicBezTo>
                  <a:cubicBezTo>
                    <a:pt x="1" y="402"/>
                    <a:pt x="101" y="603"/>
                    <a:pt x="276" y="678"/>
                  </a:cubicBezTo>
                  <a:cubicBezTo>
                    <a:pt x="311" y="687"/>
                    <a:pt x="345" y="691"/>
                    <a:pt x="378" y="691"/>
                  </a:cubicBezTo>
                  <a:cubicBezTo>
                    <a:pt x="535" y="691"/>
                    <a:pt x="665" y="597"/>
                    <a:pt x="727" y="452"/>
                  </a:cubicBezTo>
                  <a:cubicBezTo>
                    <a:pt x="778" y="277"/>
                    <a:pt x="677" y="76"/>
                    <a:pt x="502" y="26"/>
                  </a:cubicBezTo>
                  <a:cubicBezTo>
                    <a:pt x="462" y="9"/>
                    <a:pt x="420" y="1"/>
                    <a:pt x="37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6"/>
            <p:cNvSpPr/>
            <p:nvPr/>
          </p:nvSpPr>
          <p:spPr>
            <a:xfrm>
              <a:off x="2974450" y="613725"/>
              <a:ext cx="19450" cy="17275"/>
            </a:xfrm>
            <a:custGeom>
              <a:avLst/>
              <a:gdLst/>
              <a:ahLst/>
              <a:cxnLst/>
              <a:rect l="l" t="t" r="r" b="b"/>
              <a:pathLst>
                <a:path w="778" h="691" extrusionOk="0">
                  <a:moveTo>
                    <a:pt x="409" y="1"/>
                  </a:moveTo>
                  <a:cubicBezTo>
                    <a:pt x="261" y="1"/>
                    <a:pt x="117" y="94"/>
                    <a:pt x="76" y="239"/>
                  </a:cubicBezTo>
                  <a:cubicBezTo>
                    <a:pt x="1" y="415"/>
                    <a:pt x="101" y="615"/>
                    <a:pt x="276" y="665"/>
                  </a:cubicBezTo>
                  <a:cubicBezTo>
                    <a:pt x="317" y="683"/>
                    <a:pt x="358" y="691"/>
                    <a:pt x="399" y="691"/>
                  </a:cubicBezTo>
                  <a:cubicBezTo>
                    <a:pt x="536" y="691"/>
                    <a:pt x="664" y="600"/>
                    <a:pt x="703" y="465"/>
                  </a:cubicBezTo>
                  <a:cubicBezTo>
                    <a:pt x="778" y="289"/>
                    <a:pt x="677" y="89"/>
                    <a:pt x="502" y="14"/>
                  </a:cubicBezTo>
                  <a:cubicBezTo>
                    <a:pt x="471" y="5"/>
                    <a:pt x="440" y="1"/>
                    <a:pt x="40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6"/>
            <p:cNvSpPr/>
            <p:nvPr/>
          </p:nvSpPr>
          <p:spPr>
            <a:xfrm>
              <a:off x="2760175" y="716950"/>
              <a:ext cx="11925" cy="10700"/>
            </a:xfrm>
            <a:custGeom>
              <a:avLst/>
              <a:gdLst/>
              <a:ahLst/>
              <a:cxnLst/>
              <a:rect l="l" t="t" r="r" b="b"/>
              <a:pathLst>
                <a:path w="477" h="428" extrusionOk="0">
                  <a:moveTo>
                    <a:pt x="220" y="1"/>
                  </a:moveTo>
                  <a:cubicBezTo>
                    <a:pt x="143" y="1"/>
                    <a:pt x="69" y="52"/>
                    <a:pt x="50" y="145"/>
                  </a:cubicBezTo>
                  <a:cubicBezTo>
                    <a:pt x="0" y="246"/>
                    <a:pt x="75" y="371"/>
                    <a:pt x="176" y="421"/>
                  </a:cubicBezTo>
                  <a:cubicBezTo>
                    <a:pt x="192" y="425"/>
                    <a:pt x="210" y="427"/>
                    <a:pt x="227" y="427"/>
                  </a:cubicBezTo>
                  <a:cubicBezTo>
                    <a:pt x="316" y="427"/>
                    <a:pt x="410" y="375"/>
                    <a:pt x="451" y="271"/>
                  </a:cubicBezTo>
                  <a:cubicBezTo>
                    <a:pt x="476" y="170"/>
                    <a:pt x="426" y="45"/>
                    <a:pt x="301" y="20"/>
                  </a:cubicBezTo>
                  <a:cubicBezTo>
                    <a:pt x="275" y="7"/>
                    <a:pt x="248" y="1"/>
                    <a:pt x="22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6"/>
            <p:cNvSpPr/>
            <p:nvPr/>
          </p:nvSpPr>
          <p:spPr>
            <a:xfrm>
              <a:off x="2917450" y="671300"/>
              <a:ext cx="11925" cy="10850"/>
            </a:xfrm>
            <a:custGeom>
              <a:avLst/>
              <a:gdLst/>
              <a:ahLst/>
              <a:cxnLst/>
              <a:rect l="l" t="t" r="r" b="b"/>
              <a:pathLst>
                <a:path w="477" h="434" extrusionOk="0">
                  <a:moveTo>
                    <a:pt x="233" y="0"/>
                  </a:moveTo>
                  <a:cubicBezTo>
                    <a:pt x="150" y="0"/>
                    <a:pt x="70" y="63"/>
                    <a:pt x="50" y="142"/>
                  </a:cubicBezTo>
                  <a:cubicBezTo>
                    <a:pt x="0" y="267"/>
                    <a:pt x="50" y="392"/>
                    <a:pt x="175" y="417"/>
                  </a:cubicBezTo>
                  <a:cubicBezTo>
                    <a:pt x="197" y="428"/>
                    <a:pt x="221" y="433"/>
                    <a:pt x="244" y="433"/>
                  </a:cubicBezTo>
                  <a:cubicBezTo>
                    <a:pt x="327" y="433"/>
                    <a:pt x="412" y="370"/>
                    <a:pt x="451" y="292"/>
                  </a:cubicBezTo>
                  <a:cubicBezTo>
                    <a:pt x="476" y="167"/>
                    <a:pt x="426" y="67"/>
                    <a:pt x="301" y="16"/>
                  </a:cubicBezTo>
                  <a:cubicBezTo>
                    <a:pt x="279" y="5"/>
                    <a:pt x="256" y="0"/>
                    <a:pt x="233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6"/>
            <p:cNvSpPr/>
            <p:nvPr/>
          </p:nvSpPr>
          <p:spPr>
            <a:xfrm>
              <a:off x="2797775" y="735450"/>
              <a:ext cx="12550" cy="10700"/>
            </a:xfrm>
            <a:custGeom>
              <a:avLst/>
              <a:gdLst/>
              <a:ahLst/>
              <a:cxnLst/>
              <a:rect l="l" t="t" r="r" b="b"/>
              <a:pathLst>
                <a:path w="502" h="428" extrusionOk="0">
                  <a:moveTo>
                    <a:pt x="264" y="1"/>
                  </a:moveTo>
                  <a:cubicBezTo>
                    <a:pt x="162" y="1"/>
                    <a:pt x="71" y="53"/>
                    <a:pt x="50" y="157"/>
                  </a:cubicBezTo>
                  <a:cubicBezTo>
                    <a:pt x="0" y="257"/>
                    <a:pt x="75" y="383"/>
                    <a:pt x="176" y="408"/>
                  </a:cubicBezTo>
                  <a:cubicBezTo>
                    <a:pt x="208" y="421"/>
                    <a:pt x="239" y="427"/>
                    <a:pt x="267" y="427"/>
                  </a:cubicBezTo>
                  <a:cubicBezTo>
                    <a:pt x="349" y="427"/>
                    <a:pt x="414" y="375"/>
                    <a:pt x="451" y="283"/>
                  </a:cubicBezTo>
                  <a:cubicBezTo>
                    <a:pt x="501" y="182"/>
                    <a:pt x="426" y="57"/>
                    <a:pt x="326" y="7"/>
                  </a:cubicBezTo>
                  <a:cubicBezTo>
                    <a:pt x="305" y="3"/>
                    <a:pt x="284" y="1"/>
                    <a:pt x="264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6"/>
            <p:cNvSpPr/>
            <p:nvPr/>
          </p:nvSpPr>
          <p:spPr>
            <a:xfrm>
              <a:off x="2841000" y="657525"/>
              <a:ext cx="11925" cy="10600"/>
            </a:xfrm>
            <a:custGeom>
              <a:avLst/>
              <a:gdLst/>
              <a:ahLst/>
              <a:cxnLst/>
              <a:rect l="l" t="t" r="r" b="b"/>
              <a:pathLst>
                <a:path w="477" h="424" extrusionOk="0">
                  <a:moveTo>
                    <a:pt x="245" y="0"/>
                  </a:moveTo>
                  <a:cubicBezTo>
                    <a:pt x="151" y="0"/>
                    <a:pt x="70" y="63"/>
                    <a:pt x="51" y="141"/>
                  </a:cubicBezTo>
                  <a:cubicBezTo>
                    <a:pt x="0" y="267"/>
                    <a:pt x="76" y="367"/>
                    <a:pt x="176" y="417"/>
                  </a:cubicBezTo>
                  <a:cubicBezTo>
                    <a:pt x="197" y="421"/>
                    <a:pt x="218" y="423"/>
                    <a:pt x="238" y="423"/>
                  </a:cubicBezTo>
                  <a:cubicBezTo>
                    <a:pt x="334" y="423"/>
                    <a:pt x="410" y="375"/>
                    <a:pt x="452" y="292"/>
                  </a:cubicBezTo>
                  <a:cubicBezTo>
                    <a:pt x="477" y="166"/>
                    <a:pt x="426" y="41"/>
                    <a:pt x="326" y="16"/>
                  </a:cubicBezTo>
                  <a:cubicBezTo>
                    <a:pt x="299" y="5"/>
                    <a:pt x="271" y="0"/>
                    <a:pt x="245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6"/>
            <p:cNvSpPr/>
            <p:nvPr/>
          </p:nvSpPr>
          <p:spPr>
            <a:xfrm>
              <a:off x="2869200" y="537850"/>
              <a:ext cx="11925" cy="10850"/>
            </a:xfrm>
            <a:custGeom>
              <a:avLst/>
              <a:gdLst/>
              <a:ahLst/>
              <a:cxnLst/>
              <a:rect l="l" t="t" r="r" b="b"/>
              <a:pathLst>
                <a:path w="477" h="434" extrusionOk="0">
                  <a:moveTo>
                    <a:pt x="245" y="0"/>
                  </a:moveTo>
                  <a:cubicBezTo>
                    <a:pt x="151" y="0"/>
                    <a:pt x="70" y="63"/>
                    <a:pt x="50" y="141"/>
                  </a:cubicBezTo>
                  <a:cubicBezTo>
                    <a:pt x="0" y="267"/>
                    <a:pt x="75" y="392"/>
                    <a:pt x="176" y="417"/>
                  </a:cubicBezTo>
                  <a:cubicBezTo>
                    <a:pt x="203" y="428"/>
                    <a:pt x="229" y="433"/>
                    <a:pt x="254" y="433"/>
                  </a:cubicBezTo>
                  <a:cubicBezTo>
                    <a:pt x="343" y="433"/>
                    <a:pt x="412" y="370"/>
                    <a:pt x="451" y="292"/>
                  </a:cubicBezTo>
                  <a:cubicBezTo>
                    <a:pt x="476" y="166"/>
                    <a:pt x="426" y="41"/>
                    <a:pt x="326" y="16"/>
                  </a:cubicBezTo>
                  <a:cubicBezTo>
                    <a:pt x="299" y="5"/>
                    <a:pt x="271" y="0"/>
                    <a:pt x="245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6"/>
            <p:cNvSpPr/>
            <p:nvPr/>
          </p:nvSpPr>
          <p:spPr>
            <a:xfrm>
              <a:off x="2686850" y="545425"/>
              <a:ext cx="20075" cy="18225"/>
            </a:xfrm>
            <a:custGeom>
              <a:avLst/>
              <a:gdLst/>
              <a:ahLst/>
              <a:cxnLst/>
              <a:rect l="l" t="t" r="r" b="b"/>
              <a:pathLst>
                <a:path w="803" h="729" extrusionOk="0">
                  <a:moveTo>
                    <a:pt x="423" y="1"/>
                  </a:moveTo>
                  <a:cubicBezTo>
                    <a:pt x="261" y="1"/>
                    <a:pt x="113" y="95"/>
                    <a:pt x="51" y="239"/>
                  </a:cubicBezTo>
                  <a:cubicBezTo>
                    <a:pt x="1" y="440"/>
                    <a:pt x="101" y="640"/>
                    <a:pt x="277" y="716"/>
                  </a:cubicBezTo>
                  <a:cubicBezTo>
                    <a:pt x="312" y="724"/>
                    <a:pt x="347" y="728"/>
                    <a:pt x="381" y="728"/>
                  </a:cubicBezTo>
                  <a:cubicBezTo>
                    <a:pt x="543" y="728"/>
                    <a:pt x="691" y="635"/>
                    <a:pt x="753" y="490"/>
                  </a:cubicBezTo>
                  <a:cubicBezTo>
                    <a:pt x="803" y="290"/>
                    <a:pt x="703" y="89"/>
                    <a:pt x="527" y="14"/>
                  </a:cubicBezTo>
                  <a:cubicBezTo>
                    <a:pt x="492" y="5"/>
                    <a:pt x="457" y="1"/>
                    <a:pt x="423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6"/>
            <p:cNvSpPr/>
            <p:nvPr/>
          </p:nvSpPr>
          <p:spPr>
            <a:xfrm>
              <a:off x="2681225" y="759050"/>
              <a:ext cx="19450" cy="17050"/>
            </a:xfrm>
            <a:custGeom>
              <a:avLst/>
              <a:gdLst/>
              <a:ahLst/>
              <a:cxnLst/>
              <a:rect l="l" t="t" r="r" b="b"/>
              <a:pathLst>
                <a:path w="778" h="682" extrusionOk="0">
                  <a:moveTo>
                    <a:pt x="395" y="0"/>
                  </a:moveTo>
                  <a:cubicBezTo>
                    <a:pt x="252" y="0"/>
                    <a:pt x="116" y="80"/>
                    <a:pt x="76" y="241"/>
                  </a:cubicBezTo>
                  <a:cubicBezTo>
                    <a:pt x="0" y="416"/>
                    <a:pt x="101" y="592"/>
                    <a:pt x="276" y="667"/>
                  </a:cubicBezTo>
                  <a:cubicBezTo>
                    <a:pt x="311" y="677"/>
                    <a:pt x="347" y="682"/>
                    <a:pt x="383" y="682"/>
                  </a:cubicBezTo>
                  <a:cubicBezTo>
                    <a:pt x="526" y="682"/>
                    <a:pt x="662" y="602"/>
                    <a:pt x="702" y="441"/>
                  </a:cubicBezTo>
                  <a:cubicBezTo>
                    <a:pt x="777" y="266"/>
                    <a:pt x="677" y="65"/>
                    <a:pt x="502" y="15"/>
                  </a:cubicBezTo>
                  <a:cubicBezTo>
                    <a:pt x="467" y="5"/>
                    <a:pt x="430" y="0"/>
                    <a:pt x="395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6"/>
            <p:cNvSpPr/>
            <p:nvPr/>
          </p:nvSpPr>
          <p:spPr>
            <a:xfrm>
              <a:off x="2042750" y="617575"/>
              <a:ext cx="17575" cy="15375"/>
            </a:xfrm>
            <a:custGeom>
              <a:avLst/>
              <a:gdLst/>
              <a:ahLst/>
              <a:cxnLst/>
              <a:rect l="l" t="t" r="r" b="b"/>
              <a:pathLst>
                <a:path w="703" h="615" extrusionOk="0">
                  <a:moveTo>
                    <a:pt x="362" y="0"/>
                  </a:moveTo>
                  <a:cubicBezTo>
                    <a:pt x="300" y="0"/>
                    <a:pt x="236" y="20"/>
                    <a:pt x="176" y="60"/>
                  </a:cubicBezTo>
                  <a:cubicBezTo>
                    <a:pt x="25" y="160"/>
                    <a:pt x="0" y="336"/>
                    <a:pt x="101" y="486"/>
                  </a:cubicBezTo>
                  <a:cubicBezTo>
                    <a:pt x="164" y="566"/>
                    <a:pt x="258" y="615"/>
                    <a:pt x="356" y="615"/>
                  </a:cubicBezTo>
                  <a:cubicBezTo>
                    <a:pt x="413" y="615"/>
                    <a:pt x="472" y="598"/>
                    <a:pt x="527" y="561"/>
                  </a:cubicBezTo>
                  <a:cubicBezTo>
                    <a:pt x="652" y="461"/>
                    <a:pt x="702" y="286"/>
                    <a:pt x="602" y="135"/>
                  </a:cubicBezTo>
                  <a:cubicBezTo>
                    <a:pt x="542" y="45"/>
                    <a:pt x="455" y="0"/>
                    <a:pt x="362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6"/>
            <p:cNvSpPr/>
            <p:nvPr/>
          </p:nvSpPr>
          <p:spPr>
            <a:xfrm>
              <a:off x="2370450" y="665050"/>
              <a:ext cx="19450" cy="17075"/>
            </a:xfrm>
            <a:custGeom>
              <a:avLst/>
              <a:gdLst/>
              <a:ahLst/>
              <a:cxnLst/>
              <a:rect l="l" t="t" r="r" b="b"/>
              <a:pathLst>
                <a:path w="778" h="683" extrusionOk="0">
                  <a:moveTo>
                    <a:pt x="395" y="1"/>
                  </a:moveTo>
                  <a:cubicBezTo>
                    <a:pt x="252" y="1"/>
                    <a:pt x="116" y="81"/>
                    <a:pt x="75" y="241"/>
                  </a:cubicBezTo>
                  <a:cubicBezTo>
                    <a:pt x="0" y="417"/>
                    <a:pt x="100" y="592"/>
                    <a:pt x="276" y="667"/>
                  </a:cubicBezTo>
                  <a:cubicBezTo>
                    <a:pt x="311" y="677"/>
                    <a:pt x="347" y="682"/>
                    <a:pt x="383" y="682"/>
                  </a:cubicBezTo>
                  <a:cubicBezTo>
                    <a:pt x="526" y="682"/>
                    <a:pt x="662" y="602"/>
                    <a:pt x="702" y="442"/>
                  </a:cubicBezTo>
                  <a:cubicBezTo>
                    <a:pt x="777" y="266"/>
                    <a:pt x="677" y="66"/>
                    <a:pt x="501" y="16"/>
                  </a:cubicBezTo>
                  <a:cubicBezTo>
                    <a:pt x="466" y="6"/>
                    <a:pt x="430" y="1"/>
                    <a:pt x="395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6"/>
            <p:cNvSpPr/>
            <p:nvPr/>
          </p:nvSpPr>
          <p:spPr>
            <a:xfrm>
              <a:off x="2412425" y="560800"/>
              <a:ext cx="19450" cy="17250"/>
            </a:xfrm>
            <a:custGeom>
              <a:avLst/>
              <a:gdLst/>
              <a:ahLst/>
              <a:cxnLst/>
              <a:rect l="l" t="t" r="r" b="b"/>
              <a:pathLst>
                <a:path w="778" h="690" extrusionOk="0">
                  <a:moveTo>
                    <a:pt x="369" y="0"/>
                  </a:moveTo>
                  <a:cubicBezTo>
                    <a:pt x="226" y="0"/>
                    <a:pt x="109" y="91"/>
                    <a:pt x="51" y="226"/>
                  </a:cubicBezTo>
                  <a:cubicBezTo>
                    <a:pt x="0" y="401"/>
                    <a:pt x="101" y="602"/>
                    <a:pt x="276" y="677"/>
                  </a:cubicBezTo>
                  <a:cubicBezTo>
                    <a:pt x="307" y="686"/>
                    <a:pt x="338" y="690"/>
                    <a:pt x="369" y="690"/>
                  </a:cubicBezTo>
                  <a:cubicBezTo>
                    <a:pt x="517" y="690"/>
                    <a:pt x="661" y="596"/>
                    <a:pt x="702" y="451"/>
                  </a:cubicBezTo>
                  <a:cubicBezTo>
                    <a:pt x="777" y="276"/>
                    <a:pt x="677" y="76"/>
                    <a:pt x="502" y="25"/>
                  </a:cubicBezTo>
                  <a:cubicBezTo>
                    <a:pt x="456" y="8"/>
                    <a:pt x="411" y="0"/>
                    <a:pt x="369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6"/>
            <p:cNvSpPr/>
            <p:nvPr/>
          </p:nvSpPr>
          <p:spPr>
            <a:xfrm>
              <a:off x="2198125" y="663775"/>
              <a:ext cx="11950" cy="10850"/>
            </a:xfrm>
            <a:custGeom>
              <a:avLst/>
              <a:gdLst/>
              <a:ahLst/>
              <a:cxnLst/>
              <a:rect l="l" t="t" r="r" b="b"/>
              <a:pathLst>
                <a:path w="478" h="434" extrusionOk="0">
                  <a:moveTo>
                    <a:pt x="233" y="1"/>
                  </a:moveTo>
                  <a:cubicBezTo>
                    <a:pt x="150" y="1"/>
                    <a:pt x="65" y="64"/>
                    <a:pt x="26" y="142"/>
                  </a:cubicBezTo>
                  <a:cubicBezTo>
                    <a:pt x="1" y="267"/>
                    <a:pt x="51" y="368"/>
                    <a:pt x="176" y="418"/>
                  </a:cubicBezTo>
                  <a:cubicBezTo>
                    <a:pt x="198" y="429"/>
                    <a:pt x="222" y="434"/>
                    <a:pt x="245" y="434"/>
                  </a:cubicBezTo>
                  <a:cubicBezTo>
                    <a:pt x="327" y="434"/>
                    <a:pt x="407" y="371"/>
                    <a:pt x="427" y="292"/>
                  </a:cubicBezTo>
                  <a:cubicBezTo>
                    <a:pt x="477" y="167"/>
                    <a:pt x="427" y="42"/>
                    <a:pt x="302" y="17"/>
                  </a:cubicBezTo>
                  <a:cubicBezTo>
                    <a:pt x="280" y="6"/>
                    <a:pt x="257" y="1"/>
                    <a:pt x="233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6"/>
            <p:cNvSpPr/>
            <p:nvPr/>
          </p:nvSpPr>
          <p:spPr>
            <a:xfrm>
              <a:off x="2355400" y="618275"/>
              <a:ext cx="11925" cy="10700"/>
            </a:xfrm>
            <a:custGeom>
              <a:avLst/>
              <a:gdLst/>
              <a:ahLst/>
              <a:cxnLst/>
              <a:rect l="l" t="t" r="r" b="b"/>
              <a:pathLst>
                <a:path w="477" h="428" extrusionOk="0">
                  <a:moveTo>
                    <a:pt x="250" y="1"/>
                  </a:moveTo>
                  <a:cubicBezTo>
                    <a:pt x="162" y="1"/>
                    <a:pt x="68" y="53"/>
                    <a:pt x="26" y="157"/>
                  </a:cubicBezTo>
                  <a:cubicBezTo>
                    <a:pt x="1" y="258"/>
                    <a:pt x="51" y="383"/>
                    <a:pt x="176" y="408"/>
                  </a:cubicBezTo>
                  <a:cubicBezTo>
                    <a:pt x="202" y="421"/>
                    <a:pt x="230" y="427"/>
                    <a:pt x="257" y="427"/>
                  </a:cubicBezTo>
                  <a:cubicBezTo>
                    <a:pt x="334" y="427"/>
                    <a:pt x="408" y="376"/>
                    <a:pt x="427" y="283"/>
                  </a:cubicBezTo>
                  <a:cubicBezTo>
                    <a:pt x="477" y="183"/>
                    <a:pt x="427" y="57"/>
                    <a:pt x="301" y="7"/>
                  </a:cubicBezTo>
                  <a:cubicBezTo>
                    <a:pt x="285" y="3"/>
                    <a:pt x="267" y="1"/>
                    <a:pt x="25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6"/>
            <p:cNvSpPr/>
            <p:nvPr/>
          </p:nvSpPr>
          <p:spPr>
            <a:xfrm>
              <a:off x="2235725" y="682500"/>
              <a:ext cx="11925" cy="10675"/>
            </a:xfrm>
            <a:custGeom>
              <a:avLst/>
              <a:gdLst/>
              <a:ahLst/>
              <a:cxnLst/>
              <a:rect l="l" t="t" r="r" b="b"/>
              <a:pathLst>
                <a:path w="477" h="427" extrusionOk="0">
                  <a:moveTo>
                    <a:pt x="221" y="0"/>
                  </a:moveTo>
                  <a:cubicBezTo>
                    <a:pt x="143" y="0"/>
                    <a:pt x="69" y="52"/>
                    <a:pt x="51" y="145"/>
                  </a:cubicBezTo>
                  <a:cubicBezTo>
                    <a:pt x="1" y="245"/>
                    <a:pt x="51" y="370"/>
                    <a:pt x="176" y="421"/>
                  </a:cubicBezTo>
                  <a:cubicBezTo>
                    <a:pt x="193" y="425"/>
                    <a:pt x="210" y="427"/>
                    <a:pt x="228" y="427"/>
                  </a:cubicBezTo>
                  <a:cubicBezTo>
                    <a:pt x="316" y="427"/>
                    <a:pt x="410" y="375"/>
                    <a:pt x="452" y="270"/>
                  </a:cubicBezTo>
                  <a:cubicBezTo>
                    <a:pt x="477" y="170"/>
                    <a:pt x="427" y="45"/>
                    <a:pt x="301" y="20"/>
                  </a:cubicBezTo>
                  <a:cubicBezTo>
                    <a:pt x="276" y="7"/>
                    <a:pt x="248" y="0"/>
                    <a:pt x="221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6"/>
            <p:cNvSpPr/>
            <p:nvPr/>
          </p:nvSpPr>
          <p:spPr>
            <a:xfrm>
              <a:off x="2278975" y="604500"/>
              <a:ext cx="11925" cy="10600"/>
            </a:xfrm>
            <a:custGeom>
              <a:avLst/>
              <a:gdLst/>
              <a:ahLst/>
              <a:cxnLst/>
              <a:rect l="l" t="t" r="r" b="b"/>
              <a:pathLst>
                <a:path w="477" h="424" extrusionOk="0">
                  <a:moveTo>
                    <a:pt x="248" y="0"/>
                  </a:moveTo>
                  <a:cubicBezTo>
                    <a:pt x="160" y="0"/>
                    <a:pt x="67" y="49"/>
                    <a:pt x="25" y="132"/>
                  </a:cubicBezTo>
                  <a:cubicBezTo>
                    <a:pt x="0" y="257"/>
                    <a:pt x="50" y="383"/>
                    <a:pt x="176" y="408"/>
                  </a:cubicBezTo>
                  <a:cubicBezTo>
                    <a:pt x="197" y="419"/>
                    <a:pt x="221" y="424"/>
                    <a:pt x="244" y="424"/>
                  </a:cubicBezTo>
                  <a:cubicBezTo>
                    <a:pt x="327" y="424"/>
                    <a:pt x="412" y="361"/>
                    <a:pt x="451" y="282"/>
                  </a:cubicBezTo>
                  <a:cubicBezTo>
                    <a:pt x="476" y="157"/>
                    <a:pt x="426" y="57"/>
                    <a:pt x="301" y="7"/>
                  </a:cubicBezTo>
                  <a:cubicBezTo>
                    <a:pt x="284" y="2"/>
                    <a:pt x="266" y="0"/>
                    <a:pt x="248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6"/>
            <p:cNvSpPr/>
            <p:nvPr/>
          </p:nvSpPr>
          <p:spPr>
            <a:xfrm>
              <a:off x="2307150" y="484825"/>
              <a:ext cx="11950" cy="10675"/>
            </a:xfrm>
            <a:custGeom>
              <a:avLst/>
              <a:gdLst/>
              <a:ahLst/>
              <a:cxnLst/>
              <a:rect l="l" t="t" r="r" b="b"/>
              <a:pathLst>
                <a:path w="478" h="427" extrusionOk="0">
                  <a:moveTo>
                    <a:pt x="250" y="0"/>
                  </a:moveTo>
                  <a:cubicBezTo>
                    <a:pt x="162" y="0"/>
                    <a:pt x="68" y="53"/>
                    <a:pt x="26" y="157"/>
                  </a:cubicBezTo>
                  <a:cubicBezTo>
                    <a:pt x="1" y="257"/>
                    <a:pt x="51" y="383"/>
                    <a:pt x="176" y="408"/>
                  </a:cubicBezTo>
                  <a:cubicBezTo>
                    <a:pt x="202" y="421"/>
                    <a:pt x="230" y="427"/>
                    <a:pt x="257" y="427"/>
                  </a:cubicBezTo>
                  <a:cubicBezTo>
                    <a:pt x="336" y="427"/>
                    <a:pt x="415" y="375"/>
                    <a:pt x="452" y="282"/>
                  </a:cubicBezTo>
                  <a:cubicBezTo>
                    <a:pt x="477" y="182"/>
                    <a:pt x="427" y="57"/>
                    <a:pt x="302" y="7"/>
                  </a:cubicBezTo>
                  <a:cubicBezTo>
                    <a:pt x="285" y="3"/>
                    <a:pt x="268" y="0"/>
                    <a:pt x="250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6"/>
            <p:cNvSpPr/>
            <p:nvPr/>
          </p:nvSpPr>
          <p:spPr>
            <a:xfrm>
              <a:off x="2124200" y="492500"/>
              <a:ext cx="20700" cy="18200"/>
            </a:xfrm>
            <a:custGeom>
              <a:avLst/>
              <a:gdLst/>
              <a:ahLst/>
              <a:cxnLst/>
              <a:rect l="l" t="t" r="r" b="b"/>
              <a:pathLst>
                <a:path w="828" h="728" extrusionOk="0">
                  <a:moveTo>
                    <a:pt x="403" y="1"/>
                  </a:moveTo>
                  <a:cubicBezTo>
                    <a:pt x="259" y="1"/>
                    <a:pt x="115" y="96"/>
                    <a:pt x="76" y="251"/>
                  </a:cubicBezTo>
                  <a:cubicBezTo>
                    <a:pt x="1" y="427"/>
                    <a:pt x="101" y="627"/>
                    <a:pt x="301" y="702"/>
                  </a:cubicBezTo>
                  <a:cubicBezTo>
                    <a:pt x="341" y="719"/>
                    <a:pt x="383" y="727"/>
                    <a:pt x="425" y="727"/>
                  </a:cubicBezTo>
                  <a:cubicBezTo>
                    <a:pt x="569" y="727"/>
                    <a:pt x="714" y="632"/>
                    <a:pt x="752" y="477"/>
                  </a:cubicBezTo>
                  <a:cubicBezTo>
                    <a:pt x="828" y="276"/>
                    <a:pt x="727" y="76"/>
                    <a:pt x="527" y="26"/>
                  </a:cubicBezTo>
                  <a:cubicBezTo>
                    <a:pt x="487" y="9"/>
                    <a:pt x="445" y="1"/>
                    <a:pt x="403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6"/>
            <p:cNvSpPr/>
            <p:nvPr/>
          </p:nvSpPr>
          <p:spPr>
            <a:xfrm>
              <a:off x="2119200" y="705850"/>
              <a:ext cx="19425" cy="17250"/>
            </a:xfrm>
            <a:custGeom>
              <a:avLst/>
              <a:gdLst/>
              <a:ahLst/>
              <a:cxnLst/>
              <a:rect l="l" t="t" r="r" b="b"/>
              <a:pathLst>
                <a:path w="777" h="690" extrusionOk="0">
                  <a:moveTo>
                    <a:pt x="399" y="0"/>
                  </a:moveTo>
                  <a:cubicBezTo>
                    <a:pt x="243" y="0"/>
                    <a:pt x="112" y="94"/>
                    <a:pt x="50" y="238"/>
                  </a:cubicBezTo>
                  <a:cubicBezTo>
                    <a:pt x="0" y="414"/>
                    <a:pt x="100" y="614"/>
                    <a:pt x="276" y="665"/>
                  </a:cubicBezTo>
                  <a:cubicBezTo>
                    <a:pt x="316" y="682"/>
                    <a:pt x="358" y="690"/>
                    <a:pt x="398" y="690"/>
                  </a:cubicBezTo>
                  <a:cubicBezTo>
                    <a:pt x="535" y="690"/>
                    <a:pt x="663" y="599"/>
                    <a:pt x="702" y="464"/>
                  </a:cubicBezTo>
                  <a:cubicBezTo>
                    <a:pt x="777" y="264"/>
                    <a:pt x="677" y="88"/>
                    <a:pt x="501" y="13"/>
                  </a:cubicBezTo>
                  <a:cubicBezTo>
                    <a:pt x="466" y="4"/>
                    <a:pt x="432" y="0"/>
                    <a:pt x="399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6"/>
            <p:cNvSpPr/>
            <p:nvPr/>
          </p:nvSpPr>
          <p:spPr>
            <a:xfrm>
              <a:off x="2237600" y="587675"/>
              <a:ext cx="7550" cy="6725"/>
            </a:xfrm>
            <a:custGeom>
              <a:avLst/>
              <a:gdLst/>
              <a:ahLst/>
              <a:cxnLst/>
              <a:rect l="l" t="t" r="r" b="b"/>
              <a:pathLst>
                <a:path w="302" h="269" extrusionOk="0">
                  <a:moveTo>
                    <a:pt x="142" y="1"/>
                  </a:moveTo>
                  <a:cubicBezTo>
                    <a:pt x="118" y="1"/>
                    <a:pt x="95" y="9"/>
                    <a:pt x="76" y="28"/>
                  </a:cubicBezTo>
                  <a:cubicBezTo>
                    <a:pt x="1" y="78"/>
                    <a:pt x="1" y="153"/>
                    <a:pt x="26" y="204"/>
                  </a:cubicBezTo>
                  <a:cubicBezTo>
                    <a:pt x="58" y="251"/>
                    <a:pt x="100" y="269"/>
                    <a:pt x="145" y="269"/>
                  </a:cubicBezTo>
                  <a:cubicBezTo>
                    <a:pt x="171" y="269"/>
                    <a:pt x="199" y="263"/>
                    <a:pt x="226" y="254"/>
                  </a:cubicBezTo>
                  <a:cubicBezTo>
                    <a:pt x="277" y="204"/>
                    <a:pt x="302" y="128"/>
                    <a:pt x="252" y="53"/>
                  </a:cubicBezTo>
                  <a:cubicBezTo>
                    <a:pt x="221" y="22"/>
                    <a:pt x="180" y="1"/>
                    <a:pt x="142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6"/>
            <p:cNvSpPr/>
            <p:nvPr/>
          </p:nvSpPr>
          <p:spPr>
            <a:xfrm>
              <a:off x="2092250" y="566200"/>
              <a:ext cx="8800" cy="7325"/>
            </a:xfrm>
            <a:custGeom>
              <a:avLst/>
              <a:gdLst/>
              <a:ahLst/>
              <a:cxnLst/>
              <a:rect l="l" t="t" r="r" b="b"/>
              <a:pathLst>
                <a:path w="352" h="293" extrusionOk="0">
                  <a:moveTo>
                    <a:pt x="170" y="1"/>
                  </a:moveTo>
                  <a:cubicBezTo>
                    <a:pt x="116" y="1"/>
                    <a:pt x="69" y="29"/>
                    <a:pt x="50" y="85"/>
                  </a:cubicBezTo>
                  <a:cubicBezTo>
                    <a:pt x="0" y="185"/>
                    <a:pt x="50" y="261"/>
                    <a:pt x="126" y="286"/>
                  </a:cubicBezTo>
                  <a:cubicBezTo>
                    <a:pt x="139" y="290"/>
                    <a:pt x="153" y="292"/>
                    <a:pt x="167" y="292"/>
                  </a:cubicBezTo>
                  <a:cubicBezTo>
                    <a:pt x="234" y="292"/>
                    <a:pt x="306" y="247"/>
                    <a:pt x="326" y="185"/>
                  </a:cubicBezTo>
                  <a:cubicBezTo>
                    <a:pt x="351" y="110"/>
                    <a:pt x="301" y="35"/>
                    <a:pt x="226" y="10"/>
                  </a:cubicBezTo>
                  <a:cubicBezTo>
                    <a:pt x="207" y="4"/>
                    <a:pt x="188" y="1"/>
                    <a:pt x="17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6"/>
            <p:cNvSpPr/>
            <p:nvPr/>
          </p:nvSpPr>
          <p:spPr>
            <a:xfrm>
              <a:off x="2074075" y="611950"/>
              <a:ext cx="8800" cy="7375"/>
            </a:xfrm>
            <a:custGeom>
              <a:avLst/>
              <a:gdLst/>
              <a:ahLst/>
              <a:cxnLst/>
              <a:rect l="l" t="t" r="r" b="b"/>
              <a:pathLst>
                <a:path w="352" h="295" extrusionOk="0">
                  <a:moveTo>
                    <a:pt x="167" y="0"/>
                  </a:moveTo>
                  <a:cubicBezTo>
                    <a:pt x="105" y="0"/>
                    <a:pt x="44" y="28"/>
                    <a:pt x="26" y="85"/>
                  </a:cubicBezTo>
                  <a:cubicBezTo>
                    <a:pt x="1" y="185"/>
                    <a:pt x="51" y="260"/>
                    <a:pt x="126" y="285"/>
                  </a:cubicBezTo>
                  <a:cubicBezTo>
                    <a:pt x="144" y="291"/>
                    <a:pt x="163" y="294"/>
                    <a:pt x="182" y="294"/>
                  </a:cubicBezTo>
                  <a:cubicBezTo>
                    <a:pt x="244" y="294"/>
                    <a:pt x="307" y="262"/>
                    <a:pt x="326" y="185"/>
                  </a:cubicBezTo>
                  <a:cubicBezTo>
                    <a:pt x="351" y="110"/>
                    <a:pt x="301" y="35"/>
                    <a:pt x="226" y="9"/>
                  </a:cubicBezTo>
                  <a:cubicBezTo>
                    <a:pt x="207" y="3"/>
                    <a:pt x="187" y="0"/>
                    <a:pt x="167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6"/>
            <p:cNvSpPr/>
            <p:nvPr/>
          </p:nvSpPr>
          <p:spPr>
            <a:xfrm>
              <a:off x="2171200" y="569325"/>
              <a:ext cx="5650" cy="4900"/>
            </a:xfrm>
            <a:custGeom>
              <a:avLst/>
              <a:gdLst/>
              <a:ahLst/>
              <a:cxnLst/>
              <a:rect l="l" t="t" r="r" b="b"/>
              <a:pathLst>
                <a:path w="226" h="196" extrusionOk="0">
                  <a:moveTo>
                    <a:pt x="111" y="0"/>
                  </a:moveTo>
                  <a:cubicBezTo>
                    <a:pt x="75" y="0"/>
                    <a:pt x="44" y="24"/>
                    <a:pt x="25" y="60"/>
                  </a:cubicBezTo>
                  <a:cubicBezTo>
                    <a:pt x="0" y="110"/>
                    <a:pt x="50" y="161"/>
                    <a:pt x="75" y="186"/>
                  </a:cubicBezTo>
                  <a:cubicBezTo>
                    <a:pt x="89" y="192"/>
                    <a:pt x="104" y="195"/>
                    <a:pt x="119" y="195"/>
                  </a:cubicBezTo>
                  <a:cubicBezTo>
                    <a:pt x="160" y="195"/>
                    <a:pt x="201" y="172"/>
                    <a:pt x="201" y="136"/>
                  </a:cubicBezTo>
                  <a:cubicBezTo>
                    <a:pt x="226" y="85"/>
                    <a:pt x="201" y="35"/>
                    <a:pt x="151" y="10"/>
                  </a:cubicBezTo>
                  <a:cubicBezTo>
                    <a:pt x="137" y="4"/>
                    <a:pt x="124" y="0"/>
                    <a:pt x="111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6"/>
            <p:cNvSpPr/>
            <p:nvPr/>
          </p:nvSpPr>
          <p:spPr>
            <a:xfrm>
              <a:off x="2102275" y="589375"/>
              <a:ext cx="5650" cy="4825"/>
            </a:xfrm>
            <a:custGeom>
              <a:avLst/>
              <a:gdLst/>
              <a:ahLst/>
              <a:cxnLst/>
              <a:rect l="l" t="t" r="r" b="b"/>
              <a:pathLst>
                <a:path w="226" h="193" extrusionOk="0">
                  <a:moveTo>
                    <a:pt x="111" y="0"/>
                  </a:moveTo>
                  <a:cubicBezTo>
                    <a:pt x="76" y="0"/>
                    <a:pt x="44" y="24"/>
                    <a:pt x="25" y="60"/>
                  </a:cubicBezTo>
                  <a:cubicBezTo>
                    <a:pt x="0" y="110"/>
                    <a:pt x="25" y="161"/>
                    <a:pt x="76" y="186"/>
                  </a:cubicBezTo>
                  <a:cubicBezTo>
                    <a:pt x="85" y="190"/>
                    <a:pt x="95" y="192"/>
                    <a:pt x="104" y="192"/>
                  </a:cubicBezTo>
                  <a:cubicBezTo>
                    <a:pt x="144" y="192"/>
                    <a:pt x="181" y="156"/>
                    <a:pt x="201" y="136"/>
                  </a:cubicBezTo>
                  <a:cubicBezTo>
                    <a:pt x="226" y="85"/>
                    <a:pt x="201" y="10"/>
                    <a:pt x="151" y="10"/>
                  </a:cubicBezTo>
                  <a:cubicBezTo>
                    <a:pt x="137" y="4"/>
                    <a:pt x="124" y="0"/>
                    <a:pt x="111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6"/>
            <p:cNvSpPr/>
            <p:nvPr/>
          </p:nvSpPr>
          <p:spPr>
            <a:xfrm>
              <a:off x="2154900" y="561175"/>
              <a:ext cx="5050" cy="4900"/>
            </a:xfrm>
            <a:custGeom>
              <a:avLst/>
              <a:gdLst/>
              <a:ahLst/>
              <a:cxnLst/>
              <a:rect l="l" t="t" r="r" b="b"/>
              <a:pathLst>
                <a:path w="202" h="196" extrusionOk="0">
                  <a:moveTo>
                    <a:pt x="87" y="1"/>
                  </a:moveTo>
                  <a:cubicBezTo>
                    <a:pt x="53" y="1"/>
                    <a:pt x="26" y="24"/>
                    <a:pt x="26" y="61"/>
                  </a:cubicBezTo>
                  <a:cubicBezTo>
                    <a:pt x="1" y="111"/>
                    <a:pt x="26" y="161"/>
                    <a:pt x="76" y="186"/>
                  </a:cubicBezTo>
                  <a:cubicBezTo>
                    <a:pt x="89" y="193"/>
                    <a:pt x="103" y="196"/>
                    <a:pt x="116" y="196"/>
                  </a:cubicBezTo>
                  <a:cubicBezTo>
                    <a:pt x="151" y="196"/>
                    <a:pt x="183" y="172"/>
                    <a:pt x="201" y="136"/>
                  </a:cubicBezTo>
                  <a:cubicBezTo>
                    <a:pt x="201" y="86"/>
                    <a:pt x="176" y="35"/>
                    <a:pt x="126" y="10"/>
                  </a:cubicBezTo>
                  <a:cubicBezTo>
                    <a:pt x="113" y="4"/>
                    <a:pt x="99" y="1"/>
                    <a:pt x="87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6"/>
            <p:cNvSpPr/>
            <p:nvPr/>
          </p:nvSpPr>
          <p:spPr>
            <a:xfrm>
              <a:off x="2136100" y="595650"/>
              <a:ext cx="5050" cy="4650"/>
            </a:xfrm>
            <a:custGeom>
              <a:avLst/>
              <a:gdLst/>
              <a:ahLst/>
              <a:cxnLst/>
              <a:rect l="l" t="t" r="r" b="b"/>
              <a:pathLst>
                <a:path w="202" h="186" extrusionOk="0">
                  <a:moveTo>
                    <a:pt x="86" y="0"/>
                  </a:moveTo>
                  <a:cubicBezTo>
                    <a:pt x="51" y="0"/>
                    <a:pt x="19" y="23"/>
                    <a:pt x="1" y="60"/>
                  </a:cubicBezTo>
                  <a:cubicBezTo>
                    <a:pt x="1" y="110"/>
                    <a:pt x="26" y="160"/>
                    <a:pt x="76" y="185"/>
                  </a:cubicBezTo>
                  <a:cubicBezTo>
                    <a:pt x="126" y="185"/>
                    <a:pt x="176" y="160"/>
                    <a:pt x="201" y="110"/>
                  </a:cubicBezTo>
                  <a:cubicBezTo>
                    <a:pt x="201" y="60"/>
                    <a:pt x="176" y="10"/>
                    <a:pt x="126" y="10"/>
                  </a:cubicBezTo>
                  <a:cubicBezTo>
                    <a:pt x="113" y="3"/>
                    <a:pt x="99" y="0"/>
                    <a:pt x="8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6"/>
            <p:cNvSpPr/>
            <p:nvPr/>
          </p:nvSpPr>
          <p:spPr>
            <a:xfrm>
              <a:off x="2123575" y="647900"/>
              <a:ext cx="5025" cy="4650"/>
            </a:xfrm>
            <a:custGeom>
              <a:avLst/>
              <a:gdLst/>
              <a:ahLst/>
              <a:cxnLst/>
              <a:rect l="l" t="t" r="r" b="b"/>
              <a:pathLst>
                <a:path w="201" h="186" extrusionOk="0">
                  <a:moveTo>
                    <a:pt x="126" y="0"/>
                  </a:moveTo>
                  <a:cubicBezTo>
                    <a:pt x="76" y="0"/>
                    <a:pt x="26" y="25"/>
                    <a:pt x="26" y="75"/>
                  </a:cubicBezTo>
                  <a:cubicBezTo>
                    <a:pt x="1" y="125"/>
                    <a:pt x="26" y="176"/>
                    <a:pt x="76" y="176"/>
                  </a:cubicBezTo>
                  <a:cubicBezTo>
                    <a:pt x="89" y="182"/>
                    <a:pt x="103" y="185"/>
                    <a:pt x="116" y="185"/>
                  </a:cubicBezTo>
                  <a:cubicBezTo>
                    <a:pt x="151" y="185"/>
                    <a:pt x="183" y="162"/>
                    <a:pt x="201" y="125"/>
                  </a:cubicBezTo>
                  <a:cubicBezTo>
                    <a:pt x="201" y="75"/>
                    <a:pt x="176" y="25"/>
                    <a:pt x="12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6"/>
            <p:cNvSpPr/>
            <p:nvPr/>
          </p:nvSpPr>
          <p:spPr>
            <a:xfrm>
              <a:off x="2200025" y="641450"/>
              <a:ext cx="9425" cy="7875"/>
            </a:xfrm>
            <a:custGeom>
              <a:avLst/>
              <a:gdLst/>
              <a:ahLst/>
              <a:cxnLst/>
              <a:rect l="l" t="t" r="r" b="b"/>
              <a:pathLst>
                <a:path w="377" h="315" extrusionOk="0">
                  <a:moveTo>
                    <a:pt x="184" y="1"/>
                  </a:moveTo>
                  <a:cubicBezTo>
                    <a:pt x="117" y="1"/>
                    <a:pt x="46" y="46"/>
                    <a:pt x="25" y="108"/>
                  </a:cubicBezTo>
                  <a:cubicBezTo>
                    <a:pt x="0" y="183"/>
                    <a:pt x="50" y="283"/>
                    <a:pt x="125" y="308"/>
                  </a:cubicBezTo>
                  <a:cubicBezTo>
                    <a:pt x="143" y="313"/>
                    <a:pt x="160" y="315"/>
                    <a:pt x="176" y="315"/>
                  </a:cubicBezTo>
                  <a:cubicBezTo>
                    <a:pt x="251" y="315"/>
                    <a:pt x="305" y="270"/>
                    <a:pt x="326" y="208"/>
                  </a:cubicBezTo>
                  <a:cubicBezTo>
                    <a:pt x="376" y="133"/>
                    <a:pt x="326" y="33"/>
                    <a:pt x="226" y="7"/>
                  </a:cubicBezTo>
                  <a:cubicBezTo>
                    <a:pt x="212" y="3"/>
                    <a:pt x="198" y="1"/>
                    <a:pt x="184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6"/>
            <p:cNvSpPr/>
            <p:nvPr/>
          </p:nvSpPr>
          <p:spPr>
            <a:xfrm>
              <a:off x="2203150" y="548100"/>
              <a:ext cx="8175" cy="7325"/>
            </a:xfrm>
            <a:custGeom>
              <a:avLst/>
              <a:gdLst/>
              <a:ahLst/>
              <a:cxnLst/>
              <a:rect l="l" t="t" r="r" b="b"/>
              <a:pathLst>
                <a:path w="327" h="293" extrusionOk="0">
                  <a:moveTo>
                    <a:pt x="161" y="1"/>
                  </a:moveTo>
                  <a:cubicBezTo>
                    <a:pt x="101" y="1"/>
                    <a:pt x="46" y="45"/>
                    <a:pt x="26" y="107"/>
                  </a:cubicBezTo>
                  <a:cubicBezTo>
                    <a:pt x="0" y="183"/>
                    <a:pt x="26" y="258"/>
                    <a:pt x="126" y="283"/>
                  </a:cubicBezTo>
                  <a:cubicBezTo>
                    <a:pt x="145" y="289"/>
                    <a:pt x="163" y="292"/>
                    <a:pt x="181" y="292"/>
                  </a:cubicBezTo>
                  <a:cubicBezTo>
                    <a:pt x="235" y="292"/>
                    <a:pt x="282" y="264"/>
                    <a:pt x="301" y="208"/>
                  </a:cubicBezTo>
                  <a:cubicBezTo>
                    <a:pt x="326" y="132"/>
                    <a:pt x="301" y="32"/>
                    <a:pt x="201" y="7"/>
                  </a:cubicBezTo>
                  <a:cubicBezTo>
                    <a:pt x="188" y="3"/>
                    <a:pt x="174" y="1"/>
                    <a:pt x="161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6"/>
            <p:cNvSpPr/>
            <p:nvPr/>
          </p:nvSpPr>
          <p:spPr>
            <a:xfrm>
              <a:off x="3242625" y="612325"/>
              <a:ext cx="10675" cy="9750"/>
            </a:xfrm>
            <a:custGeom>
              <a:avLst/>
              <a:gdLst/>
              <a:ahLst/>
              <a:cxnLst/>
              <a:rect l="l" t="t" r="r" b="b"/>
              <a:pathLst>
                <a:path w="427" h="390" extrusionOk="0">
                  <a:moveTo>
                    <a:pt x="218" y="1"/>
                  </a:moveTo>
                  <a:cubicBezTo>
                    <a:pt x="180" y="1"/>
                    <a:pt x="140" y="15"/>
                    <a:pt x="101" y="45"/>
                  </a:cubicBezTo>
                  <a:cubicBezTo>
                    <a:pt x="1" y="95"/>
                    <a:pt x="1" y="220"/>
                    <a:pt x="51" y="295"/>
                  </a:cubicBezTo>
                  <a:cubicBezTo>
                    <a:pt x="96" y="356"/>
                    <a:pt x="151" y="389"/>
                    <a:pt x="209" y="389"/>
                  </a:cubicBezTo>
                  <a:cubicBezTo>
                    <a:pt x="247" y="389"/>
                    <a:pt x="287" y="375"/>
                    <a:pt x="326" y="345"/>
                  </a:cubicBezTo>
                  <a:cubicBezTo>
                    <a:pt x="402" y="295"/>
                    <a:pt x="427" y="170"/>
                    <a:pt x="377" y="95"/>
                  </a:cubicBezTo>
                  <a:cubicBezTo>
                    <a:pt x="331" y="34"/>
                    <a:pt x="276" y="1"/>
                    <a:pt x="218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6"/>
            <p:cNvSpPr/>
            <p:nvPr/>
          </p:nvSpPr>
          <p:spPr>
            <a:xfrm>
              <a:off x="3031475" y="580700"/>
              <a:ext cx="11925" cy="11225"/>
            </a:xfrm>
            <a:custGeom>
              <a:avLst/>
              <a:gdLst/>
              <a:ahLst/>
              <a:cxnLst/>
              <a:rect l="l" t="t" r="r" b="b"/>
              <a:pathLst>
                <a:path w="477" h="449" extrusionOk="0">
                  <a:moveTo>
                    <a:pt x="249" y="0"/>
                  </a:moveTo>
                  <a:cubicBezTo>
                    <a:pt x="161" y="0"/>
                    <a:pt x="67" y="52"/>
                    <a:pt x="26" y="157"/>
                  </a:cubicBezTo>
                  <a:cubicBezTo>
                    <a:pt x="0" y="257"/>
                    <a:pt x="51" y="382"/>
                    <a:pt x="176" y="432"/>
                  </a:cubicBezTo>
                  <a:cubicBezTo>
                    <a:pt x="198" y="443"/>
                    <a:pt x="221" y="448"/>
                    <a:pt x="244" y="448"/>
                  </a:cubicBezTo>
                  <a:cubicBezTo>
                    <a:pt x="328" y="448"/>
                    <a:pt x="412" y="385"/>
                    <a:pt x="452" y="307"/>
                  </a:cubicBezTo>
                  <a:cubicBezTo>
                    <a:pt x="477" y="182"/>
                    <a:pt x="427" y="56"/>
                    <a:pt x="301" y="6"/>
                  </a:cubicBezTo>
                  <a:cubicBezTo>
                    <a:pt x="285" y="2"/>
                    <a:pt x="267" y="0"/>
                    <a:pt x="249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6"/>
            <p:cNvSpPr/>
            <p:nvPr/>
          </p:nvSpPr>
          <p:spPr>
            <a:xfrm>
              <a:off x="3004525" y="647500"/>
              <a:ext cx="12575" cy="11225"/>
            </a:xfrm>
            <a:custGeom>
              <a:avLst/>
              <a:gdLst/>
              <a:ahLst/>
              <a:cxnLst/>
              <a:rect l="l" t="t" r="r" b="b"/>
              <a:pathLst>
                <a:path w="503" h="449" extrusionOk="0">
                  <a:moveTo>
                    <a:pt x="245" y="0"/>
                  </a:moveTo>
                  <a:cubicBezTo>
                    <a:pt x="151" y="0"/>
                    <a:pt x="70" y="63"/>
                    <a:pt x="51" y="141"/>
                  </a:cubicBezTo>
                  <a:cubicBezTo>
                    <a:pt x="1" y="267"/>
                    <a:pt x="51" y="392"/>
                    <a:pt x="176" y="442"/>
                  </a:cubicBezTo>
                  <a:cubicBezTo>
                    <a:pt x="197" y="446"/>
                    <a:pt x="218" y="448"/>
                    <a:pt x="238" y="448"/>
                  </a:cubicBezTo>
                  <a:cubicBezTo>
                    <a:pt x="341" y="448"/>
                    <a:pt x="431" y="396"/>
                    <a:pt x="452" y="292"/>
                  </a:cubicBezTo>
                  <a:cubicBezTo>
                    <a:pt x="502" y="192"/>
                    <a:pt x="427" y="66"/>
                    <a:pt x="327" y="16"/>
                  </a:cubicBezTo>
                  <a:cubicBezTo>
                    <a:pt x="299" y="5"/>
                    <a:pt x="272" y="0"/>
                    <a:pt x="245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6"/>
            <p:cNvSpPr/>
            <p:nvPr/>
          </p:nvSpPr>
          <p:spPr>
            <a:xfrm>
              <a:off x="3146125" y="585700"/>
              <a:ext cx="8175" cy="6675"/>
            </a:xfrm>
            <a:custGeom>
              <a:avLst/>
              <a:gdLst/>
              <a:ahLst/>
              <a:cxnLst/>
              <a:rect l="l" t="t" r="r" b="b"/>
              <a:pathLst>
                <a:path w="327" h="267" extrusionOk="0">
                  <a:moveTo>
                    <a:pt x="160" y="0"/>
                  </a:moveTo>
                  <a:cubicBezTo>
                    <a:pt x="100" y="0"/>
                    <a:pt x="47" y="41"/>
                    <a:pt x="26" y="82"/>
                  </a:cubicBezTo>
                  <a:cubicBezTo>
                    <a:pt x="1" y="157"/>
                    <a:pt x="51" y="232"/>
                    <a:pt x="126" y="257"/>
                  </a:cubicBezTo>
                  <a:cubicBezTo>
                    <a:pt x="145" y="264"/>
                    <a:pt x="164" y="267"/>
                    <a:pt x="182" y="267"/>
                  </a:cubicBezTo>
                  <a:cubicBezTo>
                    <a:pt x="236" y="267"/>
                    <a:pt x="283" y="239"/>
                    <a:pt x="302" y="182"/>
                  </a:cubicBezTo>
                  <a:cubicBezTo>
                    <a:pt x="327" y="107"/>
                    <a:pt x="277" y="32"/>
                    <a:pt x="201" y="7"/>
                  </a:cubicBezTo>
                  <a:cubicBezTo>
                    <a:pt x="188" y="2"/>
                    <a:pt x="174" y="0"/>
                    <a:pt x="160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6"/>
            <p:cNvSpPr/>
            <p:nvPr/>
          </p:nvSpPr>
          <p:spPr>
            <a:xfrm>
              <a:off x="3045875" y="615075"/>
              <a:ext cx="7550" cy="6675"/>
            </a:xfrm>
            <a:custGeom>
              <a:avLst/>
              <a:gdLst/>
              <a:ahLst/>
              <a:cxnLst/>
              <a:rect l="l" t="t" r="r" b="b"/>
              <a:pathLst>
                <a:path w="302" h="267" extrusionOk="0">
                  <a:moveTo>
                    <a:pt x="146" y="0"/>
                  </a:moveTo>
                  <a:cubicBezTo>
                    <a:pt x="92" y="0"/>
                    <a:pt x="45" y="29"/>
                    <a:pt x="26" y="85"/>
                  </a:cubicBezTo>
                  <a:cubicBezTo>
                    <a:pt x="1" y="160"/>
                    <a:pt x="26" y="235"/>
                    <a:pt x="101" y="260"/>
                  </a:cubicBezTo>
                  <a:cubicBezTo>
                    <a:pt x="114" y="265"/>
                    <a:pt x="128" y="267"/>
                    <a:pt x="141" y="267"/>
                  </a:cubicBezTo>
                  <a:cubicBezTo>
                    <a:pt x="201" y="267"/>
                    <a:pt x="256" y="222"/>
                    <a:pt x="277" y="160"/>
                  </a:cubicBezTo>
                  <a:cubicBezTo>
                    <a:pt x="302" y="110"/>
                    <a:pt x="252" y="35"/>
                    <a:pt x="201" y="10"/>
                  </a:cubicBezTo>
                  <a:cubicBezTo>
                    <a:pt x="183" y="4"/>
                    <a:pt x="164" y="0"/>
                    <a:pt x="14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6"/>
            <p:cNvSpPr/>
            <p:nvPr/>
          </p:nvSpPr>
          <p:spPr>
            <a:xfrm>
              <a:off x="3122325" y="573775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60" y="1"/>
                  </a:moveTo>
                  <a:cubicBezTo>
                    <a:pt x="100" y="1"/>
                    <a:pt x="46" y="42"/>
                    <a:pt x="26" y="83"/>
                  </a:cubicBezTo>
                  <a:cubicBezTo>
                    <a:pt x="1" y="158"/>
                    <a:pt x="26" y="233"/>
                    <a:pt x="101" y="258"/>
                  </a:cubicBezTo>
                  <a:cubicBezTo>
                    <a:pt x="120" y="265"/>
                    <a:pt x="138" y="268"/>
                    <a:pt x="156" y="268"/>
                  </a:cubicBezTo>
                  <a:cubicBezTo>
                    <a:pt x="210" y="268"/>
                    <a:pt x="257" y="239"/>
                    <a:pt x="276" y="183"/>
                  </a:cubicBezTo>
                  <a:cubicBezTo>
                    <a:pt x="301" y="108"/>
                    <a:pt x="276" y="33"/>
                    <a:pt x="201" y="8"/>
                  </a:cubicBezTo>
                  <a:cubicBezTo>
                    <a:pt x="187" y="3"/>
                    <a:pt x="173" y="1"/>
                    <a:pt x="16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6"/>
            <p:cNvSpPr/>
            <p:nvPr/>
          </p:nvSpPr>
          <p:spPr>
            <a:xfrm>
              <a:off x="3094750" y="623850"/>
              <a:ext cx="7550" cy="6750"/>
            </a:xfrm>
            <a:custGeom>
              <a:avLst/>
              <a:gdLst/>
              <a:ahLst/>
              <a:cxnLst/>
              <a:rect l="l" t="t" r="r" b="b"/>
              <a:pathLst>
                <a:path w="302" h="270" extrusionOk="0">
                  <a:moveTo>
                    <a:pt x="146" y="0"/>
                  </a:moveTo>
                  <a:cubicBezTo>
                    <a:pt x="92" y="0"/>
                    <a:pt x="45" y="28"/>
                    <a:pt x="26" y="85"/>
                  </a:cubicBezTo>
                  <a:cubicBezTo>
                    <a:pt x="1" y="160"/>
                    <a:pt x="26" y="235"/>
                    <a:pt x="101" y="260"/>
                  </a:cubicBezTo>
                  <a:cubicBezTo>
                    <a:pt x="120" y="267"/>
                    <a:pt x="139" y="270"/>
                    <a:pt x="157" y="270"/>
                  </a:cubicBezTo>
                  <a:cubicBezTo>
                    <a:pt x="211" y="270"/>
                    <a:pt x="258" y="242"/>
                    <a:pt x="277" y="185"/>
                  </a:cubicBezTo>
                  <a:cubicBezTo>
                    <a:pt x="302" y="110"/>
                    <a:pt x="251" y="35"/>
                    <a:pt x="201" y="10"/>
                  </a:cubicBezTo>
                  <a:cubicBezTo>
                    <a:pt x="183" y="3"/>
                    <a:pt x="164" y="0"/>
                    <a:pt x="14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6"/>
            <p:cNvSpPr/>
            <p:nvPr/>
          </p:nvSpPr>
          <p:spPr>
            <a:xfrm>
              <a:off x="3076600" y="700350"/>
              <a:ext cx="7525" cy="6700"/>
            </a:xfrm>
            <a:custGeom>
              <a:avLst/>
              <a:gdLst/>
              <a:ahLst/>
              <a:cxnLst/>
              <a:rect l="l" t="t" r="r" b="b"/>
              <a:pathLst>
                <a:path w="301" h="268" extrusionOk="0">
                  <a:moveTo>
                    <a:pt x="159" y="1"/>
                  </a:moveTo>
                  <a:cubicBezTo>
                    <a:pt x="99" y="1"/>
                    <a:pt x="46" y="42"/>
                    <a:pt x="25" y="83"/>
                  </a:cubicBezTo>
                  <a:cubicBezTo>
                    <a:pt x="0" y="158"/>
                    <a:pt x="25" y="233"/>
                    <a:pt x="100" y="258"/>
                  </a:cubicBezTo>
                  <a:cubicBezTo>
                    <a:pt x="119" y="264"/>
                    <a:pt x="138" y="267"/>
                    <a:pt x="156" y="267"/>
                  </a:cubicBezTo>
                  <a:cubicBezTo>
                    <a:pt x="210" y="267"/>
                    <a:pt x="257" y="239"/>
                    <a:pt x="276" y="183"/>
                  </a:cubicBezTo>
                  <a:cubicBezTo>
                    <a:pt x="301" y="108"/>
                    <a:pt x="276" y="32"/>
                    <a:pt x="201" y="7"/>
                  </a:cubicBezTo>
                  <a:cubicBezTo>
                    <a:pt x="187" y="3"/>
                    <a:pt x="173" y="1"/>
                    <a:pt x="15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6"/>
            <p:cNvSpPr/>
            <p:nvPr/>
          </p:nvSpPr>
          <p:spPr>
            <a:xfrm>
              <a:off x="3188125" y="690725"/>
              <a:ext cx="13175" cy="11550"/>
            </a:xfrm>
            <a:custGeom>
              <a:avLst/>
              <a:gdLst/>
              <a:ahLst/>
              <a:cxnLst/>
              <a:rect l="l" t="t" r="r" b="b"/>
              <a:pathLst>
                <a:path w="527" h="462" extrusionOk="0">
                  <a:moveTo>
                    <a:pt x="269" y="1"/>
                  </a:moveTo>
                  <a:cubicBezTo>
                    <a:pt x="167" y="1"/>
                    <a:pt x="70" y="68"/>
                    <a:pt x="50" y="167"/>
                  </a:cubicBezTo>
                  <a:cubicBezTo>
                    <a:pt x="0" y="292"/>
                    <a:pt x="75" y="417"/>
                    <a:pt x="201" y="442"/>
                  </a:cubicBezTo>
                  <a:cubicBezTo>
                    <a:pt x="227" y="455"/>
                    <a:pt x="256" y="462"/>
                    <a:pt x="285" y="462"/>
                  </a:cubicBezTo>
                  <a:cubicBezTo>
                    <a:pt x="370" y="462"/>
                    <a:pt x="458" y="410"/>
                    <a:pt x="476" y="317"/>
                  </a:cubicBezTo>
                  <a:cubicBezTo>
                    <a:pt x="527" y="192"/>
                    <a:pt x="451" y="67"/>
                    <a:pt x="351" y="16"/>
                  </a:cubicBezTo>
                  <a:cubicBezTo>
                    <a:pt x="324" y="6"/>
                    <a:pt x="296" y="1"/>
                    <a:pt x="26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6"/>
            <p:cNvSpPr/>
            <p:nvPr/>
          </p:nvSpPr>
          <p:spPr>
            <a:xfrm>
              <a:off x="3192500" y="554750"/>
              <a:ext cx="11925" cy="10850"/>
            </a:xfrm>
            <a:custGeom>
              <a:avLst/>
              <a:gdLst/>
              <a:ahLst/>
              <a:cxnLst/>
              <a:rect l="l" t="t" r="r" b="b"/>
              <a:pathLst>
                <a:path w="477" h="434" extrusionOk="0">
                  <a:moveTo>
                    <a:pt x="233" y="1"/>
                  </a:moveTo>
                  <a:cubicBezTo>
                    <a:pt x="150" y="1"/>
                    <a:pt x="65" y="64"/>
                    <a:pt x="26" y="142"/>
                  </a:cubicBezTo>
                  <a:cubicBezTo>
                    <a:pt x="1" y="267"/>
                    <a:pt x="51" y="393"/>
                    <a:pt x="176" y="418"/>
                  </a:cubicBezTo>
                  <a:cubicBezTo>
                    <a:pt x="198" y="429"/>
                    <a:pt x="221" y="434"/>
                    <a:pt x="245" y="434"/>
                  </a:cubicBezTo>
                  <a:cubicBezTo>
                    <a:pt x="328" y="434"/>
                    <a:pt x="413" y="371"/>
                    <a:pt x="452" y="292"/>
                  </a:cubicBezTo>
                  <a:cubicBezTo>
                    <a:pt x="477" y="167"/>
                    <a:pt x="427" y="42"/>
                    <a:pt x="301" y="17"/>
                  </a:cubicBezTo>
                  <a:cubicBezTo>
                    <a:pt x="279" y="6"/>
                    <a:pt x="256" y="1"/>
                    <a:pt x="233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6"/>
            <p:cNvSpPr/>
            <p:nvPr/>
          </p:nvSpPr>
          <p:spPr>
            <a:xfrm>
              <a:off x="2282100" y="697375"/>
              <a:ext cx="11300" cy="9900"/>
            </a:xfrm>
            <a:custGeom>
              <a:avLst/>
              <a:gdLst/>
              <a:ahLst/>
              <a:cxnLst/>
              <a:rect l="l" t="t" r="r" b="b"/>
              <a:pathLst>
                <a:path w="452" h="396" extrusionOk="0">
                  <a:moveTo>
                    <a:pt x="212" y="0"/>
                  </a:moveTo>
                  <a:cubicBezTo>
                    <a:pt x="175" y="0"/>
                    <a:pt x="136" y="8"/>
                    <a:pt x="101" y="26"/>
                  </a:cubicBezTo>
                  <a:cubicBezTo>
                    <a:pt x="25" y="101"/>
                    <a:pt x="0" y="227"/>
                    <a:pt x="51" y="302"/>
                  </a:cubicBezTo>
                  <a:cubicBezTo>
                    <a:pt x="96" y="362"/>
                    <a:pt x="160" y="396"/>
                    <a:pt x="220" y="396"/>
                  </a:cubicBezTo>
                  <a:cubicBezTo>
                    <a:pt x="259" y="396"/>
                    <a:pt x="297" y="382"/>
                    <a:pt x="326" y="352"/>
                  </a:cubicBezTo>
                  <a:cubicBezTo>
                    <a:pt x="426" y="302"/>
                    <a:pt x="452" y="176"/>
                    <a:pt x="376" y="76"/>
                  </a:cubicBezTo>
                  <a:cubicBezTo>
                    <a:pt x="344" y="28"/>
                    <a:pt x="280" y="0"/>
                    <a:pt x="212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6"/>
            <p:cNvSpPr/>
            <p:nvPr/>
          </p:nvSpPr>
          <p:spPr>
            <a:xfrm>
              <a:off x="2070950" y="665675"/>
              <a:ext cx="12550" cy="11225"/>
            </a:xfrm>
            <a:custGeom>
              <a:avLst/>
              <a:gdLst/>
              <a:ahLst/>
              <a:cxnLst/>
              <a:rect l="l" t="t" r="r" b="b"/>
              <a:pathLst>
                <a:path w="502" h="449" extrusionOk="0">
                  <a:moveTo>
                    <a:pt x="246" y="0"/>
                  </a:moveTo>
                  <a:cubicBezTo>
                    <a:pt x="151" y="0"/>
                    <a:pt x="65" y="68"/>
                    <a:pt x="25" y="166"/>
                  </a:cubicBezTo>
                  <a:cubicBezTo>
                    <a:pt x="0" y="267"/>
                    <a:pt x="50" y="392"/>
                    <a:pt x="176" y="442"/>
                  </a:cubicBezTo>
                  <a:cubicBezTo>
                    <a:pt x="192" y="446"/>
                    <a:pt x="210" y="448"/>
                    <a:pt x="227" y="448"/>
                  </a:cubicBezTo>
                  <a:cubicBezTo>
                    <a:pt x="316" y="448"/>
                    <a:pt x="410" y="396"/>
                    <a:pt x="451" y="292"/>
                  </a:cubicBezTo>
                  <a:cubicBezTo>
                    <a:pt x="501" y="191"/>
                    <a:pt x="426" y="66"/>
                    <a:pt x="326" y="16"/>
                  </a:cubicBezTo>
                  <a:cubicBezTo>
                    <a:pt x="299" y="5"/>
                    <a:pt x="272" y="0"/>
                    <a:pt x="24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6"/>
            <p:cNvSpPr/>
            <p:nvPr/>
          </p:nvSpPr>
          <p:spPr>
            <a:xfrm>
              <a:off x="2044000" y="732625"/>
              <a:ext cx="12550" cy="10925"/>
            </a:xfrm>
            <a:custGeom>
              <a:avLst/>
              <a:gdLst/>
              <a:ahLst/>
              <a:cxnLst/>
              <a:rect l="l" t="t" r="r" b="b"/>
              <a:pathLst>
                <a:path w="502" h="437" extrusionOk="0">
                  <a:moveTo>
                    <a:pt x="231" y="0"/>
                  </a:moveTo>
                  <a:cubicBezTo>
                    <a:pt x="143" y="0"/>
                    <a:pt x="69" y="52"/>
                    <a:pt x="51" y="145"/>
                  </a:cubicBezTo>
                  <a:cubicBezTo>
                    <a:pt x="1" y="270"/>
                    <a:pt x="76" y="396"/>
                    <a:pt x="176" y="421"/>
                  </a:cubicBezTo>
                  <a:cubicBezTo>
                    <a:pt x="203" y="432"/>
                    <a:pt x="231" y="437"/>
                    <a:pt x="257" y="437"/>
                  </a:cubicBezTo>
                  <a:cubicBezTo>
                    <a:pt x="351" y="437"/>
                    <a:pt x="432" y="374"/>
                    <a:pt x="452" y="295"/>
                  </a:cubicBezTo>
                  <a:cubicBezTo>
                    <a:pt x="502" y="170"/>
                    <a:pt x="427" y="45"/>
                    <a:pt x="326" y="20"/>
                  </a:cubicBezTo>
                  <a:cubicBezTo>
                    <a:pt x="294" y="7"/>
                    <a:pt x="262" y="0"/>
                    <a:pt x="231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6"/>
            <p:cNvSpPr/>
            <p:nvPr/>
          </p:nvSpPr>
          <p:spPr>
            <a:xfrm>
              <a:off x="2186225" y="670825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46" y="1"/>
                  </a:moveTo>
                  <a:cubicBezTo>
                    <a:pt x="92" y="1"/>
                    <a:pt x="45" y="29"/>
                    <a:pt x="26" y="86"/>
                  </a:cubicBezTo>
                  <a:cubicBezTo>
                    <a:pt x="1" y="161"/>
                    <a:pt x="26" y="236"/>
                    <a:pt x="101" y="261"/>
                  </a:cubicBezTo>
                  <a:cubicBezTo>
                    <a:pt x="115" y="266"/>
                    <a:pt x="129" y="268"/>
                    <a:pt x="142" y="268"/>
                  </a:cubicBezTo>
                  <a:cubicBezTo>
                    <a:pt x="202" y="268"/>
                    <a:pt x="256" y="227"/>
                    <a:pt x="276" y="186"/>
                  </a:cubicBezTo>
                  <a:cubicBezTo>
                    <a:pt x="302" y="111"/>
                    <a:pt x="251" y="35"/>
                    <a:pt x="201" y="10"/>
                  </a:cubicBezTo>
                  <a:cubicBezTo>
                    <a:pt x="182" y="4"/>
                    <a:pt x="164" y="1"/>
                    <a:pt x="146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6"/>
            <p:cNvSpPr/>
            <p:nvPr/>
          </p:nvSpPr>
          <p:spPr>
            <a:xfrm>
              <a:off x="2085350" y="699725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61" y="1"/>
                  </a:moveTo>
                  <a:cubicBezTo>
                    <a:pt x="101" y="1"/>
                    <a:pt x="46" y="46"/>
                    <a:pt x="26" y="108"/>
                  </a:cubicBezTo>
                  <a:cubicBezTo>
                    <a:pt x="1" y="158"/>
                    <a:pt x="26" y="258"/>
                    <a:pt x="101" y="258"/>
                  </a:cubicBezTo>
                  <a:cubicBezTo>
                    <a:pt x="120" y="264"/>
                    <a:pt x="139" y="267"/>
                    <a:pt x="157" y="267"/>
                  </a:cubicBezTo>
                  <a:cubicBezTo>
                    <a:pt x="211" y="267"/>
                    <a:pt x="258" y="239"/>
                    <a:pt x="276" y="183"/>
                  </a:cubicBezTo>
                  <a:cubicBezTo>
                    <a:pt x="301" y="108"/>
                    <a:pt x="276" y="32"/>
                    <a:pt x="201" y="7"/>
                  </a:cubicBezTo>
                  <a:cubicBezTo>
                    <a:pt x="188" y="3"/>
                    <a:pt x="175" y="1"/>
                    <a:pt x="161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6"/>
            <p:cNvSpPr/>
            <p:nvPr/>
          </p:nvSpPr>
          <p:spPr>
            <a:xfrm>
              <a:off x="2161800" y="658925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45" y="1"/>
                  </a:moveTo>
                  <a:cubicBezTo>
                    <a:pt x="91" y="1"/>
                    <a:pt x="44" y="29"/>
                    <a:pt x="25" y="85"/>
                  </a:cubicBezTo>
                  <a:cubicBezTo>
                    <a:pt x="0" y="161"/>
                    <a:pt x="50" y="236"/>
                    <a:pt x="101" y="261"/>
                  </a:cubicBezTo>
                  <a:cubicBezTo>
                    <a:pt x="114" y="265"/>
                    <a:pt x="128" y="267"/>
                    <a:pt x="142" y="267"/>
                  </a:cubicBezTo>
                  <a:cubicBezTo>
                    <a:pt x="202" y="267"/>
                    <a:pt x="256" y="227"/>
                    <a:pt x="276" y="186"/>
                  </a:cubicBezTo>
                  <a:cubicBezTo>
                    <a:pt x="301" y="110"/>
                    <a:pt x="276" y="35"/>
                    <a:pt x="201" y="10"/>
                  </a:cubicBezTo>
                  <a:cubicBezTo>
                    <a:pt x="182" y="4"/>
                    <a:pt x="163" y="1"/>
                    <a:pt x="145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6"/>
            <p:cNvSpPr/>
            <p:nvPr/>
          </p:nvSpPr>
          <p:spPr>
            <a:xfrm>
              <a:off x="2134225" y="708500"/>
              <a:ext cx="7550" cy="7250"/>
            </a:xfrm>
            <a:custGeom>
              <a:avLst/>
              <a:gdLst/>
              <a:ahLst/>
              <a:cxnLst/>
              <a:rect l="l" t="t" r="r" b="b"/>
              <a:pathLst>
                <a:path w="302" h="290" extrusionOk="0">
                  <a:moveTo>
                    <a:pt x="161" y="1"/>
                  </a:moveTo>
                  <a:cubicBezTo>
                    <a:pt x="101" y="1"/>
                    <a:pt x="46" y="46"/>
                    <a:pt x="26" y="107"/>
                  </a:cubicBezTo>
                  <a:cubicBezTo>
                    <a:pt x="1" y="183"/>
                    <a:pt x="26" y="258"/>
                    <a:pt x="101" y="283"/>
                  </a:cubicBezTo>
                  <a:cubicBezTo>
                    <a:pt x="114" y="287"/>
                    <a:pt x="127" y="289"/>
                    <a:pt x="140" y="289"/>
                  </a:cubicBezTo>
                  <a:cubicBezTo>
                    <a:pt x="201" y="289"/>
                    <a:pt x="256" y="244"/>
                    <a:pt x="276" y="183"/>
                  </a:cubicBezTo>
                  <a:cubicBezTo>
                    <a:pt x="301" y="107"/>
                    <a:pt x="276" y="32"/>
                    <a:pt x="201" y="7"/>
                  </a:cubicBezTo>
                  <a:cubicBezTo>
                    <a:pt x="188" y="3"/>
                    <a:pt x="174" y="1"/>
                    <a:pt x="161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6"/>
            <p:cNvSpPr/>
            <p:nvPr/>
          </p:nvSpPr>
          <p:spPr>
            <a:xfrm>
              <a:off x="2116050" y="785500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46" y="0"/>
                  </a:moveTo>
                  <a:cubicBezTo>
                    <a:pt x="92" y="0"/>
                    <a:pt x="45" y="29"/>
                    <a:pt x="26" y="85"/>
                  </a:cubicBezTo>
                  <a:cubicBezTo>
                    <a:pt x="1" y="160"/>
                    <a:pt x="51" y="235"/>
                    <a:pt x="126" y="261"/>
                  </a:cubicBezTo>
                  <a:cubicBezTo>
                    <a:pt x="135" y="265"/>
                    <a:pt x="145" y="267"/>
                    <a:pt x="156" y="267"/>
                  </a:cubicBezTo>
                  <a:cubicBezTo>
                    <a:pt x="202" y="267"/>
                    <a:pt x="256" y="226"/>
                    <a:pt x="276" y="185"/>
                  </a:cubicBezTo>
                  <a:cubicBezTo>
                    <a:pt x="302" y="110"/>
                    <a:pt x="276" y="35"/>
                    <a:pt x="201" y="10"/>
                  </a:cubicBezTo>
                  <a:cubicBezTo>
                    <a:pt x="182" y="4"/>
                    <a:pt x="164" y="0"/>
                    <a:pt x="14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6"/>
            <p:cNvSpPr/>
            <p:nvPr/>
          </p:nvSpPr>
          <p:spPr>
            <a:xfrm>
              <a:off x="2227575" y="775550"/>
              <a:ext cx="13200" cy="11850"/>
            </a:xfrm>
            <a:custGeom>
              <a:avLst/>
              <a:gdLst/>
              <a:ahLst/>
              <a:cxnLst/>
              <a:rect l="l" t="t" r="r" b="b"/>
              <a:pathLst>
                <a:path w="528" h="474" extrusionOk="0">
                  <a:moveTo>
                    <a:pt x="289" y="1"/>
                  </a:moveTo>
                  <a:cubicBezTo>
                    <a:pt x="187" y="1"/>
                    <a:pt x="93" y="53"/>
                    <a:pt x="51" y="157"/>
                  </a:cubicBezTo>
                  <a:cubicBezTo>
                    <a:pt x="1" y="283"/>
                    <a:pt x="76" y="408"/>
                    <a:pt x="201" y="458"/>
                  </a:cubicBezTo>
                  <a:cubicBezTo>
                    <a:pt x="228" y="469"/>
                    <a:pt x="255" y="474"/>
                    <a:pt x="281" y="474"/>
                  </a:cubicBezTo>
                  <a:cubicBezTo>
                    <a:pt x="377" y="474"/>
                    <a:pt x="463" y="406"/>
                    <a:pt x="502" y="308"/>
                  </a:cubicBezTo>
                  <a:cubicBezTo>
                    <a:pt x="527" y="182"/>
                    <a:pt x="477" y="57"/>
                    <a:pt x="352" y="7"/>
                  </a:cubicBezTo>
                  <a:cubicBezTo>
                    <a:pt x="331" y="3"/>
                    <a:pt x="310" y="1"/>
                    <a:pt x="28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6"/>
            <p:cNvSpPr/>
            <p:nvPr/>
          </p:nvSpPr>
          <p:spPr>
            <a:xfrm>
              <a:off x="2231975" y="639575"/>
              <a:ext cx="12550" cy="11000"/>
            </a:xfrm>
            <a:custGeom>
              <a:avLst/>
              <a:gdLst/>
              <a:ahLst/>
              <a:cxnLst/>
              <a:rect l="l" t="t" r="r" b="b"/>
              <a:pathLst>
                <a:path w="502" h="440" extrusionOk="0">
                  <a:moveTo>
                    <a:pt x="264" y="1"/>
                  </a:moveTo>
                  <a:cubicBezTo>
                    <a:pt x="161" y="1"/>
                    <a:pt x="67" y="53"/>
                    <a:pt x="25" y="158"/>
                  </a:cubicBezTo>
                  <a:cubicBezTo>
                    <a:pt x="0" y="258"/>
                    <a:pt x="50" y="383"/>
                    <a:pt x="176" y="433"/>
                  </a:cubicBezTo>
                  <a:cubicBezTo>
                    <a:pt x="197" y="437"/>
                    <a:pt x="218" y="440"/>
                    <a:pt x="238" y="440"/>
                  </a:cubicBezTo>
                  <a:cubicBezTo>
                    <a:pt x="340" y="440"/>
                    <a:pt x="431" y="387"/>
                    <a:pt x="451" y="283"/>
                  </a:cubicBezTo>
                  <a:cubicBezTo>
                    <a:pt x="502" y="183"/>
                    <a:pt x="426" y="57"/>
                    <a:pt x="326" y="7"/>
                  </a:cubicBezTo>
                  <a:cubicBezTo>
                    <a:pt x="305" y="3"/>
                    <a:pt x="284" y="1"/>
                    <a:pt x="264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6"/>
            <p:cNvSpPr/>
            <p:nvPr/>
          </p:nvSpPr>
          <p:spPr>
            <a:xfrm>
              <a:off x="2314050" y="591650"/>
              <a:ext cx="11300" cy="9925"/>
            </a:xfrm>
            <a:custGeom>
              <a:avLst/>
              <a:gdLst/>
              <a:ahLst/>
              <a:cxnLst/>
              <a:rect l="l" t="t" r="r" b="b"/>
              <a:pathLst>
                <a:path w="452" h="397" extrusionOk="0">
                  <a:moveTo>
                    <a:pt x="231" y="1"/>
                  </a:moveTo>
                  <a:cubicBezTo>
                    <a:pt x="193" y="1"/>
                    <a:pt x="156" y="15"/>
                    <a:pt x="126" y="45"/>
                  </a:cubicBezTo>
                  <a:cubicBezTo>
                    <a:pt x="26" y="95"/>
                    <a:pt x="1" y="220"/>
                    <a:pt x="76" y="320"/>
                  </a:cubicBezTo>
                  <a:cubicBezTo>
                    <a:pt x="108" y="369"/>
                    <a:pt x="172" y="396"/>
                    <a:pt x="233" y="396"/>
                  </a:cubicBezTo>
                  <a:cubicBezTo>
                    <a:pt x="267" y="396"/>
                    <a:pt x="300" y="388"/>
                    <a:pt x="326" y="370"/>
                  </a:cubicBezTo>
                  <a:cubicBezTo>
                    <a:pt x="427" y="295"/>
                    <a:pt x="452" y="170"/>
                    <a:pt x="377" y="95"/>
                  </a:cubicBezTo>
                  <a:cubicBezTo>
                    <a:pt x="346" y="34"/>
                    <a:pt x="288" y="1"/>
                    <a:pt x="231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6"/>
            <p:cNvSpPr/>
            <p:nvPr/>
          </p:nvSpPr>
          <p:spPr>
            <a:xfrm>
              <a:off x="2523950" y="622050"/>
              <a:ext cx="12550" cy="11225"/>
            </a:xfrm>
            <a:custGeom>
              <a:avLst/>
              <a:gdLst/>
              <a:ahLst/>
              <a:cxnLst/>
              <a:rect l="l" t="t" r="r" b="b"/>
              <a:pathLst>
                <a:path w="502" h="449" extrusionOk="0">
                  <a:moveTo>
                    <a:pt x="264" y="0"/>
                  </a:moveTo>
                  <a:cubicBezTo>
                    <a:pt x="162" y="0"/>
                    <a:pt x="72" y="52"/>
                    <a:pt x="51" y="157"/>
                  </a:cubicBezTo>
                  <a:cubicBezTo>
                    <a:pt x="1" y="257"/>
                    <a:pt x="76" y="382"/>
                    <a:pt x="176" y="433"/>
                  </a:cubicBezTo>
                  <a:cubicBezTo>
                    <a:pt x="203" y="443"/>
                    <a:pt x="230" y="448"/>
                    <a:pt x="255" y="448"/>
                  </a:cubicBezTo>
                  <a:cubicBezTo>
                    <a:pt x="350" y="448"/>
                    <a:pt x="432" y="381"/>
                    <a:pt x="452" y="282"/>
                  </a:cubicBezTo>
                  <a:cubicBezTo>
                    <a:pt x="502" y="182"/>
                    <a:pt x="427" y="57"/>
                    <a:pt x="326" y="6"/>
                  </a:cubicBezTo>
                  <a:cubicBezTo>
                    <a:pt x="306" y="2"/>
                    <a:pt x="285" y="0"/>
                    <a:pt x="264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6"/>
            <p:cNvSpPr/>
            <p:nvPr/>
          </p:nvSpPr>
          <p:spPr>
            <a:xfrm>
              <a:off x="2550900" y="555375"/>
              <a:ext cx="11925" cy="10950"/>
            </a:xfrm>
            <a:custGeom>
              <a:avLst/>
              <a:gdLst/>
              <a:ahLst/>
              <a:cxnLst/>
              <a:rect l="l" t="t" r="r" b="b"/>
              <a:pathLst>
                <a:path w="477" h="438" extrusionOk="0">
                  <a:moveTo>
                    <a:pt x="233" y="1"/>
                  </a:moveTo>
                  <a:cubicBezTo>
                    <a:pt x="149" y="1"/>
                    <a:pt x="65" y="64"/>
                    <a:pt x="25" y="142"/>
                  </a:cubicBezTo>
                  <a:cubicBezTo>
                    <a:pt x="0" y="267"/>
                    <a:pt x="50" y="393"/>
                    <a:pt x="176" y="418"/>
                  </a:cubicBezTo>
                  <a:cubicBezTo>
                    <a:pt x="202" y="431"/>
                    <a:pt x="229" y="437"/>
                    <a:pt x="257" y="437"/>
                  </a:cubicBezTo>
                  <a:cubicBezTo>
                    <a:pt x="336" y="437"/>
                    <a:pt x="414" y="385"/>
                    <a:pt x="451" y="293"/>
                  </a:cubicBezTo>
                  <a:cubicBezTo>
                    <a:pt x="477" y="167"/>
                    <a:pt x="426" y="42"/>
                    <a:pt x="301" y="17"/>
                  </a:cubicBezTo>
                  <a:cubicBezTo>
                    <a:pt x="279" y="6"/>
                    <a:pt x="256" y="1"/>
                    <a:pt x="233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6"/>
            <p:cNvSpPr/>
            <p:nvPr/>
          </p:nvSpPr>
          <p:spPr>
            <a:xfrm>
              <a:off x="2413675" y="621400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60" y="1"/>
                  </a:moveTo>
                  <a:cubicBezTo>
                    <a:pt x="100" y="1"/>
                    <a:pt x="46" y="42"/>
                    <a:pt x="26" y="83"/>
                  </a:cubicBezTo>
                  <a:cubicBezTo>
                    <a:pt x="1" y="158"/>
                    <a:pt x="26" y="233"/>
                    <a:pt x="101" y="258"/>
                  </a:cubicBezTo>
                  <a:cubicBezTo>
                    <a:pt x="120" y="264"/>
                    <a:pt x="138" y="267"/>
                    <a:pt x="156" y="267"/>
                  </a:cubicBezTo>
                  <a:cubicBezTo>
                    <a:pt x="210" y="267"/>
                    <a:pt x="257" y="239"/>
                    <a:pt x="276" y="183"/>
                  </a:cubicBezTo>
                  <a:cubicBezTo>
                    <a:pt x="301" y="108"/>
                    <a:pt x="251" y="32"/>
                    <a:pt x="201" y="7"/>
                  </a:cubicBezTo>
                  <a:cubicBezTo>
                    <a:pt x="187" y="3"/>
                    <a:pt x="173" y="1"/>
                    <a:pt x="16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6"/>
            <p:cNvSpPr/>
            <p:nvPr/>
          </p:nvSpPr>
          <p:spPr>
            <a:xfrm>
              <a:off x="2513925" y="592525"/>
              <a:ext cx="8175" cy="6675"/>
            </a:xfrm>
            <a:custGeom>
              <a:avLst/>
              <a:gdLst/>
              <a:ahLst/>
              <a:cxnLst/>
              <a:rect l="l" t="t" r="r" b="b"/>
              <a:pathLst>
                <a:path w="327" h="267" extrusionOk="0">
                  <a:moveTo>
                    <a:pt x="156" y="0"/>
                  </a:moveTo>
                  <a:cubicBezTo>
                    <a:pt x="106" y="0"/>
                    <a:pt x="44" y="28"/>
                    <a:pt x="26" y="85"/>
                  </a:cubicBezTo>
                  <a:cubicBezTo>
                    <a:pt x="1" y="160"/>
                    <a:pt x="51" y="235"/>
                    <a:pt x="126" y="260"/>
                  </a:cubicBezTo>
                  <a:cubicBezTo>
                    <a:pt x="139" y="265"/>
                    <a:pt x="153" y="267"/>
                    <a:pt x="166" y="267"/>
                  </a:cubicBezTo>
                  <a:cubicBezTo>
                    <a:pt x="226" y="267"/>
                    <a:pt x="281" y="222"/>
                    <a:pt x="301" y="160"/>
                  </a:cubicBezTo>
                  <a:cubicBezTo>
                    <a:pt x="326" y="110"/>
                    <a:pt x="276" y="10"/>
                    <a:pt x="201" y="10"/>
                  </a:cubicBezTo>
                  <a:cubicBezTo>
                    <a:pt x="189" y="3"/>
                    <a:pt x="173" y="0"/>
                    <a:pt x="15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6"/>
            <p:cNvSpPr/>
            <p:nvPr/>
          </p:nvSpPr>
          <p:spPr>
            <a:xfrm>
              <a:off x="2437475" y="633300"/>
              <a:ext cx="8175" cy="6700"/>
            </a:xfrm>
            <a:custGeom>
              <a:avLst/>
              <a:gdLst/>
              <a:ahLst/>
              <a:cxnLst/>
              <a:rect l="l" t="t" r="r" b="b"/>
              <a:pathLst>
                <a:path w="327" h="268" extrusionOk="0">
                  <a:moveTo>
                    <a:pt x="160" y="1"/>
                  </a:moveTo>
                  <a:cubicBezTo>
                    <a:pt x="100" y="1"/>
                    <a:pt x="46" y="42"/>
                    <a:pt x="26" y="83"/>
                  </a:cubicBezTo>
                  <a:cubicBezTo>
                    <a:pt x="1" y="158"/>
                    <a:pt x="51" y="233"/>
                    <a:pt x="126" y="258"/>
                  </a:cubicBezTo>
                  <a:cubicBezTo>
                    <a:pt x="145" y="265"/>
                    <a:pt x="164" y="268"/>
                    <a:pt x="182" y="268"/>
                  </a:cubicBezTo>
                  <a:cubicBezTo>
                    <a:pt x="236" y="268"/>
                    <a:pt x="283" y="239"/>
                    <a:pt x="302" y="183"/>
                  </a:cubicBezTo>
                  <a:cubicBezTo>
                    <a:pt x="327" y="108"/>
                    <a:pt x="277" y="33"/>
                    <a:pt x="201" y="8"/>
                  </a:cubicBezTo>
                  <a:cubicBezTo>
                    <a:pt x="188" y="3"/>
                    <a:pt x="174" y="1"/>
                    <a:pt x="16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6"/>
            <p:cNvSpPr/>
            <p:nvPr/>
          </p:nvSpPr>
          <p:spPr>
            <a:xfrm>
              <a:off x="2465050" y="583200"/>
              <a:ext cx="8175" cy="7225"/>
            </a:xfrm>
            <a:custGeom>
              <a:avLst/>
              <a:gdLst/>
              <a:ahLst/>
              <a:cxnLst/>
              <a:rect l="l" t="t" r="r" b="b"/>
              <a:pathLst>
                <a:path w="327" h="289" extrusionOk="0">
                  <a:moveTo>
                    <a:pt x="162" y="0"/>
                  </a:moveTo>
                  <a:cubicBezTo>
                    <a:pt x="101" y="0"/>
                    <a:pt x="46" y="45"/>
                    <a:pt x="26" y="107"/>
                  </a:cubicBezTo>
                  <a:cubicBezTo>
                    <a:pt x="1" y="182"/>
                    <a:pt x="51" y="257"/>
                    <a:pt x="126" y="282"/>
                  </a:cubicBezTo>
                  <a:cubicBezTo>
                    <a:pt x="139" y="287"/>
                    <a:pt x="153" y="289"/>
                    <a:pt x="166" y="289"/>
                  </a:cubicBezTo>
                  <a:cubicBezTo>
                    <a:pt x="226" y="289"/>
                    <a:pt x="281" y="244"/>
                    <a:pt x="301" y="182"/>
                  </a:cubicBezTo>
                  <a:cubicBezTo>
                    <a:pt x="327" y="107"/>
                    <a:pt x="276" y="32"/>
                    <a:pt x="201" y="7"/>
                  </a:cubicBezTo>
                  <a:cubicBezTo>
                    <a:pt x="188" y="2"/>
                    <a:pt x="175" y="0"/>
                    <a:pt x="162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6"/>
            <p:cNvSpPr/>
            <p:nvPr/>
          </p:nvSpPr>
          <p:spPr>
            <a:xfrm>
              <a:off x="2483225" y="506750"/>
              <a:ext cx="8175" cy="6675"/>
            </a:xfrm>
            <a:custGeom>
              <a:avLst/>
              <a:gdLst/>
              <a:ahLst/>
              <a:cxnLst/>
              <a:rect l="l" t="t" r="r" b="b"/>
              <a:pathLst>
                <a:path w="327" h="267" extrusionOk="0">
                  <a:moveTo>
                    <a:pt x="160" y="0"/>
                  </a:moveTo>
                  <a:cubicBezTo>
                    <a:pt x="100" y="0"/>
                    <a:pt x="46" y="41"/>
                    <a:pt x="26" y="82"/>
                  </a:cubicBezTo>
                  <a:cubicBezTo>
                    <a:pt x="1" y="157"/>
                    <a:pt x="51" y="233"/>
                    <a:pt x="126" y="258"/>
                  </a:cubicBezTo>
                  <a:cubicBezTo>
                    <a:pt x="138" y="264"/>
                    <a:pt x="154" y="267"/>
                    <a:pt x="171" y="267"/>
                  </a:cubicBezTo>
                  <a:cubicBezTo>
                    <a:pt x="221" y="267"/>
                    <a:pt x="282" y="239"/>
                    <a:pt x="301" y="182"/>
                  </a:cubicBezTo>
                  <a:cubicBezTo>
                    <a:pt x="326" y="107"/>
                    <a:pt x="276" y="32"/>
                    <a:pt x="201" y="7"/>
                  </a:cubicBezTo>
                  <a:cubicBezTo>
                    <a:pt x="187" y="2"/>
                    <a:pt x="173" y="0"/>
                    <a:pt x="160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6"/>
            <p:cNvSpPr/>
            <p:nvPr/>
          </p:nvSpPr>
          <p:spPr>
            <a:xfrm>
              <a:off x="2366050" y="511525"/>
              <a:ext cx="13200" cy="11550"/>
            </a:xfrm>
            <a:custGeom>
              <a:avLst/>
              <a:gdLst/>
              <a:ahLst/>
              <a:cxnLst/>
              <a:rect l="l" t="t" r="r" b="b"/>
              <a:pathLst>
                <a:path w="528" h="462" extrusionOk="0">
                  <a:moveTo>
                    <a:pt x="272" y="1"/>
                  </a:moveTo>
                  <a:cubicBezTo>
                    <a:pt x="176" y="1"/>
                    <a:pt x="90" y="68"/>
                    <a:pt x="51" y="167"/>
                  </a:cubicBezTo>
                  <a:cubicBezTo>
                    <a:pt x="1" y="292"/>
                    <a:pt x="76" y="417"/>
                    <a:pt x="201" y="443"/>
                  </a:cubicBezTo>
                  <a:cubicBezTo>
                    <a:pt x="234" y="455"/>
                    <a:pt x="266" y="462"/>
                    <a:pt x="297" y="462"/>
                  </a:cubicBezTo>
                  <a:cubicBezTo>
                    <a:pt x="386" y="462"/>
                    <a:pt x="465" y="410"/>
                    <a:pt x="502" y="317"/>
                  </a:cubicBezTo>
                  <a:cubicBezTo>
                    <a:pt x="527" y="192"/>
                    <a:pt x="477" y="67"/>
                    <a:pt x="352" y="16"/>
                  </a:cubicBezTo>
                  <a:cubicBezTo>
                    <a:pt x="325" y="6"/>
                    <a:pt x="298" y="1"/>
                    <a:pt x="272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6"/>
            <p:cNvSpPr/>
            <p:nvPr/>
          </p:nvSpPr>
          <p:spPr>
            <a:xfrm>
              <a:off x="2362925" y="648350"/>
              <a:ext cx="12550" cy="11000"/>
            </a:xfrm>
            <a:custGeom>
              <a:avLst/>
              <a:gdLst/>
              <a:ahLst/>
              <a:cxnLst/>
              <a:rect l="l" t="t" r="r" b="b"/>
              <a:pathLst>
                <a:path w="502" h="440" extrusionOk="0">
                  <a:moveTo>
                    <a:pt x="264" y="1"/>
                  </a:moveTo>
                  <a:cubicBezTo>
                    <a:pt x="162" y="1"/>
                    <a:pt x="71" y="53"/>
                    <a:pt x="51" y="158"/>
                  </a:cubicBezTo>
                  <a:cubicBezTo>
                    <a:pt x="0" y="258"/>
                    <a:pt x="51" y="383"/>
                    <a:pt x="176" y="433"/>
                  </a:cubicBezTo>
                  <a:cubicBezTo>
                    <a:pt x="197" y="437"/>
                    <a:pt x="218" y="439"/>
                    <a:pt x="238" y="439"/>
                  </a:cubicBezTo>
                  <a:cubicBezTo>
                    <a:pt x="340" y="439"/>
                    <a:pt x="431" y="387"/>
                    <a:pt x="452" y="283"/>
                  </a:cubicBezTo>
                  <a:cubicBezTo>
                    <a:pt x="502" y="183"/>
                    <a:pt x="427" y="57"/>
                    <a:pt x="326" y="7"/>
                  </a:cubicBezTo>
                  <a:cubicBezTo>
                    <a:pt x="305" y="3"/>
                    <a:pt x="285" y="1"/>
                    <a:pt x="264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1" name="Google Shape;941;p6"/>
          <p:cNvGrpSpPr/>
          <p:nvPr/>
        </p:nvGrpSpPr>
        <p:grpSpPr>
          <a:xfrm>
            <a:off x="-140461" y="-532479"/>
            <a:ext cx="9424922" cy="6208457"/>
            <a:chOff x="-140461" y="-532479"/>
            <a:chExt cx="9424922" cy="6208457"/>
          </a:xfrm>
        </p:grpSpPr>
        <p:grpSp>
          <p:nvGrpSpPr>
            <p:cNvPr id="942" name="Google Shape;942;p6"/>
            <p:cNvGrpSpPr/>
            <p:nvPr/>
          </p:nvGrpSpPr>
          <p:grpSpPr>
            <a:xfrm rot="-5400000">
              <a:off x="1541547" y="-2028591"/>
              <a:ext cx="6060822" cy="9200915"/>
              <a:chOff x="4739500" y="2861550"/>
              <a:chExt cx="1315825" cy="1997550"/>
            </a:xfrm>
          </p:grpSpPr>
          <p:sp>
            <p:nvSpPr>
              <p:cNvPr id="943" name="Google Shape;943;p6"/>
              <p:cNvSpPr/>
              <p:nvPr/>
            </p:nvSpPr>
            <p:spPr>
              <a:xfrm>
                <a:off x="4898025" y="2861550"/>
                <a:ext cx="1003175" cy="1996925"/>
              </a:xfrm>
              <a:custGeom>
                <a:avLst/>
                <a:gdLst/>
                <a:ahLst/>
                <a:cxnLst/>
                <a:rect l="l" t="t" r="r" b="b"/>
                <a:pathLst>
                  <a:path w="40127" h="79877" fill="none" extrusionOk="0">
                    <a:moveTo>
                      <a:pt x="40126" y="39951"/>
                    </a:moveTo>
                    <a:lnTo>
                      <a:pt x="40126" y="39951"/>
                    </a:lnTo>
                    <a:lnTo>
                      <a:pt x="20051" y="1"/>
                    </a:lnTo>
                    <a:lnTo>
                      <a:pt x="1" y="39951"/>
                    </a:lnTo>
                    <a:lnTo>
                      <a:pt x="1" y="39951"/>
                    </a:lnTo>
                    <a:lnTo>
                      <a:pt x="1" y="39951"/>
                    </a:lnTo>
                    <a:lnTo>
                      <a:pt x="20051" y="79876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4" name="Google Shape;944;p6"/>
              <p:cNvSpPr/>
              <p:nvPr/>
            </p:nvSpPr>
            <p:spPr>
              <a:xfrm>
                <a:off x="5560300" y="2953050"/>
                <a:ext cx="388500" cy="661050"/>
              </a:xfrm>
              <a:custGeom>
                <a:avLst/>
                <a:gdLst/>
                <a:ahLst/>
                <a:cxnLst/>
                <a:rect l="l" t="t" r="r" b="b"/>
                <a:pathLst>
                  <a:path w="15540" h="26442" fill="none" extrusionOk="0">
                    <a:moveTo>
                      <a:pt x="1" y="0"/>
                    </a:moveTo>
                    <a:lnTo>
                      <a:pt x="15540" y="26441"/>
                    </a:lnTo>
                    <a:lnTo>
                      <a:pt x="15540" y="6567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5" name="Google Shape;945;p6"/>
              <p:cNvSpPr/>
              <p:nvPr/>
            </p:nvSpPr>
            <p:spPr>
              <a:xfrm>
                <a:off x="5560300" y="4106550"/>
                <a:ext cx="388500" cy="661050"/>
              </a:xfrm>
              <a:custGeom>
                <a:avLst/>
                <a:gdLst/>
                <a:ahLst/>
                <a:cxnLst/>
                <a:rect l="l" t="t" r="r" b="b"/>
                <a:pathLst>
                  <a:path w="15540" h="26442" fill="none" extrusionOk="0">
                    <a:moveTo>
                      <a:pt x="1" y="26442"/>
                    </a:moveTo>
                    <a:lnTo>
                      <a:pt x="15540" y="1"/>
                    </a:lnTo>
                    <a:lnTo>
                      <a:pt x="15540" y="19875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6" name="Google Shape;946;p6"/>
              <p:cNvSpPr/>
              <p:nvPr/>
            </p:nvSpPr>
            <p:spPr>
              <a:xfrm>
                <a:off x="4850400" y="2953050"/>
                <a:ext cx="388500" cy="661050"/>
              </a:xfrm>
              <a:custGeom>
                <a:avLst/>
                <a:gdLst/>
                <a:ahLst/>
                <a:cxnLst/>
                <a:rect l="l" t="t" r="r" b="b"/>
                <a:pathLst>
                  <a:path w="15540" h="26442" fill="none" extrusionOk="0">
                    <a:moveTo>
                      <a:pt x="15540" y="0"/>
                    </a:moveTo>
                    <a:lnTo>
                      <a:pt x="1" y="26441"/>
                    </a:lnTo>
                    <a:lnTo>
                      <a:pt x="1" y="6567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7" name="Google Shape;947;p6"/>
              <p:cNvSpPr/>
              <p:nvPr/>
            </p:nvSpPr>
            <p:spPr>
              <a:xfrm>
                <a:off x="4850400" y="4106550"/>
                <a:ext cx="388500" cy="661050"/>
              </a:xfrm>
              <a:custGeom>
                <a:avLst/>
                <a:gdLst/>
                <a:ahLst/>
                <a:cxnLst/>
                <a:rect l="l" t="t" r="r" b="b"/>
                <a:pathLst>
                  <a:path w="15540" h="26442" fill="none" extrusionOk="0">
                    <a:moveTo>
                      <a:pt x="15540" y="26442"/>
                    </a:moveTo>
                    <a:lnTo>
                      <a:pt x="1" y="1"/>
                    </a:lnTo>
                    <a:lnTo>
                      <a:pt x="1" y="19875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8" name="Google Shape;948;p6"/>
              <p:cNvSpPr/>
              <p:nvPr/>
            </p:nvSpPr>
            <p:spPr>
              <a:xfrm>
                <a:off x="5828503" y="3493775"/>
                <a:ext cx="153525" cy="733100"/>
              </a:xfrm>
              <a:custGeom>
                <a:avLst/>
                <a:gdLst/>
                <a:ahLst/>
                <a:cxnLst/>
                <a:rect l="l" t="t" r="r" b="b"/>
                <a:pathLst>
                  <a:path w="6141" h="29324" fill="none" extrusionOk="0">
                    <a:moveTo>
                      <a:pt x="0" y="29324"/>
                    </a:moveTo>
                    <a:lnTo>
                      <a:pt x="6141" y="14662"/>
                    </a:lnTo>
                    <a:lnTo>
                      <a:pt x="0" y="0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9" name="Google Shape;949;p6"/>
              <p:cNvSpPr/>
              <p:nvPr/>
            </p:nvSpPr>
            <p:spPr>
              <a:xfrm>
                <a:off x="5901800" y="3493775"/>
                <a:ext cx="153525" cy="733100"/>
              </a:xfrm>
              <a:custGeom>
                <a:avLst/>
                <a:gdLst/>
                <a:ahLst/>
                <a:cxnLst/>
                <a:rect l="l" t="t" r="r" b="b"/>
                <a:pathLst>
                  <a:path w="6141" h="29324" fill="none" extrusionOk="0">
                    <a:moveTo>
                      <a:pt x="6141" y="29324"/>
                    </a:moveTo>
                    <a:lnTo>
                      <a:pt x="0" y="14662"/>
                    </a:lnTo>
                    <a:lnTo>
                      <a:pt x="6141" y="0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0" name="Google Shape;950;p6"/>
              <p:cNvSpPr/>
              <p:nvPr/>
            </p:nvSpPr>
            <p:spPr>
              <a:xfrm>
                <a:off x="4745150" y="3493775"/>
                <a:ext cx="153525" cy="733100"/>
              </a:xfrm>
              <a:custGeom>
                <a:avLst/>
                <a:gdLst/>
                <a:ahLst/>
                <a:cxnLst/>
                <a:rect l="l" t="t" r="r" b="b"/>
                <a:pathLst>
                  <a:path w="6141" h="29324" fill="none" extrusionOk="0">
                    <a:moveTo>
                      <a:pt x="0" y="29324"/>
                    </a:moveTo>
                    <a:lnTo>
                      <a:pt x="6141" y="14662"/>
                    </a:lnTo>
                    <a:lnTo>
                      <a:pt x="0" y="0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1" name="Google Shape;951;p6"/>
              <p:cNvSpPr/>
              <p:nvPr/>
            </p:nvSpPr>
            <p:spPr>
              <a:xfrm>
                <a:off x="4816527" y="3493775"/>
                <a:ext cx="153550" cy="733100"/>
              </a:xfrm>
              <a:custGeom>
                <a:avLst/>
                <a:gdLst/>
                <a:ahLst/>
                <a:cxnLst/>
                <a:rect l="l" t="t" r="r" b="b"/>
                <a:pathLst>
                  <a:path w="6142" h="29324" fill="none" extrusionOk="0">
                    <a:moveTo>
                      <a:pt x="6141" y="29324"/>
                    </a:moveTo>
                    <a:lnTo>
                      <a:pt x="1" y="14662"/>
                    </a:lnTo>
                    <a:lnTo>
                      <a:pt x="6141" y="0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2" name="Google Shape;952;p6"/>
              <p:cNvSpPr/>
              <p:nvPr/>
            </p:nvSpPr>
            <p:spPr>
              <a:xfrm>
                <a:off x="4970075" y="3136000"/>
                <a:ext cx="858425" cy="1448650"/>
              </a:xfrm>
              <a:custGeom>
                <a:avLst/>
                <a:gdLst/>
                <a:ahLst/>
                <a:cxnLst/>
                <a:rect l="l" t="t" r="r" b="b"/>
                <a:pathLst>
                  <a:path w="34337" h="57946" fill="none" extrusionOk="0">
                    <a:moveTo>
                      <a:pt x="1" y="0"/>
                    </a:moveTo>
                    <a:lnTo>
                      <a:pt x="34337" y="0"/>
                    </a:lnTo>
                    <a:lnTo>
                      <a:pt x="34337" y="57946"/>
                    </a:lnTo>
                    <a:lnTo>
                      <a:pt x="1" y="57946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3" name="Google Shape;953;p6"/>
              <p:cNvSpPr/>
              <p:nvPr/>
            </p:nvSpPr>
            <p:spPr>
              <a:xfrm>
                <a:off x="5399275" y="2861550"/>
                <a:ext cx="191125" cy="274475"/>
              </a:xfrm>
              <a:custGeom>
                <a:avLst/>
                <a:gdLst/>
                <a:ahLst/>
                <a:cxnLst/>
                <a:rect l="l" t="t" r="r" b="b"/>
                <a:pathLst>
                  <a:path w="7645" h="10979" fill="none" extrusionOk="0">
                    <a:moveTo>
                      <a:pt x="7645" y="1"/>
                    </a:moveTo>
                    <a:lnTo>
                      <a:pt x="1" y="10978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4" name="Google Shape;954;p6"/>
              <p:cNvSpPr/>
              <p:nvPr/>
            </p:nvSpPr>
            <p:spPr>
              <a:xfrm>
                <a:off x="5208800" y="2861550"/>
                <a:ext cx="190500" cy="274475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10979" fill="none" extrusionOk="0">
                    <a:moveTo>
                      <a:pt x="1" y="1"/>
                    </a:moveTo>
                    <a:lnTo>
                      <a:pt x="7620" y="10978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5" name="Google Shape;955;p6"/>
              <p:cNvSpPr/>
              <p:nvPr/>
            </p:nvSpPr>
            <p:spPr>
              <a:xfrm>
                <a:off x="5208800" y="4584625"/>
                <a:ext cx="190500" cy="273850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10954" fill="none" extrusionOk="0">
                    <a:moveTo>
                      <a:pt x="7620" y="1"/>
                    </a:moveTo>
                    <a:lnTo>
                      <a:pt x="1" y="10953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6" name="Google Shape;956;p6"/>
              <p:cNvSpPr/>
              <p:nvPr/>
            </p:nvSpPr>
            <p:spPr>
              <a:xfrm>
                <a:off x="5399275" y="4584625"/>
                <a:ext cx="191125" cy="273850"/>
              </a:xfrm>
              <a:custGeom>
                <a:avLst/>
                <a:gdLst/>
                <a:ahLst/>
                <a:cxnLst/>
                <a:rect l="l" t="t" r="r" b="b"/>
                <a:pathLst>
                  <a:path w="7645" h="10954" fill="none" extrusionOk="0">
                    <a:moveTo>
                      <a:pt x="1" y="1"/>
                    </a:moveTo>
                    <a:lnTo>
                      <a:pt x="7645" y="10953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7" name="Google Shape;957;p6"/>
              <p:cNvSpPr/>
              <p:nvPr/>
            </p:nvSpPr>
            <p:spPr>
              <a:xfrm>
                <a:off x="4739500" y="2861550"/>
                <a:ext cx="1315825" cy="1997550"/>
              </a:xfrm>
              <a:custGeom>
                <a:avLst/>
                <a:gdLst/>
                <a:ahLst/>
                <a:cxnLst/>
                <a:rect l="l" t="t" r="r" b="b"/>
                <a:pathLst>
                  <a:path w="52633" h="79902" fill="none" extrusionOk="0">
                    <a:moveTo>
                      <a:pt x="52633" y="79901"/>
                    </a:moveTo>
                    <a:lnTo>
                      <a:pt x="1" y="79901"/>
                    </a:lnTo>
                    <a:lnTo>
                      <a:pt x="1" y="1"/>
                    </a:lnTo>
                    <a:lnTo>
                      <a:pt x="52633" y="1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58" name="Google Shape;958;p6"/>
            <p:cNvGrpSpPr/>
            <p:nvPr/>
          </p:nvGrpSpPr>
          <p:grpSpPr>
            <a:xfrm>
              <a:off x="-140461" y="-532479"/>
              <a:ext cx="9424922" cy="6208457"/>
              <a:chOff x="-140461" y="-532479"/>
              <a:chExt cx="9424922" cy="6208457"/>
            </a:xfrm>
          </p:grpSpPr>
          <p:sp>
            <p:nvSpPr>
              <p:cNvPr id="959" name="Google Shape;959;p6"/>
              <p:cNvSpPr/>
              <p:nvPr/>
            </p:nvSpPr>
            <p:spPr>
              <a:xfrm>
                <a:off x="499975" y="230450"/>
                <a:ext cx="8233200" cy="47073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960" name="Google Shape;960;p6"/>
              <p:cNvGrpSpPr/>
              <p:nvPr/>
            </p:nvGrpSpPr>
            <p:grpSpPr>
              <a:xfrm rot="5400000">
                <a:off x="1467771" y="-2140711"/>
                <a:ext cx="6208457" cy="9424922"/>
                <a:chOff x="3144250" y="593375"/>
                <a:chExt cx="1315825" cy="1997525"/>
              </a:xfrm>
            </p:grpSpPr>
            <p:sp>
              <p:nvSpPr>
                <p:cNvPr id="961" name="Google Shape;961;p6"/>
                <p:cNvSpPr/>
                <p:nvPr/>
              </p:nvSpPr>
              <p:spPr>
                <a:xfrm>
                  <a:off x="3803400" y="593375"/>
                  <a:ext cx="25" cy="11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4713" fill="none" extrusionOk="0">
                      <a:moveTo>
                        <a:pt x="1" y="1"/>
                      </a:moveTo>
                      <a:lnTo>
                        <a:pt x="1" y="4712"/>
                      </a:lnTo>
                    </a:path>
                  </a:pathLst>
                </a:custGeom>
                <a:noFill/>
                <a:ln w="19050" cap="flat" cmpd="sng">
                  <a:solidFill>
                    <a:schemeClr val="accent1"/>
                  </a:solidFill>
                  <a:prstDash val="solid"/>
                  <a:miter lim="25062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2" name="Google Shape;962;p6"/>
                <p:cNvSpPr/>
                <p:nvPr/>
              </p:nvSpPr>
              <p:spPr>
                <a:xfrm>
                  <a:off x="3802150" y="2455550"/>
                  <a:ext cx="25" cy="13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5414" fill="none" extrusionOk="0">
                      <a:moveTo>
                        <a:pt x="1" y="0"/>
                      </a:moveTo>
                      <a:lnTo>
                        <a:pt x="1" y="5414"/>
                      </a:lnTo>
                    </a:path>
                  </a:pathLst>
                </a:custGeom>
                <a:noFill/>
                <a:ln w="19050" cap="flat" cmpd="sng">
                  <a:solidFill>
                    <a:schemeClr val="accent1"/>
                  </a:solidFill>
                  <a:prstDash val="solid"/>
                  <a:miter lim="25062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3" name="Google Shape;963;p6"/>
                <p:cNvSpPr/>
                <p:nvPr/>
              </p:nvSpPr>
              <p:spPr>
                <a:xfrm>
                  <a:off x="4302150" y="1592124"/>
                  <a:ext cx="1579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7" h="1" fill="none" extrusionOk="0">
                      <a:moveTo>
                        <a:pt x="1" y="1"/>
                      </a:moveTo>
                      <a:lnTo>
                        <a:pt x="6317" y="1"/>
                      </a:lnTo>
                    </a:path>
                  </a:pathLst>
                </a:custGeom>
                <a:noFill/>
                <a:ln w="19050" cap="flat" cmpd="sng">
                  <a:solidFill>
                    <a:schemeClr val="accent1"/>
                  </a:solidFill>
                  <a:prstDash val="solid"/>
                  <a:miter lim="25062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4" name="Google Shape;964;p6"/>
                <p:cNvSpPr/>
                <p:nvPr/>
              </p:nvSpPr>
              <p:spPr>
                <a:xfrm>
                  <a:off x="3144250" y="1592125"/>
                  <a:ext cx="161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42" h="1" fill="none" extrusionOk="0">
                      <a:moveTo>
                        <a:pt x="6442" y="1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19050" cap="flat" cmpd="sng">
                  <a:solidFill>
                    <a:schemeClr val="accent1"/>
                  </a:solidFill>
                  <a:prstDash val="solid"/>
                  <a:miter lim="25062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5" name="Google Shape;965;p6"/>
                <p:cNvSpPr/>
                <p:nvPr/>
              </p:nvSpPr>
              <p:spPr>
                <a:xfrm>
                  <a:off x="3305275" y="711175"/>
                  <a:ext cx="996900" cy="174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876" h="69776" fill="none" extrusionOk="0">
                      <a:moveTo>
                        <a:pt x="39876" y="69775"/>
                      </a:moveTo>
                      <a:lnTo>
                        <a:pt x="1" y="69775"/>
                      </a:lnTo>
                      <a:lnTo>
                        <a:pt x="1" y="0"/>
                      </a:lnTo>
                      <a:lnTo>
                        <a:pt x="39876" y="0"/>
                      </a:lnTo>
                      <a:close/>
                    </a:path>
                  </a:pathLst>
                </a:custGeom>
                <a:noFill/>
                <a:ln w="19050" cap="flat" cmpd="sng">
                  <a:solidFill>
                    <a:schemeClr val="accent1"/>
                  </a:solidFill>
                  <a:prstDash val="solid"/>
                  <a:miter lim="25062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966" name="Google Shape;966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967" name="Google Shape;967;p6"/>
          <p:cNvPicPr preferRelativeResize="0"/>
          <p:nvPr/>
        </p:nvPicPr>
        <p:blipFill rotWithShape="1">
          <a:blip r:embed="rId3">
            <a:alphaModFix/>
          </a:blip>
          <a:srcRect l="36753" t="50000" r="35543"/>
          <a:stretch/>
        </p:blipFill>
        <p:spPr>
          <a:xfrm>
            <a:off x="-795125" y="3264914"/>
            <a:ext cx="1943576" cy="1973386"/>
          </a:xfrm>
          <a:prstGeom prst="rect">
            <a:avLst/>
          </a:prstGeom>
          <a:noFill/>
          <a:ln>
            <a:noFill/>
          </a:ln>
        </p:spPr>
      </p:pic>
      <p:pic>
        <p:nvPicPr>
          <p:cNvPr id="968" name="Google Shape;968;p6"/>
          <p:cNvPicPr preferRelativeResize="0"/>
          <p:nvPr/>
        </p:nvPicPr>
        <p:blipFill rotWithShape="1">
          <a:blip r:embed="rId4">
            <a:alphaModFix/>
          </a:blip>
          <a:srcRect l="12961" t="9062" r="37508" b="28948"/>
          <a:stretch/>
        </p:blipFill>
        <p:spPr>
          <a:xfrm flipH="1">
            <a:off x="7907666" y="-494150"/>
            <a:ext cx="1376775" cy="114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9" name="Google Shape;969;p6"/>
          <p:cNvPicPr preferRelativeResize="0"/>
          <p:nvPr/>
        </p:nvPicPr>
        <p:blipFill rotWithShape="1">
          <a:blip r:embed="rId5">
            <a:alphaModFix/>
          </a:blip>
          <a:srcRect l="31365" t="27174" r="39875" b="46788"/>
          <a:stretch/>
        </p:blipFill>
        <p:spPr>
          <a:xfrm flipH="1">
            <a:off x="8034662" y="219456"/>
            <a:ext cx="417104" cy="377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970" name="Google Shape;970;p6"/>
          <p:cNvPicPr preferRelativeResize="0"/>
          <p:nvPr/>
        </p:nvPicPr>
        <p:blipFill rotWithShape="1">
          <a:blip r:embed="rId4">
            <a:alphaModFix/>
          </a:blip>
          <a:srcRect l="12961" t="9062" r="37508" b="28948"/>
          <a:stretch/>
        </p:blipFill>
        <p:spPr>
          <a:xfrm flipH="1">
            <a:off x="8327707" y="219450"/>
            <a:ext cx="956732" cy="798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2" name="Google Shape;972;p7"/>
          <p:cNvGrpSpPr/>
          <p:nvPr/>
        </p:nvGrpSpPr>
        <p:grpSpPr>
          <a:xfrm>
            <a:off x="-82548" y="-839767"/>
            <a:ext cx="9309350" cy="6813760"/>
            <a:chOff x="88159" y="-714797"/>
            <a:chExt cx="8967681" cy="6563684"/>
          </a:xfrm>
        </p:grpSpPr>
        <p:grpSp>
          <p:nvGrpSpPr>
            <p:cNvPr id="973" name="Google Shape;973;p7"/>
            <p:cNvGrpSpPr/>
            <p:nvPr/>
          </p:nvGrpSpPr>
          <p:grpSpPr>
            <a:xfrm rot="1486637">
              <a:off x="531444" y="-374807"/>
              <a:ext cx="2192988" cy="2597154"/>
              <a:chOff x="1859800" y="2828350"/>
              <a:chExt cx="733725" cy="868950"/>
            </a:xfrm>
          </p:grpSpPr>
          <p:sp>
            <p:nvSpPr>
              <p:cNvPr id="974" name="Google Shape;974;p7"/>
              <p:cNvSpPr/>
              <p:nvPr/>
            </p:nvSpPr>
            <p:spPr>
              <a:xfrm>
                <a:off x="2271450" y="3280650"/>
                <a:ext cx="15050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0" extrusionOk="0">
                    <a:moveTo>
                      <a:pt x="305" y="0"/>
                    </a:moveTo>
                    <a:cubicBezTo>
                      <a:pt x="171" y="0"/>
                      <a:pt x="48" y="95"/>
                      <a:pt x="25" y="229"/>
                    </a:cubicBezTo>
                    <a:cubicBezTo>
                      <a:pt x="0" y="380"/>
                      <a:pt x="101" y="530"/>
                      <a:pt x="251" y="555"/>
                    </a:cubicBezTo>
                    <a:cubicBezTo>
                      <a:pt x="266" y="558"/>
                      <a:pt x="282" y="559"/>
                      <a:pt x="297" y="559"/>
                    </a:cubicBezTo>
                    <a:cubicBezTo>
                      <a:pt x="431" y="559"/>
                      <a:pt x="554" y="465"/>
                      <a:pt x="577" y="330"/>
                    </a:cubicBezTo>
                    <a:cubicBezTo>
                      <a:pt x="602" y="179"/>
                      <a:pt x="502" y="29"/>
                      <a:pt x="351" y="4"/>
                    </a:cubicBezTo>
                    <a:cubicBezTo>
                      <a:pt x="336" y="1"/>
                      <a:pt x="320" y="0"/>
                      <a:pt x="30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5" name="Google Shape;975;p7"/>
              <p:cNvSpPr/>
              <p:nvPr/>
            </p:nvSpPr>
            <p:spPr>
              <a:xfrm>
                <a:off x="2503900" y="3095025"/>
                <a:ext cx="1757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17" extrusionOk="0">
                    <a:moveTo>
                      <a:pt x="344" y="1"/>
                    </a:moveTo>
                    <a:cubicBezTo>
                      <a:pt x="297" y="1"/>
                      <a:pt x="248" y="12"/>
                      <a:pt x="201" y="35"/>
                    </a:cubicBezTo>
                    <a:cubicBezTo>
                      <a:pt x="51" y="111"/>
                      <a:pt x="1" y="311"/>
                      <a:pt x="76" y="436"/>
                    </a:cubicBezTo>
                    <a:cubicBezTo>
                      <a:pt x="131" y="546"/>
                      <a:pt x="240" y="616"/>
                      <a:pt x="353" y="616"/>
                    </a:cubicBezTo>
                    <a:cubicBezTo>
                      <a:pt x="394" y="616"/>
                      <a:pt x="437" y="607"/>
                      <a:pt x="477" y="587"/>
                    </a:cubicBezTo>
                    <a:cubicBezTo>
                      <a:pt x="627" y="487"/>
                      <a:pt x="702" y="311"/>
                      <a:pt x="602" y="161"/>
                    </a:cubicBezTo>
                    <a:cubicBezTo>
                      <a:pt x="550" y="57"/>
                      <a:pt x="451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6" name="Google Shape;976;p7"/>
              <p:cNvSpPr/>
              <p:nvPr/>
            </p:nvSpPr>
            <p:spPr>
              <a:xfrm>
                <a:off x="2461300" y="3003550"/>
                <a:ext cx="175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2" extrusionOk="0">
                    <a:moveTo>
                      <a:pt x="350" y="1"/>
                    </a:moveTo>
                    <a:cubicBezTo>
                      <a:pt x="299" y="1"/>
                      <a:pt x="247" y="12"/>
                      <a:pt x="201" y="35"/>
                    </a:cubicBezTo>
                    <a:cubicBezTo>
                      <a:pt x="50" y="110"/>
                      <a:pt x="0" y="311"/>
                      <a:pt x="76" y="461"/>
                    </a:cubicBezTo>
                    <a:cubicBezTo>
                      <a:pt x="127" y="565"/>
                      <a:pt x="239" y="621"/>
                      <a:pt x="353" y="621"/>
                    </a:cubicBezTo>
                    <a:cubicBezTo>
                      <a:pt x="404" y="621"/>
                      <a:pt x="455" y="610"/>
                      <a:pt x="502" y="587"/>
                    </a:cubicBezTo>
                    <a:cubicBezTo>
                      <a:pt x="652" y="511"/>
                      <a:pt x="702" y="311"/>
                      <a:pt x="627" y="161"/>
                    </a:cubicBezTo>
                    <a:cubicBezTo>
                      <a:pt x="575" y="57"/>
                      <a:pt x="463" y="1"/>
                      <a:pt x="35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7" name="Google Shape;977;p7"/>
              <p:cNvSpPr/>
              <p:nvPr/>
            </p:nvSpPr>
            <p:spPr>
              <a:xfrm>
                <a:off x="2396125" y="3210050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198" y="1"/>
                    </a:moveTo>
                    <a:cubicBezTo>
                      <a:pt x="172" y="1"/>
                      <a:pt x="147" y="7"/>
                      <a:pt x="126" y="21"/>
                    </a:cubicBezTo>
                    <a:cubicBezTo>
                      <a:pt x="26" y="71"/>
                      <a:pt x="1" y="196"/>
                      <a:pt x="51" y="297"/>
                    </a:cubicBezTo>
                    <a:cubicBezTo>
                      <a:pt x="87" y="351"/>
                      <a:pt x="149" y="392"/>
                      <a:pt x="219" y="392"/>
                    </a:cubicBezTo>
                    <a:cubicBezTo>
                      <a:pt x="246" y="392"/>
                      <a:pt x="274" y="386"/>
                      <a:pt x="302" y="372"/>
                    </a:cubicBezTo>
                    <a:cubicBezTo>
                      <a:pt x="402" y="322"/>
                      <a:pt x="427" y="196"/>
                      <a:pt x="377" y="96"/>
                    </a:cubicBezTo>
                    <a:cubicBezTo>
                      <a:pt x="341" y="42"/>
                      <a:pt x="265" y="1"/>
                      <a:pt x="19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8" name="Google Shape;978;p7"/>
              <p:cNvSpPr/>
              <p:nvPr/>
            </p:nvSpPr>
            <p:spPr>
              <a:xfrm>
                <a:off x="2462550" y="307960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31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51" y="76"/>
                      <a:pt x="0" y="176"/>
                      <a:pt x="51" y="276"/>
                    </a:cubicBezTo>
                    <a:cubicBezTo>
                      <a:pt x="84" y="343"/>
                      <a:pt x="151" y="377"/>
                      <a:pt x="221" y="377"/>
                    </a:cubicBezTo>
                    <a:cubicBezTo>
                      <a:pt x="257" y="377"/>
                      <a:pt x="293" y="368"/>
                      <a:pt x="326" y="352"/>
                    </a:cubicBezTo>
                    <a:cubicBezTo>
                      <a:pt x="401" y="302"/>
                      <a:pt x="452" y="201"/>
                      <a:pt x="401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9" name="Google Shape;979;p7"/>
              <p:cNvSpPr/>
              <p:nvPr/>
            </p:nvSpPr>
            <p:spPr>
              <a:xfrm>
                <a:off x="2431225" y="3196900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209" y="0"/>
                    </a:moveTo>
                    <a:cubicBezTo>
                      <a:pt x="182" y="0"/>
                      <a:pt x="154" y="7"/>
                      <a:pt x="126" y="21"/>
                    </a:cubicBezTo>
                    <a:cubicBezTo>
                      <a:pt x="25" y="71"/>
                      <a:pt x="0" y="196"/>
                      <a:pt x="50" y="296"/>
                    </a:cubicBezTo>
                    <a:cubicBezTo>
                      <a:pt x="87" y="350"/>
                      <a:pt x="162" y="392"/>
                      <a:pt x="229" y="392"/>
                    </a:cubicBezTo>
                    <a:cubicBezTo>
                      <a:pt x="255" y="392"/>
                      <a:pt x="280" y="385"/>
                      <a:pt x="301" y="371"/>
                    </a:cubicBezTo>
                    <a:cubicBezTo>
                      <a:pt x="401" y="321"/>
                      <a:pt x="426" y="196"/>
                      <a:pt x="376" y="96"/>
                    </a:cubicBezTo>
                    <a:cubicBezTo>
                      <a:pt x="340" y="42"/>
                      <a:pt x="278" y="0"/>
                      <a:pt x="20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0" name="Google Shape;980;p7"/>
              <p:cNvSpPr/>
              <p:nvPr/>
            </p:nvSpPr>
            <p:spPr>
              <a:xfrm>
                <a:off x="2406775" y="3120950"/>
                <a:ext cx="106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7" extrusionOk="0">
                    <a:moveTo>
                      <a:pt x="225" y="1"/>
                    </a:moveTo>
                    <a:cubicBezTo>
                      <a:pt x="193" y="1"/>
                      <a:pt x="160" y="9"/>
                      <a:pt x="126" y="26"/>
                    </a:cubicBezTo>
                    <a:cubicBezTo>
                      <a:pt x="26" y="76"/>
                      <a:pt x="1" y="176"/>
                      <a:pt x="51" y="277"/>
                    </a:cubicBezTo>
                    <a:cubicBezTo>
                      <a:pt x="84" y="343"/>
                      <a:pt x="151" y="377"/>
                      <a:pt x="214" y="377"/>
                    </a:cubicBezTo>
                    <a:cubicBezTo>
                      <a:pt x="246" y="377"/>
                      <a:pt x="277" y="368"/>
                      <a:pt x="302" y="352"/>
                    </a:cubicBezTo>
                    <a:cubicBezTo>
                      <a:pt x="402" y="302"/>
                      <a:pt x="427" y="201"/>
                      <a:pt x="377" y="101"/>
                    </a:cubicBezTo>
                    <a:cubicBezTo>
                      <a:pt x="343" y="34"/>
                      <a:pt x="288" y="1"/>
                      <a:pt x="22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1" name="Google Shape;981;p7"/>
              <p:cNvSpPr/>
              <p:nvPr/>
            </p:nvSpPr>
            <p:spPr>
              <a:xfrm>
                <a:off x="2346000" y="3028975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209" y="1"/>
                    </a:moveTo>
                    <a:cubicBezTo>
                      <a:pt x="182" y="1"/>
                      <a:pt x="154" y="7"/>
                      <a:pt x="126" y="21"/>
                    </a:cubicBezTo>
                    <a:cubicBezTo>
                      <a:pt x="26" y="71"/>
                      <a:pt x="1" y="196"/>
                      <a:pt x="51" y="296"/>
                    </a:cubicBezTo>
                    <a:cubicBezTo>
                      <a:pt x="87" y="351"/>
                      <a:pt x="162" y="392"/>
                      <a:pt x="230" y="392"/>
                    </a:cubicBezTo>
                    <a:cubicBezTo>
                      <a:pt x="256" y="392"/>
                      <a:pt x="281" y="386"/>
                      <a:pt x="302" y="372"/>
                    </a:cubicBezTo>
                    <a:cubicBezTo>
                      <a:pt x="402" y="321"/>
                      <a:pt x="427" y="196"/>
                      <a:pt x="377" y="96"/>
                    </a:cubicBezTo>
                    <a:cubicBezTo>
                      <a:pt x="341" y="42"/>
                      <a:pt x="278" y="1"/>
                      <a:pt x="20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2" name="Google Shape;982;p7"/>
              <p:cNvSpPr/>
              <p:nvPr/>
            </p:nvSpPr>
            <p:spPr>
              <a:xfrm>
                <a:off x="2240125" y="3149275"/>
                <a:ext cx="1817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652" extrusionOk="0">
                    <a:moveTo>
                      <a:pt x="364" y="0"/>
                    </a:moveTo>
                    <a:cubicBezTo>
                      <a:pt x="311" y="0"/>
                      <a:pt x="256" y="14"/>
                      <a:pt x="201" y="46"/>
                    </a:cubicBezTo>
                    <a:cubicBezTo>
                      <a:pt x="50" y="121"/>
                      <a:pt x="0" y="322"/>
                      <a:pt x="75" y="472"/>
                    </a:cubicBezTo>
                    <a:cubicBezTo>
                      <a:pt x="130" y="582"/>
                      <a:pt x="253" y="652"/>
                      <a:pt x="373" y="652"/>
                    </a:cubicBezTo>
                    <a:cubicBezTo>
                      <a:pt x="417" y="652"/>
                      <a:pt x="461" y="642"/>
                      <a:pt x="501" y="622"/>
                    </a:cubicBezTo>
                    <a:cubicBezTo>
                      <a:pt x="677" y="522"/>
                      <a:pt x="727" y="322"/>
                      <a:pt x="652" y="171"/>
                    </a:cubicBezTo>
                    <a:cubicBezTo>
                      <a:pt x="583" y="68"/>
                      <a:pt x="479" y="0"/>
                      <a:pt x="36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3" name="Google Shape;983;p7"/>
              <p:cNvSpPr/>
              <p:nvPr/>
            </p:nvSpPr>
            <p:spPr>
              <a:xfrm>
                <a:off x="2376075" y="3284250"/>
                <a:ext cx="175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2" extrusionOk="0">
                    <a:moveTo>
                      <a:pt x="344" y="1"/>
                    </a:moveTo>
                    <a:cubicBezTo>
                      <a:pt x="297" y="1"/>
                      <a:pt x="248" y="12"/>
                      <a:pt x="201" y="35"/>
                    </a:cubicBezTo>
                    <a:cubicBezTo>
                      <a:pt x="51" y="111"/>
                      <a:pt x="1" y="311"/>
                      <a:pt x="76" y="461"/>
                    </a:cubicBezTo>
                    <a:cubicBezTo>
                      <a:pt x="128" y="565"/>
                      <a:pt x="228" y="621"/>
                      <a:pt x="334" y="621"/>
                    </a:cubicBezTo>
                    <a:cubicBezTo>
                      <a:pt x="381" y="621"/>
                      <a:pt x="430" y="610"/>
                      <a:pt x="477" y="587"/>
                    </a:cubicBezTo>
                    <a:cubicBezTo>
                      <a:pt x="627" y="512"/>
                      <a:pt x="703" y="311"/>
                      <a:pt x="602" y="161"/>
                    </a:cubicBezTo>
                    <a:cubicBezTo>
                      <a:pt x="550" y="57"/>
                      <a:pt x="451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4" name="Google Shape;984;p7"/>
              <p:cNvSpPr/>
              <p:nvPr/>
            </p:nvSpPr>
            <p:spPr>
              <a:xfrm>
                <a:off x="1891750" y="3615225"/>
                <a:ext cx="1442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577" h="560" extrusionOk="0">
                    <a:moveTo>
                      <a:pt x="280" y="1"/>
                    </a:moveTo>
                    <a:cubicBezTo>
                      <a:pt x="151" y="1"/>
                      <a:pt x="48" y="95"/>
                      <a:pt x="25" y="230"/>
                    </a:cubicBezTo>
                    <a:cubicBezTo>
                      <a:pt x="0" y="380"/>
                      <a:pt x="101" y="531"/>
                      <a:pt x="251" y="556"/>
                    </a:cubicBezTo>
                    <a:cubicBezTo>
                      <a:pt x="266" y="558"/>
                      <a:pt x="282" y="560"/>
                      <a:pt x="297" y="560"/>
                    </a:cubicBezTo>
                    <a:cubicBezTo>
                      <a:pt x="426" y="560"/>
                      <a:pt x="529" y="465"/>
                      <a:pt x="552" y="330"/>
                    </a:cubicBezTo>
                    <a:cubicBezTo>
                      <a:pt x="577" y="180"/>
                      <a:pt x="476" y="30"/>
                      <a:pt x="326" y="4"/>
                    </a:cubicBezTo>
                    <a:cubicBezTo>
                      <a:pt x="311" y="2"/>
                      <a:pt x="295" y="1"/>
                      <a:pt x="28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5" name="Google Shape;985;p7"/>
              <p:cNvSpPr/>
              <p:nvPr/>
            </p:nvSpPr>
            <p:spPr>
              <a:xfrm>
                <a:off x="2123575" y="3429625"/>
                <a:ext cx="17575" cy="1540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16" extrusionOk="0">
                    <a:moveTo>
                      <a:pt x="350" y="0"/>
                    </a:moveTo>
                    <a:cubicBezTo>
                      <a:pt x="299" y="0"/>
                      <a:pt x="248" y="12"/>
                      <a:pt x="201" y="35"/>
                    </a:cubicBezTo>
                    <a:cubicBezTo>
                      <a:pt x="51" y="110"/>
                      <a:pt x="1" y="311"/>
                      <a:pt x="76" y="436"/>
                    </a:cubicBezTo>
                    <a:cubicBezTo>
                      <a:pt x="131" y="546"/>
                      <a:pt x="253" y="616"/>
                      <a:pt x="373" y="616"/>
                    </a:cubicBezTo>
                    <a:cubicBezTo>
                      <a:pt x="418" y="616"/>
                      <a:pt x="461" y="606"/>
                      <a:pt x="502" y="586"/>
                    </a:cubicBezTo>
                    <a:cubicBezTo>
                      <a:pt x="652" y="486"/>
                      <a:pt x="702" y="311"/>
                      <a:pt x="627" y="160"/>
                    </a:cubicBezTo>
                    <a:cubicBezTo>
                      <a:pt x="575" y="56"/>
                      <a:pt x="464" y="0"/>
                      <a:pt x="35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6" name="Google Shape;986;p7"/>
              <p:cNvSpPr/>
              <p:nvPr/>
            </p:nvSpPr>
            <p:spPr>
              <a:xfrm>
                <a:off x="2080975" y="3338150"/>
                <a:ext cx="17550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621" extrusionOk="0">
                    <a:moveTo>
                      <a:pt x="369" y="0"/>
                    </a:moveTo>
                    <a:cubicBezTo>
                      <a:pt x="321" y="0"/>
                      <a:pt x="272" y="11"/>
                      <a:pt x="226" y="35"/>
                    </a:cubicBezTo>
                    <a:cubicBezTo>
                      <a:pt x="75" y="110"/>
                      <a:pt x="0" y="310"/>
                      <a:pt x="75" y="461"/>
                    </a:cubicBezTo>
                    <a:cubicBezTo>
                      <a:pt x="145" y="565"/>
                      <a:pt x="250" y="621"/>
                      <a:pt x="358" y="621"/>
                    </a:cubicBezTo>
                    <a:cubicBezTo>
                      <a:pt x="406" y="621"/>
                      <a:pt x="455" y="609"/>
                      <a:pt x="501" y="586"/>
                    </a:cubicBezTo>
                    <a:cubicBezTo>
                      <a:pt x="652" y="511"/>
                      <a:pt x="702" y="310"/>
                      <a:pt x="627" y="160"/>
                    </a:cubicBezTo>
                    <a:cubicBezTo>
                      <a:pt x="575" y="56"/>
                      <a:pt x="475" y="0"/>
                      <a:pt x="36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7" name="Google Shape;987;p7"/>
              <p:cNvSpPr/>
              <p:nvPr/>
            </p:nvSpPr>
            <p:spPr>
              <a:xfrm>
                <a:off x="2015800" y="3544650"/>
                <a:ext cx="11300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2" extrusionOk="0">
                    <a:moveTo>
                      <a:pt x="214" y="0"/>
                    </a:moveTo>
                    <a:cubicBezTo>
                      <a:pt x="184" y="0"/>
                      <a:pt x="154" y="6"/>
                      <a:pt x="126" y="20"/>
                    </a:cubicBezTo>
                    <a:cubicBezTo>
                      <a:pt x="26" y="71"/>
                      <a:pt x="1" y="196"/>
                      <a:pt x="51" y="296"/>
                    </a:cubicBezTo>
                    <a:cubicBezTo>
                      <a:pt x="87" y="350"/>
                      <a:pt x="162" y="391"/>
                      <a:pt x="229" y="391"/>
                    </a:cubicBezTo>
                    <a:cubicBezTo>
                      <a:pt x="256" y="391"/>
                      <a:pt x="280" y="385"/>
                      <a:pt x="301" y="371"/>
                    </a:cubicBezTo>
                    <a:cubicBezTo>
                      <a:pt x="402" y="321"/>
                      <a:pt x="452" y="196"/>
                      <a:pt x="402" y="96"/>
                    </a:cubicBezTo>
                    <a:cubicBezTo>
                      <a:pt x="366" y="41"/>
                      <a:pt x="290" y="0"/>
                      <a:pt x="21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8" name="Google Shape;988;p7"/>
              <p:cNvSpPr/>
              <p:nvPr/>
            </p:nvSpPr>
            <p:spPr>
              <a:xfrm>
                <a:off x="2082850" y="3414200"/>
                <a:ext cx="106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7" extrusionOk="0">
                    <a:moveTo>
                      <a:pt x="224" y="0"/>
                    </a:moveTo>
                    <a:cubicBezTo>
                      <a:pt x="193" y="0"/>
                      <a:pt x="159" y="9"/>
                      <a:pt x="126" y="25"/>
                    </a:cubicBezTo>
                    <a:cubicBezTo>
                      <a:pt x="25" y="75"/>
                      <a:pt x="0" y="176"/>
                      <a:pt x="51" y="276"/>
                    </a:cubicBezTo>
                    <a:cubicBezTo>
                      <a:pt x="84" y="343"/>
                      <a:pt x="140" y="376"/>
                      <a:pt x="203" y="376"/>
                    </a:cubicBezTo>
                    <a:cubicBezTo>
                      <a:pt x="234" y="376"/>
                      <a:pt x="268" y="368"/>
                      <a:pt x="301" y="351"/>
                    </a:cubicBezTo>
                    <a:cubicBezTo>
                      <a:pt x="401" y="301"/>
                      <a:pt x="426" y="201"/>
                      <a:pt x="376" y="101"/>
                    </a:cubicBezTo>
                    <a:cubicBezTo>
                      <a:pt x="343" y="34"/>
                      <a:pt x="287" y="0"/>
                      <a:pt x="22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9" name="Google Shape;989;p7"/>
              <p:cNvSpPr/>
              <p:nvPr/>
            </p:nvSpPr>
            <p:spPr>
              <a:xfrm>
                <a:off x="2050900" y="3531475"/>
                <a:ext cx="11300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3" extrusionOk="0">
                    <a:moveTo>
                      <a:pt x="223" y="1"/>
                    </a:moveTo>
                    <a:cubicBezTo>
                      <a:pt x="196" y="1"/>
                      <a:pt x="172" y="7"/>
                      <a:pt x="151" y="21"/>
                    </a:cubicBezTo>
                    <a:cubicBezTo>
                      <a:pt x="50" y="71"/>
                      <a:pt x="0" y="197"/>
                      <a:pt x="50" y="297"/>
                    </a:cubicBezTo>
                    <a:cubicBezTo>
                      <a:pt x="86" y="351"/>
                      <a:pt x="162" y="392"/>
                      <a:pt x="238" y="392"/>
                    </a:cubicBezTo>
                    <a:cubicBezTo>
                      <a:pt x="268" y="392"/>
                      <a:pt x="298" y="386"/>
                      <a:pt x="326" y="372"/>
                    </a:cubicBezTo>
                    <a:cubicBezTo>
                      <a:pt x="426" y="322"/>
                      <a:pt x="451" y="197"/>
                      <a:pt x="401" y="96"/>
                    </a:cubicBezTo>
                    <a:cubicBezTo>
                      <a:pt x="365" y="42"/>
                      <a:pt x="290" y="1"/>
                      <a:pt x="22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0" name="Google Shape;990;p7"/>
              <p:cNvSpPr/>
              <p:nvPr/>
            </p:nvSpPr>
            <p:spPr>
              <a:xfrm>
                <a:off x="2026450" y="345555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38" y="0"/>
                    </a:moveTo>
                    <a:cubicBezTo>
                      <a:pt x="207" y="0"/>
                      <a:pt x="176" y="9"/>
                      <a:pt x="151" y="26"/>
                    </a:cubicBezTo>
                    <a:cubicBezTo>
                      <a:pt x="51" y="76"/>
                      <a:pt x="1" y="176"/>
                      <a:pt x="51" y="276"/>
                    </a:cubicBezTo>
                    <a:cubicBezTo>
                      <a:pt x="84" y="343"/>
                      <a:pt x="151" y="376"/>
                      <a:pt x="222" y="376"/>
                    </a:cubicBezTo>
                    <a:cubicBezTo>
                      <a:pt x="257" y="376"/>
                      <a:pt x="293" y="368"/>
                      <a:pt x="327" y="351"/>
                    </a:cubicBezTo>
                    <a:cubicBezTo>
                      <a:pt x="427" y="301"/>
                      <a:pt x="452" y="201"/>
                      <a:pt x="402" y="101"/>
                    </a:cubicBezTo>
                    <a:cubicBezTo>
                      <a:pt x="368" y="34"/>
                      <a:pt x="302" y="0"/>
                      <a:pt x="23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1" name="Google Shape;991;p7"/>
              <p:cNvSpPr/>
              <p:nvPr/>
            </p:nvSpPr>
            <p:spPr>
              <a:xfrm>
                <a:off x="1965675" y="3363575"/>
                <a:ext cx="11300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2" extrusionOk="0">
                    <a:moveTo>
                      <a:pt x="223" y="0"/>
                    </a:moveTo>
                    <a:cubicBezTo>
                      <a:pt x="197" y="0"/>
                      <a:pt x="172" y="6"/>
                      <a:pt x="151" y="20"/>
                    </a:cubicBezTo>
                    <a:cubicBezTo>
                      <a:pt x="51" y="70"/>
                      <a:pt x="1" y="196"/>
                      <a:pt x="51" y="296"/>
                    </a:cubicBezTo>
                    <a:cubicBezTo>
                      <a:pt x="87" y="350"/>
                      <a:pt x="162" y="391"/>
                      <a:pt x="239" y="391"/>
                    </a:cubicBezTo>
                    <a:cubicBezTo>
                      <a:pt x="269" y="391"/>
                      <a:pt x="298" y="385"/>
                      <a:pt x="326" y="371"/>
                    </a:cubicBezTo>
                    <a:cubicBezTo>
                      <a:pt x="427" y="321"/>
                      <a:pt x="452" y="196"/>
                      <a:pt x="402" y="95"/>
                    </a:cubicBezTo>
                    <a:cubicBezTo>
                      <a:pt x="366" y="41"/>
                      <a:pt x="290" y="0"/>
                      <a:pt x="22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2" name="Google Shape;992;p7"/>
              <p:cNvSpPr/>
              <p:nvPr/>
            </p:nvSpPr>
            <p:spPr>
              <a:xfrm>
                <a:off x="1859800" y="3483850"/>
                <a:ext cx="18800" cy="16325"/>
              </a:xfrm>
              <a:custGeom>
                <a:avLst/>
                <a:gdLst/>
                <a:ahLst/>
                <a:cxnLst/>
                <a:rect l="l" t="t" r="r" b="b"/>
                <a:pathLst>
                  <a:path w="752" h="653" extrusionOk="0">
                    <a:moveTo>
                      <a:pt x="377" y="1"/>
                    </a:moveTo>
                    <a:cubicBezTo>
                      <a:pt x="325" y="1"/>
                      <a:pt x="273" y="15"/>
                      <a:pt x="226" y="46"/>
                    </a:cubicBezTo>
                    <a:cubicBezTo>
                      <a:pt x="50" y="122"/>
                      <a:pt x="0" y="322"/>
                      <a:pt x="75" y="472"/>
                    </a:cubicBezTo>
                    <a:cubicBezTo>
                      <a:pt x="149" y="583"/>
                      <a:pt x="276" y="652"/>
                      <a:pt x="398" y="652"/>
                    </a:cubicBezTo>
                    <a:cubicBezTo>
                      <a:pt x="442" y="652"/>
                      <a:pt x="486" y="643"/>
                      <a:pt x="526" y="623"/>
                    </a:cubicBezTo>
                    <a:cubicBezTo>
                      <a:pt x="677" y="523"/>
                      <a:pt x="752" y="322"/>
                      <a:pt x="652" y="172"/>
                    </a:cubicBezTo>
                    <a:cubicBezTo>
                      <a:pt x="600" y="69"/>
                      <a:pt x="490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3" name="Google Shape;993;p7"/>
              <p:cNvSpPr/>
              <p:nvPr/>
            </p:nvSpPr>
            <p:spPr>
              <a:xfrm>
                <a:off x="1995750" y="3618850"/>
                <a:ext cx="1757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1" extrusionOk="0">
                    <a:moveTo>
                      <a:pt x="350" y="0"/>
                    </a:moveTo>
                    <a:cubicBezTo>
                      <a:pt x="299" y="0"/>
                      <a:pt x="248" y="12"/>
                      <a:pt x="201" y="35"/>
                    </a:cubicBezTo>
                    <a:cubicBezTo>
                      <a:pt x="51" y="110"/>
                      <a:pt x="1" y="311"/>
                      <a:pt x="76" y="461"/>
                    </a:cubicBezTo>
                    <a:cubicBezTo>
                      <a:pt x="128" y="565"/>
                      <a:pt x="239" y="621"/>
                      <a:pt x="353" y="621"/>
                    </a:cubicBezTo>
                    <a:cubicBezTo>
                      <a:pt x="404" y="621"/>
                      <a:pt x="455" y="610"/>
                      <a:pt x="502" y="586"/>
                    </a:cubicBezTo>
                    <a:cubicBezTo>
                      <a:pt x="652" y="511"/>
                      <a:pt x="702" y="311"/>
                      <a:pt x="627" y="160"/>
                    </a:cubicBezTo>
                    <a:cubicBezTo>
                      <a:pt x="575" y="56"/>
                      <a:pt x="464" y="0"/>
                      <a:pt x="35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4" name="Google Shape;994;p7"/>
              <p:cNvSpPr/>
              <p:nvPr/>
            </p:nvSpPr>
            <p:spPr>
              <a:xfrm>
                <a:off x="1990125" y="3474350"/>
                <a:ext cx="6275" cy="582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233" extrusionOk="0">
                    <a:moveTo>
                      <a:pt x="125" y="0"/>
                    </a:moveTo>
                    <a:cubicBezTo>
                      <a:pt x="75" y="0"/>
                      <a:pt x="0" y="25"/>
                      <a:pt x="0" y="101"/>
                    </a:cubicBezTo>
                    <a:cubicBezTo>
                      <a:pt x="0" y="176"/>
                      <a:pt x="25" y="226"/>
                      <a:pt x="100" y="226"/>
                    </a:cubicBezTo>
                    <a:cubicBezTo>
                      <a:pt x="114" y="230"/>
                      <a:pt x="126" y="232"/>
                      <a:pt x="138" y="232"/>
                    </a:cubicBezTo>
                    <a:cubicBezTo>
                      <a:pt x="192" y="232"/>
                      <a:pt x="226" y="188"/>
                      <a:pt x="226" y="126"/>
                    </a:cubicBezTo>
                    <a:cubicBezTo>
                      <a:pt x="251" y="76"/>
                      <a:pt x="201" y="0"/>
                      <a:pt x="12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5" name="Google Shape;995;p7"/>
              <p:cNvSpPr/>
              <p:nvPr/>
            </p:nvSpPr>
            <p:spPr>
              <a:xfrm>
                <a:off x="1886725" y="3555150"/>
                <a:ext cx="7550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79" extrusionOk="0">
                    <a:moveTo>
                      <a:pt x="161" y="0"/>
                    </a:moveTo>
                    <a:cubicBezTo>
                      <a:pt x="140" y="0"/>
                      <a:pt x="119" y="9"/>
                      <a:pt x="101" y="26"/>
                    </a:cubicBezTo>
                    <a:cubicBezTo>
                      <a:pt x="26" y="52"/>
                      <a:pt x="1" y="127"/>
                      <a:pt x="26" y="202"/>
                    </a:cubicBezTo>
                    <a:cubicBezTo>
                      <a:pt x="58" y="250"/>
                      <a:pt x="101" y="278"/>
                      <a:pt x="148" y="278"/>
                    </a:cubicBezTo>
                    <a:cubicBezTo>
                      <a:pt x="173" y="278"/>
                      <a:pt x="200" y="270"/>
                      <a:pt x="226" y="252"/>
                    </a:cubicBezTo>
                    <a:cubicBezTo>
                      <a:pt x="276" y="227"/>
                      <a:pt x="302" y="152"/>
                      <a:pt x="276" y="77"/>
                    </a:cubicBezTo>
                    <a:cubicBezTo>
                      <a:pt x="244" y="28"/>
                      <a:pt x="201" y="0"/>
                      <a:pt x="16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6" name="Google Shape;996;p7"/>
              <p:cNvSpPr/>
              <p:nvPr/>
            </p:nvSpPr>
            <p:spPr>
              <a:xfrm>
                <a:off x="1905525" y="3595250"/>
                <a:ext cx="7550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79" extrusionOk="0">
                    <a:moveTo>
                      <a:pt x="155" y="0"/>
                    </a:moveTo>
                    <a:cubicBezTo>
                      <a:pt x="129" y="0"/>
                      <a:pt x="102" y="9"/>
                      <a:pt x="76" y="27"/>
                    </a:cubicBezTo>
                    <a:cubicBezTo>
                      <a:pt x="26" y="52"/>
                      <a:pt x="1" y="127"/>
                      <a:pt x="26" y="202"/>
                    </a:cubicBezTo>
                    <a:cubicBezTo>
                      <a:pt x="42" y="251"/>
                      <a:pt x="89" y="278"/>
                      <a:pt x="135" y="278"/>
                    </a:cubicBezTo>
                    <a:cubicBezTo>
                      <a:pt x="159" y="278"/>
                      <a:pt x="183" y="270"/>
                      <a:pt x="201" y="252"/>
                    </a:cubicBezTo>
                    <a:cubicBezTo>
                      <a:pt x="276" y="227"/>
                      <a:pt x="301" y="152"/>
                      <a:pt x="276" y="77"/>
                    </a:cubicBezTo>
                    <a:cubicBezTo>
                      <a:pt x="244" y="28"/>
                      <a:pt x="201" y="0"/>
                      <a:pt x="15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7" name="Google Shape;997;p7"/>
              <p:cNvSpPr/>
              <p:nvPr/>
            </p:nvSpPr>
            <p:spPr>
              <a:xfrm>
                <a:off x="1936850" y="3507150"/>
                <a:ext cx="505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7" extrusionOk="0">
                    <a:moveTo>
                      <a:pt x="111" y="0"/>
                    </a:moveTo>
                    <a:cubicBezTo>
                      <a:pt x="92" y="0"/>
                      <a:pt x="72" y="6"/>
                      <a:pt x="51" y="17"/>
                    </a:cubicBezTo>
                    <a:cubicBezTo>
                      <a:pt x="26" y="42"/>
                      <a:pt x="1" y="92"/>
                      <a:pt x="26" y="117"/>
                    </a:cubicBezTo>
                    <a:cubicBezTo>
                      <a:pt x="44" y="154"/>
                      <a:pt x="76" y="177"/>
                      <a:pt x="111" y="177"/>
                    </a:cubicBezTo>
                    <a:cubicBezTo>
                      <a:pt x="124" y="177"/>
                      <a:pt x="138" y="174"/>
                      <a:pt x="151" y="167"/>
                    </a:cubicBezTo>
                    <a:cubicBezTo>
                      <a:pt x="176" y="142"/>
                      <a:pt x="201" y="92"/>
                      <a:pt x="176" y="42"/>
                    </a:cubicBezTo>
                    <a:cubicBezTo>
                      <a:pt x="162" y="12"/>
                      <a:pt x="138" y="0"/>
                      <a:pt x="11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8" name="Google Shape;998;p7"/>
              <p:cNvSpPr/>
              <p:nvPr/>
            </p:nvSpPr>
            <p:spPr>
              <a:xfrm>
                <a:off x="1907400" y="3564325"/>
                <a:ext cx="50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2" extrusionOk="0">
                    <a:moveTo>
                      <a:pt x="91" y="1"/>
                    </a:moveTo>
                    <a:cubicBezTo>
                      <a:pt x="78" y="1"/>
                      <a:pt x="64" y="4"/>
                      <a:pt x="51" y="10"/>
                    </a:cubicBezTo>
                    <a:cubicBezTo>
                      <a:pt x="26" y="35"/>
                      <a:pt x="1" y="86"/>
                      <a:pt x="26" y="136"/>
                    </a:cubicBezTo>
                    <a:cubicBezTo>
                      <a:pt x="44" y="153"/>
                      <a:pt x="74" y="171"/>
                      <a:pt x="108" y="171"/>
                    </a:cubicBezTo>
                    <a:cubicBezTo>
                      <a:pt x="122" y="171"/>
                      <a:pt x="137" y="168"/>
                      <a:pt x="151" y="161"/>
                    </a:cubicBezTo>
                    <a:cubicBezTo>
                      <a:pt x="176" y="136"/>
                      <a:pt x="201" y="86"/>
                      <a:pt x="176" y="60"/>
                    </a:cubicBezTo>
                    <a:cubicBezTo>
                      <a:pt x="158" y="24"/>
                      <a:pt x="126" y="1"/>
                      <a:pt x="9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9" name="Google Shape;999;p7"/>
              <p:cNvSpPr/>
              <p:nvPr/>
            </p:nvSpPr>
            <p:spPr>
              <a:xfrm>
                <a:off x="1921200" y="3512925"/>
                <a:ext cx="5025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2" extrusionOk="0">
                    <a:moveTo>
                      <a:pt x="103" y="1"/>
                    </a:moveTo>
                    <a:cubicBezTo>
                      <a:pt x="92" y="1"/>
                      <a:pt x="83" y="4"/>
                      <a:pt x="75" y="11"/>
                    </a:cubicBezTo>
                    <a:cubicBezTo>
                      <a:pt x="25" y="36"/>
                      <a:pt x="0" y="86"/>
                      <a:pt x="25" y="137"/>
                    </a:cubicBezTo>
                    <a:cubicBezTo>
                      <a:pt x="43" y="154"/>
                      <a:pt x="73" y="172"/>
                      <a:pt x="107" y="172"/>
                    </a:cubicBezTo>
                    <a:cubicBezTo>
                      <a:pt x="121" y="172"/>
                      <a:pt x="136" y="169"/>
                      <a:pt x="151" y="162"/>
                    </a:cubicBezTo>
                    <a:cubicBezTo>
                      <a:pt x="176" y="137"/>
                      <a:pt x="201" y="86"/>
                      <a:pt x="176" y="36"/>
                    </a:cubicBezTo>
                    <a:cubicBezTo>
                      <a:pt x="158" y="19"/>
                      <a:pt x="128" y="1"/>
                      <a:pt x="10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0" name="Google Shape;1000;p7"/>
              <p:cNvSpPr/>
              <p:nvPr/>
            </p:nvSpPr>
            <p:spPr>
              <a:xfrm>
                <a:off x="1931850" y="3546150"/>
                <a:ext cx="5025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2" extrusionOk="0">
                    <a:moveTo>
                      <a:pt x="100" y="1"/>
                    </a:moveTo>
                    <a:cubicBezTo>
                      <a:pt x="91" y="1"/>
                      <a:pt x="82" y="4"/>
                      <a:pt x="75" y="11"/>
                    </a:cubicBezTo>
                    <a:cubicBezTo>
                      <a:pt x="25" y="36"/>
                      <a:pt x="0" y="86"/>
                      <a:pt x="25" y="136"/>
                    </a:cubicBezTo>
                    <a:cubicBezTo>
                      <a:pt x="43" y="154"/>
                      <a:pt x="73" y="171"/>
                      <a:pt x="107" y="171"/>
                    </a:cubicBezTo>
                    <a:cubicBezTo>
                      <a:pt x="121" y="171"/>
                      <a:pt x="136" y="168"/>
                      <a:pt x="151" y="161"/>
                    </a:cubicBezTo>
                    <a:cubicBezTo>
                      <a:pt x="201" y="136"/>
                      <a:pt x="201" y="86"/>
                      <a:pt x="176" y="61"/>
                    </a:cubicBezTo>
                    <a:cubicBezTo>
                      <a:pt x="157" y="24"/>
                      <a:pt x="126" y="1"/>
                      <a:pt x="10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1" name="Google Shape;1001;p7"/>
              <p:cNvSpPr/>
              <p:nvPr/>
            </p:nvSpPr>
            <p:spPr>
              <a:xfrm>
                <a:off x="1958775" y="3586725"/>
                <a:ext cx="5050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67" extrusionOk="0">
                    <a:moveTo>
                      <a:pt x="112" y="0"/>
                    </a:moveTo>
                    <a:cubicBezTo>
                      <a:pt x="93" y="0"/>
                      <a:pt x="72" y="6"/>
                      <a:pt x="51" y="17"/>
                    </a:cubicBezTo>
                    <a:cubicBezTo>
                      <a:pt x="26" y="42"/>
                      <a:pt x="1" y="92"/>
                      <a:pt x="26" y="117"/>
                    </a:cubicBezTo>
                    <a:cubicBezTo>
                      <a:pt x="51" y="167"/>
                      <a:pt x="101" y="167"/>
                      <a:pt x="126" y="167"/>
                    </a:cubicBezTo>
                    <a:cubicBezTo>
                      <a:pt x="176" y="142"/>
                      <a:pt x="201" y="92"/>
                      <a:pt x="176" y="42"/>
                    </a:cubicBezTo>
                    <a:cubicBezTo>
                      <a:pt x="162" y="12"/>
                      <a:pt x="138" y="0"/>
                      <a:pt x="11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2" name="Google Shape;1002;p7"/>
              <p:cNvSpPr/>
              <p:nvPr/>
            </p:nvSpPr>
            <p:spPr>
              <a:xfrm>
                <a:off x="2002025" y="3531125"/>
                <a:ext cx="8175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27" h="287" extrusionOk="0">
                    <a:moveTo>
                      <a:pt x="161" y="0"/>
                    </a:moveTo>
                    <a:cubicBezTo>
                      <a:pt x="141" y="0"/>
                      <a:pt x="121" y="3"/>
                      <a:pt x="101" y="10"/>
                    </a:cubicBezTo>
                    <a:cubicBezTo>
                      <a:pt x="25" y="60"/>
                      <a:pt x="0" y="135"/>
                      <a:pt x="50" y="211"/>
                    </a:cubicBezTo>
                    <a:cubicBezTo>
                      <a:pt x="67" y="259"/>
                      <a:pt x="114" y="287"/>
                      <a:pt x="159" y="287"/>
                    </a:cubicBezTo>
                    <a:cubicBezTo>
                      <a:pt x="184" y="287"/>
                      <a:pt x="208" y="278"/>
                      <a:pt x="226" y="261"/>
                    </a:cubicBezTo>
                    <a:cubicBezTo>
                      <a:pt x="301" y="236"/>
                      <a:pt x="326" y="135"/>
                      <a:pt x="301" y="60"/>
                    </a:cubicBezTo>
                    <a:cubicBezTo>
                      <a:pt x="264" y="23"/>
                      <a:pt x="214" y="0"/>
                      <a:pt x="16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3" name="Google Shape;1003;p7"/>
              <p:cNvSpPr/>
              <p:nvPr/>
            </p:nvSpPr>
            <p:spPr>
              <a:xfrm>
                <a:off x="1943125" y="3472225"/>
                <a:ext cx="7550" cy="65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62" extrusionOk="0">
                    <a:moveTo>
                      <a:pt x="135" y="0"/>
                    </a:moveTo>
                    <a:cubicBezTo>
                      <a:pt x="116" y="0"/>
                      <a:pt x="96" y="3"/>
                      <a:pt x="76" y="10"/>
                    </a:cubicBezTo>
                    <a:cubicBezTo>
                      <a:pt x="25" y="35"/>
                      <a:pt x="0" y="135"/>
                      <a:pt x="25" y="186"/>
                    </a:cubicBezTo>
                    <a:cubicBezTo>
                      <a:pt x="42" y="234"/>
                      <a:pt x="89" y="262"/>
                      <a:pt x="134" y="262"/>
                    </a:cubicBezTo>
                    <a:cubicBezTo>
                      <a:pt x="159" y="262"/>
                      <a:pt x="183" y="253"/>
                      <a:pt x="201" y="236"/>
                    </a:cubicBezTo>
                    <a:cubicBezTo>
                      <a:pt x="276" y="211"/>
                      <a:pt x="301" y="135"/>
                      <a:pt x="251" y="60"/>
                    </a:cubicBezTo>
                    <a:cubicBezTo>
                      <a:pt x="233" y="24"/>
                      <a:pt x="187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4" name="Google Shape;1004;p7"/>
              <p:cNvSpPr/>
              <p:nvPr/>
            </p:nvSpPr>
            <p:spPr>
              <a:xfrm>
                <a:off x="2473200" y="2949425"/>
                <a:ext cx="1130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6" extrusionOk="0">
                    <a:moveTo>
                      <a:pt x="231" y="0"/>
                    </a:moveTo>
                    <a:cubicBezTo>
                      <a:pt x="205" y="0"/>
                      <a:pt x="178" y="6"/>
                      <a:pt x="151" y="20"/>
                    </a:cubicBezTo>
                    <a:cubicBezTo>
                      <a:pt x="51" y="70"/>
                      <a:pt x="1" y="195"/>
                      <a:pt x="76" y="295"/>
                    </a:cubicBezTo>
                    <a:cubicBezTo>
                      <a:pt x="109" y="362"/>
                      <a:pt x="165" y="396"/>
                      <a:pt x="228" y="396"/>
                    </a:cubicBezTo>
                    <a:cubicBezTo>
                      <a:pt x="260" y="396"/>
                      <a:pt x="293" y="387"/>
                      <a:pt x="326" y="371"/>
                    </a:cubicBezTo>
                    <a:cubicBezTo>
                      <a:pt x="427" y="321"/>
                      <a:pt x="452" y="195"/>
                      <a:pt x="402" y="120"/>
                    </a:cubicBezTo>
                    <a:cubicBezTo>
                      <a:pt x="365" y="47"/>
                      <a:pt x="301" y="0"/>
                      <a:pt x="23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5" name="Google Shape;1005;p7"/>
              <p:cNvSpPr/>
              <p:nvPr/>
            </p:nvSpPr>
            <p:spPr>
              <a:xfrm>
                <a:off x="2500775" y="3008175"/>
                <a:ext cx="11300" cy="97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88" extrusionOk="0">
                    <a:moveTo>
                      <a:pt x="231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25" y="76"/>
                      <a:pt x="0" y="176"/>
                      <a:pt x="50" y="276"/>
                    </a:cubicBezTo>
                    <a:cubicBezTo>
                      <a:pt x="84" y="343"/>
                      <a:pt x="151" y="388"/>
                      <a:pt x="221" y="388"/>
                    </a:cubicBezTo>
                    <a:cubicBezTo>
                      <a:pt x="256" y="388"/>
                      <a:pt x="293" y="377"/>
                      <a:pt x="326" y="351"/>
                    </a:cubicBezTo>
                    <a:cubicBezTo>
                      <a:pt x="401" y="301"/>
                      <a:pt x="451" y="201"/>
                      <a:pt x="401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6" name="Google Shape;1006;p7"/>
              <p:cNvSpPr/>
              <p:nvPr/>
            </p:nvSpPr>
            <p:spPr>
              <a:xfrm>
                <a:off x="2546500" y="2879475"/>
                <a:ext cx="75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7" extrusionOk="0">
                    <a:moveTo>
                      <a:pt x="145" y="1"/>
                    </a:moveTo>
                    <a:cubicBezTo>
                      <a:pt x="130" y="1"/>
                      <a:pt x="115" y="4"/>
                      <a:pt x="101" y="11"/>
                    </a:cubicBezTo>
                    <a:cubicBezTo>
                      <a:pt x="26" y="36"/>
                      <a:pt x="1" y="111"/>
                      <a:pt x="51" y="186"/>
                    </a:cubicBezTo>
                    <a:cubicBezTo>
                      <a:pt x="69" y="223"/>
                      <a:pt x="115" y="246"/>
                      <a:pt x="157" y="246"/>
                    </a:cubicBezTo>
                    <a:cubicBezTo>
                      <a:pt x="173" y="246"/>
                      <a:pt x="188" y="243"/>
                      <a:pt x="201" y="236"/>
                    </a:cubicBezTo>
                    <a:cubicBezTo>
                      <a:pt x="277" y="186"/>
                      <a:pt x="302" y="136"/>
                      <a:pt x="252" y="61"/>
                    </a:cubicBezTo>
                    <a:cubicBezTo>
                      <a:pt x="233" y="24"/>
                      <a:pt x="188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7" name="Google Shape;1007;p7"/>
              <p:cNvSpPr/>
              <p:nvPr/>
            </p:nvSpPr>
            <p:spPr>
              <a:xfrm>
                <a:off x="2503900" y="296305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53" y="0"/>
                    </a:moveTo>
                    <a:cubicBezTo>
                      <a:pt x="129" y="0"/>
                      <a:pt x="102" y="8"/>
                      <a:pt x="76" y="26"/>
                    </a:cubicBezTo>
                    <a:cubicBezTo>
                      <a:pt x="26" y="51"/>
                      <a:pt x="1" y="126"/>
                      <a:pt x="26" y="177"/>
                    </a:cubicBezTo>
                    <a:cubicBezTo>
                      <a:pt x="58" y="225"/>
                      <a:pt x="101" y="253"/>
                      <a:pt x="141" y="253"/>
                    </a:cubicBezTo>
                    <a:cubicBezTo>
                      <a:pt x="162" y="253"/>
                      <a:pt x="183" y="244"/>
                      <a:pt x="201" y="227"/>
                    </a:cubicBezTo>
                    <a:cubicBezTo>
                      <a:pt x="251" y="202"/>
                      <a:pt x="276" y="126"/>
                      <a:pt x="251" y="76"/>
                    </a:cubicBezTo>
                    <a:cubicBezTo>
                      <a:pt x="235" y="28"/>
                      <a:pt x="198" y="0"/>
                      <a:pt x="15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8" name="Google Shape;1008;p7"/>
              <p:cNvSpPr/>
              <p:nvPr/>
            </p:nvSpPr>
            <p:spPr>
              <a:xfrm>
                <a:off x="2523950" y="2887850"/>
                <a:ext cx="69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3" extrusionOk="0">
                    <a:moveTo>
                      <a:pt x="160" y="1"/>
                    </a:moveTo>
                    <a:cubicBezTo>
                      <a:pt x="140" y="1"/>
                      <a:pt x="119" y="9"/>
                      <a:pt x="101" y="27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5"/>
                      <a:pt x="103" y="242"/>
                      <a:pt x="140" y="242"/>
                    </a:cubicBezTo>
                    <a:cubicBezTo>
                      <a:pt x="161" y="242"/>
                      <a:pt x="183" y="236"/>
                      <a:pt x="201" y="227"/>
                    </a:cubicBezTo>
                    <a:cubicBezTo>
                      <a:pt x="276" y="202"/>
                      <a:pt x="276" y="127"/>
                      <a:pt x="251" y="77"/>
                    </a:cubicBezTo>
                    <a:cubicBezTo>
                      <a:pt x="235" y="28"/>
                      <a:pt x="198" y="1"/>
                      <a:pt x="16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9" name="Google Shape;1009;p7"/>
              <p:cNvSpPr/>
              <p:nvPr/>
            </p:nvSpPr>
            <p:spPr>
              <a:xfrm>
                <a:off x="2539625" y="2936500"/>
                <a:ext cx="6900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6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0" y="10"/>
                    </a:cubicBezTo>
                    <a:cubicBezTo>
                      <a:pt x="25" y="61"/>
                      <a:pt x="0" y="136"/>
                      <a:pt x="50" y="186"/>
                    </a:cubicBezTo>
                    <a:cubicBezTo>
                      <a:pt x="69" y="223"/>
                      <a:pt x="114" y="246"/>
                      <a:pt x="156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276" y="136"/>
                      <a:pt x="251" y="61"/>
                    </a:cubicBezTo>
                    <a:cubicBezTo>
                      <a:pt x="232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0" name="Google Shape;1010;p7"/>
              <p:cNvSpPr/>
              <p:nvPr/>
            </p:nvSpPr>
            <p:spPr>
              <a:xfrm>
                <a:off x="2578475" y="2995400"/>
                <a:ext cx="75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46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0" y="10"/>
                    </a:cubicBezTo>
                    <a:cubicBezTo>
                      <a:pt x="25" y="60"/>
                      <a:pt x="0" y="111"/>
                      <a:pt x="50" y="186"/>
                    </a:cubicBezTo>
                    <a:cubicBezTo>
                      <a:pt x="69" y="222"/>
                      <a:pt x="114" y="246"/>
                      <a:pt x="156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301" y="136"/>
                      <a:pt x="251" y="60"/>
                    </a:cubicBezTo>
                    <a:cubicBezTo>
                      <a:pt x="232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1" name="Google Shape;1011;p7"/>
              <p:cNvSpPr/>
              <p:nvPr/>
            </p:nvSpPr>
            <p:spPr>
              <a:xfrm>
                <a:off x="2555275" y="28283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59" y="9"/>
                      <a:pt x="126" y="26"/>
                    </a:cubicBezTo>
                    <a:cubicBezTo>
                      <a:pt x="51" y="76"/>
                      <a:pt x="1" y="201"/>
                      <a:pt x="51" y="276"/>
                    </a:cubicBezTo>
                    <a:cubicBezTo>
                      <a:pt x="88" y="350"/>
                      <a:pt x="165" y="396"/>
                      <a:pt x="243" y="396"/>
                    </a:cubicBezTo>
                    <a:cubicBezTo>
                      <a:pt x="271" y="396"/>
                      <a:pt x="300" y="390"/>
                      <a:pt x="327" y="377"/>
                    </a:cubicBezTo>
                    <a:cubicBezTo>
                      <a:pt x="427" y="326"/>
                      <a:pt x="452" y="201"/>
                      <a:pt x="402" y="101"/>
                    </a:cubicBezTo>
                    <a:cubicBezTo>
                      <a:pt x="368" y="34"/>
                      <a:pt x="302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2" name="Google Shape;1012;p7"/>
              <p:cNvSpPr/>
              <p:nvPr/>
            </p:nvSpPr>
            <p:spPr>
              <a:xfrm>
                <a:off x="2089750" y="3510675"/>
                <a:ext cx="9425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7" extrusionOk="0">
                    <a:moveTo>
                      <a:pt x="201" y="1"/>
                    </a:moveTo>
                    <a:cubicBezTo>
                      <a:pt x="100" y="1"/>
                      <a:pt x="25" y="76"/>
                      <a:pt x="0" y="151"/>
                    </a:cubicBezTo>
                    <a:cubicBezTo>
                      <a:pt x="0" y="252"/>
                      <a:pt x="50" y="352"/>
                      <a:pt x="150" y="352"/>
                    </a:cubicBezTo>
                    <a:cubicBezTo>
                      <a:pt x="164" y="355"/>
                      <a:pt x="176" y="357"/>
                      <a:pt x="189" y="357"/>
                    </a:cubicBezTo>
                    <a:cubicBezTo>
                      <a:pt x="270" y="357"/>
                      <a:pt x="329" y="289"/>
                      <a:pt x="351" y="201"/>
                    </a:cubicBezTo>
                    <a:cubicBezTo>
                      <a:pt x="376" y="126"/>
                      <a:pt x="301" y="26"/>
                      <a:pt x="20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3" name="Google Shape;1013;p7"/>
              <p:cNvSpPr/>
              <p:nvPr/>
            </p:nvSpPr>
            <p:spPr>
              <a:xfrm>
                <a:off x="1939375" y="362910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24" y="1"/>
                    </a:moveTo>
                    <a:cubicBezTo>
                      <a:pt x="192" y="1"/>
                      <a:pt x="159" y="9"/>
                      <a:pt x="125" y="26"/>
                    </a:cubicBezTo>
                    <a:cubicBezTo>
                      <a:pt x="25" y="76"/>
                      <a:pt x="0" y="176"/>
                      <a:pt x="50" y="277"/>
                    </a:cubicBezTo>
                    <a:cubicBezTo>
                      <a:pt x="84" y="343"/>
                      <a:pt x="139" y="377"/>
                      <a:pt x="202" y="377"/>
                    </a:cubicBezTo>
                    <a:cubicBezTo>
                      <a:pt x="234" y="377"/>
                      <a:pt x="267" y="368"/>
                      <a:pt x="301" y="352"/>
                    </a:cubicBezTo>
                    <a:cubicBezTo>
                      <a:pt x="401" y="302"/>
                      <a:pt x="451" y="201"/>
                      <a:pt x="376" y="101"/>
                    </a:cubicBezTo>
                    <a:cubicBezTo>
                      <a:pt x="343" y="34"/>
                      <a:pt x="287" y="1"/>
                      <a:pt x="22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4" name="Google Shape;1014;p7"/>
              <p:cNvSpPr/>
              <p:nvPr/>
            </p:nvSpPr>
            <p:spPr>
              <a:xfrm>
                <a:off x="1966300" y="3687375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59" y="9"/>
                      <a:pt x="126" y="26"/>
                    </a:cubicBezTo>
                    <a:cubicBezTo>
                      <a:pt x="26" y="76"/>
                      <a:pt x="1" y="201"/>
                      <a:pt x="51" y="276"/>
                    </a:cubicBezTo>
                    <a:cubicBezTo>
                      <a:pt x="88" y="350"/>
                      <a:pt x="165" y="396"/>
                      <a:pt x="242" y="396"/>
                    </a:cubicBezTo>
                    <a:cubicBezTo>
                      <a:pt x="271" y="396"/>
                      <a:pt x="300" y="390"/>
                      <a:pt x="327" y="377"/>
                    </a:cubicBezTo>
                    <a:cubicBezTo>
                      <a:pt x="402" y="326"/>
                      <a:pt x="452" y="201"/>
                      <a:pt x="402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5" name="Google Shape;1015;p7"/>
              <p:cNvSpPr/>
              <p:nvPr/>
            </p:nvSpPr>
            <p:spPr>
              <a:xfrm>
                <a:off x="2012050" y="3558675"/>
                <a:ext cx="75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7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1" y="11"/>
                    </a:cubicBezTo>
                    <a:cubicBezTo>
                      <a:pt x="25" y="61"/>
                      <a:pt x="0" y="136"/>
                      <a:pt x="50" y="186"/>
                    </a:cubicBezTo>
                    <a:cubicBezTo>
                      <a:pt x="69" y="223"/>
                      <a:pt x="114" y="246"/>
                      <a:pt x="157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301" y="136"/>
                      <a:pt x="251" y="61"/>
                    </a:cubicBezTo>
                    <a:cubicBezTo>
                      <a:pt x="233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6" name="Google Shape;1016;p7"/>
              <p:cNvSpPr/>
              <p:nvPr/>
            </p:nvSpPr>
            <p:spPr>
              <a:xfrm>
                <a:off x="1969450" y="3642525"/>
                <a:ext cx="690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2" extrusionOk="0">
                    <a:moveTo>
                      <a:pt x="155" y="0"/>
                    </a:moveTo>
                    <a:cubicBezTo>
                      <a:pt x="130" y="0"/>
                      <a:pt x="103" y="6"/>
                      <a:pt x="75" y="15"/>
                    </a:cubicBezTo>
                    <a:cubicBezTo>
                      <a:pt x="25" y="40"/>
                      <a:pt x="0" y="115"/>
                      <a:pt x="25" y="166"/>
                    </a:cubicBezTo>
                    <a:cubicBezTo>
                      <a:pt x="57" y="214"/>
                      <a:pt x="100" y="242"/>
                      <a:pt x="140" y="242"/>
                    </a:cubicBezTo>
                    <a:cubicBezTo>
                      <a:pt x="162" y="242"/>
                      <a:pt x="183" y="233"/>
                      <a:pt x="201" y="216"/>
                    </a:cubicBezTo>
                    <a:cubicBezTo>
                      <a:pt x="251" y="191"/>
                      <a:pt x="276" y="115"/>
                      <a:pt x="251" y="65"/>
                    </a:cubicBezTo>
                    <a:cubicBezTo>
                      <a:pt x="235" y="18"/>
                      <a:pt x="199" y="0"/>
                      <a:pt x="15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7" name="Google Shape;1017;p7"/>
              <p:cNvSpPr/>
              <p:nvPr/>
            </p:nvSpPr>
            <p:spPr>
              <a:xfrm>
                <a:off x="1989500" y="3567325"/>
                <a:ext cx="75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43" extrusionOk="0">
                    <a:moveTo>
                      <a:pt x="162" y="1"/>
                    </a:moveTo>
                    <a:cubicBezTo>
                      <a:pt x="140" y="1"/>
                      <a:pt x="119" y="7"/>
                      <a:pt x="100" y="16"/>
                    </a:cubicBezTo>
                    <a:cubicBezTo>
                      <a:pt x="25" y="41"/>
                      <a:pt x="0" y="116"/>
                      <a:pt x="50" y="166"/>
                    </a:cubicBezTo>
                    <a:cubicBezTo>
                      <a:pt x="66" y="215"/>
                      <a:pt x="103" y="242"/>
                      <a:pt x="141" y="242"/>
                    </a:cubicBezTo>
                    <a:cubicBezTo>
                      <a:pt x="162" y="242"/>
                      <a:pt x="183" y="234"/>
                      <a:pt x="201" y="216"/>
                    </a:cubicBezTo>
                    <a:cubicBezTo>
                      <a:pt x="276" y="191"/>
                      <a:pt x="301" y="116"/>
                      <a:pt x="251" y="66"/>
                    </a:cubicBezTo>
                    <a:cubicBezTo>
                      <a:pt x="235" y="18"/>
                      <a:pt x="199" y="1"/>
                      <a:pt x="162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8" name="Google Shape;1018;p7"/>
              <p:cNvSpPr/>
              <p:nvPr/>
            </p:nvSpPr>
            <p:spPr>
              <a:xfrm>
                <a:off x="2005150" y="3615925"/>
                <a:ext cx="7550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54" extrusionOk="0">
                    <a:moveTo>
                      <a:pt x="160" y="1"/>
                    </a:moveTo>
                    <a:cubicBezTo>
                      <a:pt x="140" y="1"/>
                      <a:pt x="119" y="9"/>
                      <a:pt x="101" y="27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6"/>
                      <a:pt x="104" y="253"/>
                      <a:pt x="142" y="253"/>
                    </a:cubicBezTo>
                    <a:cubicBezTo>
                      <a:pt x="162" y="253"/>
                      <a:pt x="183" y="245"/>
                      <a:pt x="201" y="227"/>
                    </a:cubicBezTo>
                    <a:cubicBezTo>
                      <a:pt x="276" y="202"/>
                      <a:pt x="301" y="127"/>
                      <a:pt x="251" y="77"/>
                    </a:cubicBezTo>
                    <a:cubicBezTo>
                      <a:pt x="235" y="28"/>
                      <a:pt x="198" y="1"/>
                      <a:pt x="16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9" name="Google Shape;1019;p7"/>
              <p:cNvSpPr/>
              <p:nvPr/>
            </p:nvSpPr>
            <p:spPr>
              <a:xfrm>
                <a:off x="2044000" y="3674825"/>
                <a:ext cx="755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2" extrusionOk="0">
                    <a:moveTo>
                      <a:pt x="160" y="0"/>
                    </a:moveTo>
                    <a:cubicBezTo>
                      <a:pt x="139" y="0"/>
                      <a:pt x="119" y="9"/>
                      <a:pt x="101" y="26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5"/>
                      <a:pt x="103" y="242"/>
                      <a:pt x="140" y="242"/>
                    </a:cubicBezTo>
                    <a:cubicBezTo>
                      <a:pt x="161" y="242"/>
                      <a:pt x="183" y="236"/>
                      <a:pt x="201" y="227"/>
                    </a:cubicBezTo>
                    <a:cubicBezTo>
                      <a:pt x="276" y="202"/>
                      <a:pt x="301" y="127"/>
                      <a:pt x="251" y="77"/>
                    </a:cubicBezTo>
                    <a:cubicBezTo>
                      <a:pt x="235" y="28"/>
                      <a:pt x="198" y="0"/>
                      <a:pt x="16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0" name="Google Shape;1020;p7"/>
              <p:cNvSpPr/>
              <p:nvPr/>
            </p:nvSpPr>
            <p:spPr>
              <a:xfrm>
                <a:off x="2107275" y="3593525"/>
                <a:ext cx="11950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21" extrusionOk="0">
                    <a:moveTo>
                      <a:pt x="235" y="1"/>
                    </a:moveTo>
                    <a:cubicBezTo>
                      <a:pt x="207" y="1"/>
                      <a:pt x="178" y="7"/>
                      <a:pt x="151" y="20"/>
                    </a:cubicBezTo>
                    <a:cubicBezTo>
                      <a:pt x="51" y="70"/>
                      <a:pt x="1" y="196"/>
                      <a:pt x="51" y="296"/>
                    </a:cubicBezTo>
                    <a:cubicBezTo>
                      <a:pt x="85" y="382"/>
                      <a:pt x="155" y="420"/>
                      <a:pt x="235" y="420"/>
                    </a:cubicBezTo>
                    <a:cubicBezTo>
                      <a:pt x="272" y="420"/>
                      <a:pt x="312" y="412"/>
                      <a:pt x="352" y="396"/>
                    </a:cubicBezTo>
                    <a:cubicBezTo>
                      <a:pt x="452" y="346"/>
                      <a:pt x="477" y="221"/>
                      <a:pt x="427" y="121"/>
                    </a:cubicBezTo>
                    <a:cubicBezTo>
                      <a:pt x="390" y="47"/>
                      <a:pt x="313" y="1"/>
                      <a:pt x="23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1" name="Google Shape;1021;p7"/>
              <p:cNvSpPr/>
              <p:nvPr/>
            </p:nvSpPr>
            <p:spPr>
              <a:xfrm>
                <a:off x="2020825" y="35075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0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50" y="76"/>
                      <a:pt x="0" y="201"/>
                      <a:pt x="50" y="301"/>
                    </a:cubicBezTo>
                    <a:cubicBezTo>
                      <a:pt x="86" y="356"/>
                      <a:pt x="162" y="397"/>
                      <a:pt x="238" y="397"/>
                    </a:cubicBezTo>
                    <a:cubicBezTo>
                      <a:pt x="268" y="397"/>
                      <a:pt x="298" y="391"/>
                      <a:pt x="326" y="377"/>
                    </a:cubicBezTo>
                    <a:cubicBezTo>
                      <a:pt x="426" y="326"/>
                      <a:pt x="451" y="201"/>
                      <a:pt x="401" y="101"/>
                    </a:cubicBezTo>
                    <a:cubicBezTo>
                      <a:pt x="368" y="34"/>
                      <a:pt x="301" y="1"/>
                      <a:pt x="2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2" name="Google Shape;1022;p7"/>
              <p:cNvSpPr/>
              <p:nvPr/>
            </p:nvSpPr>
            <p:spPr>
              <a:xfrm>
                <a:off x="2040250" y="3425350"/>
                <a:ext cx="9425" cy="84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37" extrusionOk="0">
                    <a:moveTo>
                      <a:pt x="186" y="1"/>
                    </a:moveTo>
                    <a:cubicBezTo>
                      <a:pt x="100" y="1"/>
                      <a:pt x="25" y="66"/>
                      <a:pt x="25" y="131"/>
                    </a:cubicBezTo>
                    <a:cubicBezTo>
                      <a:pt x="0" y="231"/>
                      <a:pt x="75" y="331"/>
                      <a:pt x="176" y="331"/>
                    </a:cubicBezTo>
                    <a:cubicBezTo>
                      <a:pt x="186" y="335"/>
                      <a:pt x="196" y="336"/>
                      <a:pt x="207" y="336"/>
                    </a:cubicBezTo>
                    <a:cubicBezTo>
                      <a:pt x="276" y="336"/>
                      <a:pt x="354" y="271"/>
                      <a:pt x="376" y="206"/>
                    </a:cubicBezTo>
                    <a:cubicBezTo>
                      <a:pt x="376" y="106"/>
                      <a:pt x="301" y="5"/>
                      <a:pt x="226" y="5"/>
                    </a:cubicBezTo>
                    <a:cubicBezTo>
                      <a:pt x="212" y="2"/>
                      <a:pt x="199" y="1"/>
                      <a:pt x="186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3" name="Google Shape;1023;p7"/>
              <p:cNvSpPr/>
              <p:nvPr/>
            </p:nvSpPr>
            <p:spPr>
              <a:xfrm>
                <a:off x="2188750" y="3305925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19" y="1"/>
                    </a:moveTo>
                    <a:cubicBezTo>
                      <a:pt x="194" y="1"/>
                      <a:pt x="171" y="7"/>
                      <a:pt x="150" y="20"/>
                    </a:cubicBezTo>
                    <a:cubicBezTo>
                      <a:pt x="50" y="71"/>
                      <a:pt x="0" y="196"/>
                      <a:pt x="50" y="296"/>
                    </a:cubicBezTo>
                    <a:cubicBezTo>
                      <a:pt x="84" y="363"/>
                      <a:pt x="150" y="396"/>
                      <a:pt x="221" y="396"/>
                    </a:cubicBezTo>
                    <a:cubicBezTo>
                      <a:pt x="256" y="396"/>
                      <a:pt x="292" y="388"/>
                      <a:pt x="326" y="371"/>
                    </a:cubicBezTo>
                    <a:cubicBezTo>
                      <a:pt x="426" y="321"/>
                      <a:pt x="451" y="221"/>
                      <a:pt x="401" y="121"/>
                    </a:cubicBezTo>
                    <a:cubicBezTo>
                      <a:pt x="364" y="47"/>
                      <a:pt x="287" y="1"/>
                      <a:pt x="21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4" name="Google Shape;1024;p7"/>
              <p:cNvSpPr/>
              <p:nvPr/>
            </p:nvSpPr>
            <p:spPr>
              <a:xfrm>
                <a:off x="2161800" y="32476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13" y="0"/>
                    </a:moveTo>
                    <a:cubicBezTo>
                      <a:pt x="184" y="0"/>
                      <a:pt x="154" y="7"/>
                      <a:pt x="126" y="21"/>
                    </a:cubicBezTo>
                    <a:cubicBezTo>
                      <a:pt x="25" y="71"/>
                      <a:pt x="0" y="196"/>
                      <a:pt x="50" y="296"/>
                    </a:cubicBezTo>
                    <a:cubicBezTo>
                      <a:pt x="84" y="363"/>
                      <a:pt x="151" y="397"/>
                      <a:pt x="221" y="397"/>
                    </a:cubicBezTo>
                    <a:cubicBezTo>
                      <a:pt x="257" y="397"/>
                      <a:pt x="293" y="388"/>
                      <a:pt x="326" y="372"/>
                    </a:cubicBezTo>
                    <a:cubicBezTo>
                      <a:pt x="401" y="321"/>
                      <a:pt x="451" y="196"/>
                      <a:pt x="401" y="96"/>
                    </a:cubicBezTo>
                    <a:cubicBezTo>
                      <a:pt x="365" y="42"/>
                      <a:pt x="290" y="0"/>
                      <a:pt x="21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5" name="Google Shape;1025;p7"/>
              <p:cNvSpPr/>
              <p:nvPr/>
            </p:nvSpPr>
            <p:spPr>
              <a:xfrm>
                <a:off x="2119825" y="3380125"/>
                <a:ext cx="6900" cy="6125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5" extrusionOk="0">
                    <a:moveTo>
                      <a:pt x="135" y="0"/>
                    </a:moveTo>
                    <a:cubicBezTo>
                      <a:pt x="116" y="0"/>
                      <a:pt x="95" y="3"/>
                      <a:pt x="75" y="10"/>
                    </a:cubicBezTo>
                    <a:cubicBezTo>
                      <a:pt x="25" y="35"/>
                      <a:pt x="0" y="110"/>
                      <a:pt x="25" y="160"/>
                    </a:cubicBezTo>
                    <a:cubicBezTo>
                      <a:pt x="63" y="217"/>
                      <a:pt x="114" y="245"/>
                      <a:pt x="159" y="245"/>
                    </a:cubicBezTo>
                    <a:cubicBezTo>
                      <a:pt x="174" y="245"/>
                      <a:pt x="188" y="242"/>
                      <a:pt x="201" y="235"/>
                    </a:cubicBezTo>
                    <a:cubicBezTo>
                      <a:pt x="251" y="185"/>
                      <a:pt x="276" y="110"/>
                      <a:pt x="251" y="60"/>
                    </a:cubicBezTo>
                    <a:cubicBezTo>
                      <a:pt x="232" y="23"/>
                      <a:pt x="187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6" name="Google Shape;1026;p7"/>
              <p:cNvSpPr/>
              <p:nvPr/>
            </p:nvSpPr>
            <p:spPr>
              <a:xfrm>
                <a:off x="2163050" y="3296150"/>
                <a:ext cx="69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6" extrusionOk="0">
                    <a:moveTo>
                      <a:pt x="120" y="1"/>
                    </a:moveTo>
                    <a:cubicBezTo>
                      <a:pt x="104" y="1"/>
                      <a:pt x="89" y="4"/>
                      <a:pt x="76" y="10"/>
                    </a:cubicBezTo>
                    <a:cubicBezTo>
                      <a:pt x="0" y="61"/>
                      <a:pt x="0" y="136"/>
                      <a:pt x="26" y="186"/>
                    </a:cubicBezTo>
                    <a:cubicBezTo>
                      <a:pt x="44" y="223"/>
                      <a:pt x="89" y="246"/>
                      <a:pt x="132" y="246"/>
                    </a:cubicBezTo>
                    <a:cubicBezTo>
                      <a:pt x="147" y="246"/>
                      <a:pt x="162" y="243"/>
                      <a:pt x="176" y="236"/>
                    </a:cubicBezTo>
                    <a:cubicBezTo>
                      <a:pt x="251" y="211"/>
                      <a:pt x="276" y="136"/>
                      <a:pt x="226" y="61"/>
                    </a:cubicBezTo>
                    <a:cubicBezTo>
                      <a:pt x="208" y="24"/>
                      <a:pt x="162" y="1"/>
                      <a:pt x="12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7" name="Google Shape;1027;p7"/>
              <p:cNvSpPr/>
              <p:nvPr/>
            </p:nvSpPr>
            <p:spPr>
              <a:xfrm>
                <a:off x="2142375" y="3371350"/>
                <a:ext cx="69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6" extrusionOk="0">
                    <a:moveTo>
                      <a:pt x="145" y="0"/>
                    </a:moveTo>
                    <a:cubicBezTo>
                      <a:pt x="129" y="0"/>
                      <a:pt x="114" y="3"/>
                      <a:pt x="101" y="10"/>
                    </a:cubicBezTo>
                    <a:cubicBezTo>
                      <a:pt x="25" y="60"/>
                      <a:pt x="0" y="135"/>
                      <a:pt x="51" y="185"/>
                    </a:cubicBezTo>
                    <a:cubicBezTo>
                      <a:pt x="69" y="222"/>
                      <a:pt x="114" y="245"/>
                      <a:pt x="157" y="245"/>
                    </a:cubicBezTo>
                    <a:cubicBezTo>
                      <a:pt x="172" y="245"/>
                      <a:pt x="187" y="242"/>
                      <a:pt x="201" y="236"/>
                    </a:cubicBezTo>
                    <a:cubicBezTo>
                      <a:pt x="276" y="211"/>
                      <a:pt x="276" y="135"/>
                      <a:pt x="251" y="60"/>
                    </a:cubicBezTo>
                    <a:cubicBezTo>
                      <a:pt x="233" y="23"/>
                      <a:pt x="187" y="0"/>
                      <a:pt x="14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8" name="Google Shape;1028;p7"/>
              <p:cNvSpPr/>
              <p:nvPr/>
            </p:nvSpPr>
            <p:spPr>
              <a:xfrm>
                <a:off x="2126700" y="332270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60" y="0"/>
                    </a:moveTo>
                    <a:cubicBezTo>
                      <a:pt x="140" y="0"/>
                      <a:pt x="119" y="8"/>
                      <a:pt x="101" y="26"/>
                    </a:cubicBezTo>
                    <a:cubicBezTo>
                      <a:pt x="26" y="51"/>
                      <a:pt x="1" y="126"/>
                      <a:pt x="51" y="177"/>
                    </a:cubicBezTo>
                    <a:cubicBezTo>
                      <a:pt x="67" y="225"/>
                      <a:pt x="104" y="253"/>
                      <a:pt x="142" y="253"/>
                    </a:cubicBezTo>
                    <a:cubicBezTo>
                      <a:pt x="163" y="253"/>
                      <a:pt x="184" y="244"/>
                      <a:pt x="201" y="227"/>
                    </a:cubicBezTo>
                    <a:cubicBezTo>
                      <a:pt x="277" y="202"/>
                      <a:pt x="277" y="126"/>
                      <a:pt x="251" y="76"/>
                    </a:cubicBezTo>
                    <a:cubicBezTo>
                      <a:pt x="235" y="28"/>
                      <a:pt x="198" y="0"/>
                      <a:pt x="16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9" name="Google Shape;1029;p7"/>
              <p:cNvSpPr/>
              <p:nvPr/>
            </p:nvSpPr>
            <p:spPr>
              <a:xfrm>
                <a:off x="2087850" y="326380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54" y="0"/>
                    </a:moveTo>
                    <a:cubicBezTo>
                      <a:pt x="129" y="0"/>
                      <a:pt x="103" y="9"/>
                      <a:pt x="76" y="26"/>
                    </a:cubicBezTo>
                    <a:cubicBezTo>
                      <a:pt x="26" y="51"/>
                      <a:pt x="1" y="127"/>
                      <a:pt x="26" y="177"/>
                    </a:cubicBezTo>
                    <a:cubicBezTo>
                      <a:pt x="58" y="225"/>
                      <a:pt x="101" y="253"/>
                      <a:pt x="141" y="253"/>
                    </a:cubicBezTo>
                    <a:cubicBezTo>
                      <a:pt x="163" y="253"/>
                      <a:pt x="184" y="245"/>
                      <a:pt x="201" y="227"/>
                    </a:cubicBezTo>
                    <a:cubicBezTo>
                      <a:pt x="252" y="202"/>
                      <a:pt x="277" y="127"/>
                      <a:pt x="252" y="76"/>
                    </a:cubicBezTo>
                    <a:cubicBezTo>
                      <a:pt x="235" y="28"/>
                      <a:pt x="198" y="0"/>
                      <a:pt x="15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0" name="Google Shape;1030;p7"/>
              <p:cNvSpPr/>
              <p:nvPr/>
            </p:nvSpPr>
            <p:spPr>
              <a:xfrm>
                <a:off x="2020200" y="3340875"/>
                <a:ext cx="11925" cy="10550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22" extrusionOk="0">
                    <a:moveTo>
                      <a:pt x="230" y="1"/>
                    </a:moveTo>
                    <a:cubicBezTo>
                      <a:pt x="195" y="1"/>
                      <a:pt x="159" y="9"/>
                      <a:pt x="125" y="26"/>
                    </a:cubicBezTo>
                    <a:cubicBezTo>
                      <a:pt x="25" y="76"/>
                      <a:pt x="0" y="201"/>
                      <a:pt x="50" y="302"/>
                    </a:cubicBezTo>
                    <a:cubicBezTo>
                      <a:pt x="87" y="375"/>
                      <a:pt x="164" y="422"/>
                      <a:pt x="242" y="422"/>
                    </a:cubicBezTo>
                    <a:cubicBezTo>
                      <a:pt x="270" y="422"/>
                      <a:pt x="299" y="415"/>
                      <a:pt x="326" y="402"/>
                    </a:cubicBezTo>
                    <a:cubicBezTo>
                      <a:pt x="426" y="327"/>
                      <a:pt x="476" y="201"/>
                      <a:pt x="401" y="101"/>
                    </a:cubicBezTo>
                    <a:cubicBezTo>
                      <a:pt x="368" y="34"/>
                      <a:pt x="301" y="1"/>
                      <a:pt x="2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1" name="Google Shape;1031;p7"/>
              <p:cNvSpPr/>
              <p:nvPr/>
            </p:nvSpPr>
            <p:spPr>
              <a:xfrm>
                <a:off x="2107275" y="34273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60" y="9"/>
                      <a:pt x="126" y="26"/>
                    </a:cubicBezTo>
                    <a:cubicBezTo>
                      <a:pt x="26" y="76"/>
                      <a:pt x="1" y="201"/>
                      <a:pt x="51" y="301"/>
                    </a:cubicBezTo>
                    <a:cubicBezTo>
                      <a:pt x="87" y="356"/>
                      <a:pt x="149" y="397"/>
                      <a:pt x="219" y="397"/>
                    </a:cubicBezTo>
                    <a:cubicBezTo>
                      <a:pt x="246" y="397"/>
                      <a:pt x="274" y="391"/>
                      <a:pt x="302" y="377"/>
                    </a:cubicBezTo>
                    <a:cubicBezTo>
                      <a:pt x="402" y="326"/>
                      <a:pt x="452" y="201"/>
                      <a:pt x="402" y="101"/>
                    </a:cubicBezTo>
                    <a:cubicBezTo>
                      <a:pt x="368" y="34"/>
                      <a:pt x="302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2" name="Google Shape;1032;p7"/>
              <p:cNvSpPr/>
              <p:nvPr/>
            </p:nvSpPr>
            <p:spPr>
              <a:xfrm>
                <a:off x="2584100" y="2831475"/>
                <a:ext cx="9425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7" extrusionOk="0">
                    <a:moveTo>
                      <a:pt x="151" y="1"/>
                    </a:moveTo>
                    <a:cubicBezTo>
                      <a:pt x="51" y="26"/>
                      <a:pt x="1" y="101"/>
                      <a:pt x="1" y="201"/>
                    </a:cubicBezTo>
                    <a:cubicBezTo>
                      <a:pt x="22" y="288"/>
                      <a:pt x="82" y="357"/>
                      <a:pt x="163" y="357"/>
                    </a:cubicBezTo>
                    <a:cubicBezTo>
                      <a:pt x="175" y="357"/>
                      <a:pt x="188" y="355"/>
                      <a:pt x="201" y="352"/>
                    </a:cubicBezTo>
                    <a:cubicBezTo>
                      <a:pt x="301" y="327"/>
                      <a:pt x="377" y="252"/>
                      <a:pt x="352" y="151"/>
                    </a:cubicBezTo>
                    <a:cubicBezTo>
                      <a:pt x="352" y="51"/>
                      <a:pt x="251" y="1"/>
                      <a:pt x="15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3" name="Google Shape;1033;p7"/>
              <p:cNvSpPr/>
              <p:nvPr/>
            </p:nvSpPr>
            <p:spPr>
              <a:xfrm>
                <a:off x="2563425" y="2914200"/>
                <a:ext cx="11925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21" extrusionOk="0">
                    <a:moveTo>
                      <a:pt x="240" y="0"/>
                    </a:moveTo>
                    <a:cubicBezTo>
                      <a:pt x="162" y="0"/>
                      <a:pt x="84" y="34"/>
                      <a:pt x="51" y="100"/>
                    </a:cubicBezTo>
                    <a:cubicBezTo>
                      <a:pt x="1" y="226"/>
                      <a:pt x="51" y="351"/>
                      <a:pt x="151" y="401"/>
                    </a:cubicBezTo>
                    <a:cubicBezTo>
                      <a:pt x="178" y="415"/>
                      <a:pt x="206" y="421"/>
                      <a:pt x="235" y="421"/>
                    </a:cubicBezTo>
                    <a:cubicBezTo>
                      <a:pt x="313" y="421"/>
                      <a:pt x="390" y="374"/>
                      <a:pt x="427" y="301"/>
                    </a:cubicBezTo>
                    <a:cubicBezTo>
                      <a:pt x="477" y="201"/>
                      <a:pt x="452" y="75"/>
                      <a:pt x="351" y="25"/>
                    </a:cubicBezTo>
                    <a:cubicBezTo>
                      <a:pt x="318" y="9"/>
                      <a:pt x="279" y="0"/>
                      <a:pt x="24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34" name="Google Shape;1034;p7"/>
            <p:cNvGrpSpPr/>
            <p:nvPr/>
          </p:nvGrpSpPr>
          <p:grpSpPr>
            <a:xfrm rot="-1486637" flipH="1">
              <a:off x="6419569" y="-374807"/>
              <a:ext cx="2192988" cy="2597154"/>
              <a:chOff x="1859800" y="2828350"/>
              <a:chExt cx="733725" cy="868950"/>
            </a:xfrm>
          </p:grpSpPr>
          <p:sp>
            <p:nvSpPr>
              <p:cNvPr id="1035" name="Google Shape;1035;p7"/>
              <p:cNvSpPr/>
              <p:nvPr/>
            </p:nvSpPr>
            <p:spPr>
              <a:xfrm>
                <a:off x="2271450" y="3280650"/>
                <a:ext cx="15050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0" extrusionOk="0">
                    <a:moveTo>
                      <a:pt x="305" y="0"/>
                    </a:moveTo>
                    <a:cubicBezTo>
                      <a:pt x="171" y="0"/>
                      <a:pt x="48" y="95"/>
                      <a:pt x="25" y="229"/>
                    </a:cubicBezTo>
                    <a:cubicBezTo>
                      <a:pt x="0" y="380"/>
                      <a:pt x="101" y="530"/>
                      <a:pt x="251" y="555"/>
                    </a:cubicBezTo>
                    <a:cubicBezTo>
                      <a:pt x="266" y="558"/>
                      <a:pt x="282" y="559"/>
                      <a:pt x="297" y="559"/>
                    </a:cubicBezTo>
                    <a:cubicBezTo>
                      <a:pt x="431" y="559"/>
                      <a:pt x="554" y="465"/>
                      <a:pt x="577" y="330"/>
                    </a:cubicBezTo>
                    <a:cubicBezTo>
                      <a:pt x="602" y="179"/>
                      <a:pt x="502" y="29"/>
                      <a:pt x="351" y="4"/>
                    </a:cubicBezTo>
                    <a:cubicBezTo>
                      <a:pt x="336" y="1"/>
                      <a:pt x="320" y="0"/>
                      <a:pt x="30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6" name="Google Shape;1036;p7"/>
              <p:cNvSpPr/>
              <p:nvPr/>
            </p:nvSpPr>
            <p:spPr>
              <a:xfrm>
                <a:off x="2503900" y="3095025"/>
                <a:ext cx="1757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17" extrusionOk="0">
                    <a:moveTo>
                      <a:pt x="344" y="1"/>
                    </a:moveTo>
                    <a:cubicBezTo>
                      <a:pt x="297" y="1"/>
                      <a:pt x="248" y="12"/>
                      <a:pt x="201" y="35"/>
                    </a:cubicBezTo>
                    <a:cubicBezTo>
                      <a:pt x="51" y="111"/>
                      <a:pt x="1" y="311"/>
                      <a:pt x="76" y="436"/>
                    </a:cubicBezTo>
                    <a:cubicBezTo>
                      <a:pt x="131" y="546"/>
                      <a:pt x="240" y="616"/>
                      <a:pt x="353" y="616"/>
                    </a:cubicBezTo>
                    <a:cubicBezTo>
                      <a:pt x="394" y="616"/>
                      <a:pt x="437" y="607"/>
                      <a:pt x="477" y="587"/>
                    </a:cubicBezTo>
                    <a:cubicBezTo>
                      <a:pt x="627" y="487"/>
                      <a:pt x="702" y="311"/>
                      <a:pt x="602" y="161"/>
                    </a:cubicBezTo>
                    <a:cubicBezTo>
                      <a:pt x="550" y="57"/>
                      <a:pt x="451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7" name="Google Shape;1037;p7"/>
              <p:cNvSpPr/>
              <p:nvPr/>
            </p:nvSpPr>
            <p:spPr>
              <a:xfrm>
                <a:off x="2461300" y="3003550"/>
                <a:ext cx="175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2" extrusionOk="0">
                    <a:moveTo>
                      <a:pt x="350" y="1"/>
                    </a:moveTo>
                    <a:cubicBezTo>
                      <a:pt x="299" y="1"/>
                      <a:pt x="247" y="12"/>
                      <a:pt x="201" y="35"/>
                    </a:cubicBezTo>
                    <a:cubicBezTo>
                      <a:pt x="50" y="110"/>
                      <a:pt x="0" y="311"/>
                      <a:pt x="76" y="461"/>
                    </a:cubicBezTo>
                    <a:cubicBezTo>
                      <a:pt x="127" y="565"/>
                      <a:pt x="239" y="621"/>
                      <a:pt x="353" y="621"/>
                    </a:cubicBezTo>
                    <a:cubicBezTo>
                      <a:pt x="404" y="621"/>
                      <a:pt x="455" y="610"/>
                      <a:pt x="502" y="587"/>
                    </a:cubicBezTo>
                    <a:cubicBezTo>
                      <a:pt x="652" y="511"/>
                      <a:pt x="702" y="311"/>
                      <a:pt x="627" y="161"/>
                    </a:cubicBezTo>
                    <a:cubicBezTo>
                      <a:pt x="575" y="57"/>
                      <a:pt x="463" y="1"/>
                      <a:pt x="35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8" name="Google Shape;1038;p7"/>
              <p:cNvSpPr/>
              <p:nvPr/>
            </p:nvSpPr>
            <p:spPr>
              <a:xfrm>
                <a:off x="2396125" y="3210050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198" y="1"/>
                    </a:moveTo>
                    <a:cubicBezTo>
                      <a:pt x="172" y="1"/>
                      <a:pt x="147" y="7"/>
                      <a:pt x="126" y="21"/>
                    </a:cubicBezTo>
                    <a:cubicBezTo>
                      <a:pt x="26" y="71"/>
                      <a:pt x="1" y="196"/>
                      <a:pt x="51" y="297"/>
                    </a:cubicBezTo>
                    <a:cubicBezTo>
                      <a:pt x="87" y="351"/>
                      <a:pt x="149" y="392"/>
                      <a:pt x="219" y="392"/>
                    </a:cubicBezTo>
                    <a:cubicBezTo>
                      <a:pt x="246" y="392"/>
                      <a:pt x="274" y="386"/>
                      <a:pt x="302" y="372"/>
                    </a:cubicBezTo>
                    <a:cubicBezTo>
                      <a:pt x="402" y="322"/>
                      <a:pt x="427" y="196"/>
                      <a:pt x="377" y="96"/>
                    </a:cubicBezTo>
                    <a:cubicBezTo>
                      <a:pt x="341" y="42"/>
                      <a:pt x="265" y="1"/>
                      <a:pt x="19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9" name="Google Shape;1039;p7"/>
              <p:cNvSpPr/>
              <p:nvPr/>
            </p:nvSpPr>
            <p:spPr>
              <a:xfrm>
                <a:off x="2462550" y="307960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31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51" y="76"/>
                      <a:pt x="0" y="176"/>
                      <a:pt x="51" y="276"/>
                    </a:cubicBezTo>
                    <a:cubicBezTo>
                      <a:pt x="84" y="343"/>
                      <a:pt x="151" y="377"/>
                      <a:pt x="221" y="377"/>
                    </a:cubicBezTo>
                    <a:cubicBezTo>
                      <a:pt x="257" y="377"/>
                      <a:pt x="293" y="368"/>
                      <a:pt x="326" y="352"/>
                    </a:cubicBezTo>
                    <a:cubicBezTo>
                      <a:pt x="401" y="302"/>
                      <a:pt x="452" y="201"/>
                      <a:pt x="401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0" name="Google Shape;1040;p7"/>
              <p:cNvSpPr/>
              <p:nvPr/>
            </p:nvSpPr>
            <p:spPr>
              <a:xfrm>
                <a:off x="2431225" y="3196900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209" y="0"/>
                    </a:moveTo>
                    <a:cubicBezTo>
                      <a:pt x="182" y="0"/>
                      <a:pt x="154" y="7"/>
                      <a:pt x="126" y="21"/>
                    </a:cubicBezTo>
                    <a:cubicBezTo>
                      <a:pt x="25" y="71"/>
                      <a:pt x="0" y="196"/>
                      <a:pt x="50" y="296"/>
                    </a:cubicBezTo>
                    <a:cubicBezTo>
                      <a:pt x="87" y="350"/>
                      <a:pt x="162" y="392"/>
                      <a:pt x="229" y="392"/>
                    </a:cubicBezTo>
                    <a:cubicBezTo>
                      <a:pt x="255" y="392"/>
                      <a:pt x="280" y="385"/>
                      <a:pt x="301" y="371"/>
                    </a:cubicBezTo>
                    <a:cubicBezTo>
                      <a:pt x="401" y="321"/>
                      <a:pt x="426" y="196"/>
                      <a:pt x="376" y="96"/>
                    </a:cubicBezTo>
                    <a:cubicBezTo>
                      <a:pt x="340" y="42"/>
                      <a:pt x="278" y="0"/>
                      <a:pt x="20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1" name="Google Shape;1041;p7"/>
              <p:cNvSpPr/>
              <p:nvPr/>
            </p:nvSpPr>
            <p:spPr>
              <a:xfrm>
                <a:off x="2406775" y="3120950"/>
                <a:ext cx="106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7" extrusionOk="0">
                    <a:moveTo>
                      <a:pt x="225" y="1"/>
                    </a:moveTo>
                    <a:cubicBezTo>
                      <a:pt x="193" y="1"/>
                      <a:pt x="160" y="9"/>
                      <a:pt x="126" y="26"/>
                    </a:cubicBezTo>
                    <a:cubicBezTo>
                      <a:pt x="26" y="76"/>
                      <a:pt x="1" y="176"/>
                      <a:pt x="51" y="277"/>
                    </a:cubicBezTo>
                    <a:cubicBezTo>
                      <a:pt x="84" y="343"/>
                      <a:pt x="151" y="377"/>
                      <a:pt x="214" y="377"/>
                    </a:cubicBezTo>
                    <a:cubicBezTo>
                      <a:pt x="246" y="377"/>
                      <a:pt x="277" y="368"/>
                      <a:pt x="302" y="352"/>
                    </a:cubicBezTo>
                    <a:cubicBezTo>
                      <a:pt x="402" y="302"/>
                      <a:pt x="427" y="201"/>
                      <a:pt x="377" y="101"/>
                    </a:cubicBezTo>
                    <a:cubicBezTo>
                      <a:pt x="343" y="34"/>
                      <a:pt x="288" y="1"/>
                      <a:pt x="22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2" name="Google Shape;1042;p7"/>
              <p:cNvSpPr/>
              <p:nvPr/>
            </p:nvSpPr>
            <p:spPr>
              <a:xfrm>
                <a:off x="2346000" y="3028975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209" y="1"/>
                    </a:moveTo>
                    <a:cubicBezTo>
                      <a:pt x="182" y="1"/>
                      <a:pt x="154" y="7"/>
                      <a:pt x="126" y="21"/>
                    </a:cubicBezTo>
                    <a:cubicBezTo>
                      <a:pt x="26" y="71"/>
                      <a:pt x="1" y="196"/>
                      <a:pt x="51" y="296"/>
                    </a:cubicBezTo>
                    <a:cubicBezTo>
                      <a:pt x="87" y="351"/>
                      <a:pt x="162" y="392"/>
                      <a:pt x="230" y="392"/>
                    </a:cubicBezTo>
                    <a:cubicBezTo>
                      <a:pt x="256" y="392"/>
                      <a:pt x="281" y="386"/>
                      <a:pt x="302" y="372"/>
                    </a:cubicBezTo>
                    <a:cubicBezTo>
                      <a:pt x="402" y="321"/>
                      <a:pt x="427" y="196"/>
                      <a:pt x="377" y="96"/>
                    </a:cubicBezTo>
                    <a:cubicBezTo>
                      <a:pt x="341" y="42"/>
                      <a:pt x="278" y="1"/>
                      <a:pt x="20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3" name="Google Shape;1043;p7"/>
              <p:cNvSpPr/>
              <p:nvPr/>
            </p:nvSpPr>
            <p:spPr>
              <a:xfrm>
                <a:off x="2240125" y="3149275"/>
                <a:ext cx="1817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652" extrusionOk="0">
                    <a:moveTo>
                      <a:pt x="364" y="0"/>
                    </a:moveTo>
                    <a:cubicBezTo>
                      <a:pt x="311" y="0"/>
                      <a:pt x="256" y="14"/>
                      <a:pt x="201" y="46"/>
                    </a:cubicBezTo>
                    <a:cubicBezTo>
                      <a:pt x="50" y="121"/>
                      <a:pt x="0" y="322"/>
                      <a:pt x="75" y="472"/>
                    </a:cubicBezTo>
                    <a:cubicBezTo>
                      <a:pt x="130" y="582"/>
                      <a:pt x="253" y="652"/>
                      <a:pt x="373" y="652"/>
                    </a:cubicBezTo>
                    <a:cubicBezTo>
                      <a:pt x="417" y="652"/>
                      <a:pt x="461" y="642"/>
                      <a:pt x="501" y="622"/>
                    </a:cubicBezTo>
                    <a:cubicBezTo>
                      <a:pt x="677" y="522"/>
                      <a:pt x="727" y="322"/>
                      <a:pt x="652" y="171"/>
                    </a:cubicBezTo>
                    <a:cubicBezTo>
                      <a:pt x="583" y="68"/>
                      <a:pt x="479" y="0"/>
                      <a:pt x="36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4" name="Google Shape;1044;p7"/>
              <p:cNvSpPr/>
              <p:nvPr/>
            </p:nvSpPr>
            <p:spPr>
              <a:xfrm>
                <a:off x="2376075" y="3284250"/>
                <a:ext cx="175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2" extrusionOk="0">
                    <a:moveTo>
                      <a:pt x="344" y="1"/>
                    </a:moveTo>
                    <a:cubicBezTo>
                      <a:pt x="297" y="1"/>
                      <a:pt x="248" y="12"/>
                      <a:pt x="201" y="35"/>
                    </a:cubicBezTo>
                    <a:cubicBezTo>
                      <a:pt x="51" y="111"/>
                      <a:pt x="1" y="311"/>
                      <a:pt x="76" y="461"/>
                    </a:cubicBezTo>
                    <a:cubicBezTo>
                      <a:pt x="128" y="565"/>
                      <a:pt x="228" y="621"/>
                      <a:pt x="334" y="621"/>
                    </a:cubicBezTo>
                    <a:cubicBezTo>
                      <a:pt x="381" y="621"/>
                      <a:pt x="430" y="610"/>
                      <a:pt x="477" y="587"/>
                    </a:cubicBezTo>
                    <a:cubicBezTo>
                      <a:pt x="627" y="512"/>
                      <a:pt x="703" y="311"/>
                      <a:pt x="602" y="161"/>
                    </a:cubicBezTo>
                    <a:cubicBezTo>
                      <a:pt x="550" y="57"/>
                      <a:pt x="451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5" name="Google Shape;1045;p7"/>
              <p:cNvSpPr/>
              <p:nvPr/>
            </p:nvSpPr>
            <p:spPr>
              <a:xfrm>
                <a:off x="1891750" y="3615225"/>
                <a:ext cx="1442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577" h="560" extrusionOk="0">
                    <a:moveTo>
                      <a:pt x="280" y="1"/>
                    </a:moveTo>
                    <a:cubicBezTo>
                      <a:pt x="151" y="1"/>
                      <a:pt x="48" y="95"/>
                      <a:pt x="25" y="230"/>
                    </a:cubicBezTo>
                    <a:cubicBezTo>
                      <a:pt x="0" y="380"/>
                      <a:pt x="101" y="531"/>
                      <a:pt x="251" y="556"/>
                    </a:cubicBezTo>
                    <a:cubicBezTo>
                      <a:pt x="266" y="558"/>
                      <a:pt x="282" y="560"/>
                      <a:pt x="297" y="560"/>
                    </a:cubicBezTo>
                    <a:cubicBezTo>
                      <a:pt x="426" y="560"/>
                      <a:pt x="529" y="465"/>
                      <a:pt x="552" y="330"/>
                    </a:cubicBezTo>
                    <a:cubicBezTo>
                      <a:pt x="577" y="180"/>
                      <a:pt x="476" y="30"/>
                      <a:pt x="326" y="4"/>
                    </a:cubicBezTo>
                    <a:cubicBezTo>
                      <a:pt x="311" y="2"/>
                      <a:pt x="295" y="1"/>
                      <a:pt x="28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6" name="Google Shape;1046;p7"/>
              <p:cNvSpPr/>
              <p:nvPr/>
            </p:nvSpPr>
            <p:spPr>
              <a:xfrm>
                <a:off x="2123575" y="3429625"/>
                <a:ext cx="17575" cy="1540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16" extrusionOk="0">
                    <a:moveTo>
                      <a:pt x="350" y="0"/>
                    </a:moveTo>
                    <a:cubicBezTo>
                      <a:pt x="299" y="0"/>
                      <a:pt x="248" y="12"/>
                      <a:pt x="201" y="35"/>
                    </a:cubicBezTo>
                    <a:cubicBezTo>
                      <a:pt x="51" y="110"/>
                      <a:pt x="1" y="311"/>
                      <a:pt x="76" y="436"/>
                    </a:cubicBezTo>
                    <a:cubicBezTo>
                      <a:pt x="131" y="546"/>
                      <a:pt x="253" y="616"/>
                      <a:pt x="373" y="616"/>
                    </a:cubicBezTo>
                    <a:cubicBezTo>
                      <a:pt x="418" y="616"/>
                      <a:pt x="461" y="606"/>
                      <a:pt x="502" y="586"/>
                    </a:cubicBezTo>
                    <a:cubicBezTo>
                      <a:pt x="652" y="486"/>
                      <a:pt x="702" y="311"/>
                      <a:pt x="627" y="160"/>
                    </a:cubicBezTo>
                    <a:cubicBezTo>
                      <a:pt x="575" y="56"/>
                      <a:pt x="464" y="0"/>
                      <a:pt x="35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7" name="Google Shape;1047;p7"/>
              <p:cNvSpPr/>
              <p:nvPr/>
            </p:nvSpPr>
            <p:spPr>
              <a:xfrm>
                <a:off x="2080975" y="3338150"/>
                <a:ext cx="17550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621" extrusionOk="0">
                    <a:moveTo>
                      <a:pt x="369" y="0"/>
                    </a:moveTo>
                    <a:cubicBezTo>
                      <a:pt x="321" y="0"/>
                      <a:pt x="272" y="11"/>
                      <a:pt x="226" y="35"/>
                    </a:cubicBezTo>
                    <a:cubicBezTo>
                      <a:pt x="75" y="110"/>
                      <a:pt x="0" y="310"/>
                      <a:pt x="75" y="461"/>
                    </a:cubicBezTo>
                    <a:cubicBezTo>
                      <a:pt x="145" y="565"/>
                      <a:pt x="250" y="621"/>
                      <a:pt x="358" y="621"/>
                    </a:cubicBezTo>
                    <a:cubicBezTo>
                      <a:pt x="406" y="621"/>
                      <a:pt x="455" y="609"/>
                      <a:pt x="501" y="586"/>
                    </a:cubicBezTo>
                    <a:cubicBezTo>
                      <a:pt x="652" y="511"/>
                      <a:pt x="702" y="310"/>
                      <a:pt x="627" y="160"/>
                    </a:cubicBezTo>
                    <a:cubicBezTo>
                      <a:pt x="575" y="56"/>
                      <a:pt x="475" y="0"/>
                      <a:pt x="36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8" name="Google Shape;1048;p7"/>
              <p:cNvSpPr/>
              <p:nvPr/>
            </p:nvSpPr>
            <p:spPr>
              <a:xfrm>
                <a:off x="2015800" y="3544650"/>
                <a:ext cx="11300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2" extrusionOk="0">
                    <a:moveTo>
                      <a:pt x="214" y="0"/>
                    </a:moveTo>
                    <a:cubicBezTo>
                      <a:pt x="184" y="0"/>
                      <a:pt x="154" y="6"/>
                      <a:pt x="126" y="20"/>
                    </a:cubicBezTo>
                    <a:cubicBezTo>
                      <a:pt x="26" y="71"/>
                      <a:pt x="1" y="196"/>
                      <a:pt x="51" y="296"/>
                    </a:cubicBezTo>
                    <a:cubicBezTo>
                      <a:pt x="87" y="350"/>
                      <a:pt x="162" y="391"/>
                      <a:pt x="229" y="391"/>
                    </a:cubicBezTo>
                    <a:cubicBezTo>
                      <a:pt x="256" y="391"/>
                      <a:pt x="280" y="385"/>
                      <a:pt x="301" y="371"/>
                    </a:cubicBezTo>
                    <a:cubicBezTo>
                      <a:pt x="402" y="321"/>
                      <a:pt x="452" y="196"/>
                      <a:pt x="402" y="96"/>
                    </a:cubicBezTo>
                    <a:cubicBezTo>
                      <a:pt x="366" y="41"/>
                      <a:pt x="290" y="0"/>
                      <a:pt x="21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9" name="Google Shape;1049;p7"/>
              <p:cNvSpPr/>
              <p:nvPr/>
            </p:nvSpPr>
            <p:spPr>
              <a:xfrm>
                <a:off x="2082850" y="3414200"/>
                <a:ext cx="106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7" extrusionOk="0">
                    <a:moveTo>
                      <a:pt x="224" y="0"/>
                    </a:moveTo>
                    <a:cubicBezTo>
                      <a:pt x="193" y="0"/>
                      <a:pt x="159" y="9"/>
                      <a:pt x="126" y="25"/>
                    </a:cubicBezTo>
                    <a:cubicBezTo>
                      <a:pt x="25" y="75"/>
                      <a:pt x="0" y="176"/>
                      <a:pt x="51" y="276"/>
                    </a:cubicBezTo>
                    <a:cubicBezTo>
                      <a:pt x="84" y="343"/>
                      <a:pt x="140" y="376"/>
                      <a:pt x="203" y="376"/>
                    </a:cubicBezTo>
                    <a:cubicBezTo>
                      <a:pt x="234" y="376"/>
                      <a:pt x="268" y="368"/>
                      <a:pt x="301" y="351"/>
                    </a:cubicBezTo>
                    <a:cubicBezTo>
                      <a:pt x="401" y="301"/>
                      <a:pt x="426" y="201"/>
                      <a:pt x="376" y="101"/>
                    </a:cubicBezTo>
                    <a:cubicBezTo>
                      <a:pt x="343" y="34"/>
                      <a:pt x="287" y="0"/>
                      <a:pt x="22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0" name="Google Shape;1050;p7"/>
              <p:cNvSpPr/>
              <p:nvPr/>
            </p:nvSpPr>
            <p:spPr>
              <a:xfrm>
                <a:off x="2050900" y="3531475"/>
                <a:ext cx="11300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3" extrusionOk="0">
                    <a:moveTo>
                      <a:pt x="223" y="1"/>
                    </a:moveTo>
                    <a:cubicBezTo>
                      <a:pt x="196" y="1"/>
                      <a:pt x="172" y="7"/>
                      <a:pt x="151" y="21"/>
                    </a:cubicBezTo>
                    <a:cubicBezTo>
                      <a:pt x="50" y="71"/>
                      <a:pt x="0" y="197"/>
                      <a:pt x="50" y="297"/>
                    </a:cubicBezTo>
                    <a:cubicBezTo>
                      <a:pt x="86" y="351"/>
                      <a:pt x="162" y="392"/>
                      <a:pt x="238" y="392"/>
                    </a:cubicBezTo>
                    <a:cubicBezTo>
                      <a:pt x="268" y="392"/>
                      <a:pt x="298" y="386"/>
                      <a:pt x="326" y="372"/>
                    </a:cubicBezTo>
                    <a:cubicBezTo>
                      <a:pt x="426" y="322"/>
                      <a:pt x="451" y="197"/>
                      <a:pt x="401" y="96"/>
                    </a:cubicBezTo>
                    <a:cubicBezTo>
                      <a:pt x="365" y="42"/>
                      <a:pt x="290" y="1"/>
                      <a:pt x="22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1" name="Google Shape;1051;p7"/>
              <p:cNvSpPr/>
              <p:nvPr/>
            </p:nvSpPr>
            <p:spPr>
              <a:xfrm>
                <a:off x="2026450" y="345555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38" y="0"/>
                    </a:moveTo>
                    <a:cubicBezTo>
                      <a:pt x="207" y="0"/>
                      <a:pt x="176" y="9"/>
                      <a:pt x="151" y="26"/>
                    </a:cubicBezTo>
                    <a:cubicBezTo>
                      <a:pt x="51" y="76"/>
                      <a:pt x="1" y="176"/>
                      <a:pt x="51" y="276"/>
                    </a:cubicBezTo>
                    <a:cubicBezTo>
                      <a:pt x="84" y="343"/>
                      <a:pt x="151" y="376"/>
                      <a:pt x="222" y="376"/>
                    </a:cubicBezTo>
                    <a:cubicBezTo>
                      <a:pt x="257" y="376"/>
                      <a:pt x="293" y="368"/>
                      <a:pt x="327" y="351"/>
                    </a:cubicBezTo>
                    <a:cubicBezTo>
                      <a:pt x="427" y="301"/>
                      <a:pt x="452" y="201"/>
                      <a:pt x="402" y="101"/>
                    </a:cubicBezTo>
                    <a:cubicBezTo>
                      <a:pt x="368" y="34"/>
                      <a:pt x="302" y="0"/>
                      <a:pt x="23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2" name="Google Shape;1052;p7"/>
              <p:cNvSpPr/>
              <p:nvPr/>
            </p:nvSpPr>
            <p:spPr>
              <a:xfrm>
                <a:off x="1965675" y="3363575"/>
                <a:ext cx="11300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2" extrusionOk="0">
                    <a:moveTo>
                      <a:pt x="223" y="0"/>
                    </a:moveTo>
                    <a:cubicBezTo>
                      <a:pt x="197" y="0"/>
                      <a:pt x="172" y="6"/>
                      <a:pt x="151" y="20"/>
                    </a:cubicBezTo>
                    <a:cubicBezTo>
                      <a:pt x="51" y="70"/>
                      <a:pt x="1" y="196"/>
                      <a:pt x="51" y="296"/>
                    </a:cubicBezTo>
                    <a:cubicBezTo>
                      <a:pt x="87" y="350"/>
                      <a:pt x="162" y="391"/>
                      <a:pt x="239" y="391"/>
                    </a:cubicBezTo>
                    <a:cubicBezTo>
                      <a:pt x="269" y="391"/>
                      <a:pt x="298" y="385"/>
                      <a:pt x="326" y="371"/>
                    </a:cubicBezTo>
                    <a:cubicBezTo>
                      <a:pt x="427" y="321"/>
                      <a:pt x="452" y="196"/>
                      <a:pt x="402" y="95"/>
                    </a:cubicBezTo>
                    <a:cubicBezTo>
                      <a:pt x="366" y="41"/>
                      <a:pt x="290" y="0"/>
                      <a:pt x="22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3" name="Google Shape;1053;p7"/>
              <p:cNvSpPr/>
              <p:nvPr/>
            </p:nvSpPr>
            <p:spPr>
              <a:xfrm>
                <a:off x="1859800" y="3483850"/>
                <a:ext cx="18800" cy="16325"/>
              </a:xfrm>
              <a:custGeom>
                <a:avLst/>
                <a:gdLst/>
                <a:ahLst/>
                <a:cxnLst/>
                <a:rect l="l" t="t" r="r" b="b"/>
                <a:pathLst>
                  <a:path w="752" h="653" extrusionOk="0">
                    <a:moveTo>
                      <a:pt x="377" y="1"/>
                    </a:moveTo>
                    <a:cubicBezTo>
                      <a:pt x="325" y="1"/>
                      <a:pt x="273" y="15"/>
                      <a:pt x="226" y="46"/>
                    </a:cubicBezTo>
                    <a:cubicBezTo>
                      <a:pt x="50" y="122"/>
                      <a:pt x="0" y="322"/>
                      <a:pt x="75" y="472"/>
                    </a:cubicBezTo>
                    <a:cubicBezTo>
                      <a:pt x="149" y="583"/>
                      <a:pt x="276" y="652"/>
                      <a:pt x="398" y="652"/>
                    </a:cubicBezTo>
                    <a:cubicBezTo>
                      <a:pt x="442" y="652"/>
                      <a:pt x="486" y="643"/>
                      <a:pt x="526" y="623"/>
                    </a:cubicBezTo>
                    <a:cubicBezTo>
                      <a:pt x="677" y="523"/>
                      <a:pt x="752" y="322"/>
                      <a:pt x="652" y="172"/>
                    </a:cubicBezTo>
                    <a:cubicBezTo>
                      <a:pt x="600" y="69"/>
                      <a:pt x="490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4" name="Google Shape;1054;p7"/>
              <p:cNvSpPr/>
              <p:nvPr/>
            </p:nvSpPr>
            <p:spPr>
              <a:xfrm>
                <a:off x="1995750" y="3618850"/>
                <a:ext cx="1757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1" extrusionOk="0">
                    <a:moveTo>
                      <a:pt x="350" y="0"/>
                    </a:moveTo>
                    <a:cubicBezTo>
                      <a:pt x="299" y="0"/>
                      <a:pt x="248" y="12"/>
                      <a:pt x="201" y="35"/>
                    </a:cubicBezTo>
                    <a:cubicBezTo>
                      <a:pt x="51" y="110"/>
                      <a:pt x="1" y="311"/>
                      <a:pt x="76" y="461"/>
                    </a:cubicBezTo>
                    <a:cubicBezTo>
                      <a:pt x="128" y="565"/>
                      <a:pt x="239" y="621"/>
                      <a:pt x="353" y="621"/>
                    </a:cubicBezTo>
                    <a:cubicBezTo>
                      <a:pt x="404" y="621"/>
                      <a:pt x="455" y="610"/>
                      <a:pt x="502" y="586"/>
                    </a:cubicBezTo>
                    <a:cubicBezTo>
                      <a:pt x="652" y="511"/>
                      <a:pt x="702" y="311"/>
                      <a:pt x="627" y="160"/>
                    </a:cubicBezTo>
                    <a:cubicBezTo>
                      <a:pt x="575" y="56"/>
                      <a:pt x="464" y="0"/>
                      <a:pt x="35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5" name="Google Shape;1055;p7"/>
              <p:cNvSpPr/>
              <p:nvPr/>
            </p:nvSpPr>
            <p:spPr>
              <a:xfrm>
                <a:off x="1990125" y="3474350"/>
                <a:ext cx="6275" cy="582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233" extrusionOk="0">
                    <a:moveTo>
                      <a:pt x="125" y="0"/>
                    </a:moveTo>
                    <a:cubicBezTo>
                      <a:pt x="75" y="0"/>
                      <a:pt x="0" y="25"/>
                      <a:pt x="0" y="101"/>
                    </a:cubicBezTo>
                    <a:cubicBezTo>
                      <a:pt x="0" y="176"/>
                      <a:pt x="25" y="226"/>
                      <a:pt x="100" y="226"/>
                    </a:cubicBezTo>
                    <a:cubicBezTo>
                      <a:pt x="114" y="230"/>
                      <a:pt x="126" y="232"/>
                      <a:pt x="138" y="232"/>
                    </a:cubicBezTo>
                    <a:cubicBezTo>
                      <a:pt x="192" y="232"/>
                      <a:pt x="226" y="188"/>
                      <a:pt x="226" y="126"/>
                    </a:cubicBezTo>
                    <a:cubicBezTo>
                      <a:pt x="251" y="76"/>
                      <a:pt x="201" y="0"/>
                      <a:pt x="12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6" name="Google Shape;1056;p7"/>
              <p:cNvSpPr/>
              <p:nvPr/>
            </p:nvSpPr>
            <p:spPr>
              <a:xfrm>
                <a:off x="1886725" y="3555150"/>
                <a:ext cx="7550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79" extrusionOk="0">
                    <a:moveTo>
                      <a:pt x="161" y="0"/>
                    </a:moveTo>
                    <a:cubicBezTo>
                      <a:pt x="140" y="0"/>
                      <a:pt x="119" y="9"/>
                      <a:pt x="101" y="26"/>
                    </a:cubicBezTo>
                    <a:cubicBezTo>
                      <a:pt x="26" y="52"/>
                      <a:pt x="1" y="127"/>
                      <a:pt x="26" y="202"/>
                    </a:cubicBezTo>
                    <a:cubicBezTo>
                      <a:pt x="58" y="250"/>
                      <a:pt x="101" y="278"/>
                      <a:pt x="148" y="278"/>
                    </a:cubicBezTo>
                    <a:cubicBezTo>
                      <a:pt x="173" y="278"/>
                      <a:pt x="200" y="270"/>
                      <a:pt x="226" y="252"/>
                    </a:cubicBezTo>
                    <a:cubicBezTo>
                      <a:pt x="276" y="227"/>
                      <a:pt x="302" y="152"/>
                      <a:pt x="276" y="77"/>
                    </a:cubicBezTo>
                    <a:cubicBezTo>
                      <a:pt x="244" y="28"/>
                      <a:pt x="201" y="0"/>
                      <a:pt x="16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7" name="Google Shape;1057;p7"/>
              <p:cNvSpPr/>
              <p:nvPr/>
            </p:nvSpPr>
            <p:spPr>
              <a:xfrm>
                <a:off x="1905525" y="3595250"/>
                <a:ext cx="7550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79" extrusionOk="0">
                    <a:moveTo>
                      <a:pt x="155" y="0"/>
                    </a:moveTo>
                    <a:cubicBezTo>
                      <a:pt x="129" y="0"/>
                      <a:pt x="102" y="9"/>
                      <a:pt x="76" y="27"/>
                    </a:cubicBezTo>
                    <a:cubicBezTo>
                      <a:pt x="26" y="52"/>
                      <a:pt x="1" y="127"/>
                      <a:pt x="26" y="202"/>
                    </a:cubicBezTo>
                    <a:cubicBezTo>
                      <a:pt x="42" y="251"/>
                      <a:pt x="89" y="278"/>
                      <a:pt x="135" y="278"/>
                    </a:cubicBezTo>
                    <a:cubicBezTo>
                      <a:pt x="159" y="278"/>
                      <a:pt x="183" y="270"/>
                      <a:pt x="201" y="252"/>
                    </a:cubicBezTo>
                    <a:cubicBezTo>
                      <a:pt x="276" y="227"/>
                      <a:pt x="301" y="152"/>
                      <a:pt x="276" y="77"/>
                    </a:cubicBezTo>
                    <a:cubicBezTo>
                      <a:pt x="244" y="28"/>
                      <a:pt x="201" y="0"/>
                      <a:pt x="15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8" name="Google Shape;1058;p7"/>
              <p:cNvSpPr/>
              <p:nvPr/>
            </p:nvSpPr>
            <p:spPr>
              <a:xfrm>
                <a:off x="1936850" y="3507150"/>
                <a:ext cx="505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7" extrusionOk="0">
                    <a:moveTo>
                      <a:pt x="111" y="0"/>
                    </a:moveTo>
                    <a:cubicBezTo>
                      <a:pt x="92" y="0"/>
                      <a:pt x="72" y="6"/>
                      <a:pt x="51" y="17"/>
                    </a:cubicBezTo>
                    <a:cubicBezTo>
                      <a:pt x="26" y="42"/>
                      <a:pt x="1" y="92"/>
                      <a:pt x="26" y="117"/>
                    </a:cubicBezTo>
                    <a:cubicBezTo>
                      <a:pt x="44" y="154"/>
                      <a:pt x="76" y="177"/>
                      <a:pt x="111" y="177"/>
                    </a:cubicBezTo>
                    <a:cubicBezTo>
                      <a:pt x="124" y="177"/>
                      <a:pt x="138" y="174"/>
                      <a:pt x="151" y="167"/>
                    </a:cubicBezTo>
                    <a:cubicBezTo>
                      <a:pt x="176" y="142"/>
                      <a:pt x="201" y="92"/>
                      <a:pt x="176" y="42"/>
                    </a:cubicBezTo>
                    <a:cubicBezTo>
                      <a:pt x="162" y="12"/>
                      <a:pt x="138" y="0"/>
                      <a:pt x="11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9" name="Google Shape;1059;p7"/>
              <p:cNvSpPr/>
              <p:nvPr/>
            </p:nvSpPr>
            <p:spPr>
              <a:xfrm>
                <a:off x="1907400" y="3564325"/>
                <a:ext cx="50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2" extrusionOk="0">
                    <a:moveTo>
                      <a:pt x="91" y="1"/>
                    </a:moveTo>
                    <a:cubicBezTo>
                      <a:pt x="78" y="1"/>
                      <a:pt x="64" y="4"/>
                      <a:pt x="51" y="10"/>
                    </a:cubicBezTo>
                    <a:cubicBezTo>
                      <a:pt x="26" y="35"/>
                      <a:pt x="1" y="86"/>
                      <a:pt x="26" y="136"/>
                    </a:cubicBezTo>
                    <a:cubicBezTo>
                      <a:pt x="44" y="153"/>
                      <a:pt x="74" y="171"/>
                      <a:pt x="108" y="171"/>
                    </a:cubicBezTo>
                    <a:cubicBezTo>
                      <a:pt x="122" y="171"/>
                      <a:pt x="137" y="168"/>
                      <a:pt x="151" y="161"/>
                    </a:cubicBezTo>
                    <a:cubicBezTo>
                      <a:pt x="176" y="136"/>
                      <a:pt x="201" y="86"/>
                      <a:pt x="176" y="60"/>
                    </a:cubicBezTo>
                    <a:cubicBezTo>
                      <a:pt x="158" y="24"/>
                      <a:pt x="126" y="1"/>
                      <a:pt x="9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0" name="Google Shape;1060;p7"/>
              <p:cNvSpPr/>
              <p:nvPr/>
            </p:nvSpPr>
            <p:spPr>
              <a:xfrm>
                <a:off x="1921200" y="3512925"/>
                <a:ext cx="5025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2" extrusionOk="0">
                    <a:moveTo>
                      <a:pt x="103" y="1"/>
                    </a:moveTo>
                    <a:cubicBezTo>
                      <a:pt x="92" y="1"/>
                      <a:pt x="83" y="4"/>
                      <a:pt x="75" y="11"/>
                    </a:cubicBezTo>
                    <a:cubicBezTo>
                      <a:pt x="25" y="36"/>
                      <a:pt x="0" y="86"/>
                      <a:pt x="25" y="137"/>
                    </a:cubicBezTo>
                    <a:cubicBezTo>
                      <a:pt x="43" y="154"/>
                      <a:pt x="73" y="172"/>
                      <a:pt x="107" y="172"/>
                    </a:cubicBezTo>
                    <a:cubicBezTo>
                      <a:pt x="121" y="172"/>
                      <a:pt x="136" y="169"/>
                      <a:pt x="151" y="162"/>
                    </a:cubicBezTo>
                    <a:cubicBezTo>
                      <a:pt x="176" y="137"/>
                      <a:pt x="201" y="86"/>
                      <a:pt x="176" y="36"/>
                    </a:cubicBezTo>
                    <a:cubicBezTo>
                      <a:pt x="158" y="19"/>
                      <a:pt x="128" y="1"/>
                      <a:pt x="10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1" name="Google Shape;1061;p7"/>
              <p:cNvSpPr/>
              <p:nvPr/>
            </p:nvSpPr>
            <p:spPr>
              <a:xfrm>
                <a:off x="1931850" y="3546150"/>
                <a:ext cx="5025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2" extrusionOk="0">
                    <a:moveTo>
                      <a:pt x="100" y="1"/>
                    </a:moveTo>
                    <a:cubicBezTo>
                      <a:pt x="91" y="1"/>
                      <a:pt x="82" y="4"/>
                      <a:pt x="75" y="11"/>
                    </a:cubicBezTo>
                    <a:cubicBezTo>
                      <a:pt x="25" y="36"/>
                      <a:pt x="0" y="86"/>
                      <a:pt x="25" y="136"/>
                    </a:cubicBezTo>
                    <a:cubicBezTo>
                      <a:pt x="43" y="154"/>
                      <a:pt x="73" y="171"/>
                      <a:pt x="107" y="171"/>
                    </a:cubicBezTo>
                    <a:cubicBezTo>
                      <a:pt x="121" y="171"/>
                      <a:pt x="136" y="168"/>
                      <a:pt x="151" y="161"/>
                    </a:cubicBezTo>
                    <a:cubicBezTo>
                      <a:pt x="201" y="136"/>
                      <a:pt x="201" y="86"/>
                      <a:pt x="176" y="61"/>
                    </a:cubicBezTo>
                    <a:cubicBezTo>
                      <a:pt x="157" y="24"/>
                      <a:pt x="126" y="1"/>
                      <a:pt x="10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2" name="Google Shape;1062;p7"/>
              <p:cNvSpPr/>
              <p:nvPr/>
            </p:nvSpPr>
            <p:spPr>
              <a:xfrm>
                <a:off x="1958775" y="3586725"/>
                <a:ext cx="5050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67" extrusionOk="0">
                    <a:moveTo>
                      <a:pt x="112" y="0"/>
                    </a:moveTo>
                    <a:cubicBezTo>
                      <a:pt x="93" y="0"/>
                      <a:pt x="72" y="6"/>
                      <a:pt x="51" y="17"/>
                    </a:cubicBezTo>
                    <a:cubicBezTo>
                      <a:pt x="26" y="42"/>
                      <a:pt x="1" y="92"/>
                      <a:pt x="26" y="117"/>
                    </a:cubicBezTo>
                    <a:cubicBezTo>
                      <a:pt x="51" y="167"/>
                      <a:pt x="101" y="167"/>
                      <a:pt x="126" y="167"/>
                    </a:cubicBezTo>
                    <a:cubicBezTo>
                      <a:pt x="176" y="142"/>
                      <a:pt x="201" y="92"/>
                      <a:pt x="176" y="42"/>
                    </a:cubicBezTo>
                    <a:cubicBezTo>
                      <a:pt x="162" y="12"/>
                      <a:pt x="138" y="0"/>
                      <a:pt x="11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3" name="Google Shape;1063;p7"/>
              <p:cNvSpPr/>
              <p:nvPr/>
            </p:nvSpPr>
            <p:spPr>
              <a:xfrm>
                <a:off x="2002025" y="3531125"/>
                <a:ext cx="8175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27" h="287" extrusionOk="0">
                    <a:moveTo>
                      <a:pt x="161" y="0"/>
                    </a:moveTo>
                    <a:cubicBezTo>
                      <a:pt x="141" y="0"/>
                      <a:pt x="121" y="3"/>
                      <a:pt x="101" y="10"/>
                    </a:cubicBezTo>
                    <a:cubicBezTo>
                      <a:pt x="25" y="60"/>
                      <a:pt x="0" y="135"/>
                      <a:pt x="50" y="211"/>
                    </a:cubicBezTo>
                    <a:cubicBezTo>
                      <a:pt x="67" y="259"/>
                      <a:pt x="114" y="287"/>
                      <a:pt x="159" y="287"/>
                    </a:cubicBezTo>
                    <a:cubicBezTo>
                      <a:pt x="184" y="287"/>
                      <a:pt x="208" y="278"/>
                      <a:pt x="226" y="261"/>
                    </a:cubicBezTo>
                    <a:cubicBezTo>
                      <a:pt x="301" y="236"/>
                      <a:pt x="326" y="135"/>
                      <a:pt x="301" y="60"/>
                    </a:cubicBezTo>
                    <a:cubicBezTo>
                      <a:pt x="264" y="23"/>
                      <a:pt x="214" y="0"/>
                      <a:pt x="16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4" name="Google Shape;1064;p7"/>
              <p:cNvSpPr/>
              <p:nvPr/>
            </p:nvSpPr>
            <p:spPr>
              <a:xfrm>
                <a:off x="1943125" y="3472225"/>
                <a:ext cx="7550" cy="65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62" extrusionOk="0">
                    <a:moveTo>
                      <a:pt x="135" y="0"/>
                    </a:moveTo>
                    <a:cubicBezTo>
                      <a:pt x="116" y="0"/>
                      <a:pt x="96" y="3"/>
                      <a:pt x="76" y="10"/>
                    </a:cubicBezTo>
                    <a:cubicBezTo>
                      <a:pt x="25" y="35"/>
                      <a:pt x="0" y="135"/>
                      <a:pt x="25" y="186"/>
                    </a:cubicBezTo>
                    <a:cubicBezTo>
                      <a:pt x="42" y="234"/>
                      <a:pt x="89" y="262"/>
                      <a:pt x="134" y="262"/>
                    </a:cubicBezTo>
                    <a:cubicBezTo>
                      <a:pt x="159" y="262"/>
                      <a:pt x="183" y="253"/>
                      <a:pt x="201" y="236"/>
                    </a:cubicBezTo>
                    <a:cubicBezTo>
                      <a:pt x="276" y="211"/>
                      <a:pt x="301" y="135"/>
                      <a:pt x="251" y="60"/>
                    </a:cubicBezTo>
                    <a:cubicBezTo>
                      <a:pt x="233" y="24"/>
                      <a:pt x="187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5" name="Google Shape;1065;p7"/>
              <p:cNvSpPr/>
              <p:nvPr/>
            </p:nvSpPr>
            <p:spPr>
              <a:xfrm>
                <a:off x="2473200" y="2949425"/>
                <a:ext cx="1130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6" extrusionOk="0">
                    <a:moveTo>
                      <a:pt x="231" y="0"/>
                    </a:moveTo>
                    <a:cubicBezTo>
                      <a:pt x="205" y="0"/>
                      <a:pt x="178" y="6"/>
                      <a:pt x="151" y="20"/>
                    </a:cubicBezTo>
                    <a:cubicBezTo>
                      <a:pt x="51" y="70"/>
                      <a:pt x="1" y="195"/>
                      <a:pt x="76" y="295"/>
                    </a:cubicBezTo>
                    <a:cubicBezTo>
                      <a:pt x="109" y="362"/>
                      <a:pt x="165" y="396"/>
                      <a:pt x="228" y="396"/>
                    </a:cubicBezTo>
                    <a:cubicBezTo>
                      <a:pt x="260" y="396"/>
                      <a:pt x="293" y="387"/>
                      <a:pt x="326" y="371"/>
                    </a:cubicBezTo>
                    <a:cubicBezTo>
                      <a:pt x="427" y="321"/>
                      <a:pt x="452" y="195"/>
                      <a:pt x="402" y="120"/>
                    </a:cubicBezTo>
                    <a:cubicBezTo>
                      <a:pt x="365" y="47"/>
                      <a:pt x="301" y="0"/>
                      <a:pt x="23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6" name="Google Shape;1066;p7"/>
              <p:cNvSpPr/>
              <p:nvPr/>
            </p:nvSpPr>
            <p:spPr>
              <a:xfrm>
                <a:off x="2500775" y="3008175"/>
                <a:ext cx="11300" cy="97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88" extrusionOk="0">
                    <a:moveTo>
                      <a:pt x="231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25" y="76"/>
                      <a:pt x="0" y="176"/>
                      <a:pt x="50" y="276"/>
                    </a:cubicBezTo>
                    <a:cubicBezTo>
                      <a:pt x="84" y="343"/>
                      <a:pt x="151" y="388"/>
                      <a:pt x="221" y="388"/>
                    </a:cubicBezTo>
                    <a:cubicBezTo>
                      <a:pt x="256" y="388"/>
                      <a:pt x="293" y="377"/>
                      <a:pt x="326" y="351"/>
                    </a:cubicBezTo>
                    <a:cubicBezTo>
                      <a:pt x="401" y="301"/>
                      <a:pt x="451" y="201"/>
                      <a:pt x="401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7" name="Google Shape;1067;p7"/>
              <p:cNvSpPr/>
              <p:nvPr/>
            </p:nvSpPr>
            <p:spPr>
              <a:xfrm>
                <a:off x="2546500" y="2879475"/>
                <a:ext cx="75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7" extrusionOk="0">
                    <a:moveTo>
                      <a:pt x="145" y="1"/>
                    </a:moveTo>
                    <a:cubicBezTo>
                      <a:pt x="130" y="1"/>
                      <a:pt x="115" y="4"/>
                      <a:pt x="101" y="11"/>
                    </a:cubicBezTo>
                    <a:cubicBezTo>
                      <a:pt x="26" y="36"/>
                      <a:pt x="1" y="111"/>
                      <a:pt x="51" y="186"/>
                    </a:cubicBezTo>
                    <a:cubicBezTo>
                      <a:pt x="69" y="223"/>
                      <a:pt x="115" y="246"/>
                      <a:pt x="157" y="246"/>
                    </a:cubicBezTo>
                    <a:cubicBezTo>
                      <a:pt x="173" y="246"/>
                      <a:pt x="188" y="243"/>
                      <a:pt x="201" y="236"/>
                    </a:cubicBezTo>
                    <a:cubicBezTo>
                      <a:pt x="277" y="186"/>
                      <a:pt x="302" y="136"/>
                      <a:pt x="252" y="61"/>
                    </a:cubicBezTo>
                    <a:cubicBezTo>
                      <a:pt x="233" y="24"/>
                      <a:pt x="188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8" name="Google Shape;1068;p7"/>
              <p:cNvSpPr/>
              <p:nvPr/>
            </p:nvSpPr>
            <p:spPr>
              <a:xfrm>
                <a:off x="2503900" y="296305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53" y="0"/>
                    </a:moveTo>
                    <a:cubicBezTo>
                      <a:pt x="129" y="0"/>
                      <a:pt x="102" y="8"/>
                      <a:pt x="76" y="26"/>
                    </a:cubicBezTo>
                    <a:cubicBezTo>
                      <a:pt x="26" y="51"/>
                      <a:pt x="1" y="126"/>
                      <a:pt x="26" y="177"/>
                    </a:cubicBezTo>
                    <a:cubicBezTo>
                      <a:pt x="58" y="225"/>
                      <a:pt x="101" y="253"/>
                      <a:pt x="141" y="253"/>
                    </a:cubicBezTo>
                    <a:cubicBezTo>
                      <a:pt x="162" y="253"/>
                      <a:pt x="183" y="244"/>
                      <a:pt x="201" y="227"/>
                    </a:cubicBezTo>
                    <a:cubicBezTo>
                      <a:pt x="251" y="202"/>
                      <a:pt x="276" y="126"/>
                      <a:pt x="251" y="76"/>
                    </a:cubicBezTo>
                    <a:cubicBezTo>
                      <a:pt x="235" y="28"/>
                      <a:pt x="198" y="0"/>
                      <a:pt x="15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9" name="Google Shape;1069;p7"/>
              <p:cNvSpPr/>
              <p:nvPr/>
            </p:nvSpPr>
            <p:spPr>
              <a:xfrm>
                <a:off x="2523950" y="2887850"/>
                <a:ext cx="69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3" extrusionOk="0">
                    <a:moveTo>
                      <a:pt x="160" y="1"/>
                    </a:moveTo>
                    <a:cubicBezTo>
                      <a:pt x="140" y="1"/>
                      <a:pt x="119" y="9"/>
                      <a:pt x="101" y="27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5"/>
                      <a:pt x="103" y="242"/>
                      <a:pt x="140" y="242"/>
                    </a:cubicBezTo>
                    <a:cubicBezTo>
                      <a:pt x="161" y="242"/>
                      <a:pt x="183" y="236"/>
                      <a:pt x="201" y="227"/>
                    </a:cubicBezTo>
                    <a:cubicBezTo>
                      <a:pt x="276" y="202"/>
                      <a:pt x="276" y="127"/>
                      <a:pt x="251" y="77"/>
                    </a:cubicBezTo>
                    <a:cubicBezTo>
                      <a:pt x="235" y="28"/>
                      <a:pt x="198" y="1"/>
                      <a:pt x="16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0" name="Google Shape;1070;p7"/>
              <p:cNvSpPr/>
              <p:nvPr/>
            </p:nvSpPr>
            <p:spPr>
              <a:xfrm>
                <a:off x="2539625" y="2936500"/>
                <a:ext cx="6900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6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0" y="10"/>
                    </a:cubicBezTo>
                    <a:cubicBezTo>
                      <a:pt x="25" y="61"/>
                      <a:pt x="0" y="136"/>
                      <a:pt x="50" y="186"/>
                    </a:cubicBezTo>
                    <a:cubicBezTo>
                      <a:pt x="69" y="223"/>
                      <a:pt x="114" y="246"/>
                      <a:pt x="156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276" y="136"/>
                      <a:pt x="251" y="61"/>
                    </a:cubicBezTo>
                    <a:cubicBezTo>
                      <a:pt x="232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1" name="Google Shape;1071;p7"/>
              <p:cNvSpPr/>
              <p:nvPr/>
            </p:nvSpPr>
            <p:spPr>
              <a:xfrm>
                <a:off x="2578475" y="2995400"/>
                <a:ext cx="75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46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0" y="10"/>
                    </a:cubicBezTo>
                    <a:cubicBezTo>
                      <a:pt x="25" y="60"/>
                      <a:pt x="0" y="111"/>
                      <a:pt x="50" y="186"/>
                    </a:cubicBezTo>
                    <a:cubicBezTo>
                      <a:pt x="69" y="222"/>
                      <a:pt x="114" y="246"/>
                      <a:pt x="156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301" y="136"/>
                      <a:pt x="251" y="60"/>
                    </a:cubicBezTo>
                    <a:cubicBezTo>
                      <a:pt x="232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2" name="Google Shape;1072;p7"/>
              <p:cNvSpPr/>
              <p:nvPr/>
            </p:nvSpPr>
            <p:spPr>
              <a:xfrm>
                <a:off x="2555275" y="28283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59" y="9"/>
                      <a:pt x="126" y="26"/>
                    </a:cubicBezTo>
                    <a:cubicBezTo>
                      <a:pt x="51" y="76"/>
                      <a:pt x="1" y="201"/>
                      <a:pt x="51" y="276"/>
                    </a:cubicBezTo>
                    <a:cubicBezTo>
                      <a:pt x="88" y="350"/>
                      <a:pt x="165" y="396"/>
                      <a:pt x="243" y="396"/>
                    </a:cubicBezTo>
                    <a:cubicBezTo>
                      <a:pt x="271" y="396"/>
                      <a:pt x="300" y="390"/>
                      <a:pt x="327" y="377"/>
                    </a:cubicBezTo>
                    <a:cubicBezTo>
                      <a:pt x="427" y="326"/>
                      <a:pt x="452" y="201"/>
                      <a:pt x="402" y="101"/>
                    </a:cubicBezTo>
                    <a:cubicBezTo>
                      <a:pt x="368" y="34"/>
                      <a:pt x="302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3" name="Google Shape;1073;p7"/>
              <p:cNvSpPr/>
              <p:nvPr/>
            </p:nvSpPr>
            <p:spPr>
              <a:xfrm>
                <a:off x="2089750" y="3510675"/>
                <a:ext cx="9425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7" extrusionOk="0">
                    <a:moveTo>
                      <a:pt x="201" y="1"/>
                    </a:moveTo>
                    <a:cubicBezTo>
                      <a:pt x="100" y="1"/>
                      <a:pt x="25" y="76"/>
                      <a:pt x="0" y="151"/>
                    </a:cubicBezTo>
                    <a:cubicBezTo>
                      <a:pt x="0" y="252"/>
                      <a:pt x="50" y="352"/>
                      <a:pt x="150" y="352"/>
                    </a:cubicBezTo>
                    <a:cubicBezTo>
                      <a:pt x="164" y="355"/>
                      <a:pt x="176" y="357"/>
                      <a:pt x="189" y="357"/>
                    </a:cubicBezTo>
                    <a:cubicBezTo>
                      <a:pt x="270" y="357"/>
                      <a:pt x="329" y="289"/>
                      <a:pt x="351" y="201"/>
                    </a:cubicBezTo>
                    <a:cubicBezTo>
                      <a:pt x="376" y="126"/>
                      <a:pt x="301" y="26"/>
                      <a:pt x="20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4" name="Google Shape;1074;p7"/>
              <p:cNvSpPr/>
              <p:nvPr/>
            </p:nvSpPr>
            <p:spPr>
              <a:xfrm>
                <a:off x="1939375" y="362910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24" y="1"/>
                    </a:moveTo>
                    <a:cubicBezTo>
                      <a:pt x="192" y="1"/>
                      <a:pt x="159" y="9"/>
                      <a:pt x="125" y="26"/>
                    </a:cubicBezTo>
                    <a:cubicBezTo>
                      <a:pt x="25" y="76"/>
                      <a:pt x="0" y="176"/>
                      <a:pt x="50" y="277"/>
                    </a:cubicBezTo>
                    <a:cubicBezTo>
                      <a:pt x="84" y="343"/>
                      <a:pt x="139" y="377"/>
                      <a:pt x="202" y="377"/>
                    </a:cubicBezTo>
                    <a:cubicBezTo>
                      <a:pt x="234" y="377"/>
                      <a:pt x="267" y="368"/>
                      <a:pt x="301" y="352"/>
                    </a:cubicBezTo>
                    <a:cubicBezTo>
                      <a:pt x="401" y="302"/>
                      <a:pt x="451" y="201"/>
                      <a:pt x="376" y="101"/>
                    </a:cubicBezTo>
                    <a:cubicBezTo>
                      <a:pt x="343" y="34"/>
                      <a:pt x="287" y="1"/>
                      <a:pt x="22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5" name="Google Shape;1075;p7"/>
              <p:cNvSpPr/>
              <p:nvPr/>
            </p:nvSpPr>
            <p:spPr>
              <a:xfrm>
                <a:off x="1966300" y="3687375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59" y="9"/>
                      <a:pt x="126" y="26"/>
                    </a:cubicBezTo>
                    <a:cubicBezTo>
                      <a:pt x="26" y="76"/>
                      <a:pt x="1" y="201"/>
                      <a:pt x="51" y="276"/>
                    </a:cubicBezTo>
                    <a:cubicBezTo>
                      <a:pt x="88" y="350"/>
                      <a:pt x="165" y="396"/>
                      <a:pt x="242" y="396"/>
                    </a:cubicBezTo>
                    <a:cubicBezTo>
                      <a:pt x="271" y="396"/>
                      <a:pt x="300" y="390"/>
                      <a:pt x="327" y="377"/>
                    </a:cubicBezTo>
                    <a:cubicBezTo>
                      <a:pt x="402" y="326"/>
                      <a:pt x="452" y="201"/>
                      <a:pt x="402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6" name="Google Shape;1076;p7"/>
              <p:cNvSpPr/>
              <p:nvPr/>
            </p:nvSpPr>
            <p:spPr>
              <a:xfrm>
                <a:off x="2012050" y="3558675"/>
                <a:ext cx="75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7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1" y="11"/>
                    </a:cubicBezTo>
                    <a:cubicBezTo>
                      <a:pt x="25" y="61"/>
                      <a:pt x="0" y="136"/>
                      <a:pt x="50" y="186"/>
                    </a:cubicBezTo>
                    <a:cubicBezTo>
                      <a:pt x="69" y="223"/>
                      <a:pt x="114" y="246"/>
                      <a:pt x="157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301" y="136"/>
                      <a:pt x="251" y="61"/>
                    </a:cubicBezTo>
                    <a:cubicBezTo>
                      <a:pt x="233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7" name="Google Shape;1077;p7"/>
              <p:cNvSpPr/>
              <p:nvPr/>
            </p:nvSpPr>
            <p:spPr>
              <a:xfrm>
                <a:off x="1969450" y="3642525"/>
                <a:ext cx="690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2" extrusionOk="0">
                    <a:moveTo>
                      <a:pt x="155" y="0"/>
                    </a:moveTo>
                    <a:cubicBezTo>
                      <a:pt x="130" y="0"/>
                      <a:pt x="103" y="6"/>
                      <a:pt x="75" y="15"/>
                    </a:cubicBezTo>
                    <a:cubicBezTo>
                      <a:pt x="25" y="40"/>
                      <a:pt x="0" y="115"/>
                      <a:pt x="25" y="166"/>
                    </a:cubicBezTo>
                    <a:cubicBezTo>
                      <a:pt x="57" y="214"/>
                      <a:pt x="100" y="242"/>
                      <a:pt x="140" y="242"/>
                    </a:cubicBezTo>
                    <a:cubicBezTo>
                      <a:pt x="162" y="242"/>
                      <a:pt x="183" y="233"/>
                      <a:pt x="201" y="216"/>
                    </a:cubicBezTo>
                    <a:cubicBezTo>
                      <a:pt x="251" y="191"/>
                      <a:pt x="276" y="115"/>
                      <a:pt x="251" y="65"/>
                    </a:cubicBezTo>
                    <a:cubicBezTo>
                      <a:pt x="235" y="18"/>
                      <a:pt x="199" y="0"/>
                      <a:pt x="15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8" name="Google Shape;1078;p7"/>
              <p:cNvSpPr/>
              <p:nvPr/>
            </p:nvSpPr>
            <p:spPr>
              <a:xfrm>
                <a:off x="1989500" y="3567325"/>
                <a:ext cx="75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43" extrusionOk="0">
                    <a:moveTo>
                      <a:pt x="162" y="1"/>
                    </a:moveTo>
                    <a:cubicBezTo>
                      <a:pt x="140" y="1"/>
                      <a:pt x="119" y="7"/>
                      <a:pt x="100" y="16"/>
                    </a:cubicBezTo>
                    <a:cubicBezTo>
                      <a:pt x="25" y="41"/>
                      <a:pt x="0" y="116"/>
                      <a:pt x="50" y="166"/>
                    </a:cubicBezTo>
                    <a:cubicBezTo>
                      <a:pt x="66" y="215"/>
                      <a:pt x="103" y="242"/>
                      <a:pt x="141" y="242"/>
                    </a:cubicBezTo>
                    <a:cubicBezTo>
                      <a:pt x="162" y="242"/>
                      <a:pt x="183" y="234"/>
                      <a:pt x="201" y="216"/>
                    </a:cubicBezTo>
                    <a:cubicBezTo>
                      <a:pt x="276" y="191"/>
                      <a:pt x="301" y="116"/>
                      <a:pt x="251" y="66"/>
                    </a:cubicBezTo>
                    <a:cubicBezTo>
                      <a:pt x="235" y="18"/>
                      <a:pt x="199" y="1"/>
                      <a:pt x="162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9" name="Google Shape;1079;p7"/>
              <p:cNvSpPr/>
              <p:nvPr/>
            </p:nvSpPr>
            <p:spPr>
              <a:xfrm>
                <a:off x="2005150" y="3615925"/>
                <a:ext cx="7550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54" extrusionOk="0">
                    <a:moveTo>
                      <a:pt x="160" y="1"/>
                    </a:moveTo>
                    <a:cubicBezTo>
                      <a:pt x="140" y="1"/>
                      <a:pt x="119" y="9"/>
                      <a:pt x="101" y="27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6"/>
                      <a:pt x="104" y="253"/>
                      <a:pt x="142" y="253"/>
                    </a:cubicBezTo>
                    <a:cubicBezTo>
                      <a:pt x="162" y="253"/>
                      <a:pt x="183" y="245"/>
                      <a:pt x="201" y="227"/>
                    </a:cubicBezTo>
                    <a:cubicBezTo>
                      <a:pt x="276" y="202"/>
                      <a:pt x="301" y="127"/>
                      <a:pt x="251" y="77"/>
                    </a:cubicBezTo>
                    <a:cubicBezTo>
                      <a:pt x="235" y="28"/>
                      <a:pt x="198" y="1"/>
                      <a:pt x="16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0" name="Google Shape;1080;p7"/>
              <p:cNvSpPr/>
              <p:nvPr/>
            </p:nvSpPr>
            <p:spPr>
              <a:xfrm>
                <a:off x="2044000" y="3674825"/>
                <a:ext cx="755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2" extrusionOk="0">
                    <a:moveTo>
                      <a:pt x="160" y="0"/>
                    </a:moveTo>
                    <a:cubicBezTo>
                      <a:pt x="139" y="0"/>
                      <a:pt x="119" y="9"/>
                      <a:pt x="101" y="26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5"/>
                      <a:pt x="103" y="242"/>
                      <a:pt x="140" y="242"/>
                    </a:cubicBezTo>
                    <a:cubicBezTo>
                      <a:pt x="161" y="242"/>
                      <a:pt x="183" y="236"/>
                      <a:pt x="201" y="227"/>
                    </a:cubicBezTo>
                    <a:cubicBezTo>
                      <a:pt x="276" y="202"/>
                      <a:pt x="301" y="127"/>
                      <a:pt x="251" y="77"/>
                    </a:cubicBezTo>
                    <a:cubicBezTo>
                      <a:pt x="235" y="28"/>
                      <a:pt x="198" y="0"/>
                      <a:pt x="16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1" name="Google Shape;1081;p7"/>
              <p:cNvSpPr/>
              <p:nvPr/>
            </p:nvSpPr>
            <p:spPr>
              <a:xfrm>
                <a:off x="2107275" y="3593525"/>
                <a:ext cx="11950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21" extrusionOk="0">
                    <a:moveTo>
                      <a:pt x="235" y="1"/>
                    </a:moveTo>
                    <a:cubicBezTo>
                      <a:pt x="207" y="1"/>
                      <a:pt x="178" y="7"/>
                      <a:pt x="151" y="20"/>
                    </a:cubicBezTo>
                    <a:cubicBezTo>
                      <a:pt x="51" y="70"/>
                      <a:pt x="1" y="196"/>
                      <a:pt x="51" y="296"/>
                    </a:cubicBezTo>
                    <a:cubicBezTo>
                      <a:pt x="85" y="382"/>
                      <a:pt x="155" y="420"/>
                      <a:pt x="235" y="420"/>
                    </a:cubicBezTo>
                    <a:cubicBezTo>
                      <a:pt x="272" y="420"/>
                      <a:pt x="312" y="412"/>
                      <a:pt x="352" y="396"/>
                    </a:cubicBezTo>
                    <a:cubicBezTo>
                      <a:pt x="452" y="346"/>
                      <a:pt x="477" y="221"/>
                      <a:pt x="427" y="121"/>
                    </a:cubicBezTo>
                    <a:cubicBezTo>
                      <a:pt x="390" y="47"/>
                      <a:pt x="313" y="1"/>
                      <a:pt x="23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2" name="Google Shape;1082;p7"/>
              <p:cNvSpPr/>
              <p:nvPr/>
            </p:nvSpPr>
            <p:spPr>
              <a:xfrm>
                <a:off x="2020825" y="35075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0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50" y="76"/>
                      <a:pt x="0" y="201"/>
                      <a:pt x="50" y="301"/>
                    </a:cubicBezTo>
                    <a:cubicBezTo>
                      <a:pt x="86" y="356"/>
                      <a:pt x="162" y="397"/>
                      <a:pt x="238" y="397"/>
                    </a:cubicBezTo>
                    <a:cubicBezTo>
                      <a:pt x="268" y="397"/>
                      <a:pt x="298" y="391"/>
                      <a:pt x="326" y="377"/>
                    </a:cubicBezTo>
                    <a:cubicBezTo>
                      <a:pt x="426" y="326"/>
                      <a:pt x="451" y="201"/>
                      <a:pt x="401" y="101"/>
                    </a:cubicBezTo>
                    <a:cubicBezTo>
                      <a:pt x="368" y="34"/>
                      <a:pt x="301" y="1"/>
                      <a:pt x="2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3" name="Google Shape;1083;p7"/>
              <p:cNvSpPr/>
              <p:nvPr/>
            </p:nvSpPr>
            <p:spPr>
              <a:xfrm>
                <a:off x="2040250" y="3425350"/>
                <a:ext cx="9425" cy="84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37" extrusionOk="0">
                    <a:moveTo>
                      <a:pt x="186" y="1"/>
                    </a:moveTo>
                    <a:cubicBezTo>
                      <a:pt x="100" y="1"/>
                      <a:pt x="25" y="66"/>
                      <a:pt x="25" y="131"/>
                    </a:cubicBezTo>
                    <a:cubicBezTo>
                      <a:pt x="0" y="231"/>
                      <a:pt x="75" y="331"/>
                      <a:pt x="176" y="331"/>
                    </a:cubicBezTo>
                    <a:cubicBezTo>
                      <a:pt x="186" y="335"/>
                      <a:pt x="196" y="336"/>
                      <a:pt x="207" y="336"/>
                    </a:cubicBezTo>
                    <a:cubicBezTo>
                      <a:pt x="276" y="336"/>
                      <a:pt x="354" y="271"/>
                      <a:pt x="376" y="206"/>
                    </a:cubicBezTo>
                    <a:cubicBezTo>
                      <a:pt x="376" y="106"/>
                      <a:pt x="301" y="5"/>
                      <a:pt x="226" y="5"/>
                    </a:cubicBezTo>
                    <a:cubicBezTo>
                      <a:pt x="212" y="2"/>
                      <a:pt x="199" y="1"/>
                      <a:pt x="186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4" name="Google Shape;1084;p7"/>
              <p:cNvSpPr/>
              <p:nvPr/>
            </p:nvSpPr>
            <p:spPr>
              <a:xfrm>
                <a:off x="2188750" y="3305925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19" y="1"/>
                    </a:moveTo>
                    <a:cubicBezTo>
                      <a:pt x="194" y="1"/>
                      <a:pt x="171" y="7"/>
                      <a:pt x="150" y="20"/>
                    </a:cubicBezTo>
                    <a:cubicBezTo>
                      <a:pt x="50" y="71"/>
                      <a:pt x="0" y="196"/>
                      <a:pt x="50" y="296"/>
                    </a:cubicBezTo>
                    <a:cubicBezTo>
                      <a:pt x="84" y="363"/>
                      <a:pt x="150" y="396"/>
                      <a:pt x="221" y="396"/>
                    </a:cubicBezTo>
                    <a:cubicBezTo>
                      <a:pt x="256" y="396"/>
                      <a:pt x="292" y="388"/>
                      <a:pt x="326" y="371"/>
                    </a:cubicBezTo>
                    <a:cubicBezTo>
                      <a:pt x="426" y="321"/>
                      <a:pt x="451" y="221"/>
                      <a:pt x="401" y="121"/>
                    </a:cubicBezTo>
                    <a:cubicBezTo>
                      <a:pt x="364" y="47"/>
                      <a:pt x="287" y="1"/>
                      <a:pt x="21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5" name="Google Shape;1085;p7"/>
              <p:cNvSpPr/>
              <p:nvPr/>
            </p:nvSpPr>
            <p:spPr>
              <a:xfrm>
                <a:off x="2161800" y="32476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13" y="0"/>
                    </a:moveTo>
                    <a:cubicBezTo>
                      <a:pt x="184" y="0"/>
                      <a:pt x="154" y="7"/>
                      <a:pt x="126" y="21"/>
                    </a:cubicBezTo>
                    <a:cubicBezTo>
                      <a:pt x="25" y="71"/>
                      <a:pt x="0" y="196"/>
                      <a:pt x="50" y="296"/>
                    </a:cubicBezTo>
                    <a:cubicBezTo>
                      <a:pt x="84" y="363"/>
                      <a:pt x="151" y="397"/>
                      <a:pt x="221" y="397"/>
                    </a:cubicBezTo>
                    <a:cubicBezTo>
                      <a:pt x="257" y="397"/>
                      <a:pt x="293" y="388"/>
                      <a:pt x="326" y="372"/>
                    </a:cubicBezTo>
                    <a:cubicBezTo>
                      <a:pt x="401" y="321"/>
                      <a:pt x="451" y="196"/>
                      <a:pt x="401" y="96"/>
                    </a:cubicBezTo>
                    <a:cubicBezTo>
                      <a:pt x="365" y="42"/>
                      <a:pt x="290" y="0"/>
                      <a:pt x="21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6" name="Google Shape;1086;p7"/>
              <p:cNvSpPr/>
              <p:nvPr/>
            </p:nvSpPr>
            <p:spPr>
              <a:xfrm>
                <a:off x="2119825" y="3380125"/>
                <a:ext cx="6900" cy="6125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5" extrusionOk="0">
                    <a:moveTo>
                      <a:pt x="135" y="0"/>
                    </a:moveTo>
                    <a:cubicBezTo>
                      <a:pt x="116" y="0"/>
                      <a:pt x="95" y="3"/>
                      <a:pt x="75" y="10"/>
                    </a:cubicBezTo>
                    <a:cubicBezTo>
                      <a:pt x="25" y="35"/>
                      <a:pt x="0" y="110"/>
                      <a:pt x="25" y="160"/>
                    </a:cubicBezTo>
                    <a:cubicBezTo>
                      <a:pt x="63" y="217"/>
                      <a:pt x="114" y="245"/>
                      <a:pt x="159" y="245"/>
                    </a:cubicBezTo>
                    <a:cubicBezTo>
                      <a:pt x="174" y="245"/>
                      <a:pt x="188" y="242"/>
                      <a:pt x="201" y="235"/>
                    </a:cubicBezTo>
                    <a:cubicBezTo>
                      <a:pt x="251" y="185"/>
                      <a:pt x="276" y="110"/>
                      <a:pt x="251" y="60"/>
                    </a:cubicBezTo>
                    <a:cubicBezTo>
                      <a:pt x="232" y="23"/>
                      <a:pt x="187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7" name="Google Shape;1087;p7"/>
              <p:cNvSpPr/>
              <p:nvPr/>
            </p:nvSpPr>
            <p:spPr>
              <a:xfrm>
                <a:off x="2163050" y="3296150"/>
                <a:ext cx="69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6" extrusionOk="0">
                    <a:moveTo>
                      <a:pt x="120" y="1"/>
                    </a:moveTo>
                    <a:cubicBezTo>
                      <a:pt x="104" y="1"/>
                      <a:pt x="89" y="4"/>
                      <a:pt x="76" y="10"/>
                    </a:cubicBezTo>
                    <a:cubicBezTo>
                      <a:pt x="0" y="61"/>
                      <a:pt x="0" y="136"/>
                      <a:pt x="26" y="186"/>
                    </a:cubicBezTo>
                    <a:cubicBezTo>
                      <a:pt x="44" y="223"/>
                      <a:pt x="89" y="246"/>
                      <a:pt x="132" y="246"/>
                    </a:cubicBezTo>
                    <a:cubicBezTo>
                      <a:pt x="147" y="246"/>
                      <a:pt x="162" y="243"/>
                      <a:pt x="176" y="236"/>
                    </a:cubicBezTo>
                    <a:cubicBezTo>
                      <a:pt x="251" y="211"/>
                      <a:pt x="276" y="136"/>
                      <a:pt x="226" y="61"/>
                    </a:cubicBezTo>
                    <a:cubicBezTo>
                      <a:pt x="208" y="24"/>
                      <a:pt x="162" y="1"/>
                      <a:pt x="12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8" name="Google Shape;1088;p7"/>
              <p:cNvSpPr/>
              <p:nvPr/>
            </p:nvSpPr>
            <p:spPr>
              <a:xfrm>
                <a:off x="2142375" y="3371350"/>
                <a:ext cx="69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6" extrusionOk="0">
                    <a:moveTo>
                      <a:pt x="145" y="0"/>
                    </a:moveTo>
                    <a:cubicBezTo>
                      <a:pt x="129" y="0"/>
                      <a:pt x="114" y="3"/>
                      <a:pt x="101" y="10"/>
                    </a:cubicBezTo>
                    <a:cubicBezTo>
                      <a:pt x="25" y="60"/>
                      <a:pt x="0" y="135"/>
                      <a:pt x="51" y="185"/>
                    </a:cubicBezTo>
                    <a:cubicBezTo>
                      <a:pt x="69" y="222"/>
                      <a:pt x="114" y="245"/>
                      <a:pt x="157" y="245"/>
                    </a:cubicBezTo>
                    <a:cubicBezTo>
                      <a:pt x="172" y="245"/>
                      <a:pt x="187" y="242"/>
                      <a:pt x="201" y="236"/>
                    </a:cubicBezTo>
                    <a:cubicBezTo>
                      <a:pt x="276" y="211"/>
                      <a:pt x="276" y="135"/>
                      <a:pt x="251" y="60"/>
                    </a:cubicBezTo>
                    <a:cubicBezTo>
                      <a:pt x="233" y="23"/>
                      <a:pt x="187" y="0"/>
                      <a:pt x="14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9" name="Google Shape;1089;p7"/>
              <p:cNvSpPr/>
              <p:nvPr/>
            </p:nvSpPr>
            <p:spPr>
              <a:xfrm>
                <a:off x="2126700" y="332270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60" y="0"/>
                    </a:moveTo>
                    <a:cubicBezTo>
                      <a:pt x="140" y="0"/>
                      <a:pt x="119" y="8"/>
                      <a:pt x="101" y="26"/>
                    </a:cubicBezTo>
                    <a:cubicBezTo>
                      <a:pt x="26" y="51"/>
                      <a:pt x="1" y="126"/>
                      <a:pt x="51" y="177"/>
                    </a:cubicBezTo>
                    <a:cubicBezTo>
                      <a:pt x="67" y="225"/>
                      <a:pt x="104" y="253"/>
                      <a:pt x="142" y="253"/>
                    </a:cubicBezTo>
                    <a:cubicBezTo>
                      <a:pt x="163" y="253"/>
                      <a:pt x="184" y="244"/>
                      <a:pt x="201" y="227"/>
                    </a:cubicBezTo>
                    <a:cubicBezTo>
                      <a:pt x="277" y="202"/>
                      <a:pt x="277" y="126"/>
                      <a:pt x="251" y="76"/>
                    </a:cubicBezTo>
                    <a:cubicBezTo>
                      <a:pt x="235" y="28"/>
                      <a:pt x="198" y="0"/>
                      <a:pt x="16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0" name="Google Shape;1090;p7"/>
              <p:cNvSpPr/>
              <p:nvPr/>
            </p:nvSpPr>
            <p:spPr>
              <a:xfrm>
                <a:off x="2087850" y="326380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54" y="0"/>
                    </a:moveTo>
                    <a:cubicBezTo>
                      <a:pt x="129" y="0"/>
                      <a:pt x="103" y="9"/>
                      <a:pt x="76" y="26"/>
                    </a:cubicBezTo>
                    <a:cubicBezTo>
                      <a:pt x="26" y="51"/>
                      <a:pt x="1" y="127"/>
                      <a:pt x="26" y="177"/>
                    </a:cubicBezTo>
                    <a:cubicBezTo>
                      <a:pt x="58" y="225"/>
                      <a:pt x="101" y="253"/>
                      <a:pt x="141" y="253"/>
                    </a:cubicBezTo>
                    <a:cubicBezTo>
                      <a:pt x="163" y="253"/>
                      <a:pt x="184" y="245"/>
                      <a:pt x="201" y="227"/>
                    </a:cubicBezTo>
                    <a:cubicBezTo>
                      <a:pt x="252" y="202"/>
                      <a:pt x="277" y="127"/>
                      <a:pt x="252" y="76"/>
                    </a:cubicBezTo>
                    <a:cubicBezTo>
                      <a:pt x="235" y="28"/>
                      <a:pt x="198" y="0"/>
                      <a:pt x="15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1" name="Google Shape;1091;p7"/>
              <p:cNvSpPr/>
              <p:nvPr/>
            </p:nvSpPr>
            <p:spPr>
              <a:xfrm>
                <a:off x="2020200" y="3340875"/>
                <a:ext cx="11925" cy="10550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22" extrusionOk="0">
                    <a:moveTo>
                      <a:pt x="230" y="1"/>
                    </a:moveTo>
                    <a:cubicBezTo>
                      <a:pt x="195" y="1"/>
                      <a:pt x="159" y="9"/>
                      <a:pt x="125" y="26"/>
                    </a:cubicBezTo>
                    <a:cubicBezTo>
                      <a:pt x="25" y="76"/>
                      <a:pt x="0" y="201"/>
                      <a:pt x="50" y="302"/>
                    </a:cubicBezTo>
                    <a:cubicBezTo>
                      <a:pt x="87" y="375"/>
                      <a:pt x="164" y="422"/>
                      <a:pt x="242" y="422"/>
                    </a:cubicBezTo>
                    <a:cubicBezTo>
                      <a:pt x="270" y="422"/>
                      <a:pt x="299" y="415"/>
                      <a:pt x="326" y="402"/>
                    </a:cubicBezTo>
                    <a:cubicBezTo>
                      <a:pt x="426" y="327"/>
                      <a:pt x="476" y="201"/>
                      <a:pt x="401" y="101"/>
                    </a:cubicBezTo>
                    <a:cubicBezTo>
                      <a:pt x="368" y="34"/>
                      <a:pt x="301" y="1"/>
                      <a:pt x="2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2" name="Google Shape;1092;p7"/>
              <p:cNvSpPr/>
              <p:nvPr/>
            </p:nvSpPr>
            <p:spPr>
              <a:xfrm>
                <a:off x="2107275" y="34273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60" y="9"/>
                      <a:pt x="126" y="26"/>
                    </a:cubicBezTo>
                    <a:cubicBezTo>
                      <a:pt x="26" y="76"/>
                      <a:pt x="1" y="201"/>
                      <a:pt x="51" y="301"/>
                    </a:cubicBezTo>
                    <a:cubicBezTo>
                      <a:pt x="87" y="356"/>
                      <a:pt x="149" y="397"/>
                      <a:pt x="219" y="397"/>
                    </a:cubicBezTo>
                    <a:cubicBezTo>
                      <a:pt x="246" y="397"/>
                      <a:pt x="274" y="391"/>
                      <a:pt x="302" y="377"/>
                    </a:cubicBezTo>
                    <a:cubicBezTo>
                      <a:pt x="402" y="326"/>
                      <a:pt x="452" y="201"/>
                      <a:pt x="402" y="101"/>
                    </a:cubicBezTo>
                    <a:cubicBezTo>
                      <a:pt x="368" y="34"/>
                      <a:pt x="302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" name="Google Shape;1093;p7"/>
              <p:cNvSpPr/>
              <p:nvPr/>
            </p:nvSpPr>
            <p:spPr>
              <a:xfrm>
                <a:off x="2584100" y="2831475"/>
                <a:ext cx="9425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7" extrusionOk="0">
                    <a:moveTo>
                      <a:pt x="151" y="1"/>
                    </a:moveTo>
                    <a:cubicBezTo>
                      <a:pt x="51" y="26"/>
                      <a:pt x="1" y="101"/>
                      <a:pt x="1" y="201"/>
                    </a:cubicBezTo>
                    <a:cubicBezTo>
                      <a:pt x="22" y="288"/>
                      <a:pt x="82" y="357"/>
                      <a:pt x="163" y="357"/>
                    </a:cubicBezTo>
                    <a:cubicBezTo>
                      <a:pt x="175" y="357"/>
                      <a:pt x="188" y="355"/>
                      <a:pt x="201" y="352"/>
                    </a:cubicBezTo>
                    <a:cubicBezTo>
                      <a:pt x="301" y="327"/>
                      <a:pt x="377" y="252"/>
                      <a:pt x="352" y="151"/>
                    </a:cubicBezTo>
                    <a:cubicBezTo>
                      <a:pt x="352" y="51"/>
                      <a:pt x="251" y="1"/>
                      <a:pt x="15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" name="Google Shape;1094;p7"/>
              <p:cNvSpPr/>
              <p:nvPr/>
            </p:nvSpPr>
            <p:spPr>
              <a:xfrm>
                <a:off x="2563425" y="2914200"/>
                <a:ext cx="11925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21" extrusionOk="0">
                    <a:moveTo>
                      <a:pt x="240" y="0"/>
                    </a:moveTo>
                    <a:cubicBezTo>
                      <a:pt x="162" y="0"/>
                      <a:pt x="84" y="34"/>
                      <a:pt x="51" y="100"/>
                    </a:cubicBezTo>
                    <a:cubicBezTo>
                      <a:pt x="1" y="226"/>
                      <a:pt x="51" y="351"/>
                      <a:pt x="151" y="401"/>
                    </a:cubicBezTo>
                    <a:cubicBezTo>
                      <a:pt x="178" y="415"/>
                      <a:pt x="206" y="421"/>
                      <a:pt x="235" y="421"/>
                    </a:cubicBezTo>
                    <a:cubicBezTo>
                      <a:pt x="313" y="421"/>
                      <a:pt x="390" y="374"/>
                      <a:pt x="427" y="301"/>
                    </a:cubicBezTo>
                    <a:cubicBezTo>
                      <a:pt x="477" y="201"/>
                      <a:pt x="452" y="75"/>
                      <a:pt x="351" y="25"/>
                    </a:cubicBezTo>
                    <a:cubicBezTo>
                      <a:pt x="318" y="9"/>
                      <a:pt x="279" y="0"/>
                      <a:pt x="24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95" name="Google Shape;1095;p7"/>
            <p:cNvGrpSpPr/>
            <p:nvPr/>
          </p:nvGrpSpPr>
          <p:grpSpPr>
            <a:xfrm rot="9313363" flipH="1">
              <a:off x="531444" y="2911743"/>
              <a:ext cx="2192988" cy="2597154"/>
              <a:chOff x="1859800" y="2828350"/>
              <a:chExt cx="733725" cy="868950"/>
            </a:xfrm>
          </p:grpSpPr>
          <p:sp>
            <p:nvSpPr>
              <p:cNvPr id="1096" name="Google Shape;1096;p7"/>
              <p:cNvSpPr/>
              <p:nvPr/>
            </p:nvSpPr>
            <p:spPr>
              <a:xfrm>
                <a:off x="2271450" y="3280650"/>
                <a:ext cx="15050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0" extrusionOk="0">
                    <a:moveTo>
                      <a:pt x="305" y="0"/>
                    </a:moveTo>
                    <a:cubicBezTo>
                      <a:pt x="171" y="0"/>
                      <a:pt x="48" y="95"/>
                      <a:pt x="25" y="229"/>
                    </a:cubicBezTo>
                    <a:cubicBezTo>
                      <a:pt x="0" y="380"/>
                      <a:pt x="101" y="530"/>
                      <a:pt x="251" y="555"/>
                    </a:cubicBezTo>
                    <a:cubicBezTo>
                      <a:pt x="266" y="558"/>
                      <a:pt x="282" y="559"/>
                      <a:pt x="297" y="559"/>
                    </a:cubicBezTo>
                    <a:cubicBezTo>
                      <a:pt x="431" y="559"/>
                      <a:pt x="554" y="465"/>
                      <a:pt x="577" y="330"/>
                    </a:cubicBezTo>
                    <a:cubicBezTo>
                      <a:pt x="602" y="179"/>
                      <a:pt x="502" y="29"/>
                      <a:pt x="351" y="4"/>
                    </a:cubicBezTo>
                    <a:cubicBezTo>
                      <a:pt x="336" y="1"/>
                      <a:pt x="320" y="0"/>
                      <a:pt x="30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" name="Google Shape;1097;p7"/>
              <p:cNvSpPr/>
              <p:nvPr/>
            </p:nvSpPr>
            <p:spPr>
              <a:xfrm>
                <a:off x="2503900" y="3095025"/>
                <a:ext cx="1757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17" extrusionOk="0">
                    <a:moveTo>
                      <a:pt x="344" y="1"/>
                    </a:moveTo>
                    <a:cubicBezTo>
                      <a:pt x="297" y="1"/>
                      <a:pt x="248" y="12"/>
                      <a:pt x="201" y="35"/>
                    </a:cubicBezTo>
                    <a:cubicBezTo>
                      <a:pt x="51" y="111"/>
                      <a:pt x="1" y="311"/>
                      <a:pt x="76" y="436"/>
                    </a:cubicBezTo>
                    <a:cubicBezTo>
                      <a:pt x="131" y="546"/>
                      <a:pt x="240" y="616"/>
                      <a:pt x="353" y="616"/>
                    </a:cubicBezTo>
                    <a:cubicBezTo>
                      <a:pt x="394" y="616"/>
                      <a:pt x="437" y="607"/>
                      <a:pt x="477" y="587"/>
                    </a:cubicBezTo>
                    <a:cubicBezTo>
                      <a:pt x="627" y="487"/>
                      <a:pt x="702" y="311"/>
                      <a:pt x="602" y="161"/>
                    </a:cubicBezTo>
                    <a:cubicBezTo>
                      <a:pt x="550" y="57"/>
                      <a:pt x="451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" name="Google Shape;1098;p7"/>
              <p:cNvSpPr/>
              <p:nvPr/>
            </p:nvSpPr>
            <p:spPr>
              <a:xfrm>
                <a:off x="2461300" y="3003550"/>
                <a:ext cx="175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2" extrusionOk="0">
                    <a:moveTo>
                      <a:pt x="350" y="1"/>
                    </a:moveTo>
                    <a:cubicBezTo>
                      <a:pt x="299" y="1"/>
                      <a:pt x="247" y="12"/>
                      <a:pt x="201" y="35"/>
                    </a:cubicBezTo>
                    <a:cubicBezTo>
                      <a:pt x="50" y="110"/>
                      <a:pt x="0" y="311"/>
                      <a:pt x="76" y="461"/>
                    </a:cubicBezTo>
                    <a:cubicBezTo>
                      <a:pt x="127" y="565"/>
                      <a:pt x="239" y="621"/>
                      <a:pt x="353" y="621"/>
                    </a:cubicBezTo>
                    <a:cubicBezTo>
                      <a:pt x="404" y="621"/>
                      <a:pt x="455" y="610"/>
                      <a:pt x="502" y="587"/>
                    </a:cubicBezTo>
                    <a:cubicBezTo>
                      <a:pt x="652" y="511"/>
                      <a:pt x="702" y="311"/>
                      <a:pt x="627" y="161"/>
                    </a:cubicBezTo>
                    <a:cubicBezTo>
                      <a:pt x="575" y="57"/>
                      <a:pt x="463" y="1"/>
                      <a:pt x="35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" name="Google Shape;1099;p7"/>
              <p:cNvSpPr/>
              <p:nvPr/>
            </p:nvSpPr>
            <p:spPr>
              <a:xfrm>
                <a:off x="2396125" y="3210050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198" y="1"/>
                    </a:moveTo>
                    <a:cubicBezTo>
                      <a:pt x="172" y="1"/>
                      <a:pt x="147" y="7"/>
                      <a:pt x="126" y="21"/>
                    </a:cubicBezTo>
                    <a:cubicBezTo>
                      <a:pt x="26" y="71"/>
                      <a:pt x="1" y="196"/>
                      <a:pt x="51" y="297"/>
                    </a:cubicBezTo>
                    <a:cubicBezTo>
                      <a:pt x="87" y="351"/>
                      <a:pt x="149" y="392"/>
                      <a:pt x="219" y="392"/>
                    </a:cubicBezTo>
                    <a:cubicBezTo>
                      <a:pt x="246" y="392"/>
                      <a:pt x="274" y="386"/>
                      <a:pt x="302" y="372"/>
                    </a:cubicBezTo>
                    <a:cubicBezTo>
                      <a:pt x="402" y="322"/>
                      <a:pt x="427" y="196"/>
                      <a:pt x="377" y="96"/>
                    </a:cubicBezTo>
                    <a:cubicBezTo>
                      <a:pt x="341" y="42"/>
                      <a:pt x="265" y="1"/>
                      <a:pt x="19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0" name="Google Shape;1100;p7"/>
              <p:cNvSpPr/>
              <p:nvPr/>
            </p:nvSpPr>
            <p:spPr>
              <a:xfrm>
                <a:off x="2462550" y="307960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31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51" y="76"/>
                      <a:pt x="0" y="176"/>
                      <a:pt x="51" y="276"/>
                    </a:cubicBezTo>
                    <a:cubicBezTo>
                      <a:pt x="84" y="343"/>
                      <a:pt x="151" y="377"/>
                      <a:pt x="221" y="377"/>
                    </a:cubicBezTo>
                    <a:cubicBezTo>
                      <a:pt x="257" y="377"/>
                      <a:pt x="293" y="368"/>
                      <a:pt x="326" y="352"/>
                    </a:cubicBezTo>
                    <a:cubicBezTo>
                      <a:pt x="401" y="302"/>
                      <a:pt x="452" y="201"/>
                      <a:pt x="401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1" name="Google Shape;1101;p7"/>
              <p:cNvSpPr/>
              <p:nvPr/>
            </p:nvSpPr>
            <p:spPr>
              <a:xfrm>
                <a:off x="2431225" y="3196900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209" y="0"/>
                    </a:moveTo>
                    <a:cubicBezTo>
                      <a:pt x="182" y="0"/>
                      <a:pt x="154" y="7"/>
                      <a:pt x="126" y="21"/>
                    </a:cubicBezTo>
                    <a:cubicBezTo>
                      <a:pt x="25" y="71"/>
                      <a:pt x="0" y="196"/>
                      <a:pt x="50" y="296"/>
                    </a:cubicBezTo>
                    <a:cubicBezTo>
                      <a:pt x="87" y="350"/>
                      <a:pt x="162" y="392"/>
                      <a:pt x="229" y="392"/>
                    </a:cubicBezTo>
                    <a:cubicBezTo>
                      <a:pt x="255" y="392"/>
                      <a:pt x="280" y="385"/>
                      <a:pt x="301" y="371"/>
                    </a:cubicBezTo>
                    <a:cubicBezTo>
                      <a:pt x="401" y="321"/>
                      <a:pt x="426" y="196"/>
                      <a:pt x="376" y="96"/>
                    </a:cubicBezTo>
                    <a:cubicBezTo>
                      <a:pt x="340" y="42"/>
                      <a:pt x="278" y="0"/>
                      <a:pt x="20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2" name="Google Shape;1102;p7"/>
              <p:cNvSpPr/>
              <p:nvPr/>
            </p:nvSpPr>
            <p:spPr>
              <a:xfrm>
                <a:off x="2406775" y="3120950"/>
                <a:ext cx="106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7" extrusionOk="0">
                    <a:moveTo>
                      <a:pt x="225" y="1"/>
                    </a:moveTo>
                    <a:cubicBezTo>
                      <a:pt x="193" y="1"/>
                      <a:pt x="160" y="9"/>
                      <a:pt x="126" y="26"/>
                    </a:cubicBezTo>
                    <a:cubicBezTo>
                      <a:pt x="26" y="76"/>
                      <a:pt x="1" y="176"/>
                      <a:pt x="51" y="277"/>
                    </a:cubicBezTo>
                    <a:cubicBezTo>
                      <a:pt x="84" y="343"/>
                      <a:pt x="151" y="377"/>
                      <a:pt x="214" y="377"/>
                    </a:cubicBezTo>
                    <a:cubicBezTo>
                      <a:pt x="246" y="377"/>
                      <a:pt x="277" y="368"/>
                      <a:pt x="302" y="352"/>
                    </a:cubicBezTo>
                    <a:cubicBezTo>
                      <a:pt x="402" y="302"/>
                      <a:pt x="427" y="201"/>
                      <a:pt x="377" y="101"/>
                    </a:cubicBezTo>
                    <a:cubicBezTo>
                      <a:pt x="343" y="34"/>
                      <a:pt x="288" y="1"/>
                      <a:pt x="22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" name="Google Shape;1103;p7"/>
              <p:cNvSpPr/>
              <p:nvPr/>
            </p:nvSpPr>
            <p:spPr>
              <a:xfrm>
                <a:off x="2346000" y="3028975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209" y="1"/>
                    </a:moveTo>
                    <a:cubicBezTo>
                      <a:pt x="182" y="1"/>
                      <a:pt x="154" y="7"/>
                      <a:pt x="126" y="21"/>
                    </a:cubicBezTo>
                    <a:cubicBezTo>
                      <a:pt x="26" y="71"/>
                      <a:pt x="1" y="196"/>
                      <a:pt x="51" y="296"/>
                    </a:cubicBezTo>
                    <a:cubicBezTo>
                      <a:pt x="87" y="351"/>
                      <a:pt x="162" y="392"/>
                      <a:pt x="230" y="392"/>
                    </a:cubicBezTo>
                    <a:cubicBezTo>
                      <a:pt x="256" y="392"/>
                      <a:pt x="281" y="386"/>
                      <a:pt x="302" y="372"/>
                    </a:cubicBezTo>
                    <a:cubicBezTo>
                      <a:pt x="402" y="321"/>
                      <a:pt x="427" y="196"/>
                      <a:pt x="377" y="96"/>
                    </a:cubicBezTo>
                    <a:cubicBezTo>
                      <a:pt x="341" y="42"/>
                      <a:pt x="278" y="1"/>
                      <a:pt x="20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" name="Google Shape;1104;p7"/>
              <p:cNvSpPr/>
              <p:nvPr/>
            </p:nvSpPr>
            <p:spPr>
              <a:xfrm>
                <a:off x="2240125" y="3149275"/>
                <a:ext cx="1817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652" extrusionOk="0">
                    <a:moveTo>
                      <a:pt x="364" y="0"/>
                    </a:moveTo>
                    <a:cubicBezTo>
                      <a:pt x="311" y="0"/>
                      <a:pt x="256" y="14"/>
                      <a:pt x="201" y="46"/>
                    </a:cubicBezTo>
                    <a:cubicBezTo>
                      <a:pt x="50" y="121"/>
                      <a:pt x="0" y="322"/>
                      <a:pt x="75" y="472"/>
                    </a:cubicBezTo>
                    <a:cubicBezTo>
                      <a:pt x="130" y="582"/>
                      <a:pt x="253" y="652"/>
                      <a:pt x="373" y="652"/>
                    </a:cubicBezTo>
                    <a:cubicBezTo>
                      <a:pt x="417" y="652"/>
                      <a:pt x="461" y="642"/>
                      <a:pt x="501" y="622"/>
                    </a:cubicBezTo>
                    <a:cubicBezTo>
                      <a:pt x="677" y="522"/>
                      <a:pt x="727" y="322"/>
                      <a:pt x="652" y="171"/>
                    </a:cubicBezTo>
                    <a:cubicBezTo>
                      <a:pt x="583" y="68"/>
                      <a:pt x="479" y="0"/>
                      <a:pt x="36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" name="Google Shape;1105;p7"/>
              <p:cNvSpPr/>
              <p:nvPr/>
            </p:nvSpPr>
            <p:spPr>
              <a:xfrm>
                <a:off x="2376075" y="3284250"/>
                <a:ext cx="175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2" extrusionOk="0">
                    <a:moveTo>
                      <a:pt x="344" y="1"/>
                    </a:moveTo>
                    <a:cubicBezTo>
                      <a:pt x="297" y="1"/>
                      <a:pt x="248" y="12"/>
                      <a:pt x="201" y="35"/>
                    </a:cubicBezTo>
                    <a:cubicBezTo>
                      <a:pt x="51" y="111"/>
                      <a:pt x="1" y="311"/>
                      <a:pt x="76" y="461"/>
                    </a:cubicBezTo>
                    <a:cubicBezTo>
                      <a:pt x="128" y="565"/>
                      <a:pt x="228" y="621"/>
                      <a:pt x="334" y="621"/>
                    </a:cubicBezTo>
                    <a:cubicBezTo>
                      <a:pt x="381" y="621"/>
                      <a:pt x="430" y="610"/>
                      <a:pt x="477" y="587"/>
                    </a:cubicBezTo>
                    <a:cubicBezTo>
                      <a:pt x="627" y="512"/>
                      <a:pt x="703" y="311"/>
                      <a:pt x="602" y="161"/>
                    </a:cubicBezTo>
                    <a:cubicBezTo>
                      <a:pt x="550" y="57"/>
                      <a:pt x="451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6" name="Google Shape;1106;p7"/>
              <p:cNvSpPr/>
              <p:nvPr/>
            </p:nvSpPr>
            <p:spPr>
              <a:xfrm>
                <a:off x="1891750" y="3615225"/>
                <a:ext cx="1442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577" h="560" extrusionOk="0">
                    <a:moveTo>
                      <a:pt x="280" y="1"/>
                    </a:moveTo>
                    <a:cubicBezTo>
                      <a:pt x="151" y="1"/>
                      <a:pt x="48" y="95"/>
                      <a:pt x="25" y="230"/>
                    </a:cubicBezTo>
                    <a:cubicBezTo>
                      <a:pt x="0" y="380"/>
                      <a:pt x="101" y="531"/>
                      <a:pt x="251" y="556"/>
                    </a:cubicBezTo>
                    <a:cubicBezTo>
                      <a:pt x="266" y="558"/>
                      <a:pt x="282" y="560"/>
                      <a:pt x="297" y="560"/>
                    </a:cubicBezTo>
                    <a:cubicBezTo>
                      <a:pt x="426" y="560"/>
                      <a:pt x="529" y="465"/>
                      <a:pt x="552" y="330"/>
                    </a:cubicBezTo>
                    <a:cubicBezTo>
                      <a:pt x="577" y="180"/>
                      <a:pt x="476" y="30"/>
                      <a:pt x="326" y="4"/>
                    </a:cubicBezTo>
                    <a:cubicBezTo>
                      <a:pt x="311" y="2"/>
                      <a:pt x="295" y="1"/>
                      <a:pt x="28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7" name="Google Shape;1107;p7"/>
              <p:cNvSpPr/>
              <p:nvPr/>
            </p:nvSpPr>
            <p:spPr>
              <a:xfrm>
                <a:off x="2123575" y="3429625"/>
                <a:ext cx="17575" cy="1540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16" extrusionOk="0">
                    <a:moveTo>
                      <a:pt x="350" y="0"/>
                    </a:moveTo>
                    <a:cubicBezTo>
                      <a:pt x="299" y="0"/>
                      <a:pt x="248" y="12"/>
                      <a:pt x="201" y="35"/>
                    </a:cubicBezTo>
                    <a:cubicBezTo>
                      <a:pt x="51" y="110"/>
                      <a:pt x="1" y="311"/>
                      <a:pt x="76" y="436"/>
                    </a:cubicBezTo>
                    <a:cubicBezTo>
                      <a:pt x="131" y="546"/>
                      <a:pt x="253" y="616"/>
                      <a:pt x="373" y="616"/>
                    </a:cubicBezTo>
                    <a:cubicBezTo>
                      <a:pt x="418" y="616"/>
                      <a:pt x="461" y="606"/>
                      <a:pt x="502" y="586"/>
                    </a:cubicBezTo>
                    <a:cubicBezTo>
                      <a:pt x="652" y="486"/>
                      <a:pt x="702" y="311"/>
                      <a:pt x="627" y="160"/>
                    </a:cubicBezTo>
                    <a:cubicBezTo>
                      <a:pt x="575" y="56"/>
                      <a:pt x="464" y="0"/>
                      <a:pt x="35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8" name="Google Shape;1108;p7"/>
              <p:cNvSpPr/>
              <p:nvPr/>
            </p:nvSpPr>
            <p:spPr>
              <a:xfrm>
                <a:off x="2080975" y="3338150"/>
                <a:ext cx="17550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621" extrusionOk="0">
                    <a:moveTo>
                      <a:pt x="369" y="0"/>
                    </a:moveTo>
                    <a:cubicBezTo>
                      <a:pt x="321" y="0"/>
                      <a:pt x="272" y="11"/>
                      <a:pt x="226" y="35"/>
                    </a:cubicBezTo>
                    <a:cubicBezTo>
                      <a:pt x="75" y="110"/>
                      <a:pt x="0" y="310"/>
                      <a:pt x="75" y="461"/>
                    </a:cubicBezTo>
                    <a:cubicBezTo>
                      <a:pt x="145" y="565"/>
                      <a:pt x="250" y="621"/>
                      <a:pt x="358" y="621"/>
                    </a:cubicBezTo>
                    <a:cubicBezTo>
                      <a:pt x="406" y="621"/>
                      <a:pt x="455" y="609"/>
                      <a:pt x="501" y="586"/>
                    </a:cubicBezTo>
                    <a:cubicBezTo>
                      <a:pt x="652" y="511"/>
                      <a:pt x="702" y="310"/>
                      <a:pt x="627" y="160"/>
                    </a:cubicBezTo>
                    <a:cubicBezTo>
                      <a:pt x="575" y="56"/>
                      <a:pt x="475" y="0"/>
                      <a:pt x="36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9" name="Google Shape;1109;p7"/>
              <p:cNvSpPr/>
              <p:nvPr/>
            </p:nvSpPr>
            <p:spPr>
              <a:xfrm>
                <a:off x="2015800" y="3544650"/>
                <a:ext cx="11300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2" extrusionOk="0">
                    <a:moveTo>
                      <a:pt x="214" y="0"/>
                    </a:moveTo>
                    <a:cubicBezTo>
                      <a:pt x="184" y="0"/>
                      <a:pt x="154" y="6"/>
                      <a:pt x="126" y="20"/>
                    </a:cubicBezTo>
                    <a:cubicBezTo>
                      <a:pt x="26" y="71"/>
                      <a:pt x="1" y="196"/>
                      <a:pt x="51" y="296"/>
                    </a:cubicBezTo>
                    <a:cubicBezTo>
                      <a:pt x="87" y="350"/>
                      <a:pt x="162" y="391"/>
                      <a:pt x="229" y="391"/>
                    </a:cubicBezTo>
                    <a:cubicBezTo>
                      <a:pt x="256" y="391"/>
                      <a:pt x="280" y="385"/>
                      <a:pt x="301" y="371"/>
                    </a:cubicBezTo>
                    <a:cubicBezTo>
                      <a:pt x="402" y="321"/>
                      <a:pt x="452" y="196"/>
                      <a:pt x="402" y="96"/>
                    </a:cubicBezTo>
                    <a:cubicBezTo>
                      <a:pt x="366" y="41"/>
                      <a:pt x="290" y="0"/>
                      <a:pt x="21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0" name="Google Shape;1110;p7"/>
              <p:cNvSpPr/>
              <p:nvPr/>
            </p:nvSpPr>
            <p:spPr>
              <a:xfrm>
                <a:off x="2082850" y="3414200"/>
                <a:ext cx="106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7" extrusionOk="0">
                    <a:moveTo>
                      <a:pt x="224" y="0"/>
                    </a:moveTo>
                    <a:cubicBezTo>
                      <a:pt x="193" y="0"/>
                      <a:pt x="159" y="9"/>
                      <a:pt x="126" y="25"/>
                    </a:cubicBezTo>
                    <a:cubicBezTo>
                      <a:pt x="25" y="75"/>
                      <a:pt x="0" y="176"/>
                      <a:pt x="51" y="276"/>
                    </a:cubicBezTo>
                    <a:cubicBezTo>
                      <a:pt x="84" y="343"/>
                      <a:pt x="140" y="376"/>
                      <a:pt x="203" y="376"/>
                    </a:cubicBezTo>
                    <a:cubicBezTo>
                      <a:pt x="234" y="376"/>
                      <a:pt x="268" y="368"/>
                      <a:pt x="301" y="351"/>
                    </a:cubicBezTo>
                    <a:cubicBezTo>
                      <a:pt x="401" y="301"/>
                      <a:pt x="426" y="201"/>
                      <a:pt x="376" y="101"/>
                    </a:cubicBezTo>
                    <a:cubicBezTo>
                      <a:pt x="343" y="34"/>
                      <a:pt x="287" y="0"/>
                      <a:pt x="22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1" name="Google Shape;1111;p7"/>
              <p:cNvSpPr/>
              <p:nvPr/>
            </p:nvSpPr>
            <p:spPr>
              <a:xfrm>
                <a:off x="2050900" y="3531475"/>
                <a:ext cx="11300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3" extrusionOk="0">
                    <a:moveTo>
                      <a:pt x="223" y="1"/>
                    </a:moveTo>
                    <a:cubicBezTo>
                      <a:pt x="196" y="1"/>
                      <a:pt x="172" y="7"/>
                      <a:pt x="151" y="21"/>
                    </a:cubicBezTo>
                    <a:cubicBezTo>
                      <a:pt x="50" y="71"/>
                      <a:pt x="0" y="197"/>
                      <a:pt x="50" y="297"/>
                    </a:cubicBezTo>
                    <a:cubicBezTo>
                      <a:pt x="86" y="351"/>
                      <a:pt x="162" y="392"/>
                      <a:pt x="238" y="392"/>
                    </a:cubicBezTo>
                    <a:cubicBezTo>
                      <a:pt x="268" y="392"/>
                      <a:pt x="298" y="386"/>
                      <a:pt x="326" y="372"/>
                    </a:cubicBezTo>
                    <a:cubicBezTo>
                      <a:pt x="426" y="322"/>
                      <a:pt x="451" y="197"/>
                      <a:pt x="401" y="96"/>
                    </a:cubicBezTo>
                    <a:cubicBezTo>
                      <a:pt x="365" y="42"/>
                      <a:pt x="290" y="1"/>
                      <a:pt x="22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" name="Google Shape;1112;p7"/>
              <p:cNvSpPr/>
              <p:nvPr/>
            </p:nvSpPr>
            <p:spPr>
              <a:xfrm>
                <a:off x="2026450" y="345555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38" y="0"/>
                    </a:moveTo>
                    <a:cubicBezTo>
                      <a:pt x="207" y="0"/>
                      <a:pt x="176" y="9"/>
                      <a:pt x="151" y="26"/>
                    </a:cubicBezTo>
                    <a:cubicBezTo>
                      <a:pt x="51" y="76"/>
                      <a:pt x="1" y="176"/>
                      <a:pt x="51" y="276"/>
                    </a:cubicBezTo>
                    <a:cubicBezTo>
                      <a:pt x="84" y="343"/>
                      <a:pt x="151" y="376"/>
                      <a:pt x="222" y="376"/>
                    </a:cubicBezTo>
                    <a:cubicBezTo>
                      <a:pt x="257" y="376"/>
                      <a:pt x="293" y="368"/>
                      <a:pt x="327" y="351"/>
                    </a:cubicBezTo>
                    <a:cubicBezTo>
                      <a:pt x="427" y="301"/>
                      <a:pt x="452" y="201"/>
                      <a:pt x="402" y="101"/>
                    </a:cubicBezTo>
                    <a:cubicBezTo>
                      <a:pt x="368" y="34"/>
                      <a:pt x="302" y="0"/>
                      <a:pt x="23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" name="Google Shape;1113;p7"/>
              <p:cNvSpPr/>
              <p:nvPr/>
            </p:nvSpPr>
            <p:spPr>
              <a:xfrm>
                <a:off x="1965675" y="3363575"/>
                <a:ext cx="11300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2" extrusionOk="0">
                    <a:moveTo>
                      <a:pt x="223" y="0"/>
                    </a:moveTo>
                    <a:cubicBezTo>
                      <a:pt x="197" y="0"/>
                      <a:pt x="172" y="6"/>
                      <a:pt x="151" y="20"/>
                    </a:cubicBezTo>
                    <a:cubicBezTo>
                      <a:pt x="51" y="70"/>
                      <a:pt x="1" y="196"/>
                      <a:pt x="51" y="296"/>
                    </a:cubicBezTo>
                    <a:cubicBezTo>
                      <a:pt x="87" y="350"/>
                      <a:pt x="162" y="391"/>
                      <a:pt x="239" y="391"/>
                    </a:cubicBezTo>
                    <a:cubicBezTo>
                      <a:pt x="269" y="391"/>
                      <a:pt x="298" y="385"/>
                      <a:pt x="326" y="371"/>
                    </a:cubicBezTo>
                    <a:cubicBezTo>
                      <a:pt x="427" y="321"/>
                      <a:pt x="452" y="196"/>
                      <a:pt x="402" y="95"/>
                    </a:cubicBezTo>
                    <a:cubicBezTo>
                      <a:pt x="366" y="41"/>
                      <a:pt x="290" y="0"/>
                      <a:pt x="22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4" name="Google Shape;1114;p7"/>
              <p:cNvSpPr/>
              <p:nvPr/>
            </p:nvSpPr>
            <p:spPr>
              <a:xfrm>
                <a:off x="1859800" y="3483850"/>
                <a:ext cx="18800" cy="16325"/>
              </a:xfrm>
              <a:custGeom>
                <a:avLst/>
                <a:gdLst/>
                <a:ahLst/>
                <a:cxnLst/>
                <a:rect l="l" t="t" r="r" b="b"/>
                <a:pathLst>
                  <a:path w="752" h="653" extrusionOk="0">
                    <a:moveTo>
                      <a:pt x="377" y="1"/>
                    </a:moveTo>
                    <a:cubicBezTo>
                      <a:pt x="325" y="1"/>
                      <a:pt x="273" y="15"/>
                      <a:pt x="226" y="46"/>
                    </a:cubicBezTo>
                    <a:cubicBezTo>
                      <a:pt x="50" y="122"/>
                      <a:pt x="0" y="322"/>
                      <a:pt x="75" y="472"/>
                    </a:cubicBezTo>
                    <a:cubicBezTo>
                      <a:pt x="149" y="583"/>
                      <a:pt x="276" y="652"/>
                      <a:pt x="398" y="652"/>
                    </a:cubicBezTo>
                    <a:cubicBezTo>
                      <a:pt x="442" y="652"/>
                      <a:pt x="486" y="643"/>
                      <a:pt x="526" y="623"/>
                    </a:cubicBezTo>
                    <a:cubicBezTo>
                      <a:pt x="677" y="523"/>
                      <a:pt x="752" y="322"/>
                      <a:pt x="652" y="172"/>
                    </a:cubicBezTo>
                    <a:cubicBezTo>
                      <a:pt x="600" y="69"/>
                      <a:pt x="490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5" name="Google Shape;1115;p7"/>
              <p:cNvSpPr/>
              <p:nvPr/>
            </p:nvSpPr>
            <p:spPr>
              <a:xfrm>
                <a:off x="1995750" y="3618850"/>
                <a:ext cx="1757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1" extrusionOk="0">
                    <a:moveTo>
                      <a:pt x="350" y="0"/>
                    </a:moveTo>
                    <a:cubicBezTo>
                      <a:pt x="299" y="0"/>
                      <a:pt x="248" y="12"/>
                      <a:pt x="201" y="35"/>
                    </a:cubicBezTo>
                    <a:cubicBezTo>
                      <a:pt x="51" y="110"/>
                      <a:pt x="1" y="311"/>
                      <a:pt x="76" y="461"/>
                    </a:cubicBezTo>
                    <a:cubicBezTo>
                      <a:pt x="128" y="565"/>
                      <a:pt x="239" y="621"/>
                      <a:pt x="353" y="621"/>
                    </a:cubicBezTo>
                    <a:cubicBezTo>
                      <a:pt x="404" y="621"/>
                      <a:pt x="455" y="610"/>
                      <a:pt x="502" y="586"/>
                    </a:cubicBezTo>
                    <a:cubicBezTo>
                      <a:pt x="652" y="511"/>
                      <a:pt x="702" y="311"/>
                      <a:pt x="627" y="160"/>
                    </a:cubicBezTo>
                    <a:cubicBezTo>
                      <a:pt x="575" y="56"/>
                      <a:pt x="464" y="0"/>
                      <a:pt x="35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" name="Google Shape;1116;p7"/>
              <p:cNvSpPr/>
              <p:nvPr/>
            </p:nvSpPr>
            <p:spPr>
              <a:xfrm>
                <a:off x="1990125" y="3474350"/>
                <a:ext cx="6275" cy="582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233" extrusionOk="0">
                    <a:moveTo>
                      <a:pt x="125" y="0"/>
                    </a:moveTo>
                    <a:cubicBezTo>
                      <a:pt x="75" y="0"/>
                      <a:pt x="0" y="25"/>
                      <a:pt x="0" y="101"/>
                    </a:cubicBezTo>
                    <a:cubicBezTo>
                      <a:pt x="0" y="176"/>
                      <a:pt x="25" y="226"/>
                      <a:pt x="100" y="226"/>
                    </a:cubicBezTo>
                    <a:cubicBezTo>
                      <a:pt x="114" y="230"/>
                      <a:pt x="126" y="232"/>
                      <a:pt x="138" y="232"/>
                    </a:cubicBezTo>
                    <a:cubicBezTo>
                      <a:pt x="192" y="232"/>
                      <a:pt x="226" y="188"/>
                      <a:pt x="226" y="126"/>
                    </a:cubicBezTo>
                    <a:cubicBezTo>
                      <a:pt x="251" y="76"/>
                      <a:pt x="201" y="0"/>
                      <a:pt x="12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" name="Google Shape;1117;p7"/>
              <p:cNvSpPr/>
              <p:nvPr/>
            </p:nvSpPr>
            <p:spPr>
              <a:xfrm>
                <a:off x="1886725" y="3555150"/>
                <a:ext cx="7550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79" extrusionOk="0">
                    <a:moveTo>
                      <a:pt x="161" y="0"/>
                    </a:moveTo>
                    <a:cubicBezTo>
                      <a:pt x="140" y="0"/>
                      <a:pt x="119" y="9"/>
                      <a:pt x="101" y="26"/>
                    </a:cubicBezTo>
                    <a:cubicBezTo>
                      <a:pt x="26" y="52"/>
                      <a:pt x="1" y="127"/>
                      <a:pt x="26" y="202"/>
                    </a:cubicBezTo>
                    <a:cubicBezTo>
                      <a:pt x="58" y="250"/>
                      <a:pt x="101" y="278"/>
                      <a:pt x="148" y="278"/>
                    </a:cubicBezTo>
                    <a:cubicBezTo>
                      <a:pt x="173" y="278"/>
                      <a:pt x="200" y="270"/>
                      <a:pt x="226" y="252"/>
                    </a:cubicBezTo>
                    <a:cubicBezTo>
                      <a:pt x="276" y="227"/>
                      <a:pt x="302" y="152"/>
                      <a:pt x="276" y="77"/>
                    </a:cubicBezTo>
                    <a:cubicBezTo>
                      <a:pt x="244" y="28"/>
                      <a:pt x="201" y="0"/>
                      <a:pt x="16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" name="Google Shape;1118;p7"/>
              <p:cNvSpPr/>
              <p:nvPr/>
            </p:nvSpPr>
            <p:spPr>
              <a:xfrm>
                <a:off x="1905525" y="3595250"/>
                <a:ext cx="7550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79" extrusionOk="0">
                    <a:moveTo>
                      <a:pt x="155" y="0"/>
                    </a:moveTo>
                    <a:cubicBezTo>
                      <a:pt x="129" y="0"/>
                      <a:pt x="102" y="9"/>
                      <a:pt x="76" y="27"/>
                    </a:cubicBezTo>
                    <a:cubicBezTo>
                      <a:pt x="26" y="52"/>
                      <a:pt x="1" y="127"/>
                      <a:pt x="26" y="202"/>
                    </a:cubicBezTo>
                    <a:cubicBezTo>
                      <a:pt x="42" y="251"/>
                      <a:pt x="89" y="278"/>
                      <a:pt x="135" y="278"/>
                    </a:cubicBezTo>
                    <a:cubicBezTo>
                      <a:pt x="159" y="278"/>
                      <a:pt x="183" y="270"/>
                      <a:pt x="201" y="252"/>
                    </a:cubicBezTo>
                    <a:cubicBezTo>
                      <a:pt x="276" y="227"/>
                      <a:pt x="301" y="152"/>
                      <a:pt x="276" y="77"/>
                    </a:cubicBezTo>
                    <a:cubicBezTo>
                      <a:pt x="244" y="28"/>
                      <a:pt x="201" y="0"/>
                      <a:pt x="15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" name="Google Shape;1119;p7"/>
              <p:cNvSpPr/>
              <p:nvPr/>
            </p:nvSpPr>
            <p:spPr>
              <a:xfrm>
                <a:off x="1936850" y="3507150"/>
                <a:ext cx="505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7" extrusionOk="0">
                    <a:moveTo>
                      <a:pt x="111" y="0"/>
                    </a:moveTo>
                    <a:cubicBezTo>
                      <a:pt x="92" y="0"/>
                      <a:pt x="72" y="6"/>
                      <a:pt x="51" y="17"/>
                    </a:cubicBezTo>
                    <a:cubicBezTo>
                      <a:pt x="26" y="42"/>
                      <a:pt x="1" y="92"/>
                      <a:pt x="26" y="117"/>
                    </a:cubicBezTo>
                    <a:cubicBezTo>
                      <a:pt x="44" y="154"/>
                      <a:pt x="76" y="177"/>
                      <a:pt x="111" y="177"/>
                    </a:cubicBezTo>
                    <a:cubicBezTo>
                      <a:pt x="124" y="177"/>
                      <a:pt x="138" y="174"/>
                      <a:pt x="151" y="167"/>
                    </a:cubicBezTo>
                    <a:cubicBezTo>
                      <a:pt x="176" y="142"/>
                      <a:pt x="201" y="92"/>
                      <a:pt x="176" y="42"/>
                    </a:cubicBezTo>
                    <a:cubicBezTo>
                      <a:pt x="162" y="12"/>
                      <a:pt x="138" y="0"/>
                      <a:pt x="11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0" name="Google Shape;1120;p7"/>
              <p:cNvSpPr/>
              <p:nvPr/>
            </p:nvSpPr>
            <p:spPr>
              <a:xfrm>
                <a:off x="1907400" y="3564325"/>
                <a:ext cx="50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2" extrusionOk="0">
                    <a:moveTo>
                      <a:pt x="91" y="1"/>
                    </a:moveTo>
                    <a:cubicBezTo>
                      <a:pt x="78" y="1"/>
                      <a:pt x="64" y="4"/>
                      <a:pt x="51" y="10"/>
                    </a:cubicBezTo>
                    <a:cubicBezTo>
                      <a:pt x="26" y="35"/>
                      <a:pt x="1" y="86"/>
                      <a:pt x="26" y="136"/>
                    </a:cubicBezTo>
                    <a:cubicBezTo>
                      <a:pt x="44" y="153"/>
                      <a:pt x="74" y="171"/>
                      <a:pt x="108" y="171"/>
                    </a:cubicBezTo>
                    <a:cubicBezTo>
                      <a:pt x="122" y="171"/>
                      <a:pt x="137" y="168"/>
                      <a:pt x="151" y="161"/>
                    </a:cubicBezTo>
                    <a:cubicBezTo>
                      <a:pt x="176" y="136"/>
                      <a:pt x="201" y="86"/>
                      <a:pt x="176" y="60"/>
                    </a:cubicBezTo>
                    <a:cubicBezTo>
                      <a:pt x="158" y="24"/>
                      <a:pt x="126" y="1"/>
                      <a:pt x="9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1" name="Google Shape;1121;p7"/>
              <p:cNvSpPr/>
              <p:nvPr/>
            </p:nvSpPr>
            <p:spPr>
              <a:xfrm>
                <a:off x="1921200" y="3512925"/>
                <a:ext cx="5025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2" extrusionOk="0">
                    <a:moveTo>
                      <a:pt x="103" y="1"/>
                    </a:moveTo>
                    <a:cubicBezTo>
                      <a:pt x="92" y="1"/>
                      <a:pt x="83" y="4"/>
                      <a:pt x="75" y="11"/>
                    </a:cubicBezTo>
                    <a:cubicBezTo>
                      <a:pt x="25" y="36"/>
                      <a:pt x="0" y="86"/>
                      <a:pt x="25" y="137"/>
                    </a:cubicBezTo>
                    <a:cubicBezTo>
                      <a:pt x="43" y="154"/>
                      <a:pt x="73" y="172"/>
                      <a:pt x="107" y="172"/>
                    </a:cubicBezTo>
                    <a:cubicBezTo>
                      <a:pt x="121" y="172"/>
                      <a:pt x="136" y="169"/>
                      <a:pt x="151" y="162"/>
                    </a:cubicBezTo>
                    <a:cubicBezTo>
                      <a:pt x="176" y="137"/>
                      <a:pt x="201" y="86"/>
                      <a:pt x="176" y="36"/>
                    </a:cubicBezTo>
                    <a:cubicBezTo>
                      <a:pt x="158" y="19"/>
                      <a:pt x="128" y="1"/>
                      <a:pt x="10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" name="Google Shape;1122;p7"/>
              <p:cNvSpPr/>
              <p:nvPr/>
            </p:nvSpPr>
            <p:spPr>
              <a:xfrm>
                <a:off x="1931850" y="3546150"/>
                <a:ext cx="5025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2" extrusionOk="0">
                    <a:moveTo>
                      <a:pt x="100" y="1"/>
                    </a:moveTo>
                    <a:cubicBezTo>
                      <a:pt x="91" y="1"/>
                      <a:pt x="82" y="4"/>
                      <a:pt x="75" y="11"/>
                    </a:cubicBezTo>
                    <a:cubicBezTo>
                      <a:pt x="25" y="36"/>
                      <a:pt x="0" y="86"/>
                      <a:pt x="25" y="136"/>
                    </a:cubicBezTo>
                    <a:cubicBezTo>
                      <a:pt x="43" y="154"/>
                      <a:pt x="73" y="171"/>
                      <a:pt x="107" y="171"/>
                    </a:cubicBezTo>
                    <a:cubicBezTo>
                      <a:pt x="121" y="171"/>
                      <a:pt x="136" y="168"/>
                      <a:pt x="151" y="161"/>
                    </a:cubicBezTo>
                    <a:cubicBezTo>
                      <a:pt x="201" y="136"/>
                      <a:pt x="201" y="86"/>
                      <a:pt x="176" y="61"/>
                    </a:cubicBezTo>
                    <a:cubicBezTo>
                      <a:pt x="157" y="24"/>
                      <a:pt x="126" y="1"/>
                      <a:pt x="10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" name="Google Shape;1123;p7"/>
              <p:cNvSpPr/>
              <p:nvPr/>
            </p:nvSpPr>
            <p:spPr>
              <a:xfrm>
                <a:off x="1958775" y="3586725"/>
                <a:ext cx="5050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67" extrusionOk="0">
                    <a:moveTo>
                      <a:pt x="112" y="0"/>
                    </a:moveTo>
                    <a:cubicBezTo>
                      <a:pt x="93" y="0"/>
                      <a:pt x="72" y="6"/>
                      <a:pt x="51" y="17"/>
                    </a:cubicBezTo>
                    <a:cubicBezTo>
                      <a:pt x="26" y="42"/>
                      <a:pt x="1" y="92"/>
                      <a:pt x="26" y="117"/>
                    </a:cubicBezTo>
                    <a:cubicBezTo>
                      <a:pt x="51" y="167"/>
                      <a:pt x="101" y="167"/>
                      <a:pt x="126" y="167"/>
                    </a:cubicBezTo>
                    <a:cubicBezTo>
                      <a:pt x="176" y="142"/>
                      <a:pt x="201" y="92"/>
                      <a:pt x="176" y="42"/>
                    </a:cubicBezTo>
                    <a:cubicBezTo>
                      <a:pt x="162" y="12"/>
                      <a:pt x="138" y="0"/>
                      <a:pt x="11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" name="Google Shape;1124;p7"/>
              <p:cNvSpPr/>
              <p:nvPr/>
            </p:nvSpPr>
            <p:spPr>
              <a:xfrm>
                <a:off x="2002025" y="3531125"/>
                <a:ext cx="8175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27" h="287" extrusionOk="0">
                    <a:moveTo>
                      <a:pt x="161" y="0"/>
                    </a:moveTo>
                    <a:cubicBezTo>
                      <a:pt x="141" y="0"/>
                      <a:pt x="121" y="3"/>
                      <a:pt x="101" y="10"/>
                    </a:cubicBezTo>
                    <a:cubicBezTo>
                      <a:pt x="25" y="60"/>
                      <a:pt x="0" y="135"/>
                      <a:pt x="50" y="211"/>
                    </a:cubicBezTo>
                    <a:cubicBezTo>
                      <a:pt x="67" y="259"/>
                      <a:pt x="114" y="287"/>
                      <a:pt x="159" y="287"/>
                    </a:cubicBezTo>
                    <a:cubicBezTo>
                      <a:pt x="184" y="287"/>
                      <a:pt x="208" y="278"/>
                      <a:pt x="226" y="261"/>
                    </a:cubicBezTo>
                    <a:cubicBezTo>
                      <a:pt x="301" y="236"/>
                      <a:pt x="326" y="135"/>
                      <a:pt x="301" y="60"/>
                    </a:cubicBezTo>
                    <a:cubicBezTo>
                      <a:pt x="264" y="23"/>
                      <a:pt x="214" y="0"/>
                      <a:pt x="16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" name="Google Shape;1125;p7"/>
              <p:cNvSpPr/>
              <p:nvPr/>
            </p:nvSpPr>
            <p:spPr>
              <a:xfrm>
                <a:off x="1943125" y="3472225"/>
                <a:ext cx="7550" cy="65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62" extrusionOk="0">
                    <a:moveTo>
                      <a:pt x="135" y="0"/>
                    </a:moveTo>
                    <a:cubicBezTo>
                      <a:pt x="116" y="0"/>
                      <a:pt x="96" y="3"/>
                      <a:pt x="76" y="10"/>
                    </a:cubicBezTo>
                    <a:cubicBezTo>
                      <a:pt x="25" y="35"/>
                      <a:pt x="0" y="135"/>
                      <a:pt x="25" y="186"/>
                    </a:cubicBezTo>
                    <a:cubicBezTo>
                      <a:pt x="42" y="234"/>
                      <a:pt x="89" y="262"/>
                      <a:pt x="134" y="262"/>
                    </a:cubicBezTo>
                    <a:cubicBezTo>
                      <a:pt x="159" y="262"/>
                      <a:pt x="183" y="253"/>
                      <a:pt x="201" y="236"/>
                    </a:cubicBezTo>
                    <a:cubicBezTo>
                      <a:pt x="276" y="211"/>
                      <a:pt x="301" y="135"/>
                      <a:pt x="251" y="60"/>
                    </a:cubicBezTo>
                    <a:cubicBezTo>
                      <a:pt x="233" y="24"/>
                      <a:pt x="187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6" name="Google Shape;1126;p7"/>
              <p:cNvSpPr/>
              <p:nvPr/>
            </p:nvSpPr>
            <p:spPr>
              <a:xfrm>
                <a:off x="2473200" y="2949425"/>
                <a:ext cx="1130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6" extrusionOk="0">
                    <a:moveTo>
                      <a:pt x="231" y="0"/>
                    </a:moveTo>
                    <a:cubicBezTo>
                      <a:pt x="205" y="0"/>
                      <a:pt x="178" y="6"/>
                      <a:pt x="151" y="20"/>
                    </a:cubicBezTo>
                    <a:cubicBezTo>
                      <a:pt x="51" y="70"/>
                      <a:pt x="1" y="195"/>
                      <a:pt x="76" y="295"/>
                    </a:cubicBezTo>
                    <a:cubicBezTo>
                      <a:pt x="109" y="362"/>
                      <a:pt x="165" y="396"/>
                      <a:pt x="228" y="396"/>
                    </a:cubicBezTo>
                    <a:cubicBezTo>
                      <a:pt x="260" y="396"/>
                      <a:pt x="293" y="387"/>
                      <a:pt x="326" y="371"/>
                    </a:cubicBezTo>
                    <a:cubicBezTo>
                      <a:pt x="427" y="321"/>
                      <a:pt x="452" y="195"/>
                      <a:pt x="402" y="120"/>
                    </a:cubicBezTo>
                    <a:cubicBezTo>
                      <a:pt x="365" y="47"/>
                      <a:pt x="301" y="0"/>
                      <a:pt x="23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7" name="Google Shape;1127;p7"/>
              <p:cNvSpPr/>
              <p:nvPr/>
            </p:nvSpPr>
            <p:spPr>
              <a:xfrm>
                <a:off x="2500775" y="3008175"/>
                <a:ext cx="11300" cy="97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88" extrusionOk="0">
                    <a:moveTo>
                      <a:pt x="231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25" y="76"/>
                      <a:pt x="0" y="176"/>
                      <a:pt x="50" y="276"/>
                    </a:cubicBezTo>
                    <a:cubicBezTo>
                      <a:pt x="84" y="343"/>
                      <a:pt x="151" y="388"/>
                      <a:pt x="221" y="388"/>
                    </a:cubicBezTo>
                    <a:cubicBezTo>
                      <a:pt x="256" y="388"/>
                      <a:pt x="293" y="377"/>
                      <a:pt x="326" y="351"/>
                    </a:cubicBezTo>
                    <a:cubicBezTo>
                      <a:pt x="401" y="301"/>
                      <a:pt x="451" y="201"/>
                      <a:pt x="401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" name="Google Shape;1128;p7"/>
              <p:cNvSpPr/>
              <p:nvPr/>
            </p:nvSpPr>
            <p:spPr>
              <a:xfrm>
                <a:off x="2546500" y="2879475"/>
                <a:ext cx="75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7" extrusionOk="0">
                    <a:moveTo>
                      <a:pt x="145" y="1"/>
                    </a:moveTo>
                    <a:cubicBezTo>
                      <a:pt x="130" y="1"/>
                      <a:pt x="115" y="4"/>
                      <a:pt x="101" y="11"/>
                    </a:cubicBezTo>
                    <a:cubicBezTo>
                      <a:pt x="26" y="36"/>
                      <a:pt x="1" y="111"/>
                      <a:pt x="51" y="186"/>
                    </a:cubicBezTo>
                    <a:cubicBezTo>
                      <a:pt x="69" y="223"/>
                      <a:pt x="115" y="246"/>
                      <a:pt x="157" y="246"/>
                    </a:cubicBezTo>
                    <a:cubicBezTo>
                      <a:pt x="173" y="246"/>
                      <a:pt x="188" y="243"/>
                      <a:pt x="201" y="236"/>
                    </a:cubicBezTo>
                    <a:cubicBezTo>
                      <a:pt x="277" y="186"/>
                      <a:pt x="302" y="136"/>
                      <a:pt x="252" y="61"/>
                    </a:cubicBezTo>
                    <a:cubicBezTo>
                      <a:pt x="233" y="24"/>
                      <a:pt x="188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9" name="Google Shape;1129;p7"/>
              <p:cNvSpPr/>
              <p:nvPr/>
            </p:nvSpPr>
            <p:spPr>
              <a:xfrm>
                <a:off x="2503900" y="296305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53" y="0"/>
                    </a:moveTo>
                    <a:cubicBezTo>
                      <a:pt x="129" y="0"/>
                      <a:pt x="102" y="8"/>
                      <a:pt x="76" y="26"/>
                    </a:cubicBezTo>
                    <a:cubicBezTo>
                      <a:pt x="26" y="51"/>
                      <a:pt x="1" y="126"/>
                      <a:pt x="26" y="177"/>
                    </a:cubicBezTo>
                    <a:cubicBezTo>
                      <a:pt x="58" y="225"/>
                      <a:pt x="101" y="253"/>
                      <a:pt x="141" y="253"/>
                    </a:cubicBezTo>
                    <a:cubicBezTo>
                      <a:pt x="162" y="253"/>
                      <a:pt x="183" y="244"/>
                      <a:pt x="201" y="227"/>
                    </a:cubicBezTo>
                    <a:cubicBezTo>
                      <a:pt x="251" y="202"/>
                      <a:pt x="276" y="126"/>
                      <a:pt x="251" y="76"/>
                    </a:cubicBezTo>
                    <a:cubicBezTo>
                      <a:pt x="235" y="28"/>
                      <a:pt x="198" y="0"/>
                      <a:pt x="15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0" name="Google Shape;1130;p7"/>
              <p:cNvSpPr/>
              <p:nvPr/>
            </p:nvSpPr>
            <p:spPr>
              <a:xfrm>
                <a:off x="2523950" y="2887850"/>
                <a:ext cx="69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3" extrusionOk="0">
                    <a:moveTo>
                      <a:pt x="160" y="1"/>
                    </a:moveTo>
                    <a:cubicBezTo>
                      <a:pt x="140" y="1"/>
                      <a:pt x="119" y="9"/>
                      <a:pt x="101" y="27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5"/>
                      <a:pt x="103" y="242"/>
                      <a:pt x="140" y="242"/>
                    </a:cubicBezTo>
                    <a:cubicBezTo>
                      <a:pt x="161" y="242"/>
                      <a:pt x="183" y="236"/>
                      <a:pt x="201" y="227"/>
                    </a:cubicBezTo>
                    <a:cubicBezTo>
                      <a:pt x="276" y="202"/>
                      <a:pt x="276" y="127"/>
                      <a:pt x="251" y="77"/>
                    </a:cubicBezTo>
                    <a:cubicBezTo>
                      <a:pt x="235" y="28"/>
                      <a:pt x="198" y="1"/>
                      <a:pt x="16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1" name="Google Shape;1131;p7"/>
              <p:cNvSpPr/>
              <p:nvPr/>
            </p:nvSpPr>
            <p:spPr>
              <a:xfrm>
                <a:off x="2539625" y="2936500"/>
                <a:ext cx="6900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6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0" y="10"/>
                    </a:cubicBezTo>
                    <a:cubicBezTo>
                      <a:pt x="25" y="61"/>
                      <a:pt x="0" y="136"/>
                      <a:pt x="50" y="186"/>
                    </a:cubicBezTo>
                    <a:cubicBezTo>
                      <a:pt x="69" y="223"/>
                      <a:pt x="114" y="246"/>
                      <a:pt x="156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276" y="136"/>
                      <a:pt x="251" y="61"/>
                    </a:cubicBezTo>
                    <a:cubicBezTo>
                      <a:pt x="232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2" name="Google Shape;1132;p7"/>
              <p:cNvSpPr/>
              <p:nvPr/>
            </p:nvSpPr>
            <p:spPr>
              <a:xfrm>
                <a:off x="2578475" y="2995400"/>
                <a:ext cx="75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46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0" y="10"/>
                    </a:cubicBezTo>
                    <a:cubicBezTo>
                      <a:pt x="25" y="60"/>
                      <a:pt x="0" y="111"/>
                      <a:pt x="50" y="186"/>
                    </a:cubicBezTo>
                    <a:cubicBezTo>
                      <a:pt x="69" y="222"/>
                      <a:pt x="114" y="246"/>
                      <a:pt x="156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301" y="136"/>
                      <a:pt x="251" y="60"/>
                    </a:cubicBezTo>
                    <a:cubicBezTo>
                      <a:pt x="232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3" name="Google Shape;1133;p7"/>
              <p:cNvSpPr/>
              <p:nvPr/>
            </p:nvSpPr>
            <p:spPr>
              <a:xfrm>
                <a:off x="2555275" y="28283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59" y="9"/>
                      <a:pt x="126" y="26"/>
                    </a:cubicBezTo>
                    <a:cubicBezTo>
                      <a:pt x="51" y="76"/>
                      <a:pt x="1" y="201"/>
                      <a:pt x="51" y="276"/>
                    </a:cubicBezTo>
                    <a:cubicBezTo>
                      <a:pt x="88" y="350"/>
                      <a:pt x="165" y="396"/>
                      <a:pt x="243" y="396"/>
                    </a:cubicBezTo>
                    <a:cubicBezTo>
                      <a:pt x="271" y="396"/>
                      <a:pt x="300" y="390"/>
                      <a:pt x="327" y="377"/>
                    </a:cubicBezTo>
                    <a:cubicBezTo>
                      <a:pt x="427" y="326"/>
                      <a:pt x="452" y="201"/>
                      <a:pt x="402" y="101"/>
                    </a:cubicBezTo>
                    <a:cubicBezTo>
                      <a:pt x="368" y="34"/>
                      <a:pt x="302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4" name="Google Shape;1134;p7"/>
              <p:cNvSpPr/>
              <p:nvPr/>
            </p:nvSpPr>
            <p:spPr>
              <a:xfrm>
                <a:off x="2089750" y="3510675"/>
                <a:ext cx="9425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7" extrusionOk="0">
                    <a:moveTo>
                      <a:pt x="201" y="1"/>
                    </a:moveTo>
                    <a:cubicBezTo>
                      <a:pt x="100" y="1"/>
                      <a:pt x="25" y="76"/>
                      <a:pt x="0" y="151"/>
                    </a:cubicBezTo>
                    <a:cubicBezTo>
                      <a:pt x="0" y="252"/>
                      <a:pt x="50" y="352"/>
                      <a:pt x="150" y="352"/>
                    </a:cubicBezTo>
                    <a:cubicBezTo>
                      <a:pt x="164" y="355"/>
                      <a:pt x="176" y="357"/>
                      <a:pt x="189" y="357"/>
                    </a:cubicBezTo>
                    <a:cubicBezTo>
                      <a:pt x="270" y="357"/>
                      <a:pt x="329" y="289"/>
                      <a:pt x="351" y="201"/>
                    </a:cubicBezTo>
                    <a:cubicBezTo>
                      <a:pt x="376" y="126"/>
                      <a:pt x="301" y="26"/>
                      <a:pt x="20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5" name="Google Shape;1135;p7"/>
              <p:cNvSpPr/>
              <p:nvPr/>
            </p:nvSpPr>
            <p:spPr>
              <a:xfrm>
                <a:off x="1939375" y="362910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24" y="1"/>
                    </a:moveTo>
                    <a:cubicBezTo>
                      <a:pt x="192" y="1"/>
                      <a:pt x="159" y="9"/>
                      <a:pt x="125" y="26"/>
                    </a:cubicBezTo>
                    <a:cubicBezTo>
                      <a:pt x="25" y="76"/>
                      <a:pt x="0" y="176"/>
                      <a:pt x="50" y="277"/>
                    </a:cubicBezTo>
                    <a:cubicBezTo>
                      <a:pt x="84" y="343"/>
                      <a:pt x="139" y="377"/>
                      <a:pt x="202" y="377"/>
                    </a:cubicBezTo>
                    <a:cubicBezTo>
                      <a:pt x="234" y="377"/>
                      <a:pt x="267" y="368"/>
                      <a:pt x="301" y="352"/>
                    </a:cubicBezTo>
                    <a:cubicBezTo>
                      <a:pt x="401" y="302"/>
                      <a:pt x="451" y="201"/>
                      <a:pt x="376" y="101"/>
                    </a:cubicBezTo>
                    <a:cubicBezTo>
                      <a:pt x="343" y="34"/>
                      <a:pt x="287" y="1"/>
                      <a:pt x="22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6" name="Google Shape;1136;p7"/>
              <p:cNvSpPr/>
              <p:nvPr/>
            </p:nvSpPr>
            <p:spPr>
              <a:xfrm>
                <a:off x="1966300" y="3687375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59" y="9"/>
                      <a:pt x="126" y="26"/>
                    </a:cubicBezTo>
                    <a:cubicBezTo>
                      <a:pt x="26" y="76"/>
                      <a:pt x="1" y="201"/>
                      <a:pt x="51" y="276"/>
                    </a:cubicBezTo>
                    <a:cubicBezTo>
                      <a:pt x="88" y="350"/>
                      <a:pt x="165" y="396"/>
                      <a:pt x="242" y="396"/>
                    </a:cubicBezTo>
                    <a:cubicBezTo>
                      <a:pt x="271" y="396"/>
                      <a:pt x="300" y="390"/>
                      <a:pt x="327" y="377"/>
                    </a:cubicBezTo>
                    <a:cubicBezTo>
                      <a:pt x="402" y="326"/>
                      <a:pt x="452" y="201"/>
                      <a:pt x="402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" name="Google Shape;1137;p7"/>
              <p:cNvSpPr/>
              <p:nvPr/>
            </p:nvSpPr>
            <p:spPr>
              <a:xfrm>
                <a:off x="2012050" y="3558675"/>
                <a:ext cx="75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7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1" y="11"/>
                    </a:cubicBezTo>
                    <a:cubicBezTo>
                      <a:pt x="25" y="61"/>
                      <a:pt x="0" y="136"/>
                      <a:pt x="50" y="186"/>
                    </a:cubicBezTo>
                    <a:cubicBezTo>
                      <a:pt x="69" y="223"/>
                      <a:pt x="114" y="246"/>
                      <a:pt x="157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301" y="136"/>
                      <a:pt x="251" y="61"/>
                    </a:cubicBezTo>
                    <a:cubicBezTo>
                      <a:pt x="233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8" name="Google Shape;1138;p7"/>
              <p:cNvSpPr/>
              <p:nvPr/>
            </p:nvSpPr>
            <p:spPr>
              <a:xfrm>
                <a:off x="1969450" y="3642525"/>
                <a:ext cx="690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2" extrusionOk="0">
                    <a:moveTo>
                      <a:pt x="155" y="0"/>
                    </a:moveTo>
                    <a:cubicBezTo>
                      <a:pt x="130" y="0"/>
                      <a:pt x="103" y="6"/>
                      <a:pt x="75" y="15"/>
                    </a:cubicBezTo>
                    <a:cubicBezTo>
                      <a:pt x="25" y="40"/>
                      <a:pt x="0" y="115"/>
                      <a:pt x="25" y="166"/>
                    </a:cubicBezTo>
                    <a:cubicBezTo>
                      <a:pt x="57" y="214"/>
                      <a:pt x="100" y="242"/>
                      <a:pt x="140" y="242"/>
                    </a:cubicBezTo>
                    <a:cubicBezTo>
                      <a:pt x="162" y="242"/>
                      <a:pt x="183" y="233"/>
                      <a:pt x="201" y="216"/>
                    </a:cubicBezTo>
                    <a:cubicBezTo>
                      <a:pt x="251" y="191"/>
                      <a:pt x="276" y="115"/>
                      <a:pt x="251" y="65"/>
                    </a:cubicBezTo>
                    <a:cubicBezTo>
                      <a:pt x="235" y="18"/>
                      <a:pt x="199" y="0"/>
                      <a:pt x="15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" name="Google Shape;1139;p7"/>
              <p:cNvSpPr/>
              <p:nvPr/>
            </p:nvSpPr>
            <p:spPr>
              <a:xfrm>
                <a:off x="1989500" y="3567325"/>
                <a:ext cx="75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43" extrusionOk="0">
                    <a:moveTo>
                      <a:pt x="162" y="1"/>
                    </a:moveTo>
                    <a:cubicBezTo>
                      <a:pt x="140" y="1"/>
                      <a:pt x="119" y="7"/>
                      <a:pt x="100" y="16"/>
                    </a:cubicBezTo>
                    <a:cubicBezTo>
                      <a:pt x="25" y="41"/>
                      <a:pt x="0" y="116"/>
                      <a:pt x="50" y="166"/>
                    </a:cubicBezTo>
                    <a:cubicBezTo>
                      <a:pt x="66" y="215"/>
                      <a:pt x="103" y="242"/>
                      <a:pt x="141" y="242"/>
                    </a:cubicBezTo>
                    <a:cubicBezTo>
                      <a:pt x="162" y="242"/>
                      <a:pt x="183" y="234"/>
                      <a:pt x="201" y="216"/>
                    </a:cubicBezTo>
                    <a:cubicBezTo>
                      <a:pt x="276" y="191"/>
                      <a:pt x="301" y="116"/>
                      <a:pt x="251" y="66"/>
                    </a:cubicBezTo>
                    <a:cubicBezTo>
                      <a:pt x="235" y="18"/>
                      <a:pt x="199" y="1"/>
                      <a:pt x="162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" name="Google Shape;1140;p7"/>
              <p:cNvSpPr/>
              <p:nvPr/>
            </p:nvSpPr>
            <p:spPr>
              <a:xfrm>
                <a:off x="2005150" y="3615925"/>
                <a:ext cx="7550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54" extrusionOk="0">
                    <a:moveTo>
                      <a:pt x="160" y="1"/>
                    </a:moveTo>
                    <a:cubicBezTo>
                      <a:pt x="140" y="1"/>
                      <a:pt x="119" y="9"/>
                      <a:pt x="101" y="27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6"/>
                      <a:pt x="104" y="253"/>
                      <a:pt x="142" y="253"/>
                    </a:cubicBezTo>
                    <a:cubicBezTo>
                      <a:pt x="162" y="253"/>
                      <a:pt x="183" y="245"/>
                      <a:pt x="201" y="227"/>
                    </a:cubicBezTo>
                    <a:cubicBezTo>
                      <a:pt x="276" y="202"/>
                      <a:pt x="301" y="127"/>
                      <a:pt x="251" y="77"/>
                    </a:cubicBezTo>
                    <a:cubicBezTo>
                      <a:pt x="235" y="28"/>
                      <a:pt x="198" y="1"/>
                      <a:pt x="16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" name="Google Shape;1141;p7"/>
              <p:cNvSpPr/>
              <p:nvPr/>
            </p:nvSpPr>
            <p:spPr>
              <a:xfrm>
                <a:off x="2044000" y="3674825"/>
                <a:ext cx="755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2" extrusionOk="0">
                    <a:moveTo>
                      <a:pt x="160" y="0"/>
                    </a:moveTo>
                    <a:cubicBezTo>
                      <a:pt x="139" y="0"/>
                      <a:pt x="119" y="9"/>
                      <a:pt x="101" y="26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5"/>
                      <a:pt x="103" y="242"/>
                      <a:pt x="140" y="242"/>
                    </a:cubicBezTo>
                    <a:cubicBezTo>
                      <a:pt x="161" y="242"/>
                      <a:pt x="183" y="236"/>
                      <a:pt x="201" y="227"/>
                    </a:cubicBezTo>
                    <a:cubicBezTo>
                      <a:pt x="276" y="202"/>
                      <a:pt x="301" y="127"/>
                      <a:pt x="251" y="77"/>
                    </a:cubicBezTo>
                    <a:cubicBezTo>
                      <a:pt x="235" y="28"/>
                      <a:pt x="198" y="0"/>
                      <a:pt x="16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" name="Google Shape;1142;p7"/>
              <p:cNvSpPr/>
              <p:nvPr/>
            </p:nvSpPr>
            <p:spPr>
              <a:xfrm>
                <a:off x="2107275" y="3593525"/>
                <a:ext cx="11950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21" extrusionOk="0">
                    <a:moveTo>
                      <a:pt x="235" y="1"/>
                    </a:moveTo>
                    <a:cubicBezTo>
                      <a:pt x="207" y="1"/>
                      <a:pt x="178" y="7"/>
                      <a:pt x="151" y="20"/>
                    </a:cubicBezTo>
                    <a:cubicBezTo>
                      <a:pt x="51" y="70"/>
                      <a:pt x="1" y="196"/>
                      <a:pt x="51" y="296"/>
                    </a:cubicBezTo>
                    <a:cubicBezTo>
                      <a:pt x="85" y="382"/>
                      <a:pt x="155" y="420"/>
                      <a:pt x="235" y="420"/>
                    </a:cubicBezTo>
                    <a:cubicBezTo>
                      <a:pt x="272" y="420"/>
                      <a:pt x="312" y="412"/>
                      <a:pt x="352" y="396"/>
                    </a:cubicBezTo>
                    <a:cubicBezTo>
                      <a:pt x="452" y="346"/>
                      <a:pt x="477" y="221"/>
                      <a:pt x="427" y="121"/>
                    </a:cubicBezTo>
                    <a:cubicBezTo>
                      <a:pt x="390" y="47"/>
                      <a:pt x="313" y="1"/>
                      <a:pt x="23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" name="Google Shape;1143;p7"/>
              <p:cNvSpPr/>
              <p:nvPr/>
            </p:nvSpPr>
            <p:spPr>
              <a:xfrm>
                <a:off x="2020825" y="35075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0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50" y="76"/>
                      <a:pt x="0" y="201"/>
                      <a:pt x="50" y="301"/>
                    </a:cubicBezTo>
                    <a:cubicBezTo>
                      <a:pt x="86" y="356"/>
                      <a:pt x="162" y="397"/>
                      <a:pt x="238" y="397"/>
                    </a:cubicBezTo>
                    <a:cubicBezTo>
                      <a:pt x="268" y="397"/>
                      <a:pt x="298" y="391"/>
                      <a:pt x="326" y="377"/>
                    </a:cubicBezTo>
                    <a:cubicBezTo>
                      <a:pt x="426" y="326"/>
                      <a:pt x="451" y="201"/>
                      <a:pt x="401" y="101"/>
                    </a:cubicBezTo>
                    <a:cubicBezTo>
                      <a:pt x="368" y="34"/>
                      <a:pt x="301" y="1"/>
                      <a:pt x="2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" name="Google Shape;1144;p7"/>
              <p:cNvSpPr/>
              <p:nvPr/>
            </p:nvSpPr>
            <p:spPr>
              <a:xfrm>
                <a:off x="2040250" y="3425350"/>
                <a:ext cx="9425" cy="84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37" extrusionOk="0">
                    <a:moveTo>
                      <a:pt x="186" y="1"/>
                    </a:moveTo>
                    <a:cubicBezTo>
                      <a:pt x="100" y="1"/>
                      <a:pt x="25" y="66"/>
                      <a:pt x="25" y="131"/>
                    </a:cubicBezTo>
                    <a:cubicBezTo>
                      <a:pt x="0" y="231"/>
                      <a:pt x="75" y="331"/>
                      <a:pt x="176" y="331"/>
                    </a:cubicBezTo>
                    <a:cubicBezTo>
                      <a:pt x="186" y="335"/>
                      <a:pt x="196" y="336"/>
                      <a:pt x="207" y="336"/>
                    </a:cubicBezTo>
                    <a:cubicBezTo>
                      <a:pt x="276" y="336"/>
                      <a:pt x="354" y="271"/>
                      <a:pt x="376" y="206"/>
                    </a:cubicBezTo>
                    <a:cubicBezTo>
                      <a:pt x="376" y="106"/>
                      <a:pt x="301" y="5"/>
                      <a:pt x="226" y="5"/>
                    </a:cubicBezTo>
                    <a:cubicBezTo>
                      <a:pt x="212" y="2"/>
                      <a:pt x="199" y="1"/>
                      <a:pt x="186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" name="Google Shape;1145;p7"/>
              <p:cNvSpPr/>
              <p:nvPr/>
            </p:nvSpPr>
            <p:spPr>
              <a:xfrm>
                <a:off x="2188750" y="3305925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19" y="1"/>
                    </a:moveTo>
                    <a:cubicBezTo>
                      <a:pt x="194" y="1"/>
                      <a:pt x="171" y="7"/>
                      <a:pt x="150" y="20"/>
                    </a:cubicBezTo>
                    <a:cubicBezTo>
                      <a:pt x="50" y="71"/>
                      <a:pt x="0" y="196"/>
                      <a:pt x="50" y="296"/>
                    </a:cubicBezTo>
                    <a:cubicBezTo>
                      <a:pt x="84" y="363"/>
                      <a:pt x="150" y="396"/>
                      <a:pt x="221" y="396"/>
                    </a:cubicBezTo>
                    <a:cubicBezTo>
                      <a:pt x="256" y="396"/>
                      <a:pt x="292" y="388"/>
                      <a:pt x="326" y="371"/>
                    </a:cubicBezTo>
                    <a:cubicBezTo>
                      <a:pt x="426" y="321"/>
                      <a:pt x="451" y="221"/>
                      <a:pt x="401" y="121"/>
                    </a:cubicBezTo>
                    <a:cubicBezTo>
                      <a:pt x="364" y="47"/>
                      <a:pt x="287" y="1"/>
                      <a:pt x="21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6" name="Google Shape;1146;p7"/>
              <p:cNvSpPr/>
              <p:nvPr/>
            </p:nvSpPr>
            <p:spPr>
              <a:xfrm>
                <a:off x="2161800" y="32476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13" y="0"/>
                    </a:moveTo>
                    <a:cubicBezTo>
                      <a:pt x="184" y="0"/>
                      <a:pt x="154" y="7"/>
                      <a:pt x="126" y="21"/>
                    </a:cubicBezTo>
                    <a:cubicBezTo>
                      <a:pt x="25" y="71"/>
                      <a:pt x="0" y="196"/>
                      <a:pt x="50" y="296"/>
                    </a:cubicBezTo>
                    <a:cubicBezTo>
                      <a:pt x="84" y="363"/>
                      <a:pt x="151" y="397"/>
                      <a:pt x="221" y="397"/>
                    </a:cubicBezTo>
                    <a:cubicBezTo>
                      <a:pt x="257" y="397"/>
                      <a:pt x="293" y="388"/>
                      <a:pt x="326" y="372"/>
                    </a:cubicBezTo>
                    <a:cubicBezTo>
                      <a:pt x="401" y="321"/>
                      <a:pt x="451" y="196"/>
                      <a:pt x="401" y="96"/>
                    </a:cubicBezTo>
                    <a:cubicBezTo>
                      <a:pt x="365" y="42"/>
                      <a:pt x="290" y="0"/>
                      <a:pt x="21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7" name="Google Shape;1147;p7"/>
              <p:cNvSpPr/>
              <p:nvPr/>
            </p:nvSpPr>
            <p:spPr>
              <a:xfrm>
                <a:off x="2119825" y="3380125"/>
                <a:ext cx="6900" cy="6125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5" extrusionOk="0">
                    <a:moveTo>
                      <a:pt x="135" y="0"/>
                    </a:moveTo>
                    <a:cubicBezTo>
                      <a:pt x="116" y="0"/>
                      <a:pt x="95" y="3"/>
                      <a:pt x="75" y="10"/>
                    </a:cubicBezTo>
                    <a:cubicBezTo>
                      <a:pt x="25" y="35"/>
                      <a:pt x="0" y="110"/>
                      <a:pt x="25" y="160"/>
                    </a:cubicBezTo>
                    <a:cubicBezTo>
                      <a:pt x="63" y="217"/>
                      <a:pt x="114" y="245"/>
                      <a:pt x="159" y="245"/>
                    </a:cubicBezTo>
                    <a:cubicBezTo>
                      <a:pt x="174" y="245"/>
                      <a:pt x="188" y="242"/>
                      <a:pt x="201" y="235"/>
                    </a:cubicBezTo>
                    <a:cubicBezTo>
                      <a:pt x="251" y="185"/>
                      <a:pt x="276" y="110"/>
                      <a:pt x="251" y="60"/>
                    </a:cubicBezTo>
                    <a:cubicBezTo>
                      <a:pt x="232" y="23"/>
                      <a:pt x="187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8" name="Google Shape;1148;p7"/>
              <p:cNvSpPr/>
              <p:nvPr/>
            </p:nvSpPr>
            <p:spPr>
              <a:xfrm>
                <a:off x="2163050" y="3296150"/>
                <a:ext cx="69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6" extrusionOk="0">
                    <a:moveTo>
                      <a:pt x="120" y="1"/>
                    </a:moveTo>
                    <a:cubicBezTo>
                      <a:pt x="104" y="1"/>
                      <a:pt x="89" y="4"/>
                      <a:pt x="76" y="10"/>
                    </a:cubicBezTo>
                    <a:cubicBezTo>
                      <a:pt x="0" y="61"/>
                      <a:pt x="0" y="136"/>
                      <a:pt x="26" y="186"/>
                    </a:cubicBezTo>
                    <a:cubicBezTo>
                      <a:pt x="44" y="223"/>
                      <a:pt x="89" y="246"/>
                      <a:pt x="132" y="246"/>
                    </a:cubicBezTo>
                    <a:cubicBezTo>
                      <a:pt x="147" y="246"/>
                      <a:pt x="162" y="243"/>
                      <a:pt x="176" y="236"/>
                    </a:cubicBezTo>
                    <a:cubicBezTo>
                      <a:pt x="251" y="211"/>
                      <a:pt x="276" y="136"/>
                      <a:pt x="226" y="61"/>
                    </a:cubicBezTo>
                    <a:cubicBezTo>
                      <a:pt x="208" y="24"/>
                      <a:pt x="162" y="1"/>
                      <a:pt x="12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9" name="Google Shape;1149;p7"/>
              <p:cNvSpPr/>
              <p:nvPr/>
            </p:nvSpPr>
            <p:spPr>
              <a:xfrm>
                <a:off x="2142375" y="3371350"/>
                <a:ext cx="69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6" extrusionOk="0">
                    <a:moveTo>
                      <a:pt x="145" y="0"/>
                    </a:moveTo>
                    <a:cubicBezTo>
                      <a:pt x="129" y="0"/>
                      <a:pt x="114" y="3"/>
                      <a:pt x="101" y="10"/>
                    </a:cubicBezTo>
                    <a:cubicBezTo>
                      <a:pt x="25" y="60"/>
                      <a:pt x="0" y="135"/>
                      <a:pt x="51" y="185"/>
                    </a:cubicBezTo>
                    <a:cubicBezTo>
                      <a:pt x="69" y="222"/>
                      <a:pt x="114" y="245"/>
                      <a:pt x="157" y="245"/>
                    </a:cubicBezTo>
                    <a:cubicBezTo>
                      <a:pt x="172" y="245"/>
                      <a:pt x="187" y="242"/>
                      <a:pt x="201" y="236"/>
                    </a:cubicBezTo>
                    <a:cubicBezTo>
                      <a:pt x="276" y="211"/>
                      <a:pt x="276" y="135"/>
                      <a:pt x="251" y="60"/>
                    </a:cubicBezTo>
                    <a:cubicBezTo>
                      <a:pt x="233" y="23"/>
                      <a:pt x="187" y="0"/>
                      <a:pt x="14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0" name="Google Shape;1150;p7"/>
              <p:cNvSpPr/>
              <p:nvPr/>
            </p:nvSpPr>
            <p:spPr>
              <a:xfrm>
                <a:off x="2126700" y="332270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60" y="0"/>
                    </a:moveTo>
                    <a:cubicBezTo>
                      <a:pt x="140" y="0"/>
                      <a:pt x="119" y="8"/>
                      <a:pt x="101" y="26"/>
                    </a:cubicBezTo>
                    <a:cubicBezTo>
                      <a:pt x="26" y="51"/>
                      <a:pt x="1" y="126"/>
                      <a:pt x="51" y="177"/>
                    </a:cubicBezTo>
                    <a:cubicBezTo>
                      <a:pt x="67" y="225"/>
                      <a:pt x="104" y="253"/>
                      <a:pt x="142" y="253"/>
                    </a:cubicBezTo>
                    <a:cubicBezTo>
                      <a:pt x="163" y="253"/>
                      <a:pt x="184" y="244"/>
                      <a:pt x="201" y="227"/>
                    </a:cubicBezTo>
                    <a:cubicBezTo>
                      <a:pt x="277" y="202"/>
                      <a:pt x="277" y="126"/>
                      <a:pt x="251" y="76"/>
                    </a:cubicBezTo>
                    <a:cubicBezTo>
                      <a:pt x="235" y="28"/>
                      <a:pt x="198" y="0"/>
                      <a:pt x="16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1" name="Google Shape;1151;p7"/>
              <p:cNvSpPr/>
              <p:nvPr/>
            </p:nvSpPr>
            <p:spPr>
              <a:xfrm>
                <a:off x="2087850" y="326380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54" y="0"/>
                    </a:moveTo>
                    <a:cubicBezTo>
                      <a:pt x="129" y="0"/>
                      <a:pt x="103" y="9"/>
                      <a:pt x="76" y="26"/>
                    </a:cubicBezTo>
                    <a:cubicBezTo>
                      <a:pt x="26" y="51"/>
                      <a:pt x="1" y="127"/>
                      <a:pt x="26" y="177"/>
                    </a:cubicBezTo>
                    <a:cubicBezTo>
                      <a:pt x="58" y="225"/>
                      <a:pt x="101" y="253"/>
                      <a:pt x="141" y="253"/>
                    </a:cubicBezTo>
                    <a:cubicBezTo>
                      <a:pt x="163" y="253"/>
                      <a:pt x="184" y="245"/>
                      <a:pt x="201" y="227"/>
                    </a:cubicBezTo>
                    <a:cubicBezTo>
                      <a:pt x="252" y="202"/>
                      <a:pt x="277" y="127"/>
                      <a:pt x="252" y="76"/>
                    </a:cubicBezTo>
                    <a:cubicBezTo>
                      <a:pt x="235" y="28"/>
                      <a:pt x="198" y="0"/>
                      <a:pt x="15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2" name="Google Shape;1152;p7"/>
              <p:cNvSpPr/>
              <p:nvPr/>
            </p:nvSpPr>
            <p:spPr>
              <a:xfrm>
                <a:off x="2020200" y="3340875"/>
                <a:ext cx="11925" cy="10550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22" extrusionOk="0">
                    <a:moveTo>
                      <a:pt x="230" y="1"/>
                    </a:moveTo>
                    <a:cubicBezTo>
                      <a:pt x="195" y="1"/>
                      <a:pt x="159" y="9"/>
                      <a:pt x="125" y="26"/>
                    </a:cubicBezTo>
                    <a:cubicBezTo>
                      <a:pt x="25" y="76"/>
                      <a:pt x="0" y="201"/>
                      <a:pt x="50" y="302"/>
                    </a:cubicBezTo>
                    <a:cubicBezTo>
                      <a:pt x="87" y="375"/>
                      <a:pt x="164" y="422"/>
                      <a:pt x="242" y="422"/>
                    </a:cubicBezTo>
                    <a:cubicBezTo>
                      <a:pt x="270" y="422"/>
                      <a:pt x="299" y="415"/>
                      <a:pt x="326" y="402"/>
                    </a:cubicBezTo>
                    <a:cubicBezTo>
                      <a:pt x="426" y="327"/>
                      <a:pt x="476" y="201"/>
                      <a:pt x="401" y="101"/>
                    </a:cubicBezTo>
                    <a:cubicBezTo>
                      <a:pt x="368" y="34"/>
                      <a:pt x="301" y="1"/>
                      <a:pt x="2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3" name="Google Shape;1153;p7"/>
              <p:cNvSpPr/>
              <p:nvPr/>
            </p:nvSpPr>
            <p:spPr>
              <a:xfrm>
                <a:off x="2107275" y="34273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60" y="9"/>
                      <a:pt x="126" y="26"/>
                    </a:cubicBezTo>
                    <a:cubicBezTo>
                      <a:pt x="26" y="76"/>
                      <a:pt x="1" y="201"/>
                      <a:pt x="51" y="301"/>
                    </a:cubicBezTo>
                    <a:cubicBezTo>
                      <a:pt x="87" y="356"/>
                      <a:pt x="149" y="397"/>
                      <a:pt x="219" y="397"/>
                    </a:cubicBezTo>
                    <a:cubicBezTo>
                      <a:pt x="246" y="397"/>
                      <a:pt x="274" y="391"/>
                      <a:pt x="302" y="377"/>
                    </a:cubicBezTo>
                    <a:cubicBezTo>
                      <a:pt x="402" y="326"/>
                      <a:pt x="452" y="201"/>
                      <a:pt x="402" y="101"/>
                    </a:cubicBezTo>
                    <a:cubicBezTo>
                      <a:pt x="368" y="34"/>
                      <a:pt x="302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4" name="Google Shape;1154;p7"/>
              <p:cNvSpPr/>
              <p:nvPr/>
            </p:nvSpPr>
            <p:spPr>
              <a:xfrm>
                <a:off x="2584100" y="2831475"/>
                <a:ext cx="9425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7" extrusionOk="0">
                    <a:moveTo>
                      <a:pt x="151" y="1"/>
                    </a:moveTo>
                    <a:cubicBezTo>
                      <a:pt x="51" y="26"/>
                      <a:pt x="1" y="101"/>
                      <a:pt x="1" y="201"/>
                    </a:cubicBezTo>
                    <a:cubicBezTo>
                      <a:pt x="22" y="288"/>
                      <a:pt x="82" y="357"/>
                      <a:pt x="163" y="357"/>
                    </a:cubicBezTo>
                    <a:cubicBezTo>
                      <a:pt x="175" y="357"/>
                      <a:pt x="188" y="355"/>
                      <a:pt x="201" y="352"/>
                    </a:cubicBezTo>
                    <a:cubicBezTo>
                      <a:pt x="301" y="327"/>
                      <a:pt x="377" y="252"/>
                      <a:pt x="352" y="151"/>
                    </a:cubicBezTo>
                    <a:cubicBezTo>
                      <a:pt x="352" y="51"/>
                      <a:pt x="251" y="1"/>
                      <a:pt x="15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5" name="Google Shape;1155;p7"/>
              <p:cNvSpPr/>
              <p:nvPr/>
            </p:nvSpPr>
            <p:spPr>
              <a:xfrm>
                <a:off x="2563425" y="2914200"/>
                <a:ext cx="11925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21" extrusionOk="0">
                    <a:moveTo>
                      <a:pt x="240" y="0"/>
                    </a:moveTo>
                    <a:cubicBezTo>
                      <a:pt x="162" y="0"/>
                      <a:pt x="84" y="34"/>
                      <a:pt x="51" y="100"/>
                    </a:cubicBezTo>
                    <a:cubicBezTo>
                      <a:pt x="1" y="226"/>
                      <a:pt x="51" y="351"/>
                      <a:pt x="151" y="401"/>
                    </a:cubicBezTo>
                    <a:cubicBezTo>
                      <a:pt x="178" y="415"/>
                      <a:pt x="206" y="421"/>
                      <a:pt x="235" y="421"/>
                    </a:cubicBezTo>
                    <a:cubicBezTo>
                      <a:pt x="313" y="421"/>
                      <a:pt x="390" y="374"/>
                      <a:pt x="427" y="301"/>
                    </a:cubicBezTo>
                    <a:cubicBezTo>
                      <a:pt x="477" y="201"/>
                      <a:pt x="452" y="75"/>
                      <a:pt x="351" y="25"/>
                    </a:cubicBezTo>
                    <a:cubicBezTo>
                      <a:pt x="318" y="9"/>
                      <a:pt x="279" y="0"/>
                      <a:pt x="24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56" name="Google Shape;1156;p7"/>
            <p:cNvGrpSpPr/>
            <p:nvPr/>
          </p:nvGrpSpPr>
          <p:grpSpPr>
            <a:xfrm rot="-9313363">
              <a:off x="6419569" y="2911743"/>
              <a:ext cx="2192988" cy="2597154"/>
              <a:chOff x="1859800" y="2828350"/>
              <a:chExt cx="733725" cy="868950"/>
            </a:xfrm>
          </p:grpSpPr>
          <p:sp>
            <p:nvSpPr>
              <p:cNvPr id="1157" name="Google Shape;1157;p7"/>
              <p:cNvSpPr/>
              <p:nvPr/>
            </p:nvSpPr>
            <p:spPr>
              <a:xfrm>
                <a:off x="2271450" y="3280650"/>
                <a:ext cx="15050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0" extrusionOk="0">
                    <a:moveTo>
                      <a:pt x="305" y="0"/>
                    </a:moveTo>
                    <a:cubicBezTo>
                      <a:pt x="171" y="0"/>
                      <a:pt x="48" y="95"/>
                      <a:pt x="25" y="229"/>
                    </a:cubicBezTo>
                    <a:cubicBezTo>
                      <a:pt x="0" y="380"/>
                      <a:pt x="101" y="530"/>
                      <a:pt x="251" y="555"/>
                    </a:cubicBezTo>
                    <a:cubicBezTo>
                      <a:pt x="266" y="558"/>
                      <a:pt x="282" y="559"/>
                      <a:pt x="297" y="559"/>
                    </a:cubicBezTo>
                    <a:cubicBezTo>
                      <a:pt x="431" y="559"/>
                      <a:pt x="554" y="465"/>
                      <a:pt x="577" y="330"/>
                    </a:cubicBezTo>
                    <a:cubicBezTo>
                      <a:pt x="602" y="179"/>
                      <a:pt x="502" y="29"/>
                      <a:pt x="351" y="4"/>
                    </a:cubicBezTo>
                    <a:cubicBezTo>
                      <a:pt x="336" y="1"/>
                      <a:pt x="320" y="0"/>
                      <a:pt x="30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8" name="Google Shape;1158;p7"/>
              <p:cNvSpPr/>
              <p:nvPr/>
            </p:nvSpPr>
            <p:spPr>
              <a:xfrm>
                <a:off x="2503900" y="3095025"/>
                <a:ext cx="1757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17" extrusionOk="0">
                    <a:moveTo>
                      <a:pt x="344" y="1"/>
                    </a:moveTo>
                    <a:cubicBezTo>
                      <a:pt x="297" y="1"/>
                      <a:pt x="248" y="12"/>
                      <a:pt x="201" y="35"/>
                    </a:cubicBezTo>
                    <a:cubicBezTo>
                      <a:pt x="51" y="111"/>
                      <a:pt x="1" y="311"/>
                      <a:pt x="76" y="436"/>
                    </a:cubicBezTo>
                    <a:cubicBezTo>
                      <a:pt x="131" y="546"/>
                      <a:pt x="240" y="616"/>
                      <a:pt x="353" y="616"/>
                    </a:cubicBezTo>
                    <a:cubicBezTo>
                      <a:pt x="394" y="616"/>
                      <a:pt x="437" y="607"/>
                      <a:pt x="477" y="587"/>
                    </a:cubicBezTo>
                    <a:cubicBezTo>
                      <a:pt x="627" y="487"/>
                      <a:pt x="702" y="311"/>
                      <a:pt x="602" y="161"/>
                    </a:cubicBezTo>
                    <a:cubicBezTo>
                      <a:pt x="550" y="57"/>
                      <a:pt x="451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9" name="Google Shape;1159;p7"/>
              <p:cNvSpPr/>
              <p:nvPr/>
            </p:nvSpPr>
            <p:spPr>
              <a:xfrm>
                <a:off x="2461300" y="3003550"/>
                <a:ext cx="175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2" extrusionOk="0">
                    <a:moveTo>
                      <a:pt x="350" y="1"/>
                    </a:moveTo>
                    <a:cubicBezTo>
                      <a:pt x="299" y="1"/>
                      <a:pt x="247" y="12"/>
                      <a:pt x="201" y="35"/>
                    </a:cubicBezTo>
                    <a:cubicBezTo>
                      <a:pt x="50" y="110"/>
                      <a:pt x="0" y="311"/>
                      <a:pt x="76" y="461"/>
                    </a:cubicBezTo>
                    <a:cubicBezTo>
                      <a:pt x="127" y="565"/>
                      <a:pt x="239" y="621"/>
                      <a:pt x="353" y="621"/>
                    </a:cubicBezTo>
                    <a:cubicBezTo>
                      <a:pt x="404" y="621"/>
                      <a:pt x="455" y="610"/>
                      <a:pt x="502" y="587"/>
                    </a:cubicBezTo>
                    <a:cubicBezTo>
                      <a:pt x="652" y="511"/>
                      <a:pt x="702" y="311"/>
                      <a:pt x="627" y="161"/>
                    </a:cubicBezTo>
                    <a:cubicBezTo>
                      <a:pt x="575" y="57"/>
                      <a:pt x="463" y="1"/>
                      <a:pt x="35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" name="Google Shape;1160;p7"/>
              <p:cNvSpPr/>
              <p:nvPr/>
            </p:nvSpPr>
            <p:spPr>
              <a:xfrm>
                <a:off x="2396125" y="3210050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198" y="1"/>
                    </a:moveTo>
                    <a:cubicBezTo>
                      <a:pt x="172" y="1"/>
                      <a:pt x="147" y="7"/>
                      <a:pt x="126" y="21"/>
                    </a:cubicBezTo>
                    <a:cubicBezTo>
                      <a:pt x="26" y="71"/>
                      <a:pt x="1" y="196"/>
                      <a:pt x="51" y="297"/>
                    </a:cubicBezTo>
                    <a:cubicBezTo>
                      <a:pt x="87" y="351"/>
                      <a:pt x="149" y="392"/>
                      <a:pt x="219" y="392"/>
                    </a:cubicBezTo>
                    <a:cubicBezTo>
                      <a:pt x="246" y="392"/>
                      <a:pt x="274" y="386"/>
                      <a:pt x="302" y="372"/>
                    </a:cubicBezTo>
                    <a:cubicBezTo>
                      <a:pt x="402" y="322"/>
                      <a:pt x="427" y="196"/>
                      <a:pt x="377" y="96"/>
                    </a:cubicBezTo>
                    <a:cubicBezTo>
                      <a:pt x="341" y="42"/>
                      <a:pt x="265" y="1"/>
                      <a:pt x="19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" name="Google Shape;1161;p7"/>
              <p:cNvSpPr/>
              <p:nvPr/>
            </p:nvSpPr>
            <p:spPr>
              <a:xfrm>
                <a:off x="2462550" y="307960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31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51" y="76"/>
                      <a:pt x="0" y="176"/>
                      <a:pt x="51" y="276"/>
                    </a:cubicBezTo>
                    <a:cubicBezTo>
                      <a:pt x="84" y="343"/>
                      <a:pt x="151" y="377"/>
                      <a:pt x="221" y="377"/>
                    </a:cubicBezTo>
                    <a:cubicBezTo>
                      <a:pt x="257" y="377"/>
                      <a:pt x="293" y="368"/>
                      <a:pt x="326" y="352"/>
                    </a:cubicBezTo>
                    <a:cubicBezTo>
                      <a:pt x="401" y="302"/>
                      <a:pt x="452" y="201"/>
                      <a:pt x="401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" name="Google Shape;1162;p7"/>
              <p:cNvSpPr/>
              <p:nvPr/>
            </p:nvSpPr>
            <p:spPr>
              <a:xfrm>
                <a:off x="2431225" y="3196900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209" y="0"/>
                    </a:moveTo>
                    <a:cubicBezTo>
                      <a:pt x="182" y="0"/>
                      <a:pt x="154" y="7"/>
                      <a:pt x="126" y="21"/>
                    </a:cubicBezTo>
                    <a:cubicBezTo>
                      <a:pt x="25" y="71"/>
                      <a:pt x="0" y="196"/>
                      <a:pt x="50" y="296"/>
                    </a:cubicBezTo>
                    <a:cubicBezTo>
                      <a:pt x="87" y="350"/>
                      <a:pt x="162" y="392"/>
                      <a:pt x="229" y="392"/>
                    </a:cubicBezTo>
                    <a:cubicBezTo>
                      <a:pt x="255" y="392"/>
                      <a:pt x="280" y="385"/>
                      <a:pt x="301" y="371"/>
                    </a:cubicBezTo>
                    <a:cubicBezTo>
                      <a:pt x="401" y="321"/>
                      <a:pt x="426" y="196"/>
                      <a:pt x="376" y="96"/>
                    </a:cubicBezTo>
                    <a:cubicBezTo>
                      <a:pt x="340" y="42"/>
                      <a:pt x="278" y="0"/>
                      <a:pt x="20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" name="Google Shape;1163;p7"/>
              <p:cNvSpPr/>
              <p:nvPr/>
            </p:nvSpPr>
            <p:spPr>
              <a:xfrm>
                <a:off x="2406775" y="3120950"/>
                <a:ext cx="106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7" extrusionOk="0">
                    <a:moveTo>
                      <a:pt x="225" y="1"/>
                    </a:moveTo>
                    <a:cubicBezTo>
                      <a:pt x="193" y="1"/>
                      <a:pt x="160" y="9"/>
                      <a:pt x="126" y="26"/>
                    </a:cubicBezTo>
                    <a:cubicBezTo>
                      <a:pt x="26" y="76"/>
                      <a:pt x="1" y="176"/>
                      <a:pt x="51" y="277"/>
                    </a:cubicBezTo>
                    <a:cubicBezTo>
                      <a:pt x="84" y="343"/>
                      <a:pt x="151" y="377"/>
                      <a:pt x="214" y="377"/>
                    </a:cubicBezTo>
                    <a:cubicBezTo>
                      <a:pt x="246" y="377"/>
                      <a:pt x="277" y="368"/>
                      <a:pt x="302" y="352"/>
                    </a:cubicBezTo>
                    <a:cubicBezTo>
                      <a:pt x="402" y="302"/>
                      <a:pt x="427" y="201"/>
                      <a:pt x="377" y="101"/>
                    </a:cubicBezTo>
                    <a:cubicBezTo>
                      <a:pt x="343" y="34"/>
                      <a:pt x="288" y="1"/>
                      <a:pt x="22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" name="Google Shape;1164;p7"/>
              <p:cNvSpPr/>
              <p:nvPr/>
            </p:nvSpPr>
            <p:spPr>
              <a:xfrm>
                <a:off x="2346000" y="3028975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209" y="1"/>
                    </a:moveTo>
                    <a:cubicBezTo>
                      <a:pt x="182" y="1"/>
                      <a:pt x="154" y="7"/>
                      <a:pt x="126" y="21"/>
                    </a:cubicBezTo>
                    <a:cubicBezTo>
                      <a:pt x="26" y="71"/>
                      <a:pt x="1" y="196"/>
                      <a:pt x="51" y="296"/>
                    </a:cubicBezTo>
                    <a:cubicBezTo>
                      <a:pt x="87" y="351"/>
                      <a:pt x="162" y="392"/>
                      <a:pt x="230" y="392"/>
                    </a:cubicBezTo>
                    <a:cubicBezTo>
                      <a:pt x="256" y="392"/>
                      <a:pt x="281" y="386"/>
                      <a:pt x="302" y="372"/>
                    </a:cubicBezTo>
                    <a:cubicBezTo>
                      <a:pt x="402" y="321"/>
                      <a:pt x="427" y="196"/>
                      <a:pt x="377" y="96"/>
                    </a:cubicBezTo>
                    <a:cubicBezTo>
                      <a:pt x="341" y="42"/>
                      <a:pt x="278" y="1"/>
                      <a:pt x="20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5" name="Google Shape;1165;p7"/>
              <p:cNvSpPr/>
              <p:nvPr/>
            </p:nvSpPr>
            <p:spPr>
              <a:xfrm>
                <a:off x="2240125" y="3149275"/>
                <a:ext cx="1817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652" extrusionOk="0">
                    <a:moveTo>
                      <a:pt x="364" y="0"/>
                    </a:moveTo>
                    <a:cubicBezTo>
                      <a:pt x="311" y="0"/>
                      <a:pt x="256" y="14"/>
                      <a:pt x="201" y="46"/>
                    </a:cubicBezTo>
                    <a:cubicBezTo>
                      <a:pt x="50" y="121"/>
                      <a:pt x="0" y="322"/>
                      <a:pt x="75" y="472"/>
                    </a:cubicBezTo>
                    <a:cubicBezTo>
                      <a:pt x="130" y="582"/>
                      <a:pt x="253" y="652"/>
                      <a:pt x="373" y="652"/>
                    </a:cubicBezTo>
                    <a:cubicBezTo>
                      <a:pt x="417" y="652"/>
                      <a:pt x="461" y="642"/>
                      <a:pt x="501" y="622"/>
                    </a:cubicBezTo>
                    <a:cubicBezTo>
                      <a:pt x="677" y="522"/>
                      <a:pt x="727" y="322"/>
                      <a:pt x="652" y="171"/>
                    </a:cubicBezTo>
                    <a:cubicBezTo>
                      <a:pt x="583" y="68"/>
                      <a:pt x="479" y="0"/>
                      <a:pt x="36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" name="Google Shape;1166;p7"/>
              <p:cNvSpPr/>
              <p:nvPr/>
            </p:nvSpPr>
            <p:spPr>
              <a:xfrm>
                <a:off x="2376075" y="3284250"/>
                <a:ext cx="175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2" extrusionOk="0">
                    <a:moveTo>
                      <a:pt x="344" y="1"/>
                    </a:moveTo>
                    <a:cubicBezTo>
                      <a:pt x="297" y="1"/>
                      <a:pt x="248" y="12"/>
                      <a:pt x="201" y="35"/>
                    </a:cubicBezTo>
                    <a:cubicBezTo>
                      <a:pt x="51" y="111"/>
                      <a:pt x="1" y="311"/>
                      <a:pt x="76" y="461"/>
                    </a:cubicBezTo>
                    <a:cubicBezTo>
                      <a:pt x="128" y="565"/>
                      <a:pt x="228" y="621"/>
                      <a:pt x="334" y="621"/>
                    </a:cubicBezTo>
                    <a:cubicBezTo>
                      <a:pt x="381" y="621"/>
                      <a:pt x="430" y="610"/>
                      <a:pt x="477" y="587"/>
                    </a:cubicBezTo>
                    <a:cubicBezTo>
                      <a:pt x="627" y="512"/>
                      <a:pt x="703" y="311"/>
                      <a:pt x="602" y="161"/>
                    </a:cubicBezTo>
                    <a:cubicBezTo>
                      <a:pt x="550" y="57"/>
                      <a:pt x="451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" name="Google Shape;1167;p7"/>
              <p:cNvSpPr/>
              <p:nvPr/>
            </p:nvSpPr>
            <p:spPr>
              <a:xfrm>
                <a:off x="1891750" y="3615225"/>
                <a:ext cx="1442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577" h="560" extrusionOk="0">
                    <a:moveTo>
                      <a:pt x="280" y="1"/>
                    </a:moveTo>
                    <a:cubicBezTo>
                      <a:pt x="151" y="1"/>
                      <a:pt x="48" y="95"/>
                      <a:pt x="25" y="230"/>
                    </a:cubicBezTo>
                    <a:cubicBezTo>
                      <a:pt x="0" y="380"/>
                      <a:pt x="101" y="531"/>
                      <a:pt x="251" y="556"/>
                    </a:cubicBezTo>
                    <a:cubicBezTo>
                      <a:pt x="266" y="558"/>
                      <a:pt x="282" y="560"/>
                      <a:pt x="297" y="560"/>
                    </a:cubicBezTo>
                    <a:cubicBezTo>
                      <a:pt x="426" y="560"/>
                      <a:pt x="529" y="465"/>
                      <a:pt x="552" y="330"/>
                    </a:cubicBezTo>
                    <a:cubicBezTo>
                      <a:pt x="577" y="180"/>
                      <a:pt x="476" y="30"/>
                      <a:pt x="326" y="4"/>
                    </a:cubicBezTo>
                    <a:cubicBezTo>
                      <a:pt x="311" y="2"/>
                      <a:pt x="295" y="1"/>
                      <a:pt x="28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" name="Google Shape;1168;p7"/>
              <p:cNvSpPr/>
              <p:nvPr/>
            </p:nvSpPr>
            <p:spPr>
              <a:xfrm>
                <a:off x="2123575" y="3429625"/>
                <a:ext cx="17575" cy="1540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16" extrusionOk="0">
                    <a:moveTo>
                      <a:pt x="350" y="0"/>
                    </a:moveTo>
                    <a:cubicBezTo>
                      <a:pt x="299" y="0"/>
                      <a:pt x="248" y="12"/>
                      <a:pt x="201" y="35"/>
                    </a:cubicBezTo>
                    <a:cubicBezTo>
                      <a:pt x="51" y="110"/>
                      <a:pt x="1" y="311"/>
                      <a:pt x="76" y="436"/>
                    </a:cubicBezTo>
                    <a:cubicBezTo>
                      <a:pt x="131" y="546"/>
                      <a:pt x="253" y="616"/>
                      <a:pt x="373" y="616"/>
                    </a:cubicBezTo>
                    <a:cubicBezTo>
                      <a:pt x="418" y="616"/>
                      <a:pt x="461" y="606"/>
                      <a:pt x="502" y="586"/>
                    </a:cubicBezTo>
                    <a:cubicBezTo>
                      <a:pt x="652" y="486"/>
                      <a:pt x="702" y="311"/>
                      <a:pt x="627" y="160"/>
                    </a:cubicBezTo>
                    <a:cubicBezTo>
                      <a:pt x="575" y="56"/>
                      <a:pt x="464" y="0"/>
                      <a:pt x="35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9" name="Google Shape;1169;p7"/>
              <p:cNvSpPr/>
              <p:nvPr/>
            </p:nvSpPr>
            <p:spPr>
              <a:xfrm>
                <a:off x="2080975" y="3338150"/>
                <a:ext cx="17550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621" extrusionOk="0">
                    <a:moveTo>
                      <a:pt x="369" y="0"/>
                    </a:moveTo>
                    <a:cubicBezTo>
                      <a:pt x="321" y="0"/>
                      <a:pt x="272" y="11"/>
                      <a:pt x="226" y="35"/>
                    </a:cubicBezTo>
                    <a:cubicBezTo>
                      <a:pt x="75" y="110"/>
                      <a:pt x="0" y="310"/>
                      <a:pt x="75" y="461"/>
                    </a:cubicBezTo>
                    <a:cubicBezTo>
                      <a:pt x="145" y="565"/>
                      <a:pt x="250" y="621"/>
                      <a:pt x="358" y="621"/>
                    </a:cubicBezTo>
                    <a:cubicBezTo>
                      <a:pt x="406" y="621"/>
                      <a:pt x="455" y="609"/>
                      <a:pt x="501" y="586"/>
                    </a:cubicBezTo>
                    <a:cubicBezTo>
                      <a:pt x="652" y="511"/>
                      <a:pt x="702" y="310"/>
                      <a:pt x="627" y="160"/>
                    </a:cubicBezTo>
                    <a:cubicBezTo>
                      <a:pt x="575" y="56"/>
                      <a:pt x="475" y="0"/>
                      <a:pt x="36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" name="Google Shape;1170;p7"/>
              <p:cNvSpPr/>
              <p:nvPr/>
            </p:nvSpPr>
            <p:spPr>
              <a:xfrm>
                <a:off x="2015800" y="3544650"/>
                <a:ext cx="11300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2" extrusionOk="0">
                    <a:moveTo>
                      <a:pt x="214" y="0"/>
                    </a:moveTo>
                    <a:cubicBezTo>
                      <a:pt x="184" y="0"/>
                      <a:pt x="154" y="6"/>
                      <a:pt x="126" y="20"/>
                    </a:cubicBezTo>
                    <a:cubicBezTo>
                      <a:pt x="26" y="71"/>
                      <a:pt x="1" y="196"/>
                      <a:pt x="51" y="296"/>
                    </a:cubicBezTo>
                    <a:cubicBezTo>
                      <a:pt x="87" y="350"/>
                      <a:pt x="162" y="391"/>
                      <a:pt x="229" y="391"/>
                    </a:cubicBezTo>
                    <a:cubicBezTo>
                      <a:pt x="256" y="391"/>
                      <a:pt x="280" y="385"/>
                      <a:pt x="301" y="371"/>
                    </a:cubicBezTo>
                    <a:cubicBezTo>
                      <a:pt x="402" y="321"/>
                      <a:pt x="452" y="196"/>
                      <a:pt x="402" y="96"/>
                    </a:cubicBezTo>
                    <a:cubicBezTo>
                      <a:pt x="366" y="41"/>
                      <a:pt x="290" y="0"/>
                      <a:pt x="21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" name="Google Shape;1171;p7"/>
              <p:cNvSpPr/>
              <p:nvPr/>
            </p:nvSpPr>
            <p:spPr>
              <a:xfrm>
                <a:off x="2082850" y="3414200"/>
                <a:ext cx="106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7" extrusionOk="0">
                    <a:moveTo>
                      <a:pt x="224" y="0"/>
                    </a:moveTo>
                    <a:cubicBezTo>
                      <a:pt x="193" y="0"/>
                      <a:pt x="159" y="9"/>
                      <a:pt x="126" y="25"/>
                    </a:cubicBezTo>
                    <a:cubicBezTo>
                      <a:pt x="25" y="75"/>
                      <a:pt x="0" y="176"/>
                      <a:pt x="51" y="276"/>
                    </a:cubicBezTo>
                    <a:cubicBezTo>
                      <a:pt x="84" y="343"/>
                      <a:pt x="140" y="376"/>
                      <a:pt x="203" y="376"/>
                    </a:cubicBezTo>
                    <a:cubicBezTo>
                      <a:pt x="234" y="376"/>
                      <a:pt x="268" y="368"/>
                      <a:pt x="301" y="351"/>
                    </a:cubicBezTo>
                    <a:cubicBezTo>
                      <a:pt x="401" y="301"/>
                      <a:pt x="426" y="201"/>
                      <a:pt x="376" y="101"/>
                    </a:cubicBezTo>
                    <a:cubicBezTo>
                      <a:pt x="343" y="34"/>
                      <a:pt x="287" y="0"/>
                      <a:pt x="22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" name="Google Shape;1172;p7"/>
              <p:cNvSpPr/>
              <p:nvPr/>
            </p:nvSpPr>
            <p:spPr>
              <a:xfrm>
                <a:off x="2050900" y="3531475"/>
                <a:ext cx="11300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3" extrusionOk="0">
                    <a:moveTo>
                      <a:pt x="223" y="1"/>
                    </a:moveTo>
                    <a:cubicBezTo>
                      <a:pt x="196" y="1"/>
                      <a:pt x="172" y="7"/>
                      <a:pt x="151" y="21"/>
                    </a:cubicBezTo>
                    <a:cubicBezTo>
                      <a:pt x="50" y="71"/>
                      <a:pt x="0" y="197"/>
                      <a:pt x="50" y="297"/>
                    </a:cubicBezTo>
                    <a:cubicBezTo>
                      <a:pt x="86" y="351"/>
                      <a:pt x="162" y="392"/>
                      <a:pt x="238" y="392"/>
                    </a:cubicBezTo>
                    <a:cubicBezTo>
                      <a:pt x="268" y="392"/>
                      <a:pt x="298" y="386"/>
                      <a:pt x="326" y="372"/>
                    </a:cubicBezTo>
                    <a:cubicBezTo>
                      <a:pt x="426" y="322"/>
                      <a:pt x="451" y="197"/>
                      <a:pt x="401" y="96"/>
                    </a:cubicBezTo>
                    <a:cubicBezTo>
                      <a:pt x="365" y="42"/>
                      <a:pt x="290" y="1"/>
                      <a:pt x="22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" name="Google Shape;1173;p7"/>
              <p:cNvSpPr/>
              <p:nvPr/>
            </p:nvSpPr>
            <p:spPr>
              <a:xfrm>
                <a:off x="2026450" y="345555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38" y="0"/>
                    </a:moveTo>
                    <a:cubicBezTo>
                      <a:pt x="207" y="0"/>
                      <a:pt x="176" y="9"/>
                      <a:pt x="151" y="26"/>
                    </a:cubicBezTo>
                    <a:cubicBezTo>
                      <a:pt x="51" y="76"/>
                      <a:pt x="1" y="176"/>
                      <a:pt x="51" y="276"/>
                    </a:cubicBezTo>
                    <a:cubicBezTo>
                      <a:pt x="84" y="343"/>
                      <a:pt x="151" y="376"/>
                      <a:pt x="222" y="376"/>
                    </a:cubicBezTo>
                    <a:cubicBezTo>
                      <a:pt x="257" y="376"/>
                      <a:pt x="293" y="368"/>
                      <a:pt x="327" y="351"/>
                    </a:cubicBezTo>
                    <a:cubicBezTo>
                      <a:pt x="427" y="301"/>
                      <a:pt x="452" y="201"/>
                      <a:pt x="402" y="101"/>
                    </a:cubicBezTo>
                    <a:cubicBezTo>
                      <a:pt x="368" y="34"/>
                      <a:pt x="302" y="0"/>
                      <a:pt x="23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4" name="Google Shape;1174;p7"/>
              <p:cNvSpPr/>
              <p:nvPr/>
            </p:nvSpPr>
            <p:spPr>
              <a:xfrm>
                <a:off x="1965675" y="3363575"/>
                <a:ext cx="11300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2" extrusionOk="0">
                    <a:moveTo>
                      <a:pt x="223" y="0"/>
                    </a:moveTo>
                    <a:cubicBezTo>
                      <a:pt x="197" y="0"/>
                      <a:pt x="172" y="6"/>
                      <a:pt x="151" y="20"/>
                    </a:cubicBezTo>
                    <a:cubicBezTo>
                      <a:pt x="51" y="70"/>
                      <a:pt x="1" y="196"/>
                      <a:pt x="51" y="296"/>
                    </a:cubicBezTo>
                    <a:cubicBezTo>
                      <a:pt x="87" y="350"/>
                      <a:pt x="162" y="391"/>
                      <a:pt x="239" y="391"/>
                    </a:cubicBezTo>
                    <a:cubicBezTo>
                      <a:pt x="269" y="391"/>
                      <a:pt x="298" y="385"/>
                      <a:pt x="326" y="371"/>
                    </a:cubicBezTo>
                    <a:cubicBezTo>
                      <a:pt x="427" y="321"/>
                      <a:pt x="452" y="196"/>
                      <a:pt x="402" y="95"/>
                    </a:cubicBezTo>
                    <a:cubicBezTo>
                      <a:pt x="366" y="41"/>
                      <a:pt x="290" y="0"/>
                      <a:pt x="22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5" name="Google Shape;1175;p7"/>
              <p:cNvSpPr/>
              <p:nvPr/>
            </p:nvSpPr>
            <p:spPr>
              <a:xfrm>
                <a:off x="1859800" y="3483850"/>
                <a:ext cx="18800" cy="16325"/>
              </a:xfrm>
              <a:custGeom>
                <a:avLst/>
                <a:gdLst/>
                <a:ahLst/>
                <a:cxnLst/>
                <a:rect l="l" t="t" r="r" b="b"/>
                <a:pathLst>
                  <a:path w="752" h="653" extrusionOk="0">
                    <a:moveTo>
                      <a:pt x="377" y="1"/>
                    </a:moveTo>
                    <a:cubicBezTo>
                      <a:pt x="325" y="1"/>
                      <a:pt x="273" y="15"/>
                      <a:pt x="226" y="46"/>
                    </a:cubicBezTo>
                    <a:cubicBezTo>
                      <a:pt x="50" y="122"/>
                      <a:pt x="0" y="322"/>
                      <a:pt x="75" y="472"/>
                    </a:cubicBezTo>
                    <a:cubicBezTo>
                      <a:pt x="149" y="583"/>
                      <a:pt x="276" y="652"/>
                      <a:pt x="398" y="652"/>
                    </a:cubicBezTo>
                    <a:cubicBezTo>
                      <a:pt x="442" y="652"/>
                      <a:pt x="486" y="643"/>
                      <a:pt x="526" y="623"/>
                    </a:cubicBezTo>
                    <a:cubicBezTo>
                      <a:pt x="677" y="523"/>
                      <a:pt x="752" y="322"/>
                      <a:pt x="652" y="172"/>
                    </a:cubicBezTo>
                    <a:cubicBezTo>
                      <a:pt x="600" y="69"/>
                      <a:pt x="490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6" name="Google Shape;1176;p7"/>
              <p:cNvSpPr/>
              <p:nvPr/>
            </p:nvSpPr>
            <p:spPr>
              <a:xfrm>
                <a:off x="1995750" y="3618850"/>
                <a:ext cx="1757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1" extrusionOk="0">
                    <a:moveTo>
                      <a:pt x="350" y="0"/>
                    </a:moveTo>
                    <a:cubicBezTo>
                      <a:pt x="299" y="0"/>
                      <a:pt x="248" y="12"/>
                      <a:pt x="201" y="35"/>
                    </a:cubicBezTo>
                    <a:cubicBezTo>
                      <a:pt x="51" y="110"/>
                      <a:pt x="1" y="311"/>
                      <a:pt x="76" y="461"/>
                    </a:cubicBezTo>
                    <a:cubicBezTo>
                      <a:pt x="128" y="565"/>
                      <a:pt x="239" y="621"/>
                      <a:pt x="353" y="621"/>
                    </a:cubicBezTo>
                    <a:cubicBezTo>
                      <a:pt x="404" y="621"/>
                      <a:pt x="455" y="610"/>
                      <a:pt x="502" y="586"/>
                    </a:cubicBezTo>
                    <a:cubicBezTo>
                      <a:pt x="652" y="511"/>
                      <a:pt x="702" y="311"/>
                      <a:pt x="627" y="160"/>
                    </a:cubicBezTo>
                    <a:cubicBezTo>
                      <a:pt x="575" y="56"/>
                      <a:pt x="464" y="0"/>
                      <a:pt x="35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7" name="Google Shape;1177;p7"/>
              <p:cNvSpPr/>
              <p:nvPr/>
            </p:nvSpPr>
            <p:spPr>
              <a:xfrm>
                <a:off x="1990125" y="3474350"/>
                <a:ext cx="6275" cy="582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233" extrusionOk="0">
                    <a:moveTo>
                      <a:pt x="125" y="0"/>
                    </a:moveTo>
                    <a:cubicBezTo>
                      <a:pt x="75" y="0"/>
                      <a:pt x="0" y="25"/>
                      <a:pt x="0" y="101"/>
                    </a:cubicBezTo>
                    <a:cubicBezTo>
                      <a:pt x="0" y="176"/>
                      <a:pt x="25" y="226"/>
                      <a:pt x="100" y="226"/>
                    </a:cubicBezTo>
                    <a:cubicBezTo>
                      <a:pt x="114" y="230"/>
                      <a:pt x="126" y="232"/>
                      <a:pt x="138" y="232"/>
                    </a:cubicBezTo>
                    <a:cubicBezTo>
                      <a:pt x="192" y="232"/>
                      <a:pt x="226" y="188"/>
                      <a:pt x="226" y="126"/>
                    </a:cubicBezTo>
                    <a:cubicBezTo>
                      <a:pt x="251" y="76"/>
                      <a:pt x="201" y="0"/>
                      <a:pt x="12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8" name="Google Shape;1178;p7"/>
              <p:cNvSpPr/>
              <p:nvPr/>
            </p:nvSpPr>
            <p:spPr>
              <a:xfrm>
                <a:off x="1886725" y="3555150"/>
                <a:ext cx="7550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79" extrusionOk="0">
                    <a:moveTo>
                      <a:pt x="161" y="0"/>
                    </a:moveTo>
                    <a:cubicBezTo>
                      <a:pt x="140" y="0"/>
                      <a:pt x="119" y="9"/>
                      <a:pt x="101" y="26"/>
                    </a:cubicBezTo>
                    <a:cubicBezTo>
                      <a:pt x="26" y="52"/>
                      <a:pt x="1" y="127"/>
                      <a:pt x="26" y="202"/>
                    </a:cubicBezTo>
                    <a:cubicBezTo>
                      <a:pt x="58" y="250"/>
                      <a:pt x="101" y="278"/>
                      <a:pt x="148" y="278"/>
                    </a:cubicBezTo>
                    <a:cubicBezTo>
                      <a:pt x="173" y="278"/>
                      <a:pt x="200" y="270"/>
                      <a:pt x="226" y="252"/>
                    </a:cubicBezTo>
                    <a:cubicBezTo>
                      <a:pt x="276" y="227"/>
                      <a:pt x="302" y="152"/>
                      <a:pt x="276" y="77"/>
                    </a:cubicBezTo>
                    <a:cubicBezTo>
                      <a:pt x="244" y="28"/>
                      <a:pt x="201" y="0"/>
                      <a:pt x="16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9" name="Google Shape;1179;p7"/>
              <p:cNvSpPr/>
              <p:nvPr/>
            </p:nvSpPr>
            <p:spPr>
              <a:xfrm>
                <a:off x="1905525" y="3595250"/>
                <a:ext cx="7550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79" extrusionOk="0">
                    <a:moveTo>
                      <a:pt x="155" y="0"/>
                    </a:moveTo>
                    <a:cubicBezTo>
                      <a:pt x="129" y="0"/>
                      <a:pt x="102" y="9"/>
                      <a:pt x="76" y="27"/>
                    </a:cubicBezTo>
                    <a:cubicBezTo>
                      <a:pt x="26" y="52"/>
                      <a:pt x="1" y="127"/>
                      <a:pt x="26" y="202"/>
                    </a:cubicBezTo>
                    <a:cubicBezTo>
                      <a:pt x="42" y="251"/>
                      <a:pt x="89" y="278"/>
                      <a:pt x="135" y="278"/>
                    </a:cubicBezTo>
                    <a:cubicBezTo>
                      <a:pt x="159" y="278"/>
                      <a:pt x="183" y="270"/>
                      <a:pt x="201" y="252"/>
                    </a:cubicBezTo>
                    <a:cubicBezTo>
                      <a:pt x="276" y="227"/>
                      <a:pt x="301" y="152"/>
                      <a:pt x="276" y="77"/>
                    </a:cubicBezTo>
                    <a:cubicBezTo>
                      <a:pt x="244" y="28"/>
                      <a:pt x="201" y="0"/>
                      <a:pt x="15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0" name="Google Shape;1180;p7"/>
              <p:cNvSpPr/>
              <p:nvPr/>
            </p:nvSpPr>
            <p:spPr>
              <a:xfrm>
                <a:off x="1936850" y="3507150"/>
                <a:ext cx="505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7" extrusionOk="0">
                    <a:moveTo>
                      <a:pt x="111" y="0"/>
                    </a:moveTo>
                    <a:cubicBezTo>
                      <a:pt x="92" y="0"/>
                      <a:pt x="72" y="6"/>
                      <a:pt x="51" y="17"/>
                    </a:cubicBezTo>
                    <a:cubicBezTo>
                      <a:pt x="26" y="42"/>
                      <a:pt x="1" y="92"/>
                      <a:pt x="26" y="117"/>
                    </a:cubicBezTo>
                    <a:cubicBezTo>
                      <a:pt x="44" y="154"/>
                      <a:pt x="76" y="177"/>
                      <a:pt x="111" y="177"/>
                    </a:cubicBezTo>
                    <a:cubicBezTo>
                      <a:pt x="124" y="177"/>
                      <a:pt x="138" y="174"/>
                      <a:pt x="151" y="167"/>
                    </a:cubicBezTo>
                    <a:cubicBezTo>
                      <a:pt x="176" y="142"/>
                      <a:pt x="201" y="92"/>
                      <a:pt x="176" y="42"/>
                    </a:cubicBezTo>
                    <a:cubicBezTo>
                      <a:pt x="162" y="12"/>
                      <a:pt x="138" y="0"/>
                      <a:pt x="11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1" name="Google Shape;1181;p7"/>
              <p:cNvSpPr/>
              <p:nvPr/>
            </p:nvSpPr>
            <p:spPr>
              <a:xfrm>
                <a:off x="1907400" y="3564325"/>
                <a:ext cx="50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2" extrusionOk="0">
                    <a:moveTo>
                      <a:pt x="91" y="1"/>
                    </a:moveTo>
                    <a:cubicBezTo>
                      <a:pt x="78" y="1"/>
                      <a:pt x="64" y="4"/>
                      <a:pt x="51" y="10"/>
                    </a:cubicBezTo>
                    <a:cubicBezTo>
                      <a:pt x="26" y="35"/>
                      <a:pt x="1" y="86"/>
                      <a:pt x="26" y="136"/>
                    </a:cubicBezTo>
                    <a:cubicBezTo>
                      <a:pt x="44" y="153"/>
                      <a:pt x="74" y="171"/>
                      <a:pt x="108" y="171"/>
                    </a:cubicBezTo>
                    <a:cubicBezTo>
                      <a:pt x="122" y="171"/>
                      <a:pt x="137" y="168"/>
                      <a:pt x="151" y="161"/>
                    </a:cubicBezTo>
                    <a:cubicBezTo>
                      <a:pt x="176" y="136"/>
                      <a:pt x="201" y="86"/>
                      <a:pt x="176" y="60"/>
                    </a:cubicBezTo>
                    <a:cubicBezTo>
                      <a:pt x="158" y="24"/>
                      <a:pt x="126" y="1"/>
                      <a:pt x="9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2" name="Google Shape;1182;p7"/>
              <p:cNvSpPr/>
              <p:nvPr/>
            </p:nvSpPr>
            <p:spPr>
              <a:xfrm>
                <a:off x="1921200" y="3512925"/>
                <a:ext cx="5025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2" extrusionOk="0">
                    <a:moveTo>
                      <a:pt x="103" y="1"/>
                    </a:moveTo>
                    <a:cubicBezTo>
                      <a:pt x="92" y="1"/>
                      <a:pt x="83" y="4"/>
                      <a:pt x="75" y="11"/>
                    </a:cubicBezTo>
                    <a:cubicBezTo>
                      <a:pt x="25" y="36"/>
                      <a:pt x="0" y="86"/>
                      <a:pt x="25" y="137"/>
                    </a:cubicBezTo>
                    <a:cubicBezTo>
                      <a:pt x="43" y="154"/>
                      <a:pt x="73" y="172"/>
                      <a:pt x="107" y="172"/>
                    </a:cubicBezTo>
                    <a:cubicBezTo>
                      <a:pt x="121" y="172"/>
                      <a:pt x="136" y="169"/>
                      <a:pt x="151" y="162"/>
                    </a:cubicBezTo>
                    <a:cubicBezTo>
                      <a:pt x="176" y="137"/>
                      <a:pt x="201" y="86"/>
                      <a:pt x="176" y="36"/>
                    </a:cubicBezTo>
                    <a:cubicBezTo>
                      <a:pt x="158" y="19"/>
                      <a:pt x="128" y="1"/>
                      <a:pt x="10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3" name="Google Shape;1183;p7"/>
              <p:cNvSpPr/>
              <p:nvPr/>
            </p:nvSpPr>
            <p:spPr>
              <a:xfrm>
                <a:off x="1931850" y="3546150"/>
                <a:ext cx="5025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2" extrusionOk="0">
                    <a:moveTo>
                      <a:pt x="100" y="1"/>
                    </a:moveTo>
                    <a:cubicBezTo>
                      <a:pt x="91" y="1"/>
                      <a:pt x="82" y="4"/>
                      <a:pt x="75" y="11"/>
                    </a:cubicBezTo>
                    <a:cubicBezTo>
                      <a:pt x="25" y="36"/>
                      <a:pt x="0" y="86"/>
                      <a:pt x="25" y="136"/>
                    </a:cubicBezTo>
                    <a:cubicBezTo>
                      <a:pt x="43" y="154"/>
                      <a:pt x="73" y="171"/>
                      <a:pt x="107" y="171"/>
                    </a:cubicBezTo>
                    <a:cubicBezTo>
                      <a:pt x="121" y="171"/>
                      <a:pt x="136" y="168"/>
                      <a:pt x="151" y="161"/>
                    </a:cubicBezTo>
                    <a:cubicBezTo>
                      <a:pt x="201" y="136"/>
                      <a:pt x="201" y="86"/>
                      <a:pt x="176" y="61"/>
                    </a:cubicBezTo>
                    <a:cubicBezTo>
                      <a:pt x="157" y="24"/>
                      <a:pt x="126" y="1"/>
                      <a:pt x="10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4" name="Google Shape;1184;p7"/>
              <p:cNvSpPr/>
              <p:nvPr/>
            </p:nvSpPr>
            <p:spPr>
              <a:xfrm>
                <a:off x="1958775" y="3586725"/>
                <a:ext cx="5050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67" extrusionOk="0">
                    <a:moveTo>
                      <a:pt x="112" y="0"/>
                    </a:moveTo>
                    <a:cubicBezTo>
                      <a:pt x="93" y="0"/>
                      <a:pt x="72" y="6"/>
                      <a:pt x="51" y="17"/>
                    </a:cubicBezTo>
                    <a:cubicBezTo>
                      <a:pt x="26" y="42"/>
                      <a:pt x="1" y="92"/>
                      <a:pt x="26" y="117"/>
                    </a:cubicBezTo>
                    <a:cubicBezTo>
                      <a:pt x="51" y="167"/>
                      <a:pt x="101" y="167"/>
                      <a:pt x="126" y="167"/>
                    </a:cubicBezTo>
                    <a:cubicBezTo>
                      <a:pt x="176" y="142"/>
                      <a:pt x="201" y="92"/>
                      <a:pt x="176" y="42"/>
                    </a:cubicBezTo>
                    <a:cubicBezTo>
                      <a:pt x="162" y="12"/>
                      <a:pt x="138" y="0"/>
                      <a:pt x="11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5" name="Google Shape;1185;p7"/>
              <p:cNvSpPr/>
              <p:nvPr/>
            </p:nvSpPr>
            <p:spPr>
              <a:xfrm>
                <a:off x="2002025" y="3531125"/>
                <a:ext cx="8175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27" h="287" extrusionOk="0">
                    <a:moveTo>
                      <a:pt x="161" y="0"/>
                    </a:moveTo>
                    <a:cubicBezTo>
                      <a:pt x="141" y="0"/>
                      <a:pt x="121" y="3"/>
                      <a:pt x="101" y="10"/>
                    </a:cubicBezTo>
                    <a:cubicBezTo>
                      <a:pt x="25" y="60"/>
                      <a:pt x="0" y="135"/>
                      <a:pt x="50" y="211"/>
                    </a:cubicBezTo>
                    <a:cubicBezTo>
                      <a:pt x="67" y="259"/>
                      <a:pt x="114" y="287"/>
                      <a:pt x="159" y="287"/>
                    </a:cubicBezTo>
                    <a:cubicBezTo>
                      <a:pt x="184" y="287"/>
                      <a:pt x="208" y="278"/>
                      <a:pt x="226" y="261"/>
                    </a:cubicBezTo>
                    <a:cubicBezTo>
                      <a:pt x="301" y="236"/>
                      <a:pt x="326" y="135"/>
                      <a:pt x="301" y="60"/>
                    </a:cubicBezTo>
                    <a:cubicBezTo>
                      <a:pt x="264" y="23"/>
                      <a:pt x="214" y="0"/>
                      <a:pt x="16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6" name="Google Shape;1186;p7"/>
              <p:cNvSpPr/>
              <p:nvPr/>
            </p:nvSpPr>
            <p:spPr>
              <a:xfrm>
                <a:off x="1943125" y="3472225"/>
                <a:ext cx="7550" cy="65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62" extrusionOk="0">
                    <a:moveTo>
                      <a:pt x="135" y="0"/>
                    </a:moveTo>
                    <a:cubicBezTo>
                      <a:pt x="116" y="0"/>
                      <a:pt x="96" y="3"/>
                      <a:pt x="76" y="10"/>
                    </a:cubicBezTo>
                    <a:cubicBezTo>
                      <a:pt x="25" y="35"/>
                      <a:pt x="0" y="135"/>
                      <a:pt x="25" y="186"/>
                    </a:cubicBezTo>
                    <a:cubicBezTo>
                      <a:pt x="42" y="234"/>
                      <a:pt x="89" y="262"/>
                      <a:pt x="134" y="262"/>
                    </a:cubicBezTo>
                    <a:cubicBezTo>
                      <a:pt x="159" y="262"/>
                      <a:pt x="183" y="253"/>
                      <a:pt x="201" y="236"/>
                    </a:cubicBezTo>
                    <a:cubicBezTo>
                      <a:pt x="276" y="211"/>
                      <a:pt x="301" y="135"/>
                      <a:pt x="251" y="60"/>
                    </a:cubicBezTo>
                    <a:cubicBezTo>
                      <a:pt x="233" y="24"/>
                      <a:pt x="187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7" name="Google Shape;1187;p7"/>
              <p:cNvSpPr/>
              <p:nvPr/>
            </p:nvSpPr>
            <p:spPr>
              <a:xfrm>
                <a:off x="2473200" y="2949425"/>
                <a:ext cx="1130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6" extrusionOk="0">
                    <a:moveTo>
                      <a:pt x="231" y="0"/>
                    </a:moveTo>
                    <a:cubicBezTo>
                      <a:pt x="205" y="0"/>
                      <a:pt x="178" y="6"/>
                      <a:pt x="151" y="20"/>
                    </a:cubicBezTo>
                    <a:cubicBezTo>
                      <a:pt x="51" y="70"/>
                      <a:pt x="1" y="195"/>
                      <a:pt x="76" y="295"/>
                    </a:cubicBezTo>
                    <a:cubicBezTo>
                      <a:pt x="109" y="362"/>
                      <a:pt x="165" y="396"/>
                      <a:pt x="228" y="396"/>
                    </a:cubicBezTo>
                    <a:cubicBezTo>
                      <a:pt x="260" y="396"/>
                      <a:pt x="293" y="387"/>
                      <a:pt x="326" y="371"/>
                    </a:cubicBezTo>
                    <a:cubicBezTo>
                      <a:pt x="427" y="321"/>
                      <a:pt x="452" y="195"/>
                      <a:pt x="402" y="120"/>
                    </a:cubicBezTo>
                    <a:cubicBezTo>
                      <a:pt x="365" y="47"/>
                      <a:pt x="301" y="0"/>
                      <a:pt x="23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8" name="Google Shape;1188;p7"/>
              <p:cNvSpPr/>
              <p:nvPr/>
            </p:nvSpPr>
            <p:spPr>
              <a:xfrm>
                <a:off x="2500775" y="3008175"/>
                <a:ext cx="11300" cy="97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88" extrusionOk="0">
                    <a:moveTo>
                      <a:pt x="231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25" y="76"/>
                      <a:pt x="0" y="176"/>
                      <a:pt x="50" y="276"/>
                    </a:cubicBezTo>
                    <a:cubicBezTo>
                      <a:pt x="84" y="343"/>
                      <a:pt x="151" y="388"/>
                      <a:pt x="221" y="388"/>
                    </a:cubicBezTo>
                    <a:cubicBezTo>
                      <a:pt x="256" y="388"/>
                      <a:pt x="293" y="377"/>
                      <a:pt x="326" y="351"/>
                    </a:cubicBezTo>
                    <a:cubicBezTo>
                      <a:pt x="401" y="301"/>
                      <a:pt x="451" y="201"/>
                      <a:pt x="401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9" name="Google Shape;1189;p7"/>
              <p:cNvSpPr/>
              <p:nvPr/>
            </p:nvSpPr>
            <p:spPr>
              <a:xfrm>
                <a:off x="2546500" y="2879475"/>
                <a:ext cx="75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7" extrusionOk="0">
                    <a:moveTo>
                      <a:pt x="145" y="1"/>
                    </a:moveTo>
                    <a:cubicBezTo>
                      <a:pt x="130" y="1"/>
                      <a:pt x="115" y="4"/>
                      <a:pt x="101" y="11"/>
                    </a:cubicBezTo>
                    <a:cubicBezTo>
                      <a:pt x="26" y="36"/>
                      <a:pt x="1" y="111"/>
                      <a:pt x="51" y="186"/>
                    </a:cubicBezTo>
                    <a:cubicBezTo>
                      <a:pt x="69" y="223"/>
                      <a:pt x="115" y="246"/>
                      <a:pt x="157" y="246"/>
                    </a:cubicBezTo>
                    <a:cubicBezTo>
                      <a:pt x="173" y="246"/>
                      <a:pt x="188" y="243"/>
                      <a:pt x="201" y="236"/>
                    </a:cubicBezTo>
                    <a:cubicBezTo>
                      <a:pt x="277" y="186"/>
                      <a:pt x="302" y="136"/>
                      <a:pt x="252" y="61"/>
                    </a:cubicBezTo>
                    <a:cubicBezTo>
                      <a:pt x="233" y="24"/>
                      <a:pt x="188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0" name="Google Shape;1190;p7"/>
              <p:cNvSpPr/>
              <p:nvPr/>
            </p:nvSpPr>
            <p:spPr>
              <a:xfrm>
                <a:off x="2503900" y="296305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53" y="0"/>
                    </a:moveTo>
                    <a:cubicBezTo>
                      <a:pt x="129" y="0"/>
                      <a:pt x="102" y="8"/>
                      <a:pt x="76" y="26"/>
                    </a:cubicBezTo>
                    <a:cubicBezTo>
                      <a:pt x="26" y="51"/>
                      <a:pt x="1" y="126"/>
                      <a:pt x="26" y="177"/>
                    </a:cubicBezTo>
                    <a:cubicBezTo>
                      <a:pt x="58" y="225"/>
                      <a:pt x="101" y="253"/>
                      <a:pt x="141" y="253"/>
                    </a:cubicBezTo>
                    <a:cubicBezTo>
                      <a:pt x="162" y="253"/>
                      <a:pt x="183" y="244"/>
                      <a:pt x="201" y="227"/>
                    </a:cubicBezTo>
                    <a:cubicBezTo>
                      <a:pt x="251" y="202"/>
                      <a:pt x="276" y="126"/>
                      <a:pt x="251" y="76"/>
                    </a:cubicBezTo>
                    <a:cubicBezTo>
                      <a:pt x="235" y="28"/>
                      <a:pt x="198" y="0"/>
                      <a:pt x="15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1" name="Google Shape;1191;p7"/>
              <p:cNvSpPr/>
              <p:nvPr/>
            </p:nvSpPr>
            <p:spPr>
              <a:xfrm>
                <a:off x="2523950" y="2887850"/>
                <a:ext cx="69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3" extrusionOk="0">
                    <a:moveTo>
                      <a:pt x="160" y="1"/>
                    </a:moveTo>
                    <a:cubicBezTo>
                      <a:pt x="140" y="1"/>
                      <a:pt x="119" y="9"/>
                      <a:pt x="101" y="27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5"/>
                      <a:pt x="103" y="242"/>
                      <a:pt x="140" y="242"/>
                    </a:cubicBezTo>
                    <a:cubicBezTo>
                      <a:pt x="161" y="242"/>
                      <a:pt x="183" y="236"/>
                      <a:pt x="201" y="227"/>
                    </a:cubicBezTo>
                    <a:cubicBezTo>
                      <a:pt x="276" y="202"/>
                      <a:pt x="276" y="127"/>
                      <a:pt x="251" y="77"/>
                    </a:cubicBezTo>
                    <a:cubicBezTo>
                      <a:pt x="235" y="28"/>
                      <a:pt x="198" y="1"/>
                      <a:pt x="16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2" name="Google Shape;1192;p7"/>
              <p:cNvSpPr/>
              <p:nvPr/>
            </p:nvSpPr>
            <p:spPr>
              <a:xfrm>
                <a:off x="2539625" y="2936500"/>
                <a:ext cx="6900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6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0" y="10"/>
                    </a:cubicBezTo>
                    <a:cubicBezTo>
                      <a:pt x="25" y="61"/>
                      <a:pt x="0" y="136"/>
                      <a:pt x="50" y="186"/>
                    </a:cubicBezTo>
                    <a:cubicBezTo>
                      <a:pt x="69" y="223"/>
                      <a:pt x="114" y="246"/>
                      <a:pt x="156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276" y="136"/>
                      <a:pt x="251" y="61"/>
                    </a:cubicBezTo>
                    <a:cubicBezTo>
                      <a:pt x="232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3" name="Google Shape;1193;p7"/>
              <p:cNvSpPr/>
              <p:nvPr/>
            </p:nvSpPr>
            <p:spPr>
              <a:xfrm>
                <a:off x="2578475" y="2995400"/>
                <a:ext cx="75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46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0" y="10"/>
                    </a:cubicBezTo>
                    <a:cubicBezTo>
                      <a:pt x="25" y="60"/>
                      <a:pt x="0" y="111"/>
                      <a:pt x="50" y="186"/>
                    </a:cubicBezTo>
                    <a:cubicBezTo>
                      <a:pt x="69" y="222"/>
                      <a:pt x="114" y="246"/>
                      <a:pt x="156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301" y="136"/>
                      <a:pt x="251" y="60"/>
                    </a:cubicBezTo>
                    <a:cubicBezTo>
                      <a:pt x="232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4" name="Google Shape;1194;p7"/>
              <p:cNvSpPr/>
              <p:nvPr/>
            </p:nvSpPr>
            <p:spPr>
              <a:xfrm>
                <a:off x="2555275" y="28283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59" y="9"/>
                      <a:pt x="126" y="26"/>
                    </a:cubicBezTo>
                    <a:cubicBezTo>
                      <a:pt x="51" y="76"/>
                      <a:pt x="1" y="201"/>
                      <a:pt x="51" y="276"/>
                    </a:cubicBezTo>
                    <a:cubicBezTo>
                      <a:pt x="88" y="350"/>
                      <a:pt x="165" y="396"/>
                      <a:pt x="243" y="396"/>
                    </a:cubicBezTo>
                    <a:cubicBezTo>
                      <a:pt x="271" y="396"/>
                      <a:pt x="300" y="390"/>
                      <a:pt x="327" y="377"/>
                    </a:cubicBezTo>
                    <a:cubicBezTo>
                      <a:pt x="427" y="326"/>
                      <a:pt x="452" y="201"/>
                      <a:pt x="402" y="101"/>
                    </a:cubicBezTo>
                    <a:cubicBezTo>
                      <a:pt x="368" y="34"/>
                      <a:pt x="302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5" name="Google Shape;1195;p7"/>
              <p:cNvSpPr/>
              <p:nvPr/>
            </p:nvSpPr>
            <p:spPr>
              <a:xfrm>
                <a:off x="2089750" y="3510675"/>
                <a:ext cx="9425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7" extrusionOk="0">
                    <a:moveTo>
                      <a:pt x="201" y="1"/>
                    </a:moveTo>
                    <a:cubicBezTo>
                      <a:pt x="100" y="1"/>
                      <a:pt x="25" y="76"/>
                      <a:pt x="0" y="151"/>
                    </a:cubicBezTo>
                    <a:cubicBezTo>
                      <a:pt x="0" y="252"/>
                      <a:pt x="50" y="352"/>
                      <a:pt x="150" y="352"/>
                    </a:cubicBezTo>
                    <a:cubicBezTo>
                      <a:pt x="164" y="355"/>
                      <a:pt x="176" y="357"/>
                      <a:pt x="189" y="357"/>
                    </a:cubicBezTo>
                    <a:cubicBezTo>
                      <a:pt x="270" y="357"/>
                      <a:pt x="329" y="289"/>
                      <a:pt x="351" y="201"/>
                    </a:cubicBezTo>
                    <a:cubicBezTo>
                      <a:pt x="376" y="126"/>
                      <a:pt x="301" y="26"/>
                      <a:pt x="20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6" name="Google Shape;1196;p7"/>
              <p:cNvSpPr/>
              <p:nvPr/>
            </p:nvSpPr>
            <p:spPr>
              <a:xfrm>
                <a:off x="1939375" y="362910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24" y="1"/>
                    </a:moveTo>
                    <a:cubicBezTo>
                      <a:pt x="192" y="1"/>
                      <a:pt x="159" y="9"/>
                      <a:pt x="125" y="26"/>
                    </a:cubicBezTo>
                    <a:cubicBezTo>
                      <a:pt x="25" y="76"/>
                      <a:pt x="0" y="176"/>
                      <a:pt x="50" y="277"/>
                    </a:cubicBezTo>
                    <a:cubicBezTo>
                      <a:pt x="84" y="343"/>
                      <a:pt x="139" y="377"/>
                      <a:pt x="202" y="377"/>
                    </a:cubicBezTo>
                    <a:cubicBezTo>
                      <a:pt x="234" y="377"/>
                      <a:pt x="267" y="368"/>
                      <a:pt x="301" y="352"/>
                    </a:cubicBezTo>
                    <a:cubicBezTo>
                      <a:pt x="401" y="302"/>
                      <a:pt x="451" y="201"/>
                      <a:pt x="376" y="101"/>
                    </a:cubicBezTo>
                    <a:cubicBezTo>
                      <a:pt x="343" y="34"/>
                      <a:pt x="287" y="1"/>
                      <a:pt x="22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7" name="Google Shape;1197;p7"/>
              <p:cNvSpPr/>
              <p:nvPr/>
            </p:nvSpPr>
            <p:spPr>
              <a:xfrm>
                <a:off x="1966300" y="3687375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59" y="9"/>
                      <a:pt x="126" y="26"/>
                    </a:cubicBezTo>
                    <a:cubicBezTo>
                      <a:pt x="26" y="76"/>
                      <a:pt x="1" y="201"/>
                      <a:pt x="51" y="276"/>
                    </a:cubicBezTo>
                    <a:cubicBezTo>
                      <a:pt x="88" y="350"/>
                      <a:pt x="165" y="396"/>
                      <a:pt x="242" y="396"/>
                    </a:cubicBezTo>
                    <a:cubicBezTo>
                      <a:pt x="271" y="396"/>
                      <a:pt x="300" y="390"/>
                      <a:pt x="327" y="377"/>
                    </a:cubicBezTo>
                    <a:cubicBezTo>
                      <a:pt x="402" y="326"/>
                      <a:pt x="452" y="201"/>
                      <a:pt x="402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8" name="Google Shape;1198;p7"/>
              <p:cNvSpPr/>
              <p:nvPr/>
            </p:nvSpPr>
            <p:spPr>
              <a:xfrm>
                <a:off x="2012050" y="3558675"/>
                <a:ext cx="75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7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1" y="11"/>
                    </a:cubicBezTo>
                    <a:cubicBezTo>
                      <a:pt x="25" y="61"/>
                      <a:pt x="0" y="136"/>
                      <a:pt x="50" y="186"/>
                    </a:cubicBezTo>
                    <a:cubicBezTo>
                      <a:pt x="69" y="223"/>
                      <a:pt x="114" y="246"/>
                      <a:pt x="157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301" y="136"/>
                      <a:pt x="251" y="61"/>
                    </a:cubicBezTo>
                    <a:cubicBezTo>
                      <a:pt x="233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9" name="Google Shape;1199;p7"/>
              <p:cNvSpPr/>
              <p:nvPr/>
            </p:nvSpPr>
            <p:spPr>
              <a:xfrm>
                <a:off x="1969450" y="3642525"/>
                <a:ext cx="690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2" extrusionOk="0">
                    <a:moveTo>
                      <a:pt x="155" y="0"/>
                    </a:moveTo>
                    <a:cubicBezTo>
                      <a:pt x="130" y="0"/>
                      <a:pt x="103" y="6"/>
                      <a:pt x="75" y="15"/>
                    </a:cubicBezTo>
                    <a:cubicBezTo>
                      <a:pt x="25" y="40"/>
                      <a:pt x="0" y="115"/>
                      <a:pt x="25" y="166"/>
                    </a:cubicBezTo>
                    <a:cubicBezTo>
                      <a:pt x="57" y="214"/>
                      <a:pt x="100" y="242"/>
                      <a:pt x="140" y="242"/>
                    </a:cubicBezTo>
                    <a:cubicBezTo>
                      <a:pt x="162" y="242"/>
                      <a:pt x="183" y="233"/>
                      <a:pt x="201" y="216"/>
                    </a:cubicBezTo>
                    <a:cubicBezTo>
                      <a:pt x="251" y="191"/>
                      <a:pt x="276" y="115"/>
                      <a:pt x="251" y="65"/>
                    </a:cubicBezTo>
                    <a:cubicBezTo>
                      <a:pt x="235" y="18"/>
                      <a:pt x="199" y="0"/>
                      <a:pt x="15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0" name="Google Shape;1200;p7"/>
              <p:cNvSpPr/>
              <p:nvPr/>
            </p:nvSpPr>
            <p:spPr>
              <a:xfrm>
                <a:off x="1989500" y="3567325"/>
                <a:ext cx="75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43" extrusionOk="0">
                    <a:moveTo>
                      <a:pt x="162" y="1"/>
                    </a:moveTo>
                    <a:cubicBezTo>
                      <a:pt x="140" y="1"/>
                      <a:pt x="119" y="7"/>
                      <a:pt x="100" y="16"/>
                    </a:cubicBezTo>
                    <a:cubicBezTo>
                      <a:pt x="25" y="41"/>
                      <a:pt x="0" y="116"/>
                      <a:pt x="50" y="166"/>
                    </a:cubicBezTo>
                    <a:cubicBezTo>
                      <a:pt x="66" y="215"/>
                      <a:pt x="103" y="242"/>
                      <a:pt x="141" y="242"/>
                    </a:cubicBezTo>
                    <a:cubicBezTo>
                      <a:pt x="162" y="242"/>
                      <a:pt x="183" y="234"/>
                      <a:pt x="201" y="216"/>
                    </a:cubicBezTo>
                    <a:cubicBezTo>
                      <a:pt x="276" y="191"/>
                      <a:pt x="301" y="116"/>
                      <a:pt x="251" y="66"/>
                    </a:cubicBezTo>
                    <a:cubicBezTo>
                      <a:pt x="235" y="18"/>
                      <a:pt x="199" y="1"/>
                      <a:pt x="162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1" name="Google Shape;1201;p7"/>
              <p:cNvSpPr/>
              <p:nvPr/>
            </p:nvSpPr>
            <p:spPr>
              <a:xfrm>
                <a:off x="2005150" y="3615925"/>
                <a:ext cx="7550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54" extrusionOk="0">
                    <a:moveTo>
                      <a:pt x="160" y="1"/>
                    </a:moveTo>
                    <a:cubicBezTo>
                      <a:pt x="140" y="1"/>
                      <a:pt x="119" y="9"/>
                      <a:pt x="101" y="27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6"/>
                      <a:pt x="104" y="253"/>
                      <a:pt x="142" y="253"/>
                    </a:cubicBezTo>
                    <a:cubicBezTo>
                      <a:pt x="162" y="253"/>
                      <a:pt x="183" y="245"/>
                      <a:pt x="201" y="227"/>
                    </a:cubicBezTo>
                    <a:cubicBezTo>
                      <a:pt x="276" y="202"/>
                      <a:pt x="301" y="127"/>
                      <a:pt x="251" y="77"/>
                    </a:cubicBezTo>
                    <a:cubicBezTo>
                      <a:pt x="235" y="28"/>
                      <a:pt x="198" y="1"/>
                      <a:pt x="16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2" name="Google Shape;1202;p7"/>
              <p:cNvSpPr/>
              <p:nvPr/>
            </p:nvSpPr>
            <p:spPr>
              <a:xfrm>
                <a:off x="2044000" y="3674825"/>
                <a:ext cx="755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2" extrusionOk="0">
                    <a:moveTo>
                      <a:pt x="160" y="0"/>
                    </a:moveTo>
                    <a:cubicBezTo>
                      <a:pt x="139" y="0"/>
                      <a:pt x="119" y="9"/>
                      <a:pt x="101" y="26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5"/>
                      <a:pt x="103" y="242"/>
                      <a:pt x="140" y="242"/>
                    </a:cubicBezTo>
                    <a:cubicBezTo>
                      <a:pt x="161" y="242"/>
                      <a:pt x="183" y="236"/>
                      <a:pt x="201" y="227"/>
                    </a:cubicBezTo>
                    <a:cubicBezTo>
                      <a:pt x="276" y="202"/>
                      <a:pt x="301" y="127"/>
                      <a:pt x="251" y="77"/>
                    </a:cubicBezTo>
                    <a:cubicBezTo>
                      <a:pt x="235" y="28"/>
                      <a:pt x="198" y="0"/>
                      <a:pt x="16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3" name="Google Shape;1203;p7"/>
              <p:cNvSpPr/>
              <p:nvPr/>
            </p:nvSpPr>
            <p:spPr>
              <a:xfrm>
                <a:off x="2107275" y="3593525"/>
                <a:ext cx="11950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21" extrusionOk="0">
                    <a:moveTo>
                      <a:pt x="235" y="1"/>
                    </a:moveTo>
                    <a:cubicBezTo>
                      <a:pt x="207" y="1"/>
                      <a:pt x="178" y="7"/>
                      <a:pt x="151" y="20"/>
                    </a:cubicBezTo>
                    <a:cubicBezTo>
                      <a:pt x="51" y="70"/>
                      <a:pt x="1" y="196"/>
                      <a:pt x="51" y="296"/>
                    </a:cubicBezTo>
                    <a:cubicBezTo>
                      <a:pt x="85" y="382"/>
                      <a:pt x="155" y="420"/>
                      <a:pt x="235" y="420"/>
                    </a:cubicBezTo>
                    <a:cubicBezTo>
                      <a:pt x="272" y="420"/>
                      <a:pt x="312" y="412"/>
                      <a:pt x="352" y="396"/>
                    </a:cubicBezTo>
                    <a:cubicBezTo>
                      <a:pt x="452" y="346"/>
                      <a:pt x="477" y="221"/>
                      <a:pt x="427" y="121"/>
                    </a:cubicBezTo>
                    <a:cubicBezTo>
                      <a:pt x="390" y="47"/>
                      <a:pt x="313" y="1"/>
                      <a:pt x="23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4" name="Google Shape;1204;p7"/>
              <p:cNvSpPr/>
              <p:nvPr/>
            </p:nvSpPr>
            <p:spPr>
              <a:xfrm>
                <a:off x="2020825" y="35075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0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50" y="76"/>
                      <a:pt x="0" y="201"/>
                      <a:pt x="50" y="301"/>
                    </a:cubicBezTo>
                    <a:cubicBezTo>
                      <a:pt x="86" y="356"/>
                      <a:pt x="162" y="397"/>
                      <a:pt x="238" y="397"/>
                    </a:cubicBezTo>
                    <a:cubicBezTo>
                      <a:pt x="268" y="397"/>
                      <a:pt x="298" y="391"/>
                      <a:pt x="326" y="377"/>
                    </a:cubicBezTo>
                    <a:cubicBezTo>
                      <a:pt x="426" y="326"/>
                      <a:pt x="451" y="201"/>
                      <a:pt x="401" y="101"/>
                    </a:cubicBezTo>
                    <a:cubicBezTo>
                      <a:pt x="368" y="34"/>
                      <a:pt x="301" y="1"/>
                      <a:pt x="2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5" name="Google Shape;1205;p7"/>
              <p:cNvSpPr/>
              <p:nvPr/>
            </p:nvSpPr>
            <p:spPr>
              <a:xfrm>
                <a:off x="2040250" y="3425350"/>
                <a:ext cx="9425" cy="84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37" extrusionOk="0">
                    <a:moveTo>
                      <a:pt x="186" y="1"/>
                    </a:moveTo>
                    <a:cubicBezTo>
                      <a:pt x="100" y="1"/>
                      <a:pt x="25" y="66"/>
                      <a:pt x="25" y="131"/>
                    </a:cubicBezTo>
                    <a:cubicBezTo>
                      <a:pt x="0" y="231"/>
                      <a:pt x="75" y="331"/>
                      <a:pt x="176" y="331"/>
                    </a:cubicBezTo>
                    <a:cubicBezTo>
                      <a:pt x="186" y="335"/>
                      <a:pt x="196" y="336"/>
                      <a:pt x="207" y="336"/>
                    </a:cubicBezTo>
                    <a:cubicBezTo>
                      <a:pt x="276" y="336"/>
                      <a:pt x="354" y="271"/>
                      <a:pt x="376" y="206"/>
                    </a:cubicBezTo>
                    <a:cubicBezTo>
                      <a:pt x="376" y="106"/>
                      <a:pt x="301" y="5"/>
                      <a:pt x="226" y="5"/>
                    </a:cubicBezTo>
                    <a:cubicBezTo>
                      <a:pt x="212" y="2"/>
                      <a:pt x="199" y="1"/>
                      <a:pt x="186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6" name="Google Shape;1206;p7"/>
              <p:cNvSpPr/>
              <p:nvPr/>
            </p:nvSpPr>
            <p:spPr>
              <a:xfrm>
                <a:off x="2188750" y="3305925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19" y="1"/>
                    </a:moveTo>
                    <a:cubicBezTo>
                      <a:pt x="194" y="1"/>
                      <a:pt x="171" y="7"/>
                      <a:pt x="150" y="20"/>
                    </a:cubicBezTo>
                    <a:cubicBezTo>
                      <a:pt x="50" y="71"/>
                      <a:pt x="0" y="196"/>
                      <a:pt x="50" y="296"/>
                    </a:cubicBezTo>
                    <a:cubicBezTo>
                      <a:pt x="84" y="363"/>
                      <a:pt x="150" y="396"/>
                      <a:pt x="221" y="396"/>
                    </a:cubicBezTo>
                    <a:cubicBezTo>
                      <a:pt x="256" y="396"/>
                      <a:pt x="292" y="388"/>
                      <a:pt x="326" y="371"/>
                    </a:cubicBezTo>
                    <a:cubicBezTo>
                      <a:pt x="426" y="321"/>
                      <a:pt x="451" y="221"/>
                      <a:pt x="401" y="121"/>
                    </a:cubicBezTo>
                    <a:cubicBezTo>
                      <a:pt x="364" y="47"/>
                      <a:pt x="287" y="1"/>
                      <a:pt x="21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7" name="Google Shape;1207;p7"/>
              <p:cNvSpPr/>
              <p:nvPr/>
            </p:nvSpPr>
            <p:spPr>
              <a:xfrm>
                <a:off x="2161800" y="32476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13" y="0"/>
                    </a:moveTo>
                    <a:cubicBezTo>
                      <a:pt x="184" y="0"/>
                      <a:pt x="154" y="7"/>
                      <a:pt x="126" y="21"/>
                    </a:cubicBezTo>
                    <a:cubicBezTo>
                      <a:pt x="25" y="71"/>
                      <a:pt x="0" y="196"/>
                      <a:pt x="50" y="296"/>
                    </a:cubicBezTo>
                    <a:cubicBezTo>
                      <a:pt x="84" y="363"/>
                      <a:pt x="151" y="397"/>
                      <a:pt x="221" y="397"/>
                    </a:cubicBezTo>
                    <a:cubicBezTo>
                      <a:pt x="257" y="397"/>
                      <a:pt x="293" y="388"/>
                      <a:pt x="326" y="372"/>
                    </a:cubicBezTo>
                    <a:cubicBezTo>
                      <a:pt x="401" y="321"/>
                      <a:pt x="451" y="196"/>
                      <a:pt x="401" y="96"/>
                    </a:cubicBezTo>
                    <a:cubicBezTo>
                      <a:pt x="365" y="42"/>
                      <a:pt x="290" y="0"/>
                      <a:pt x="21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" name="Google Shape;1208;p7"/>
              <p:cNvSpPr/>
              <p:nvPr/>
            </p:nvSpPr>
            <p:spPr>
              <a:xfrm>
                <a:off x="2119825" y="3380125"/>
                <a:ext cx="6900" cy="6125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5" extrusionOk="0">
                    <a:moveTo>
                      <a:pt x="135" y="0"/>
                    </a:moveTo>
                    <a:cubicBezTo>
                      <a:pt x="116" y="0"/>
                      <a:pt x="95" y="3"/>
                      <a:pt x="75" y="10"/>
                    </a:cubicBezTo>
                    <a:cubicBezTo>
                      <a:pt x="25" y="35"/>
                      <a:pt x="0" y="110"/>
                      <a:pt x="25" y="160"/>
                    </a:cubicBezTo>
                    <a:cubicBezTo>
                      <a:pt x="63" y="217"/>
                      <a:pt x="114" y="245"/>
                      <a:pt x="159" y="245"/>
                    </a:cubicBezTo>
                    <a:cubicBezTo>
                      <a:pt x="174" y="245"/>
                      <a:pt x="188" y="242"/>
                      <a:pt x="201" y="235"/>
                    </a:cubicBezTo>
                    <a:cubicBezTo>
                      <a:pt x="251" y="185"/>
                      <a:pt x="276" y="110"/>
                      <a:pt x="251" y="60"/>
                    </a:cubicBezTo>
                    <a:cubicBezTo>
                      <a:pt x="232" y="23"/>
                      <a:pt x="187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" name="Google Shape;1209;p7"/>
              <p:cNvSpPr/>
              <p:nvPr/>
            </p:nvSpPr>
            <p:spPr>
              <a:xfrm>
                <a:off x="2163050" y="3296150"/>
                <a:ext cx="69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6" extrusionOk="0">
                    <a:moveTo>
                      <a:pt x="120" y="1"/>
                    </a:moveTo>
                    <a:cubicBezTo>
                      <a:pt x="104" y="1"/>
                      <a:pt x="89" y="4"/>
                      <a:pt x="76" y="10"/>
                    </a:cubicBezTo>
                    <a:cubicBezTo>
                      <a:pt x="0" y="61"/>
                      <a:pt x="0" y="136"/>
                      <a:pt x="26" y="186"/>
                    </a:cubicBezTo>
                    <a:cubicBezTo>
                      <a:pt x="44" y="223"/>
                      <a:pt x="89" y="246"/>
                      <a:pt x="132" y="246"/>
                    </a:cubicBezTo>
                    <a:cubicBezTo>
                      <a:pt x="147" y="246"/>
                      <a:pt x="162" y="243"/>
                      <a:pt x="176" y="236"/>
                    </a:cubicBezTo>
                    <a:cubicBezTo>
                      <a:pt x="251" y="211"/>
                      <a:pt x="276" y="136"/>
                      <a:pt x="226" y="61"/>
                    </a:cubicBezTo>
                    <a:cubicBezTo>
                      <a:pt x="208" y="24"/>
                      <a:pt x="162" y="1"/>
                      <a:pt x="12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" name="Google Shape;1210;p7"/>
              <p:cNvSpPr/>
              <p:nvPr/>
            </p:nvSpPr>
            <p:spPr>
              <a:xfrm>
                <a:off x="2142375" y="3371350"/>
                <a:ext cx="69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6" extrusionOk="0">
                    <a:moveTo>
                      <a:pt x="145" y="0"/>
                    </a:moveTo>
                    <a:cubicBezTo>
                      <a:pt x="129" y="0"/>
                      <a:pt x="114" y="3"/>
                      <a:pt x="101" y="10"/>
                    </a:cubicBezTo>
                    <a:cubicBezTo>
                      <a:pt x="25" y="60"/>
                      <a:pt x="0" y="135"/>
                      <a:pt x="51" y="185"/>
                    </a:cubicBezTo>
                    <a:cubicBezTo>
                      <a:pt x="69" y="222"/>
                      <a:pt x="114" y="245"/>
                      <a:pt x="157" y="245"/>
                    </a:cubicBezTo>
                    <a:cubicBezTo>
                      <a:pt x="172" y="245"/>
                      <a:pt x="187" y="242"/>
                      <a:pt x="201" y="236"/>
                    </a:cubicBezTo>
                    <a:cubicBezTo>
                      <a:pt x="276" y="211"/>
                      <a:pt x="276" y="135"/>
                      <a:pt x="251" y="60"/>
                    </a:cubicBezTo>
                    <a:cubicBezTo>
                      <a:pt x="233" y="23"/>
                      <a:pt x="187" y="0"/>
                      <a:pt x="14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" name="Google Shape;1211;p7"/>
              <p:cNvSpPr/>
              <p:nvPr/>
            </p:nvSpPr>
            <p:spPr>
              <a:xfrm>
                <a:off x="2126700" y="332270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60" y="0"/>
                    </a:moveTo>
                    <a:cubicBezTo>
                      <a:pt x="140" y="0"/>
                      <a:pt x="119" y="8"/>
                      <a:pt x="101" y="26"/>
                    </a:cubicBezTo>
                    <a:cubicBezTo>
                      <a:pt x="26" y="51"/>
                      <a:pt x="1" y="126"/>
                      <a:pt x="51" y="177"/>
                    </a:cubicBezTo>
                    <a:cubicBezTo>
                      <a:pt x="67" y="225"/>
                      <a:pt x="104" y="253"/>
                      <a:pt x="142" y="253"/>
                    </a:cubicBezTo>
                    <a:cubicBezTo>
                      <a:pt x="163" y="253"/>
                      <a:pt x="184" y="244"/>
                      <a:pt x="201" y="227"/>
                    </a:cubicBezTo>
                    <a:cubicBezTo>
                      <a:pt x="277" y="202"/>
                      <a:pt x="277" y="126"/>
                      <a:pt x="251" y="76"/>
                    </a:cubicBezTo>
                    <a:cubicBezTo>
                      <a:pt x="235" y="28"/>
                      <a:pt x="198" y="0"/>
                      <a:pt x="16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2" name="Google Shape;1212;p7"/>
              <p:cNvSpPr/>
              <p:nvPr/>
            </p:nvSpPr>
            <p:spPr>
              <a:xfrm>
                <a:off x="2087850" y="326380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54" y="0"/>
                    </a:moveTo>
                    <a:cubicBezTo>
                      <a:pt x="129" y="0"/>
                      <a:pt x="103" y="9"/>
                      <a:pt x="76" y="26"/>
                    </a:cubicBezTo>
                    <a:cubicBezTo>
                      <a:pt x="26" y="51"/>
                      <a:pt x="1" y="127"/>
                      <a:pt x="26" y="177"/>
                    </a:cubicBezTo>
                    <a:cubicBezTo>
                      <a:pt x="58" y="225"/>
                      <a:pt x="101" y="253"/>
                      <a:pt x="141" y="253"/>
                    </a:cubicBezTo>
                    <a:cubicBezTo>
                      <a:pt x="163" y="253"/>
                      <a:pt x="184" y="245"/>
                      <a:pt x="201" y="227"/>
                    </a:cubicBezTo>
                    <a:cubicBezTo>
                      <a:pt x="252" y="202"/>
                      <a:pt x="277" y="127"/>
                      <a:pt x="252" y="76"/>
                    </a:cubicBezTo>
                    <a:cubicBezTo>
                      <a:pt x="235" y="28"/>
                      <a:pt x="198" y="0"/>
                      <a:pt x="15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3" name="Google Shape;1213;p7"/>
              <p:cNvSpPr/>
              <p:nvPr/>
            </p:nvSpPr>
            <p:spPr>
              <a:xfrm>
                <a:off x="2020200" y="3340875"/>
                <a:ext cx="11925" cy="10550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22" extrusionOk="0">
                    <a:moveTo>
                      <a:pt x="230" y="1"/>
                    </a:moveTo>
                    <a:cubicBezTo>
                      <a:pt x="195" y="1"/>
                      <a:pt x="159" y="9"/>
                      <a:pt x="125" y="26"/>
                    </a:cubicBezTo>
                    <a:cubicBezTo>
                      <a:pt x="25" y="76"/>
                      <a:pt x="0" y="201"/>
                      <a:pt x="50" y="302"/>
                    </a:cubicBezTo>
                    <a:cubicBezTo>
                      <a:pt x="87" y="375"/>
                      <a:pt x="164" y="422"/>
                      <a:pt x="242" y="422"/>
                    </a:cubicBezTo>
                    <a:cubicBezTo>
                      <a:pt x="270" y="422"/>
                      <a:pt x="299" y="415"/>
                      <a:pt x="326" y="402"/>
                    </a:cubicBezTo>
                    <a:cubicBezTo>
                      <a:pt x="426" y="327"/>
                      <a:pt x="476" y="201"/>
                      <a:pt x="401" y="101"/>
                    </a:cubicBezTo>
                    <a:cubicBezTo>
                      <a:pt x="368" y="34"/>
                      <a:pt x="301" y="1"/>
                      <a:pt x="2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4" name="Google Shape;1214;p7"/>
              <p:cNvSpPr/>
              <p:nvPr/>
            </p:nvSpPr>
            <p:spPr>
              <a:xfrm>
                <a:off x="2107275" y="34273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60" y="9"/>
                      <a:pt x="126" y="26"/>
                    </a:cubicBezTo>
                    <a:cubicBezTo>
                      <a:pt x="26" y="76"/>
                      <a:pt x="1" y="201"/>
                      <a:pt x="51" y="301"/>
                    </a:cubicBezTo>
                    <a:cubicBezTo>
                      <a:pt x="87" y="356"/>
                      <a:pt x="149" y="397"/>
                      <a:pt x="219" y="397"/>
                    </a:cubicBezTo>
                    <a:cubicBezTo>
                      <a:pt x="246" y="397"/>
                      <a:pt x="274" y="391"/>
                      <a:pt x="302" y="377"/>
                    </a:cubicBezTo>
                    <a:cubicBezTo>
                      <a:pt x="402" y="326"/>
                      <a:pt x="452" y="201"/>
                      <a:pt x="402" y="101"/>
                    </a:cubicBezTo>
                    <a:cubicBezTo>
                      <a:pt x="368" y="34"/>
                      <a:pt x="302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5" name="Google Shape;1215;p7"/>
              <p:cNvSpPr/>
              <p:nvPr/>
            </p:nvSpPr>
            <p:spPr>
              <a:xfrm>
                <a:off x="2584100" y="2831475"/>
                <a:ext cx="9425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7" extrusionOk="0">
                    <a:moveTo>
                      <a:pt x="151" y="1"/>
                    </a:moveTo>
                    <a:cubicBezTo>
                      <a:pt x="51" y="26"/>
                      <a:pt x="1" y="101"/>
                      <a:pt x="1" y="201"/>
                    </a:cubicBezTo>
                    <a:cubicBezTo>
                      <a:pt x="22" y="288"/>
                      <a:pt x="82" y="357"/>
                      <a:pt x="163" y="357"/>
                    </a:cubicBezTo>
                    <a:cubicBezTo>
                      <a:pt x="175" y="357"/>
                      <a:pt x="188" y="355"/>
                      <a:pt x="201" y="352"/>
                    </a:cubicBezTo>
                    <a:cubicBezTo>
                      <a:pt x="301" y="327"/>
                      <a:pt x="377" y="252"/>
                      <a:pt x="352" y="151"/>
                    </a:cubicBezTo>
                    <a:cubicBezTo>
                      <a:pt x="352" y="51"/>
                      <a:pt x="251" y="1"/>
                      <a:pt x="15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6" name="Google Shape;1216;p7"/>
              <p:cNvSpPr/>
              <p:nvPr/>
            </p:nvSpPr>
            <p:spPr>
              <a:xfrm>
                <a:off x="2563425" y="2914200"/>
                <a:ext cx="11925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21" extrusionOk="0">
                    <a:moveTo>
                      <a:pt x="240" y="0"/>
                    </a:moveTo>
                    <a:cubicBezTo>
                      <a:pt x="162" y="0"/>
                      <a:pt x="84" y="34"/>
                      <a:pt x="51" y="100"/>
                    </a:cubicBezTo>
                    <a:cubicBezTo>
                      <a:pt x="1" y="226"/>
                      <a:pt x="51" y="351"/>
                      <a:pt x="151" y="401"/>
                    </a:cubicBezTo>
                    <a:cubicBezTo>
                      <a:pt x="178" y="415"/>
                      <a:pt x="206" y="421"/>
                      <a:pt x="235" y="421"/>
                    </a:cubicBezTo>
                    <a:cubicBezTo>
                      <a:pt x="313" y="421"/>
                      <a:pt x="390" y="374"/>
                      <a:pt x="427" y="301"/>
                    </a:cubicBezTo>
                    <a:cubicBezTo>
                      <a:pt x="477" y="201"/>
                      <a:pt x="452" y="75"/>
                      <a:pt x="351" y="25"/>
                    </a:cubicBezTo>
                    <a:cubicBezTo>
                      <a:pt x="318" y="9"/>
                      <a:pt x="279" y="0"/>
                      <a:pt x="24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17" name="Google Shape;1217;p7"/>
          <p:cNvGrpSpPr/>
          <p:nvPr/>
        </p:nvGrpSpPr>
        <p:grpSpPr>
          <a:xfrm>
            <a:off x="-6525" y="279700"/>
            <a:ext cx="9150525" cy="4594550"/>
            <a:chOff x="-6525" y="279700"/>
            <a:chExt cx="9150525" cy="4594550"/>
          </a:xfrm>
        </p:grpSpPr>
        <p:sp>
          <p:nvSpPr>
            <p:cNvPr id="1218" name="Google Shape;1218;p7"/>
            <p:cNvSpPr/>
            <p:nvPr/>
          </p:nvSpPr>
          <p:spPr>
            <a:xfrm rot="5400000">
              <a:off x="5325150" y="1042450"/>
              <a:ext cx="4581600" cy="3056100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7"/>
            <p:cNvSpPr/>
            <p:nvPr/>
          </p:nvSpPr>
          <p:spPr>
            <a:xfrm rot="-5400000" flipH="1">
              <a:off x="-842925" y="1116100"/>
              <a:ext cx="4581600" cy="2908800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7"/>
            <p:cNvSpPr/>
            <p:nvPr/>
          </p:nvSpPr>
          <p:spPr>
            <a:xfrm>
              <a:off x="2863550" y="292650"/>
              <a:ext cx="3242400" cy="4581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1" name="Google Shape;1221;p7"/>
          <p:cNvGrpSpPr/>
          <p:nvPr/>
        </p:nvGrpSpPr>
        <p:grpSpPr>
          <a:xfrm rot="5400000">
            <a:off x="1038187" y="-2006768"/>
            <a:ext cx="7067626" cy="9157037"/>
            <a:chOff x="1768300" y="2860925"/>
            <a:chExt cx="1695525" cy="2196775"/>
          </a:xfrm>
        </p:grpSpPr>
        <p:sp>
          <p:nvSpPr>
            <p:cNvPr id="1222" name="Google Shape;1222;p7"/>
            <p:cNvSpPr/>
            <p:nvPr/>
          </p:nvSpPr>
          <p:spPr>
            <a:xfrm>
              <a:off x="1768300" y="2860925"/>
              <a:ext cx="1695525" cy="2196775"/>
            </a:xfrm>
            <a:custGeom>
              <a:avLst/>
              <a:gdLst/>
              <a:ahLst/>
              <a:cxnLst/>
              <a:rect l="l" t="t" r="r" b="b"/>
              <a:pathLst>
                <a:path w="67821" h="87871" fill="none" extrusionOk="0">
                  <a:moveTo>
                    <a:pt x="33911" y="1"/>
                  </a:moveTo>
                  <a:lnTo>
                    <a:pt x="1" y="45139"/>
                  </a:lnTo>
                  <a:lnTo>
                    <a:pt x="33911" y="87871"/>
                  </a:lnTo>
                  <a:lnTo>
                    <a:pt x="67821" y="45139"/>
                  </a:lnTo>
                  <a:close/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7"/>
            <p:cNvSpPr/>
            <p:nvPr/>
          </p:nvSpPr>
          <p:spPr>
            <a:xfrm>
              <a:off x="1942500" y="2901650"/>
              <a:ext cx="1347150" cy="2114700"/>
            </a:xfrm>
            <a:custGeom>
              <a:avLst/>
              <a:gdLst/>
              <a:ahLst/>
              <a:cxnLst/>
              <a:rect l="l" t="t" r="r" b="b"/>
              <a:pathLst>
                <a:path w="53886" h="84588" fill="none" extrusionOk="0">
                  <a:moveTo>
                    <a:pt x="0" y="21154"/>
                  </a:moveTo>
                  <a:lnTo>
                    <a:pt x="0" y="63460"/>
                  </a:lnTo>
                  <a:lnTo>
                    <a:pt x="26943" y="84588"/>
                  </a:lnTo>
                  <a:lnTo>
                    <a:pt x="53885" y="63460"/>
                  </a:lnTo>
                  <a:lnTo>
                    <a:pt x="53885" y="21154"/>
                  </a:lnTo>
                  <a:lnTo>
                    <a:pt x="26943" y="1"/>
                  </a:lnTo>
                  <a:close/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7"/>
            <p:cNvSpPr/>
            <p:nvPr/>
          </p:nvSpPr>
          <p:spPr>
            <a:xfrm>
              <a:off x="2065925" y="2901650"/>
              <a:ext cx="1100275" cy="2114700"/>
            </a:xfrm>
            <a:custGeom>
              <a:avLst/>
              <a:gdLst/>
              <a:ahLst/>
              <a:cxnLst/>
              <a:rect l="l" t="t" r="r" b="b"/>
              <a:pathLst>
                <a:path w="44011" h="84588" fill="none" extrusionOk="0">
                  <a:moveTo>
                    <a:pt x="1" y="21154"/>
                  </a:moveTo>
                  <a:lnTo>
                    <a:pt x="1" y="63460"/>
                  </a:lnTo>
                  <a:lnTo>
                    <a:pt x="22006" y="84588"/>
                  </a:lnTo>
                  <a:lnTo>
                    <a:pt x="44011" y="63460"/>
                  </a:lnTo>
                  <a:lnTo>
                    <a:pt x="44011" y="21154"/>
                  </a:lnTo>
                  <a:lnTo>
                    <a:pt x="22006" y="1"/>
                  </a:lnTo>
                  <a:close/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225" name="Google Shape;1225;p7"/>
          <p:cNvPicPr preferRelativeResize="0"/>
          <p:nvPr/>
        </p:nvPicPr>
        <p:blipFill rotWithShape="1">
          <a:blip r:embed="rId3">
            <a:alphaModFix/>
          </a:blip>
          <a:srcRect l="12961" t="9062" r="37508" b="28948"/>
          <a:stretch/>
        </p:blipFill>
        <p:spPr>
          <a:xfrm>
            <a:off x="6826050" y="3420875"/>
            <a:ext cx="1597950" cy="133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6" name="Google Shape;1226;p7"/>
          <p:cNvPicPr preferRelativeResize="0"/>
          <p:nvPr/>
        </p:nvPicPr>
        <p:blipFill rotWithShape="1">
          <a:blip r:embed="rId4">
            <a:alphaModFix/>
          </a:blip>
          <a:srcRect l="6532" r="65742" b="47243"/>
          <a:stretch/>
        </p:blipFill>
        <p:spPr>
          <a:xfrm rot="-5400000">
            <a:off x="-887010" y="2558401"/>
            <a:ext cx="2497121" cy="2673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7" name="Google Shape;1227;p7"/>
          <p:cNvPicPr preferRelativeResize="0"/>
          <p:nvPr/>
        </p:nvPicPr>
        <p:blipFill rotWithShape="1">
          <a:blip r:embed="rId3">
            <a:alphaModFix/>
          </a:blip>
          <a:srcRect l="12961" t="9062" r="37508" b="28948"/>
          <a:stretch/>
        </p:blipFill>
        <p:spPr>
          <a:xfrm>
            <a:off x="7839675" y="3628700"/>
            <a:ext cx="680151" cy="56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8" name="Google Shape;1228;p7"/>
          <p:cNvPicPr preferRelativeResize="0"/>
          <p:nvPr/>
        </p:nvPicPr>
        <p:blipFill rotWithShape="1">
          <a:blip r:embed="rId4">
            <a:alphaModFix/>
          </a:blip>
          <a:srcRect l="61858" t="6889" r="10416" b="52222"/>
          <a:stretch/>
        </p:blipFill>
        <p:spPr>
          <a:xfrm flipH="1">
            <a:off x="6796299" y="-188537"/>
            <a:ext cx="2347700" cy="1947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9" name="Google Shape;1229;p7"/>
          <p:cNvPicPr preferRelativeResize="0"/>
          <p:nvPr/>
        </p:nvPicPr>
        <p:blipFill rotWithShape="1">
          <a:blip r:embed="rId5">
            <a:alphaModFix/>
          </a:blip>
          <a:srcRect l="31365" t="27174" r="39875" b="46788"/>
          <a:stretch/>
        </p:blipFill>
        <p:spPr>
          <a:xfrm>
            <a:off x="1760225" y="638600"/>
            <a:ext cx="626525" cy="56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0" name="Google Shape;1230;p7"/>
          <p:cNvPicPr preferRelativeResize="0"/>
          <p:nvPr/>
        </p:nvPicPr>
        <p:blipFill rotWithShape="1">
          <a:blip r:embed="rId5">
            <a:alphaModFix/>
          </a:blip>
          <a:srcRect l="31365" t="27174" r="39875" b="46788"/>
          <a:stretch/>
        </p:blipFill>
        <p:spPr>
          <a:xfrm>
            <a:off x="6826050" y="3940700"/>
            <a:ext cx="626525" cy="567200"/>
          </a:xfrm>
          <a:prstGeom prst="rect">
            <a:avLst/>
          </a:prstGeom>
          <a:noFill/>
          <a:ln>
            <a:noFill/>
          </a:ln>
        </p:spPr>
      </p:pic>
      <p:sp>
        <p:nvSpPr>
          <p:cNvPr id="1231" name="Google Shape;1231;p7"/>
          <p:cNvSpPr txBox="1">
            <a:spLocks noGrp="1"/>
          </p:cNvSpPr>
          <p:nvPr>
            <p:ph type="title"/>
          </p:nvPr>
        </p:nvSpPr>
        <p:spPr>
          <a:xfrm>
            <a:off x="2475900" y="1328700"/>
            <a:ext cx="4192200" cy="755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232" name="Google Shape;1232;p7"/>
          <p:cNvSpPr txBox="1">
            <a:spLocks noGrp="1"/>
          </p:cNvSpPr>
          <p:nvPr>
            <p:ph type="subTitle" idx="1"/>
          </p:nvPr>
        </p:nvSpPr>
        <p:spPr>
          <a:xfrm>
            <a:off x="2475900" y="2084400"/>
            <a:ext cx="4192200" cy="1730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pic>
        <p:nvPicPr>
          <p:cNvPr id="1233" name="Google Shape;1233;p7"/>
          <p:cNvPicPr preferRelativeResize="0"/>
          <p:nvPr/>
        </p:nvPicPr>
        <p:blipFill rotWithShape="1">
          <a:blip r:embed="rId3">
            <a:alphaModFix/>
          </a:blip>
          <a:srcRect l="12961" t="9062" r="37508" b="28948"/>
          <a:stretch/>
        </p:blipFill>
        <p:spPr>
          <a:xfrm>
            <a:off x="507975" y="374650"/>
            <a:ext cx="680151" cy="56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70" name="Google Shape;1770;p10"/>
          <p:cNvGrpSpPr/>
          <p:nvPr/>
        </p:nvGrpSpPr>
        <p:grpSpPr>
          <a:xfrm rot="-5400000" flipH="1">
            <a:off x="-1522003" y="1362199"/>
            <a:ext cx="3464957" cy="740549"/>
            <a:chOff x="2042750" y="484825"/>
            <a:chExt cx="1210550" cy="258725"/>
          </a:xfrm>
        </p:grpSpPr>
        <p:sp>
          <p:nvSpPr>
            <p:cNvPr id="1771" name="Google Shape;1771;p10"/>
            <p:cNvSpPr/>
            <p:nvPr/>
          </p:nvSpPr>
          <p:spPr>
            <a:xfrm>
              <a:off x="2604775" y="670825"/>
              <a:ext cx="17575" cy="15125"/>
            </a:xfrm>
            <a:custGeom>
              <a:avLst/>
              <a:gdLst/>
              <a:ahLst/>
              <a:cxnLst/>
              <a:rect l="l" t="t" r="r" b="b"/>
              <a:pathLst>
                <a:path w="703" h="605" extrusionOk="0">
                  <a:moveTo>
                    <a:pt x="362" y="0"/>
                  </a:moveTo>
                  <a:cubicBezTo>
                    <a:pt x="300" y="0"/>
                    <a:pt x="236" y="20"/>
                    <a:pt x="176" y="61"/>
                  </a:cubicBezTo>
                  <a:cubicBezTo>
                    <a:pt x="51" y="136"/>
                    <a:pt x="1" y="336"/>
                    <a:pt x="101" y="487"/>
                  </a:cubicBezTo>
                  <a:cubicBezTo>
                    <a:pt x="164" y="565"/>
                    <a:pt x="265" y="604"/>
                    <a:pt x="364" y="604"/>
                  </a:cubicBezTo>
                  <a:cubicBezTo>
                    <a:pt x="422" y="604"/>
                    <a:pt x="480" y="590"/>
                    <a:pt x="527" y="562"/>
                  </a:cubicBezTo>
                  <a:cubicBezTo>
                    <a:pt x="677" y="462"/>
                    <a:pt x="702" y="261"/>
                    <a:pt x="602" y="136"/>
                  </a:cubicBezTo>
                  <a:cubicBezTo>
                    <a:pt x="542" y="45"/>
                    <a:pt x="455" y="0"/>
                    <a:pt x="362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10"/>
            <p:cNvSpPr/>
            <p:nvPr/>
          </p:nvSpPr>
          <p:spPr>
            <a:xfrm>
              <a:off x="2974450" y="613725"/>
              <a:ext cx="19450" cy="17275"/>
            </a:xfrm>
            <a:custGeom>
              <a:avLst/>
              <a:gdLst/>
              <a:ahLst/>
              <a:cxnLst/>
              <a:rect l="l" t="t" r="r" b="b"/>
              <a:pathLst>
                <a:path w="778" h="691" extrusionOk="0">
                  <a:moveTo>
                    <a:pt x="409" y="1"/>
                  </a:moveTo>
                  <a:cubicBezTo>
                    <a:pt x="261" y="1"/>
                    <a:pt x="117" y="94"/>
                    <a:pt x="76" y="239"/>
                  </a:cubicBezTo>
                  <a:cubicBezTo>
                    <a:pt x="1" y="415"/>
                    <a:pt x="101" y="615"/>
                    <a:pt x="276" y="665"/>
                  </a:cubicBezTo>
                  <a:cubicBezTo>
                    <a:pt x="317" y="683"/>
                    <a:pt x="358" y="691"/>
                    <a:pt x="399" y="691"/>
                  </a:cubicBezTo>
                  <a:cubicBezTo>
                    <a:pt x="536" y="691"/>
                    <a:pt x="664" y="600"/>
                    <a:pt x="703" y="465"/>
                  </a:cubicBezTo>
                  <a:cubicBezTo>
                    <a:pt x="778" y="289"/>
                    <a:pt x="677" y="89"/>
                    <a:pt x="502" y="14"/>
                  </a:cubicBezTo>
                  <a:cubicBezTo>
                    <a:pt x="471" y="5"/>
                    <a:pt x="440" y="1"/>
                    <a:pt x="40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10"/>
            <p:cNvSpPr/>
            <p:nvPr/>
          </p:nvSpPr>
          <p:spPr>
            <a:xfrm>
              <a:off x="2917450" y="671300"/>
              <a:ext cx="11925" cy="10850"/>
            </a:xfrm>
            <a:custGeom>
              <a:avLst/>
              <a:gdLst/>
              <a:ahLst/>
              <a:cxnLst/>
              <a:rect l="l" t="t" r="r" b="b"/>
              <a:pathLst>
                <a:path w="477" h="434" extrusionOk="0">
                  <a:moveTo>
                    <a:pt x="233" y="0"/>
                  </a:moveTo>
                  <a:cubicBezTo>
                    <a:pt x="150" y="0"/>
                    <a:pt x="70" y="63"/>
                    <a:pt x="50" y="142"/>
                  </a:cubicBezTo>
                  <a:cubicBezTo>
                    <a:pt x="0" y="267"/>
                    <a:pt x="50" y="392"/>
                    <a:pt x="175" y="417"/>
                  </a:cubicBezTo>
                  <a:cubicBezTo>
                    <a:pt x="197" y="428"/>
                    <a:pt x="221" y="433"/>
                    <a:pt x="244" y="433"/>
                  </a:cubicBezTo>
                  <a:cubicBezTo>
                    <a:pt x="327" y="433"/>
                    <a:pt x="412" y="370"/>
                    <a:pt x="451" y="292"/>
                  </a:cubicBezTo>
                  <a:cubicBezTo>
                    <a:pt x="476" y="167"/>
                    <a:pt x="426" y="67"/>
                    <a:pt x="301" y="16"/>
                  </a:cubicBezTo>
                  <a:cubicBezTo>
                    <a:pt x="279" y="5"/>
                    <a:pt x="256" y="0"/>
                    <a:pt x="233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10"/>
            <p:cNvSpPr/>
            <p:nvPr/>
          </p:nvSpPr>
          <p:spPr>
            <a:xfrm>
              <a:off x="2841000" y="657525"/>
              <a:ext cx="11925" cy="10600"/>
            </a:xfrm>
            <a:custGeom>
              <a:avLst/>
              <a:gdLst/>
              <a:ahLst/>
              <a:cxnLst/>
              <a:rect l="l" t="t" r="r" b="b"/>
              <a:pathLst>
                <a:path w="477" h="424" extrusionOk="0">
                  <a:moveTo>
                    <a:pt x="245" y="0"/>
                  </a:moveTo>
                  <a:cubicBezTo>
                    <a:pt x="151" y="0"/>
                    <a:pt x="70" y="63"/>
                    <a:pt x="51" y="141"/>
                  </a:cubicBezTo>
                  <a:cubicBezTo>
                    <a:pt x="0" y="267"/>
                    <a:pt x="76" y="367"/>
                    <a:pt x="176" y="417"/>
                  </a:cubicBezTo>
                  <a:cubicBezTo>
                    <a:pt x="197" y="421"/>
                    <a:pt x="218" y="423"/>
                    <a:pt x="238" y="423"/>
                  </a:cubicBezTo>
                  <a:cubicBezTo>
                    <a:pt x="334" y="423"/>
                    <a:pt x="410" y="375"/>
                    <a:pt x="452" y="292"/>
                  </a:cubicBezTo>
                  <a:cubicBezTo>
                    <a:pt x="477" y="166"/>
                    <a:pt x="426" y="41"/>
                    <a:pt x="326" y="16"/>
                  </a:cubicBezTo>
                  <a:cubicBezTo>
                    <a:pt x="299" y="5"/>
                    <a:pt x="271" y="0"/>
                    <a:pt x="245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10"/>
            <p:cNvSpPr/>
            <p:nvPr/>
          </p:nvSpPr>
          <p:spPr>
            <a:xfrm>
              <a:off x="2869200" y="537850"/>
              <a:ext cx="11925" cy="10850"/>
            </a:xfrm>
            <a:custGeom>
              <a:avLst/>
              <a:gdLst/>
              <a:ahLst/>
              <a:cxnLst/>
              <a:rect l="l" t="t" r="r" b="b"/>
              <a:pathLst>
                <a:path w="477" h="434" extrusionOk="0">
                  <a:moveTo>
                    <a:pt x="245" y="0"/>
                  </a:moveTo>
                  <a:cubicBezTo>
                    <a:pt x="151" y="0"/>
                    <a:pt x="70" y="63"/>
                    <a:pt x="50" y="141"/>
                  </a:cubicBezTo>
                  <a:cubicBezTo>
                    <a:pt x="0" y="267"/>
                    <a:pt x="75" y="392"/>
                    <a:pt x="176" y="417"/>
                  </a:cubicBezTo>
                  <a:cubicBezTo>
                    <a:pt x="203" y="428"/>
                    <a:pt x="229" y="433"/>
                    <a:pt x="254" y="433"/>
                  </a:cubicBezTo>
                  <a:cubicBezTo>
                    <a:pt x="343" y="433"/>
                    <a:pt x="412" y="370"/>
                    <a:pt x="451" y="292"/>
                  </a:cubicBezTo>
                  <a:cubicBezTo>
                    <a:pt x="476" y="166"/>
                    <a:pt x="426" y="41"/>
                    <a:pt x="326" y="16"/>
                  </a:cubicBezTo>
                  <a:cubicBezTo>
                    <a:pt x="299" y="5"/>
                    <a:pt x="271" y="0"/>
                    <a:pt x="245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10"/>
            <p:cNvSpPr/>
            <p:nvPr/>
          </p:nvSpPr>
          <p:spPr>
            <a:xfrm>
              <a:off x="2686850" y="545425"/>
              <a:ext cx="20075" cy="18225"/>
            </a:xfrm>
            <a:custGeom>
              <a:avLst/>
              <a:gdLst/>
              <a:ahLst/>
              <a:cxnLst/>
              <a:rect l="l" t="t" r="r" b="b"/>
              <a:pathLst>
                <a:path w="803" h="729" extrusionOk="0">
                  <a:moveTo>
                    <a:pt x="423" y="1"/>
                  </a:moveTo>
                  <a:cubicBezTo>
                    <a:pt x="261" y="1"/>
                    <a:pt x="113" y="95"/>
                    <a:pt x="51" y="239"/>
                  </a:cubicBezTo>
                  <a:cubicBezTo>
                    <a:pt x="1" y="440"/>
                    <a:pt x="101" y="640"/>
                    <a:pt x="277" y="716"/>
                  </a:cubicBezTo>
                  <a:cubicBezTo>
                    <a:pt x="312" y="724"/>
                    <a:pt x="347" y="728"/>
                    <a:pt x="381" y="728"/>
                  </a:cubicBezTo>
                  <a:cubicBezTo>
                    <a:pt x="543" y="728"/>
                    <a:pt x="691" y="635"/>
                    <a:pt x="753" y="490"/>
                  </a:cubicBezTo>
                  <a:cubicBezTo>
                    <a:pt x="803" y="290"/>
                    <a:pt x="703" y="89"/>
                    <a:pt x="527" y="14"/>
                  </a:cubicBezTo>
                  <a:cubicBezTo>
                    <a:pt x="492" y="5"/>
                    <a:pt x="457" y="1"/>
                    <a:pt x="423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10"/>
            <p:cNvSpPr/>
            <p:nvPr/>
          </p:nvSpPr>
          <p:spPr>
            <a:xfrm>
              <a:off x="2042750" y="617575"/>
              <a:ext cx="17575" cy="15375"/>
            </a:xfrm>
            <a:custGeom>
              <a:avLst/>
              <a:gdLst/>
              <a:ahLst/>
              <a:cxnLst/>
              <a:rect l="l" t="t" r="r" b="b"/>
              <a:pathLst>
                <a:path w="703" h="615" extrusionOk="0">
                  <a:moveTo>
                    <a:pt x="362" y="0"/>
                  </a:moveTo>
                  <a:cubicBezTo>
                    <a:pt x="300" y="0"/>
                    <a:pt x="236" y="20"/>
                    <a:pt x="176" y="60"/>
                  </a:cubicBezTo>
                  <a:cubicBezTo>
                    <a:pt x="25" y="160"/>
                    <a:pt x="0" y="336"/>
                    <a:pt x="101" y="486"/>
                  </a:cubicBezTo>
                  <a:cubicBezTo>
                    <a:pt x="164" y="566"/>
                    <a:pt x="258" y="615"/>
                    <a:pt x="356" y="615"/>
                  </a:cubicBezTo>
                  <a:cubicBezTo>
                    <a:pt x="413" y="615"/>
                    <a:pt x="472" y="598"/>
                    <a:pt x="527" y="561"/>
                  </a:cubicBezTo>
                  <a:cubicBezTo>
                    <a:pt x="652" y="461"/>
                    <a:pt x="702" y="286"/>
                    <a:pt x="602" y="135"/>
                  </a:cubicBezTo>
                  <a:cubicBezTo>
                    <a:pt x="542" y="45"/>
                    <a:pt x="455" y="0"/>
                    <a:pt x="362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10"/>
            <p:cNvSpPr/>
            <p:nvPr/>
          </p:nvSpPr>
          <p:spPr>
            <a:xfrm>
              <a:off x="2370450" y="665050"/>
              <a:ext cx="19450" cy="17075"/>
            </a:xfrm>
            <a:custGeom>
              <a:avLst/>
              <a:gdLst/>
              <a:ahLst/>
              <a:cxnLst/>
              <a:rect l="l" t="t" r="r" b="b"/>
              <a:pathLst>
                <a:path w="778" h="683" extrusionOk="0">
                  <a:moveTo>
                    <a:pt x="395" y="1"/>
                  </a:moveTo>
                  <a:cubicBezTo>
                    <a:pt x="252" y="1"/>
                    <a:pt x="116" y="81"/>
                    <a:pt x="75" y="241"/>
                  </a:cubicBezTo>
                  <a:cubicBezTo>
                    <a:pt x="0" y="417"/>
                    <a:pt x="100" y="592"/>
                    <a:pt x="276" y="667"/>
                  </a:cubicBezTo>
                  <a:cubicBezTo>
                    <a:pt x="311" y="677"/>
                    <a:pt x="347" y="682"/>
                    <a:pt x="383" y="682"/>
                  </a:cubicBezTo>
                  <a:cubicBezTo>
                    <a:pt x="526" y="682"/>
                    <a:pt x="662" y="602"/>
                    <a:pt x="702" y="442"/>
                  </a:cubicBezTo>
                  <a:cubicBezTo>
                    <a:pt x="777" y="266"/>
                    <a:pt x="677" y="66"/>
                    <a:pt x="501" y="16"/>
                  </a:cubicBezTo>
                  <a:cubicBezTo>
                    <a:pt x="466" y="6"/>
                    <a:pt x="430" y="1"/>
                    <a:pt x="395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10"/>
            <p:cNvSpPr/>
            <p:nvPr/>
          </p:nvSpPr>
          <p:spPr>
            <a:xfrm>
              <a:off x="2412425" y="560800"/>
              <a:ext cx="19450" cy="17250"/>
            </a:xfrm>
            <a:custGeom>
              <a:avLst/>
              <a:gdLst/>
              <a:ahLst/>
              <a:cxnLst/>
              <a:rect l="l" t="t" r="r" b="b"/>
              <a:pathLst>
                <a:path w="778" h="690" extrusionOk="0">
                  <a:moveTo>
                    <a:pt x="369" y="0"/>
                  </a:moveTo>
                  <a:cubicBezTo>
                    <a:pt x="226" y="0"/>
                    <a:pt x="109" y="91"/>
                    <a:pt x="51" y="226"/>
                  </a:cubicBezTo>
                  <a:cubicBezTo>
                    <a:pt x="0" y="401"/>
                    <a:pt x="101" y="602"/>
                    <a:pt x="276" y="677"/>
                  </a:cubicBezTo>
                  <a:cubicBezTo>
                    <a:pt x="307" y="686"/>
                    <a:pt x="338" y="690"/>
                    <a:pt x="369" y="690"/>
                  </a:cubicBezTo>
                  <a:cubicBezTo>
                    <a:pt x="517" y="690"/>
                    <a:pt x="661" y="596"/>
                    <a:pt x="702" y="451"/>
                  </a:cubicBezTo>
                  <a:cubicBezTo>
                    <a:pt x="777" y="276"/>
                    <a:pt x="677" y="76"/>
                    <a:pt x="502" y="25"/>
                  </a:cubicBezTo>
                  <a:cubicBezTo>
                    <a:pt x="456" y="8"/>
                    <a:pt x="411" y="0"/>
                    <a:pt x="369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10"/>
            <p:cNvSpPr/>
            <p:nvPr/>
          </p:nvSpPr>
          <p:spPr>
            <a:xfrm>
              <a:off x="2198125" y="663775"/>
              <a:ext cx="11950" cy="10850"/>
            </a:xfrm>
            <a:custGeom>
              <a:avLst/>
              <a:gdLst/>
              <a:ahLst/>
              <a:cxnLst/>
              <a:rect l="l" t="t" r="r" b="b"/>
              <a:pathLst>
                <a:path w="478" h="434" extrusionOk="0">
                  <a:moveTo>
                    <a:pt x="233" y="1"/>
                  </a:moveTo>
                  <a:cubicBezTo>
                    <a:pt x="150" y="1"/>
                    <a:pt x="65" y="64"/>
                    <a:pt x="26" y="142"/>
                  </a:cubicBezTo>
                  <a:cubicBezTo>
                    <a:pt x="1" y="267"/>
                    <a:pt x="51" y="368"/>
                    <a:pt x="176" y="418"/>
                  </a:cubicBezTo>
                  <a:cubicBezTo>
                    <a:pt x="198" y="429"/>
                    <a:pt x="222" y="434"/>
                    <a:pt x="245" y="434"/>
                  </a:cubicBezTo>
                  <a:cubicBezTo>
                    <a:pt x="327" y="434"/>
                    <a:pt x="407" y="371"/>
                    <a:pt x="427" y="292"/>
                  </a:cubicBezTo>
                  <a:cubicBezTo>
                    <a:pt x="477" y="167"/>
                    <a:pt x="427" y="42"/>
                    <a:pt x="302" y="17"/>
                  </a:cubicBezTo>
                  <a:cubicBezTo>
                    <a:pt x="280" y="6"/>
                    <a:pt x="257" y="1"/>
                    <a:pt x="233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10"/>
            <p:cNvSpPr/>
            <p:nvPr/>
          </p:nvSpPr>
          <p:spPr>
            <a:xfrm>
              <a:off x="2355400" y="618275"/>
              <a:ext cx="11925" cy="10700"/>
            </a:xfrm>
            <a:custGeom>
              <a:avLst/>
              <a:gdLst/>
              <a:ahLst/>
              <a:cxnLst/>
              <a:rect l="l" t="t" r="r" b="b"/>
              <a:pathLst>
                <a:path w="477" h="428" extrusionOk="0">
                  <a:moveTo>
                    <a:pt x="250" y="1"/>
                  </a:moveTo>
                  <a:cubicBezTo>
                    <a:pt x="162" y="1"/>
                    <a:pt x="68" y="53"/>
                    <a:pt x="26" y="157"/>
                  </a:cubicBezTo>
                  <a:cubicBezTo>
                    <a:pt x="1" y="258"/>
                    <a:pt x="51" y="383"/>
                    <a:pt x="176" y="408"/>
                  </a:cubicBezTo>
                  <a:cubicBezTo>
                    <a:pt x="202" y="421"/>
                    <a:pt x="230" y="427"/>
                    <a:pt x="257" y="427"/>
                  </a:cubicBezTo>
                  <a:cubicBezTo>
                    <a:pt x="334" y="427"/>
                    <a:pt x="408" y="376"/>
                    <a:pt x="427" y="283"/>
                  </a:cubicBezTo>
                  <a:cubicBezTo>
                    <a:pt x="477" y="183"/>
                    <a:pt x="427" y="57"/>
                    <a:pt x="301" y="7"/>
                  </a:cubicBezTo>
                  <a:cubicBezTo>
                    <a:pt x="285" y="3"/>
                    <a:pt x="267" y="1"/>
                    <a:pt x="25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10"/>
            <p:cNvSpPr/>
            <p:nvPr/>
          </p:nvSpPr>
          <p:spPr>
            <a:xfrm>
              <a:off x="2235725" y="682500"/>
              <a:ext cx="11925" cy="10675"/>
            </a:xfrm>
            <a:custGeom>
              <a:avLst/>
              <a:gdLst/>
              <a:ahLst/>
              <a:cxnLst/>
              <a:rect l="l" t="t" r="r" b="b"/>
              <a:pathLst>
                <a:path w="477" h="427" extrusionOk="0">
                  <a:moveTo>
                    <a:pt x="221" y="0"/>
                  </a:moveTo>
                  <a:cubicBezTo>
                    <a:pt x="143" y="0"/>
                    <a:pt x="69" y="52"/>
                    <a:pt x="51" y="145"/>
                  </a:cubicBezTo>
                  <a:cubicBezTo>
                    <a:pt x="1" y="245"/>
                    <a:pt x="51" y="370"/>
                    <a:pt x="176" y="421"/>
                  </a:cubicBezTo>
                  <a:cubicBezTo>
                    <a:pt x="193" y="425"/>
                    <a:pt x="210" y="427"/>
                    <a:pt x="228" y="427"/>
                  </a:cubicBezTo>
                  <a:cubicBezTo>
                    <a:pt x="316" y="427"/>
                    <a:pt x="410" y="375"/>
                    <a:pt x="452" y="270"/>
                  </a:cubicBezTo>
                  <a:cubicBezTo>
                    <a:pt x="477" y="170"/>
                    <a:pt x="427" y="45"/>
                    <a:pt x="301" y="20"/>
                  </a:cubicBezTo>
                  <a:cubicBezTo>
                    <a:pt x="276" y="7"/>
                    <a:pt x="248" y="0"/>
                    <a:pt x="221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10"/>
            <p:cNvSpPr/>
            <p:nvPr/>
          </p:nvSpPr>
          <p:spPr>
            <a:xfrm>
              <a:off x="2278975" y="604500"/>
              <a:ext cx="11925" cy="10600"/>
            </a:xfrm>
            <a:custGeom>
              <a:avLst/>
              <a:gdLst/>
              <a:ahLst/>
              <a:cxnLst/>
              <a:rect l="l" t="t" r="r" b="b"/>
              <a:pathLst>
                <a:path w="477" h="424" extrusionOk="0">
                  <a:moveTo>
                    <a:pt x="248" y="0"/>
                  </a:moveTo>
                  <a:cubicBezTo>
                    <a:pt x="160" y="0"/>
                    <a:pt x="67" y="49"/>
                    <a:pt x="25" y="132"/>
                  </a:cubicBezTo>
                  <a:cubicBezTo>
                    <a:pt x="0" y="257"/>
                    <a:pt x="50" y="383"/>
                    <a:pt x="176" y="408"/>
                  </a:cubicBezTo>
                  <a:cubicBezTo>
                    <a:pt x="197" y="419"/>
                    <a:pt x="221" y="424"/>
                    <a:pt x="244" y="424"/>
                  </a:cubicBezTo>
                  <a:cubicBezTo>
                    <a:pt x="327" y="424"/>
                    <a:pt x="412" y="361"/>
                    <a:pt x="451" y="282"/>
                  </a:cubicBezTo>
                  <a:cubicBezTo>
                    <a:pt x="476" y="157"/>
                    <a:pt x="426" y="57"/>
                    <a:pt x="301" y="7"/>
                  </a:cubicBezTo>
                  <a:cubicBezTo>
                    <a:pt x="284" y="2"/>
                    <a:pt x="266" y="0"/>
                    <a:pt x="248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10"/>
            <p:cNvSpPr/>
            <p:nvPr/>
          </p:nvSpPr>
          <p:spPr>
            <a:xfrm>
              <a:off x="2307150" y="484825"/>
              <a:ext cx="11950" cy="10675"/>
            </a:xfrm>
            <a:custGeom>
              <a:avLst/>
              <a:gdLst/>
              <a:ahLst/>
              <a:cxnLst/>
              <a:rect l="l" t="t" r="r" b="b"/>
              <a:pathLst>
                <a:path w="478" h="427" extrusionOk="0">
                  <a:moveTo>
                    <a:pt x="250" y="0"/>
                  </a:moveTo>
                  <a:cubicBezTo>
                    <a:pt x="162" y="0"/>
                    <a:pt x="68" y="53"/>
                    <a:pt x="26" y="157"/>
                  </a:cubicBezTo>
                  <a:cubicBezTo>
                    <a:pt x="1" y="257"/>
                    <a:pt x="51" y="383"/>
                    <a:pt x="176" y="408"/>
                  </a:cubicBezTo>
                  <a:cubicBezTo>
                    <a:pt x="202" y="421"/>
                    <a:pt x="230" y="427"/>
                    <a:pt x="257" y="427"/>
                  </a:cubicBezTo>
                  <a:cubicBezTo>
                    <a:pt x="336" y="427"/>
                    <a:pt x="415" y="375"/>
                    <a:pt x="452" y="282"/>
                  </a:cubicBezTo>
                  <a:cubicBezTo>
                    <a:pt x="477" y="182"/>
                    <a:pt x="427" y="57"/>
                    <a:pt x="302" y="7"/>
                  </a:cubicBezTo>
                  <a:cubicBezTo>
                    <a:pt x="285" y="3"/>
                    <a:pt x="268" y="0"/>
                    <a:pt x="250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10"/>
            <p:cNvSpPr/>
            <p:nvPr/>
          </p:nvSpPr>
          <p:spPr>
            <a:xfrm>
              <a:off x="2124200" y="492500"/>
              <a:ext cx="20700" cy="18200"/>
            </a:xfrm>
            <a:custGeom>
              <a:avLst/>
              <a:gdLst/>
              <a:ahLst/>
              <a:cxnLst/>
              <a:rect l="l" t="t" r="r" b="b"/>
              <a:pathLst>
                <a:path w="828" h="728" extrusionOk="0">
                  <a:moveTo>
                    <a:pt x="403" y="1"/>
                  </a:moveTo>
                  <a:cubicBezTo>
                    <a:pt x="259" y="1"/>
                    <a:pt x="115" y="96"/>
                    <a:pt x="76" y="251"/>
                  </a:cubicBezTo>
                  <a:cubicBezTo>
                    <a:pt x="1" y="427"/>
                    <a:pt x="101" y="627"/>
                    <a:pt x="301" y="702"/>
                  </a:cubicBezTo>
                  <a:cubicBezTo>
                    <a:pt x="341" y="719"/>
                    <a:pt x="383" y="727"/>
                    <a:pt x="425" y="727"/>
                  </a:cubicBezTo>
                  <a:cubicBezTo>
                    <a:pt x="569" y="727"/>
                    <a:pt x="714" y="632"/>
                    <a:pt x="752" y="477"/>
                  </a:cubicBezTo>
                  <a:cubicBezTo>
                    <a:pt x="828" y="276"/>
                    <a:pt x="727" y="76"/>
                    <a:pt x="527" y="26"/>
                  </a:cubicBezTo>
                  <a:cubicBezTo>
                    <a:pt x="487" y="9"/>
                    <a:pt x="445" y="1"/>
                    <a:pt x="403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10"/>
            <p:cNvSpPr/>
            <p:nvPr/>
          </p:nvSpPr>
          <p:spPr>
            <a:xfrm>
              <a:off x="2237600" y="587675"/>
              <a:ext cx="7550" cy="6725"/>
            </a:xfrm>
            <a:custGeom>
              <a:avLst/>
              <a:gdLst/>
              <a:ahLst/>
              <a:cxnLst/>
              <a:rect l="l" t="t" r="r" b="b"/>
              <a:pathLst>
                <a:path w="302" h="269" extrusionOk="0">
                  <a:moveTo>
                    <a:pt x="142" y="1"/>
                  </a:moveTo>
                  <a:cubicBezTo>
                    <a:pt x="118" y="1"/>
                    <a:pt x="95" y="9"/>
                    <a:pt x="76" y="28"/>
                  </a:cubicBezTo>
                  <a:cubicBezTo>
                    <a:pt x="1" y="78"/>
                    <a:pt x="1" y="153"/>
                    <a:pt x="26" y="204"/>
                  </a:cubicBezTo>
                  <a:cubicBezTo>
                    <a:pt x="58" y="251"/>
                    <a:pt x="100" y="269"/>
                    <a:pt x="145" y="269"/>
                  </a:cubicBezTo>
                  <a:cubicBezTo>
                    <a:pt x="171" y="269"/>
                    <a:pt x="199" y="263"/>
                    <a:pt x="226" y="254"/>
                  </a:cubicBezTo>
                  <a:cubicBezTo>
                    <a:pt x="277" y="204"/>
                    <a:pt x="302" y="128"/>
                    <a:pt x="252" y="53"/>
                  </a:cubicBezTo>
                  <a:cubicBezTo>
                    <a:pt x="221" y="22"/>
                    <a:pt x="180" y="1"/>
                    <a:pt x="142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10"/>
            <p:cNvSpPr/>
            <p:nvPr/>
          </p:nvSpPr>
          <p:spPr>
            <a:xfrm>
              <a:off x="2092250" y="566200"/>
              <a:ext cx="8800" cy="7325"/>
            </a:xfrm>
            <a:custGeom>
              <a:avLst/>
              <a:gdLst/>
              <a:ahLst/>
              <a:cxnLst/>
              <a:rect l="l" t="t" r="r" b="b"/>
              <a:pathLst>
                <a:path w="352" h="293" extrusionOk="0">
                  <a:moveTo>
                    <a:pt x="170" y="1"/>
                  </a:moveTo>
                  <a:cubicBezTo>
                    <a:pt x="116" y="1"/>
                    <a:pt x="69" y="29"/>
                    <a:pt x="50" y="85"/>
                  </a:cubicBezTo>
                  <a:cubicBezTo>
                    <a:pt x="0" y="185"/>
                    <a:pt x="50" y="261"/>
                    <a:pt x="126" y="286"/>
                  </a:cubicBezTo>
                  <a:cubicBezTo>
                    <a:pt x="139" y="290"/>
                    <a:pt x="153" y="292"/>
                    <a:pt x="167" y="292"/>
                  </a:cubicBezTo>
                  <a:cubicBezTo>
                    <a:pt x="234" y="292"/>
                    <a:pt x="306" y="247"/>
                    <a:pt x="326" y="185"/>
                  </a:cubicBezTo>
                  <a:cubicBezTo>
                    <a:pt x="351" y="110"/>
                    <a:pt x="301" y="35"/>
                    <a:pt x="226" y="10"/>
                  </a:cubicBezTo>
                  <a:cubicBezTo>
                    <a:pt x="207" y="4"/>
                    <a:pt x="188" y="1"/>
                    <a:pt x="17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10"/>
            <p:cNvSpPr/>
            <p:nvPr/>
          </p:nvSpPr>
          <p:spPr>
            <a:xfrm>
              <a:off x="2074075" y="611950"/>
              <a:ext cx="8800" cy="7375"/>
            </a:xfrm>
            <a:custGeom>
              <a:avLst/>
              <a:gdLst/>
              <a:ahLst/>
              <a:cxnLst/>
              <a:rect l="l" t="t" r="r" b="b"/>
              <a:pathLst>
                <a:path w="352" h="295" extrusionOk="0">
                  <a:moveTo>
                    <a:pt x="167" y="0"/>
                  </a:moveTo>
                  <a:cubicBezTo>
                    <a:pt x="105" y="0"/>
                    <a:pt x="44" y="28"/>
                    <a:pt x="26" y="85"/>
                  </a:cubicBezTo>
                  <a:cubicBezTo>
                    <a:pt x="1" y="185"/>
                    <a:pt x="51" y="260"/>
                    <a:pt x="126" y="285"/>
                  </a:cubicBezTo>
                  <a:cubicBezTo>
                    <a:pt x="144" y="291"/>
                    <a:pt x="163" y="294"/>
                    <a:pt x="182" y="294"/>
                  </a:cubicBezTo>
                  <a:cubicBezTo>
                    <a:pt x="244" y="294"/>
                    <a:pt x="307" y="262"/>
                    <a:pt x="326" y="185"/>
                  </a:cubicBezTo>
                  <a:cubicBezTo>
                    <a:pt x="351" y="110"/>
                    <a:pt x="301" y="35"/>
                    <a:pt x="226" y="9"/>
                  </a:cubicBezTo>
                  <a:cubicBezTo>
                    <a:pt x="207" y="3"/>
                    <a:pt x="187" y="0"/>
                    <a:pt x="167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10"/>
            <p:cNvSpPr/>
            <p:nvPr/>
          </p:nvSpPr>
          <p:spPr>
            <a:xfrm>
              <a:off x="2171200" y="569325"/>
              <a:ext cx="5650" cy="4900"/>
            </a:xfrm>
            <a:custGeom>
              <a:avLst/>
              <a:gdLst/>
              <a:ahLst/>
              <a:cxnLst/>
              <a:rect l="l" t="t" r="r" b="b"/>
              <a:pathLst>
                <a:path w="226" h="196" extrusionOk="0">
                  <a:moveTo>
                    <a:pt x="111" y="0"/>
                  </a:moveTo>
                  <a:cubicBezTo>
                    <a:pt x="75" y="0"/>
                    <a:pt x="44" y="24"/>
                    <a:pt x="25" y="60"/>
                  </a:cubicBezTo>
                  <a:cubicBezTo>
                    <a:pt x="0" y="110"/>
                    <a:pt x="50" y="161"/>
                    <a:pt x="75" y="186"/>
                  </a:cubicBezTo>
                  <a:cubicBezTo>
                    <a:pt x="89" y="192"/>
                    <a:pt x="104" y="195"/>
                    <a:pt x="119" y="195"/>
                  </a:cubicBezTo>
                  <a:cubicBezTo>
                    <a:pt x="160" y="195"/>
                    <a:pt x="201" y="172"/>
                    <a:pt x="201" y="136"/>
                  </a:cubicBezTo>
                  <a:cubicBezTo>
                    <a:pt x="226" y="85"/>
                    <a:pt x="201" y="35"/>
                    <a:pt x="151" y="10"/>
                  </a:cubicBezTo>
                  <a:cubicBezTo>
                    <a:pt x="137" y="4"/>
                    <a:pt x="124" y="0"/>
                    <a:pt x="111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10"/>
            <p:cNvSpPr/>
            <p:nvPr/>
          </p:nvSpPr>
          <p:spPr>
            <a:xfrm>
              <a:off x="2102275" y="589375"/>
              <a:ext cx="5650" cy="4825"/>
            </a:xfrm>
            <a:custGeom>
              <a:avLst/>
              <a:gdLst/>
              <a:ahLst/>
              <a:cxnLst/>
              <a:rect l="l" t="t" r="r" b="b"/>
              <a:pathLst>
                <a:path w="226" h="193" extrusionOk="0">
                  <a:moveTo>
                    <a:pt x="111" y="0"/>
                  </a:moveTo>
                  <a:cubicBezTo>
                    <a:pt x="76" y="0"/>
                    <a:pt x="44" y="24"/>
                    <a:pt x="25" y="60"/>
                  </a:cubicBezTo>
                  <a:cubicBezTo>
                    <a:pt x="0" y="110"/>
                    <a:pt x="25" y="161"/>
                    <a:pt x="76" y="186"/>
                  </a:cubicBezTo>
                  <a:cubicBezTo>
                    <a:pt x="85" y="190"/>
                    <a:pt x="95" y="192"/>
                    <a:pt x="104" y="192"/>
                  </a:cubicBezTo>
                  <a:cubicBezTo>
                    <a:pt x="144" y="192"/>
                    <a:pt x="181" y="156"/>
                    <a:pt x="201" y="136"/>
                  </a:cubicBezTo>
                  <a:cubicBezTo>
                    <a:pt x="226" y="85"/>
                    <a:pt x="201" y="10"/>
                    <a:pt x="151" y="10"/>
                  </a:cubicBezTo>
                  <a:cubicBezTo>
                    <a:pt x="137" y="4"/>
                    <a:pt x="124" y="0"/>
                    <a:pt x="111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10"/>
            <p:cNvSpPr/>
            <p:nvPr/>
          </p:nvSpPr>
          <p:spPr>
            <a:xfrm>
              <a:off x="2154900" y="561175"/>
              <a:ext cx="5050" cy="4900"/>
            </a:xfrm>
            <a:custGeom>
              <a:avLst/>
              <a:gdLst/>
              <a:ahLst/>
              <a:cxnLst/>
              <a:rect l="l" t="t" r="r" b="b"/>
              <a:pathLst>
                <a:path w="202" h="196" extrusionOk="0">
                  <a:moveTo>
                    <a:pt x="87" y="1"/>
                  </a:moveTo>
                  <a:cubicBezTo>
                    <a:pt x="53" y="1"/>
                    <a:pt x="26" y="24"/>
                    <a:pt x="26" y="61"/>
                  </a:cubicBezTo>
                  <a:cubicBezTo>
                    <a:pt x="1" y="111"/>
                    <a:pt x="26" y="161"/>
                    <a:pt x="76" y="186"/>
                  </a:cubicBezTo>
                  <a:cubicBezTo>
                    <a:pt x="89" y="193"/>
                    <a:pt x="103" y="196"/>
                    <a:pt x="116" y="196"/>
                  </a:cubicBezTo>
                  <a:cubicBezTo>
                    <a:pt x="151" y="196"/>
                    <a:pt x="183" y="172"/>
                    <a:pt x="201" y="136"/>
                  </a:cubicBezTo>
                  <a:cubicBezTo>
                    <a:pt x="201" y="86"/>
                    <a:pt x="176" y="35"/>
                    <a:pt x="126" y="10"/>
                  </a:cubicBezTo>
                  <a:cubicBezTo>
                    <a:pt x="113" y="4"/>
                    <a:pt x="99" y="1"/>
                    <a:pt x="87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10"/>
            <p:cNvSpPr/>
            <p:nvPr/>
          </p:nvSpPr>
          <p:spPr>
            <a:xfrm>
              <a:off x="2136100" y="595650"/>
              <a:ext cx="5050" cy="4650"/>
            </a:xfrm>
            <a:custGeom>
              <a:avLst/>
              <a:gdLst/>
              <a:ahLst/>
              <a:cxnLst/>
              <a:rect l="l" t="t" r="r" b="b"/>
              <a:pathLst>
                <a:path w="202" h="186" extrusionOk="0">
                  <a:moveTo>
                    <a:pt x="86" y="0"/>
                  </a:moveTo>
                  <a:cubicBezTo>
                    <a:pt x="51" y="0"/>
                    <a:pt x="19" y="23"/>
                    <a:pt x="1" y="60"/>
                  </a:cubicBezTo>
                  <a:cubicBezTo>
                    <a:pt x="1" y="110"/>
                    <a:pt x="26" y="160"/>
                    <a:pt x="76" y="185"/>
                  </a:cubicBezTo>
                  <a:cubicBezTo>
                    <a:pt x="126" y="185"/>
                    <a:pt x="176" y="160"/>
                    <a:pt x="201" y="110"/>
                  </a:cubicBezTo>
                  <a:cubicBezTo>
                    <a:pt x="201" y="60"/>
                    <a:pt x="176" y="10"/>
                    <a:pt x="126" y="10"/>
                  </a:cubicBezTo>
                  <a:cubicBezTo>
                    <a:pt x="113" y="3"/>
                    <a:pt x="99" y="0"/>
                    <a:pt x="8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10"/>
            <p:cNvSpPr/>
            <p:nvPr/>
          </p:nvSpPr>
          <p:spPr>
            <a:xfrm>
              <a:off x="2123575" y="647900"/>
              <a:ext cx="5025" cy="4650"/>
            </a:xfrm>
            <a:custGeom>
              <a:avLst/>
              <a:gdLst/>
              <a:ahLst/>
              <a:cxnLst/>
              <a:rect l="l" t="t" r="r" b="b"/>
              <a:pathLst>
                <a:path w="201" h="186" extrusionOk="0">
                  <a:moveTo>
                    <a:pt x="126" y="0"/>
                  </a:moveTo>
                  <a:cubicBezTo>
                    <a:pt x="76" y="0"/>
                    <a:pt x="26" y="25"/>
                    <a:pt x="26" y="75"/>
                  </a:cubicBezTo>
                  <a:cubicBezTo>
                    <a:pt x="1" y="125"/>
                    <a:pt x="26" y="176"/>
                    <a:pt x="76" y="176"/>
                  </a:cubicBezTo>
                  <a:cubicBezTo>
                    <a:pt x="89" y="182"/>
                    <a:pt x="103" y="185"/>
                    <a:pt x="116" y="185"/>
                  </a:cubicBezTo>
                  <a:cubicBezTo>
                    <a:pt x="151" y="185"/>
                    <a:pt x="183" y="162"/>
                    <a:pt x="201" y="125"/>
                  </a:cubicBezTo>
                  <a:cubicBezTo>
                    <a:pt x="201" y="75"/>
                    <a:pt x="176" y="25"/>
                    <a:pt x="12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10"/>
            <p:cNvSpPr/>
            <p:nvPr/>
          </p:nvSpPr>
          <p:spPr>
            <a:xfrm>
              <a:off x="2200025" y="641450"/>
              <a:ext cx="9425" cy="7875"/>
            </a:xfrm>
            <a:custGeom>
              <a:avLst/>
              <a:gdLst/>
              <a:ahLst/>
              <a:cxnLst/>
              <a:rect l="l" t="t" r="r" b="b"/>
              <a:pathLst>
                <a:path w="377" h="315" extrusionOk="0">
                  <a:moveTo>
                    <a:pt x="184" y="1"/>
                  </a:moveTo>
                  <a:cubicBezTo>
                    <a:pt x="117" y="1"/>
                    <a:pt x="46" y="46"/>
                    <a:pt x="25" y="108"/>
                  </a:cubicBezTo>
                  <a:cubicBezTo>
                    <a:pt x="0" y="183"/>
                    <a:pt x="50" y="283"/>
                    <a:pt x="125" y="308"/>
                  </a:cubicBezTo>
                  <a:cubicBezTo>
                    <a:pt x="143" y="313"/>
                    <a:pt x="160" y="315"/>
                    <a:pt x="176" y="315"/>
                  </a:cubicBezTo>
                  <a:cubicBezTo>
                    <a:pt x="251" y="315"/>
                    <a:pt x="305" y="270"/>
                    <a:pt x="326" y="208"/>
                  </a:cubicBezTo>
                  <a:cubicBezTo>
                    <a:pt x="376" y="133"/>
                    <a:pt x="326" y="33"/>
                    <a:pt x="226" y="7"/>
                  </a:cubicBezTo>
                  <a:cubicBezTo>
                    <a:pt x="212" y="3"/>
                    <a:pt x="198" y="1"/>
                    <a:pt x="184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10"/>
            <p:cNvSpPr/>
            <p:nvPr/>
          </p:nvSpPr>
          <p:spPr>
            <a:xfrm>
              <a:off x="2203150" y="548100"/>
              <a:ext cx="8175" cy="7325"/>
            </a:xfrm>
            <a:custGeom>
              <a:avLst/>
              <a:gdLst/>
              <a:ahLst/>
              <a:cxnLst/>
              <a:rect l="l" t="t" r="r" b="b"/>
              <a:pathLst>
                <a:path w="327" h="293" extrusionOk="0">
                  <a:moveTo>
                    <a:pt x="161" y="1"/>
                  </a:moveTo>
                  <a:cubicBezTo>
                    <a:pt x="101" y="1"/>
                    <a:pt x="46" y="45"/>
                    <a:pt x="26" y="107"/>
                  </a:cubicBezTo>
                  <a:cubicBezTo>
                    <a:pt x="0" y="183"/>
                    <a:pt x="26" y="258"/>
                    <a:pt x="126" y="283"/>
                  </a:cubicBezTo>
                  <a:cubicBezTo>
                    <a:pt x="145" y="289"/>
                    <a:pt x="163" y="292"/>
                    <a:pt x="181" y="292"/>
                  </a:cubicBezTo>
                  <a:cubicBezTo>
                    <a:pt x="235" y="292"/>
                    <a:pt x="282" y="264"/>
                    <a:pt x="301" y="208"/>
                  </a:cubicBezTo>
                  <a:cubicBezTo>
                    <a:pt x="326" y="132"/>
                    <a:pt x="301" y="32"/>
                    <a:pt x="201" y="7"/>
                  </a:cubicBezTo>
                  <a:cubicBezTo>
                    <a:pt x="188" y="3"/>
                    <a:pt x="174" y="1"/>
                    <a:pt x="161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10"/>
            <p:cNvSpPr/>
            <p:nvPr/>
          </p:nvSpPr>
          <p:spPr>
            <a:xfrm>
              <a:off x="3242625" y="612325"/>
              <a:ext cx="10675" cy="9750"/>
            </a:xfrm>
            <a:custGeom>
              <a:avLst/>
              <a:gdLst/>
              <a:ahLst/>
              <a:cxnLst/>
              <a:rect l="l" t="t" r="r" b="b"/>
              <a:pathLst>
                <a:path w="427" h="390" extrusionOk="0">
                  <a:moveTo>
                    <a:pt x="218" y="1"/>
                  </a:moveTo>
                  <a:cubicBezTo>
                    <a:pt x="180" y="1"/>
                    <a:pt x="140" y="15"/>
                    <a:pt x="101" y="45"/>
                  </a:cubicBezTo>
                  <a:cubicBezTo>
                    <a:pt x="1" y="95"/>
                    <a:pt x="1" y="220"/>
                    <a:pt x="51" y="295"/>
                  </a:cubicBezTo>
                  <a:cubicBezTo>
                    <a:pt x="96" y="356"/>
                    <a:pt x="151" y="389"/>
                    <a:pt x="209" y="389"/>
                  </a:cubicBezTo>
                  <a:cubicBezTo>
                    <a:pt x="247" y="389"/>
                    <a:pt x="287" y="375"/>
                    <a:pt x="326" y="345"/>
                  </a:cubicBezTo>
                  <a:cubicBezTo>
                    <a:pt x="402" y="295"/>
                    <a:pt x="427" y="170"/>
                    <a:pt x="377" y="95"/>
                  </a:cubicBezTo>
                  <a:cubicBezTo>
                    <a:pt x="331" y="34"/>
                    <a:pt x="276" y="1"/>
                    <a:pt x="218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10"/>
            <p:cNvSpPr/>
            <p:nvPr/>
          </p:nvSpPr>
          <p:spPr>
            <a:xfrm>
              <a:off x="3031475" y="580700"/>
              <a:ext cx="11925" cy="11225"/>
            </a:xfrm>
            <a:custGeom>
              <a:avLst/>
              <a:gdLst/>
              <a:ahLst/>
              <a:cxnLst/>
              <a:rect l="l" t="t" r="r" b="b"/>
              <a:pathLst>
                <a:path w="477" h="449" extrusionOk="0">
                  <a:moveTo>
                    <a:pt x="249" y="0"/>
                  </a:moveTo>
                  <a:cubicBezTo>
                    <a:pt x="161" y="0"/>
                    <a:pt x="67" y="52"/>
                    <a:pt x="26" y="157"/>
                  </a:cubicBezTo>
                  <a:cubicBezTo>
                    <a:pt x="0" y="257"/>
                    <a:pt x="51" y="382"/>
                    <a:pt x="176" y="432"/>
                  </a:cubicBezTo>
                  <a:cubicBezTo>
                    <a:pt x="198" y="443"/>
                    <a:pt x="221" y="448"/>
                    <a:pt x="244" y="448"/>
                  </a:cubicBezTo>
                  <a:cubicBezTo>
                    <a:pt x="328" y="448"/>
                    <a:pt x="412" y="385"/>
                    <a:pt x="452" y="307"/>
                  </a:cubicBezTo>
                  <a:cubicBezTo>
                    <a:pt x="477" y="182"/>
                    <a:pt x="427" y="56"/>
                    <a:pt x="301" y="6"/>
                  </a:cubicBezTo>
                  <a:cubicBezTo>
                    <a:pt x="285" y="2"/>
                    <a:pt x="267" y="0"/>
                    <a:pt x="249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10"/>
            <p:cNvSpPr/>
            <p:nvPr/>
          </p:nvSpPr>
          <p:spPr>
            <a:xfrm>
              <a:off x="3004525" y="647500"/>
              <a:ext cx="12575" cy="11225"/>
            </a:xfrm>
            <a:custGeom>
              <a:avLst/>
              <a:gdLst/>
              <a:ahLst/>
              <a:cxnLst/>
              <a:rect l="l" t="t" r="r" b="b"/>
              <a:pathLst>
                <a:path w="503" h="449" extrusionOk="0">
                  <a:moveTo>
                    <a:pt x="245" y="0"/>
                  </a:moveTo>
                  <a:cubicBezTo>
                    <a:pt x="151" y="0"/>
                    <a:pt x="70" y="63"/>
                    <a:pt x="51" y="141"/>
                  </a:cubicBezTo>
                  <a:cubicBezTo>
                    <a:pt x="1" y="267"/>
                    <a:pt x="51" y="392"/>
                    <a:pt x="176" y="442"/>
                  </a:cubicBezTo>
                  <a:cubicBezTo>
                    <a:pt x="197" y="446"/>
                    <a:pt x="218" y="448"/>
                    <a:pt x="238" y="448"/>
                  </a:cubicBezTo>
                  <a:cubicBezTo>
                    <a:pt x="341" y="448"/>
                    <a:pt x="431" y="396"/>
                    <a:pt x="452" y="292"/>
                  </a:cubicBezTo>
                  <a:cubicBezTo>
                    <a:pt x="502" y="192"/>
                    <a:pt x="427" y="66"/>
                    <a:pt x="327" y="16"/>
                  </a:cubicBezTo>
                  <a:cubicBezTo>
                    <a:pt x="299" y="5"/>
                    <a:pt x="272" y="0"/>
                    <a:pt x="245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10"/>
            <p:cNvSpPr/>
            <p:nvPr/>
          </p:nvSpPr>
          <p:spPr>
            <a:xfrm>
              <a:off x="3146125" y="585700"/>
              <a:ext cx="8175" cy="6675"/>
            </a:xfrm>
            <a:custGeom>
              <a:avLst/>
              <a:gdLst/>
              <a:ahLst/>
              <a:cxnLst/>
              <a:rect l="l" t="t" r="r" b="b"/>
              <a:pathLst>
                <a:path w="327" h="267" extrusionOk="0">
                  <a:moveTo>
                    <a:pt x="160" y="0"/>
                  </a:moveTo>
                  <a:cubicBezTo>
                    <a:pt x="100" y="0"/>
                    <a:pt x="47" y="41"/>
                    <a:pt x="26" y="82"/>
                  </a:cubicBezTo>
                  <a:cubicBezTo>
                    <a:pt x="1" y="157"/>
                    <a:pt x="51" y="232"/>
                    <a:pt x="126" y="257"/>
                  </a:cubicBezTo>
                  <a:cubicBezTo>
                    <a:pt x="145" y="264"/>
                    <a:pt x="164" y="267"/>
                    <a:pt x="182" y="267"/>
                  </a:cubicBezTo>
                  <a:cubicBezTo>
                    <a:pt x="236" y="267"/>
                    <a:pt x="283" y="239"/>
                    <a:pt x="302" y="182"/>
                  </a:cubicBezTo>
                  <a:cubicBezTo>
                    <a:pt x="327" y="107"/>
                    <a:pt x="277" y="32"/>
                    <a:pt x="201" y="7"/>
                  </a:cubicBezTo>
                  <a:cubicBezTo>
                    <a:pt x="188" y="2"/>
                    <a:pt x="174" y="0"/>
                    <a:pt x="160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10"/>
            <p:cNvSpPr/>
            <p:nvPr/>
          </p:nvSpPr>
          <p:spPr>
            <a:xfrm>
              <a:off x="3045875" y="615075"/>
              <a:ext cx="7550" cy="6675"/>
            </a:xfrm>
            <a:custGeom>
              <a:avLst/>
              <a:gdLst/>
              <a:ahLst/>
              <a:cxnLst/>
              <a:rect l="l" t="t" r="r" b="b"/>
              <a:pathLst>
                <a:path w="302" h="267" extrusionOk="0">
                  <a:moveTo>
                    <a:pt x="146" y="0"/>
                  </a:moveTo>
                  <a:cubicBezTo>
                    <a:pt x="92" y="0"/>
                    <a:pt x="45" y="29"/>
                    <a:pt x="26" y="85"/>
                  </a:cubicBezTo>
                  <a:cubicBezTo>
                    <a:pt x="1" y="160"/>
                    <a:pt x="26" y="235"/>
                    <a:pt x="101" y="260"/>
                  </a:cubicBezTo>
                  <a:cubicBezTo>
                    <a:pt x="114" y="265"/>
                    <a:pt x="128" y="267"/>
                    <a:pt x="141" y="267"/>
                  </a:cubicBezTo>
                  <a:cubicBezTo>
                    <a:pt x="201" y="267"/>
                    <a:pt x="256" y="222"/>
                    <a:pt x="277" y="160"/>
                  </a:cubicBezTo>
                  <a:cubicBezTo>
                    <a:pt x="302" y="110"/>
                    <a:pt x="252" y="35"/>
                    <a:pt x="201" y="10"/>
                  </a:cubicBezTo>
                  <a:cubicBezTo>
                    <a:pt x="183" y="4"/>
                    <a:pt x="164" y="0"/>
                    <a:pt x="14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10"/>
            <p:cNvSpPr/>
            <p:nvPr/>
          </p:nvSpPr>
          <p:spPr>
            <a:xfrm>
              <a:off x="3122325" y="573775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60" y="1"/>
                  </a:moveTo>
                  <a:cubicBezTo>
                    <a:pt x="100" y="1"/>
                    <a:pt x="46" y="42"/>
                    <a:pt x="26" y="83"/>
                  </a:cubicBezTo>
                  <a:cubicBezTo>
                    <a:pt x="1" y="158"/>
                    <a:pt x="26" y="233"/>
                    <a:pt x="101" y="258"/>
                  </a:cubicBezTo>
                  <a:cubicBezTo>
                    <a:pt x="120" y="265"/>
                    <a:pt x="138" y="268"/>
                    <a:pt x="156" y="268"/>
                  </a:cubicBezTo>
                  <a:cubicBezTo>
                    <a:pt x="210" y="268"/>
                    <a:pt x="257" y="239"/>
                    <a:pt x="276" y="183"/>
                  </a:cubicBezTo>
                  <a:cubicBezTo>
                    <a:pt x="301" y="108"/>
                    <a:pt x="276" y="33"/>
                    <a:pt x="201" y="8"/>
                  </a:cubicBezTo>
                  <a:cubicBezTo>
                    <a:pt x="187" y="3"/>
                    <a:pt x="173" y="1"/>
                    <a:pt x="16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10"/>
            <p:cNvSpPr/>
            <p:nvPr/>
          </p:nvSpPr>
          <p:spPr>
            <a:xfrm>
              <a:off x="3094750" y="623850"/>
              <a:ext cx="7550" cy="6750"/>
            </a:xfrm>
            <a:custGeom>
              <a:avLst/>
              <a:gdLst/>
              <a:ahLst/>
              <a:cxnLst/>
              <a:rect l="l" t="t" r="r" b="b"/>
              <a:pathLst>
                <a:path w="302" h="270" extrusionOk="0">
                  <a:moveTo>
                    <a:pt x="146" y="0"/>
                  </a:moveTo>
                  <a:cubicBezTo>
                    <a:pt x="92" y="0"/>
                    <a:pt x="45" y="28"/>
                    <a:pt x="26" y="85"/>
                  </a:cubicBezTo>
                  <a:cubicBezTo>
                    <a:pt x="1" y="160"/>
                    <a:pt x="26" y="235"/>
                    <a:pt x="101" y="260"/>
                  </a:cubicBezTo>
                  <a:cubicBezTo>
                    <a:pt x="120" y="267"/>
                    <a:pt x="139" y="270"/>
                    <a:pt x="157" y="270"/>
                  </a:cubicBezTo>
                  <a:cubicBezTo>
                    <a:pt x="211" y="270"/>
                    <a:pt x="258" y="242"/>
                    <a:pt x="277" y="185"/>
                  </a:cubicBezTo>
                  <a:cubicBezTo>
                    <a:pt x="302" y="110"/>
                    <a:pt x="251" y="35"/>
                    <a:pt x="201" y="10"/>
                  </a:cubicBezTo>
                  <a:cubicBezTo>
                    <a:pt x="183" y="3"/>
                    <a:pt x="164" y="0"/>
                    <a:pt x="14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10"/>
            <p:cNvSpPr/>
            <p:nvPr/>
          </p:nvSpPr>
          <p:spPr>
            <a:xfrm>
              <a:off x="3188125" y="690725"/>
              <a:ext cx="13175" cy="11550"/>
            </a:xfrm>
            <a:custGeom>
              <a:avLst/>
              <a:gdLst/>
              <a:ahLst/>
              <a:cxnLst/>
              <a:rect l="l" t="t" r="r" b="b"/>
              <a:pathLst>
                <a:path w="527" h="462" extrusionOk="0">
                  <a:moveTo>
                    <a:pt x="269" y="1"/>
                  </a:moveTo>
                  <a:cubicBezTo>
                    <a:pt x="167" y="1"/>
                    <a:pt x="70" y="68"/>
                    <a:pt x="50" y="167"/>
                  </a:cubicBezTo>
                  <a:cubicBezTo>
                    <a:pt x="0" y="292"/>
                    <a:pt x="75" y="417"/>
                    <a:pt x="201" y="442"/>
                  </a:cubicBezTo>
                  <a:cubicBezTo>
                    <a:pt x="227" y="455"/>
                    <a:pt x="256" y="462"/>
                    <a:pt x="285" y="462"/>
                  </a:cubicBezTo>
                  <a:cubicBezTo>
                    <a:pt x="370" y="462"/>
                    <a:pt x="458" y="410"/>
                    <a:pt x="476" y="317"/>
                  </a:cubicBezTo>
                  <a:cubicBezTo>
                    <a:pt x="527" y="192"/>
                    <a:pt x="451" y="67"/>
                    <a:pt x="351" y="16"/>
                  </a:cubicBezTo>
                  <a:cubicBezTo>
                    <a:pt x="324" y="6"/>
                    <a:pt x="296" y="1"/>
                    <a:pt x="26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10"/>
            <p:cNvSpPr/>
            <p:nvPr/>
          </p:nvSpPr>
          <p:spPr>
            <a:xfrm>
              <a:off x="3192500" y="554750"/>
              <a:ext cx="11925" cy="10850"/>
            </a:xfrm>
            <a:custGeom>
              <a:avLst/>
              <a:gdLst/>
              <a:ahLst/>
              <a:cxnLst/>
              <a:rect l="l" t="t" r="r" b="b"/>
              <a:pathLst>
                <a:path w="477" h="434" extrusionOk="0">
                  <a:moveTo>
                    <a:pt x="233" y="1"/>
                  </a:moveTo>
                  <a:cubicBezTo>
                    <a:pt x="150" y="1"/>
                    <a:pt x="65" y="64"/>
                    <a:pt x="26" y="142"/>
                  </a:cubicBezTo>
                  <a:cubicBezTo>
                    <a:pt x="1" y="267"/>
                    <a:pt x="51" y="393"/>
                    <a:pt x="176" y="418"/>
                  </a:cubicBezTo>
                  <a:cubicBezTo>
                    <a:pt x="198" y="429"/>
                    <a:pt x="221" y="434"/>
                    <a:pt x="245" y="434"/>
                  </a:cubicBezTo>
                  <a:cubicBezTo>
                    <a:pt x="328" y="434"/>
                    <a:pt x="413" y="371"/>
                    <a:pt x="452" y="292"/>
                  </a:cubicBezTo>
                  <a:cubicBezTo>
                    <a:pt x="477" y="167"/>
                    <a:pt x="427" y="42"/>
                    <a:pt x="301" y="17"/>
                  </a:cubicBezTo>
                  <a:cubicBezTo>
                    <a:pt x="279" y="6"/>
                    <a:pt x="256" y="1"/>
                    <a:pt x="233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10"/>
            <p:cNvSpPr/>
            <p:nvPr/>
          </p:nvSpPr>
          <p:spPr>
            <a:xfrm>
              <a:off x="2282100" y="697375"/>
              <a:ext cx="11300" cy="9900"/>
            </a:xfrm>
            <a:custGeom>
              <a:avLst/>
              <a:gdLst/>
              <a:ahLst/>
              <a:cxnLst/>
              <a:rect l="l" t="t" r="r" b="b"/>
              <a:pathLst>
                <a:path w="452" h="396" extrusionOk="0">
                  <a:moveTo>
                    <a:pt x="212" y="0"/>
                  </a:moveTo>
                  <a:cubicBezTo>
                    <a:pt x="175" y="0"/>
                    <a:pt x="136" y="8"/>
                    <a:pt x="101" y="26"/>
                  </a:cubicBezTo>
                  <a:cubicBezTo>
                    <a:pt x="25" y="101"/>
                    <a:pt x="0" y="227"/>
                    <a:pt x="51" y="302"/>
                  </a:cubicBezTo>
                  <a:cubicBezTo>
                    <a:pt x="96" y="362"/>
                    <a:pt x="160" y="396"/>
                    <a:pt x="220" y="396"/>
                  </a:cubicBezTo>
                  <a:cubicBezTo>
                    <a:pt x="259" y="396"/>
                    <a:pt x="297" y="382"/>
                    <a:pt x="326" y="352"/>
                  </a:cubicBezTo>
                  <a:cubicBezTo>
                    <a:pt x="426" y="302"/>
                    <a:pt x="452" y="176"/>
                    <a:pt x="376" y="76"/>
                  </a:cubicBezTo>
                  <a:cubicBezTo>
                    <a:pt x="344" y="28"/>
                    <a:pt x="280" y="0"/>
                    <a:pt x="212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10"/>
            <p:cNvSpPr/>
            <p:nvPr/>
          </p:nvSpPr>
          <p:spPr>
            <a:xfrm>
              <a:off x="2070950" y="665675"/>
              <a:ext cx="12550" cy="11225"/>
            </a:xfrm>
            <a:custGeom>
              <a:avLst/>
              <a:gdLst/>
              <a:ahLst/>
              <a:cxnLst/>
              <a:rect l="l" t="t" r="r" b="b"/>
              <a:pathLst>
                <a:path w="502" h="449" extrusionOk="0">
                  <a:moveTo>
                    <a:pt x="246" y="0"/>
                  </a:moveTo>
                  <a:cubicBezTo>
                    <a:pt x="151" y="0"/>
                    <a:pt x="65" y="68"/>
                    <a:pt x="25" y="166"/>
                  </a:cubicBezTo>
                  <a:cubicBezTo>
                    <a:pt x="0" y="267"/>
                    <a:pt x="50" y="392"/>
                    <a:pt x="176" y="442"/>
                  </a:cubicBezTo>
                  <a:cubicBezTo>
                    <a:pt x="192" y="446"/>
                    <a:pt x="210" y="448"/>
                    <a:pt x="227" y="448"/>
                  </a:cubicBezTo>
                  <a:cubicBezTo>
                    <a:pt x="316" y="448"/>
                    <a:pt x="410" y="396"/>
                    <a:pt x="451" y="292"/>
                  </a:cubicBezTo>
                  <a:cubicBezTo>
                    <a:pt x="501" y="191"/>
                    <a:pt x="426" y="66"/>
                    <a:pt x="326" y="16"/>
                  </a:cubicBezTo>
                  <a:cubicBezTo>
                    <a:pt x="299" y="5"/>
                    <a:pt x="272" y="0"/>
                    <a:pt x="24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10"/>
            <p:cNvSpPr/>
            <p:nvPr/>
          </p:nvSpPr>
          <p:spPr>
            <a:xfrm>
              <a:off x="2044000" y="732625"/>
              <a:ext cx="12550" cy="10925"/>
            </a:xfrm>
            <a:custGeom>
              <a:avLst/>
              <a:gdLst/>
              <a:ahLst/>
              <a:cxnLst/>
              <a:rect l="l" t="t" r="r" b="b"/>
              <a:pathLst>
                <a:path w="502" h="437" extrusionOk="0">
                  <a:moveTo>
                    <a:pt x="231" y="0"/>
                  </a:moveTo>
                  <a:cubicBezTo>
                    <a:pt x="143" y="0"/>
                    <a:pt x="69" y="52"/>
                    <a:pt x="51" y="145"/>
                  </a:cubicBezTo>
                  <a:cubicBezTo>
                    <a:pt x="1" y="270"/>
                    <a:pt x="76" y="396"/>
                    <a:pt x="176" y="421"/>
                  </a:cubicBezTo>
                  <a:cubicBezTo>
                    <a:pt x="203" y="432"/>
                    <a:pt x="231" y="437"/>
                    <a:pt x="257" y="437"/>
                  </a:cubicBezTo>
                  <a:cubicBezTo>
                    <a:pt x="351" y="437"/>
                    <a:pt x="432" y="374"/>
                    <a:pt x="452" y="295"/>
                  </a:cubicBezTo>
                  <a:cubicBezTo>
                    <a:pt x="502" y="170"/>
                    <a:pt x="427" y="45"/>
                    <a:pt x="326" y="20"/>
                  </a:cubicBezTo>
                  <a:cubicBezTo>
                    <a:pt x="294" y="7"/>
                    <a:pt x="262" y="0"/>
                    <a:pt x="231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10"/>
            <p:cNvSpPr/>
            <p:nvPr/>
          </p:nvSpPr>
          <p:spPr>
            <a:xfrm>
              <a:off x="2186225" y="670825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46" y="1"/>
                  </a:moveTo>
                  <a:cubicBezTo>
                    <a:pt x="92" y="1"/>
                    <a:pt x="45" y="29"/>
                    <a:pt x="26" y="86"/>
                  </a:cubicBezTo>
                  <a:cubicBezTo>
                    <a:pt x="1" y="161"/>
                    <a:pt x="26" y="236"/>
                    <a:pt x="101" y="261"/>
                  </a:cubicBezTo>
                  <a:cubicBezTo>
                    <a:pt x="115" y="266"/>
                    <a:pt x="129" y="268"/>
                    <a:pt x="142" y="268"/>
                  </a:cubicBezTo>
                  <a:cubicBezTo>
                    <a:pt x="202" y="268"/>
                    <a:pt x="256" y="227"/>
                    <a:pt x="276" y="186"/>
                  </a:cubicBezTo>
                  <a:cubicBezTo>
                    <a:pt x="302" y="111"/>
                    <a:pt x="251" y="35"/>
                    <a:pt x="201" y="10"/>
                  </a:cubicBezTo>
                  <a:cubicBezTo>
                    <a:pt x="182" y="4"/>
                    <a:pt x="164" y="1"/>
                    <a:pt x="146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10"/>
            <p:cNvSpPr/>
            <p:nvPr/>
          </p:nvSpPr>
          <p:spPr>
            <a:xfrm>
              <a:off x="2085350" y="699725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61" y="1"/>
                  </a:moveTo>
                  <a:cubicBezTo>
                    <a:pt x="101" y="1"/>
                    <a:pt x="46" y="46"/>
                    <a:pt x="26" y="108"/>
                  </a:cubicBezTo>
                  <a:cubicBezTo>
                    <a:pt x="1" y="158"/>
                    <a:pt x="26" y="258"/>
                    <a:pt x="101" y="258"/>
                  </a:cubicBezTo>
                  <a:cubicBezTo>
                    <a:pt x="120" y="264"/>
                    <a:pt x="139" y="267"/>
                    <a:pt x="157" y="267"/>
                  </a:cubicBezTo>
                  <a:cubicBezTo>
                    <a:pt x="211" y="267"/>
                    <a:pt x="258" y="239"/>
                    <a:pt x="276" y="183"/>
                  </a:cubicBezTo>
                  <a:cubicBezTo>
                    <a:pt x="301" y="108"/>
                    <a:pt x="276" y="32"/>
                    <a:pt x="201" y="7"/>
                  </a:cubicBezTo>
                  <a:cubicBezTo>
                    <a:pt x="188" y="3"/>
                    <a:pt x="175" y="1"/>
                    <a:pt x="161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10"/>
            <p:cNvSpPr/>
            <p:nvPr/>
          </p:nvSpPr>
          <p:spPr>
            <a:xfrm>
              <a:off x="2161800" y="658925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45" y="1"/>
                  </a:moveTo>
                  <a:cubicBezTo>
                    <a:pt x="91" y="1"/>
                    <a:pt x="44" y="29"/>
                    <a:pt x="25" y="85"/>
                  </a:cubicBezTo>
                  <a:cubicBezTo>
                    <a:pt x="0" y="161"/>
                    <a:pt x="50" y="236"/>
                    <a:pt x="101" y="261"/>
                  </a:cubicBezTo>
                  <a:cubicBezTo>
                    <a:pt x="114" y="265"/>
                    <a:pt x="128" y="267"/>
                    <a:pt x="142" y="267"/>
                  </a:cubicBezTo>
                  <a:cubicBezTo>
                    <a:pt x="202" y="267"/>
                    <a:pt x="256" y="227"/>
                    <a:pt x="276" y="186"/>
                  </a:cubicBezTo>
                  <a:cubicBezTo>
                    <a:pt x="301" y="110"/>
                    <a:pt x="276" y="35"/>
                    <a:pt x="201" y="10"/>
                  </a:cubicBezTo>
                  <a:cubicBezTo>
                    <a:pt x="182" y="4"/>
                    <a:pt x="163" y="1"/>
                    <a:pt x="145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10"/>
            <p:cNvSpPr/>
            <p:nvPr/>
          </p:nvSpPr>
          <p:spPr>
            <a:xfrm>
              <a:off x="2134225" y="708500"/>
              <a:ext cx="7550" cy="7250"/>
            </a:xfrm>
            <a:custGeom>
              <a:avLst/>
              <a:gdLst/>
              <a:ahLst/>
              <a:cxnLst/>
              <a:rect l="l" t="t" r="r" b="b"/>
              <a:pathLst>
                <a:path w="302" h="290" extrusionOk="0">
                  <a:moveTo>
                    <a:pt x="161" y="1"/>
                  </a:moveTo>
                  <a:cubicBezTo>
                    <a:pt x="101" y="1"/>
                    <a:pt x="46" y="46"/>
                    <a:pt x="26" y="107"/>
                  </a:cubicBezTo>
                  <a:cubicBezTo>
                    <a:pt x="1" y="183"/>
                    <a:pt x="26" y="258"/>
                    <a:pt x="101" y="283"/>
                  </a:cubicBezTo>
                  <a:cubicBezTo>
                    <a:pt x="114" y="287"/>
                    <a:pt x="127" y="289"/>
                    <a:pt x="140" y="289"/>
                  </a:cubicBezTo>
                  <a:cubicBezTo>
                    <a:pt x="201" y="289"/>
                    <a:pt x="256" y="244"/>
                    <a:pt x="276" y="183"/>
                  </a:cubicBezTo>
                  <a:cubicBezTo>
                    <a:pt x="301" y="107"/>
                    <a:pt x="276" y="32"/>
                    <a:pt x="201" y="7"/>
                  </a:cubicBezTo>
                  <a:cubicBezTo>
                    <a:pt x="188" y="3"/>
                    <a:pt x="174" y="1"/>
                    <a:pt x="161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10"/>
            <p:cNvSpPr/>
            <p:nvPr/>
          </p:nvSpPr>
          <p:spPr>
            <a:xfrm>
              <a:off x="2231975" y="639575"/>
              <a:ext cx="12550" cy="11000"/>
            </a:xfrm>
            <a:custGeom>
              <a:avLst/>
              <a:gdLst/>
              <a:ahLst/>
              <a:cxnLst/>
              <a:rect l="l" t="t" r="r" b="b"/>
              <a:pathLst>
                <a:path w="502" h="440" extrusionOk="0">
                  <a:moveTo>
                    <a:pt x="264" y="1"/>
                  </a:moveTo>
                  <a:cubicBezTo>
                    <a:pt x="161" y="1"/>
                    <a:pt x="67" y="53"/>
                    <a:pt x="25" y="158"/>
                  </a:cubicBezTo>
                  <a:cubicBezTo>
                    <a:pt x="0" y="258"/>
                    <a:pt x="50" y="383"/>
                    <a:pt x="176" y="433"/>
                  </a:cubicBezTo>
                  <a:cubicBezTo>
                    <a:pt x="197" y="437"/>
                    <a:pt x="218" y="440"/>
                    <a:pt x="238" y="440"/>
                  </a:cubicBezTo>
                  <a:cubicBezTo>
                    <a:pt x="340" y="440"/>
                    <a:pt x="431" y="387"/>
                    <a:pt x="451" y="283"/>
                  </a:cubicBezTo>
                  <a:cubicBezTo>
                    <a:pt x="502" y="183"/>
                    <a:pt x="426" y="57"/>
                    <a:pt x="326" y="7"/>
                  </a:cubicBezTo>
                  <a:cubicBezTo>
                    <a:pt x="305" y="3"/>
                    <a:pt x="284" y="1"/>
                    <a:pt x="264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10"/>
            <p:cNvSpPr/>
            <p:nvPr/>
          </p:nvSpPr>
          <p:spPr>
            <a:xfrm>
              <a:off x="2314050" y="591650"/>
              <a:ext cx="11300" cy="9925"/>
            </a:xfrm>
            <a:custGeom>
              <a:avLst/>
              <a:gdLst/>
              <a:ahLst/>
              <a:cxnLst/>
              <a:rect l="l" t="t" r="r" b="b"/>
              <a:pathLst>
                <a:path w="452" h="397" extrusionOk="0">
                  <a:moveTo>
                    <a:pt x="231" y="1"/>
                  </a:moveTo>
                  <a:cubicBezTo>
                    <a:pt x="193" y="1"/>
                    <a:pt x="156" y="15"/>
                    <a:pt x="126" y="45"/>
                  </a:cubicBezTo>
                  <a:cubicBezTo>
                    <a:pt x="26" y="95"/>
                    <a:pt x="1" y="220"/>
                    <a:pt x="76" y="320"/>
                  </a:cubicBezTo>
                  <a:cubicBezTo>
                    <a:pt x="108" y="369"/>
                    <a:pt x="172" y="396"/>
                    <a:pt x="233" y="396"/>
                  </a:cubicBezTo>
                  <a:cubicBezTo>
                    <a:pt x="267" y="396"/>
                    <a:pt x="300" y="388"/>
                    <a:pt x="326" y="370"/>
                  </a:cubicBezTo>
                  <a:cubicBezTo>
                    <a:pt x="427" y="295"/>
                    <a:pt x="452" y="170"/>
                    <a:pt x="377" y="95"/>
                  </a:cubicBezTo>
                  <a:cubicBezTo>
                    <a:pt x="346" y="34"/>
                    <a:pt x="288" y="1"/>
                    <a:pt x="231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10"/>
            <p:cNvSpPr/>
            <p:nvPr/>
          </p:nvSpPr>
          <p:spPr>
            <a:xfrm>
              <a:off x="2523950" y="622050"/>
              <a:ext cx="12550" cy="11225"/>
            </a:xfrm>
            <a:custGeom>
              <a:avLst/>
              <a:gdLst/>
              <a:ahLst/>
              <a:cxnLst/>
              <a:rect l="l" t="t" r="r" b="b"/>
              <a:pathLst>
                <a:path w="502" h="449" extrusionOk="0">
                  <a:moveTo>
                    <a:pt x="264" y="0"/>
                  </a:moveTo>
                  <a:cubicBezTo>
                    <a:pt x="162" y="0"/>
                    <a:pt x="72" y="52"/>
                    <a:pt x="51" y="157"/>
                  </a:cubicBezTo>
                  <a:cubicBezTo>
                    <a:pt x="1" y="257"/>
                    <a:pt x="76" y="382"/>
                    <a:pt x="176" y="433"/>
                  </a:cubicBezTo>
                  <a:cubicBezTo>
                    <a:pt x="203" y="443"/>
                    <a:pt x="230" y="448"/>
                    <a:pt x="255" y="448"/>
                  </a:cubicBezTo>
                  <a:cubicBezTo>
                    <a:pt x="350" y="448"/>
                    <a:pt x="432" y="381"/>
                    <a:pt x="452" y="282"/>
                  </a:cubicBezTo>
                  <a:cubicBezTo>
                    <a:pt x="502" y="182"/>
                    <a:pt x="427" y="57"/>
                    <a:pt x="326" y="6"/>
                  </a:cubicBezTo>
                  <a:cubicBezTo>
                    <a:pt x="306" y="2"/>
                    <a:pt x="285" y="0"/>
                    <a:pt x="264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10"/>
            <p:cNvSpPr/>
            <p:nvPr/>
          </p:nvSpPr>
          <p:spPr>
            <a:xfrm>
              <a:off x="2550900" y="555375"/>
              <a:ext cx="11925" cy="10950"/>
            </a:xfrm>
            <a:custGeom>
              <a:avLst/>
              <a:gdLst/>
              <a:ahLst/>
              <a:cxnLst/>
              <a:rect l="l" t="t" r="r" b="b"/>
              <a:pathLst>
                <a:path w="477" h="438" extrusionOk="0">
                  <a:moveTo>
                    <a:pt x="233" y="1"/>
                  </a:moveTo>
                  <a:cubicBezTo>
                    <a:pt x="149" y="1"/>
                    <a:pt x="65" y="64"/>
                    <a:pt x="25" y="142"/>
                  </a:cubicBezTo>
                  <a:cubicBezTo>
                    <a:pt x="0" y="267"/>
                    <a:pt x="50" y="393"/>
                    <a:pt x="176" y="418"/>
                  </a:cubicBezTo>
                  <a:cubicBezTo>
                    <a:pt x="202" y="431"/>
                    <a:pt x="229" y="437"/>
                    <a:pt x="257" y="437"/>
                  </a:cubicBezTo>
                  <a:cubicBezTo>
                    <a:pt x="336" y="437"/>
                    <a:pt x="414" y="385"/>
                    <a:pt x="451" y="293"/>
                  </a:cubicBezTo>
                  <a:cubicBezTo>
                    <a:pt x="477" y="167"/>
                    <a:pt x="426" y="42"/>
                    <a:pt x="301" y="17"/>
                  </a:cubicBezTo>
                  <a:cubicBezTo>
                    <a:pt x="279" y="6"/>
                    <a:pt x="256" y="1"/>
                    <a:pt x="233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10"/>
            <p:cNvSpPr/>
            <p:nvPr/>
          </p:nvSpPr>
          <p:spPr>
            <a:xfrm>
              <a:off x="2413675" y="621400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60" y="1"/>
                  </a:moveTo>
                  <a:cubicBezTo>
                    <a:pt x="100" y="1"/>
                    <a:pt x="46" y="42"/>
                    <a:pt x="26" y="83"/>
                  </a:cubicBezTo>
                  <a:cubicBezTo>
                    <a:pt x="1" y="158"/>
                    <a:pt x="26" y="233"/>
                    <a:pt x="101" y="258"/>
                  </a:cubicBezTo>
                  <a:cubicBezTo>
                    <a:pt x="120" y="264"/>
                    <a:pt x="138" y="267"/>
                    <a:pt x="156" y="267"/>
                  </a:cubicBezTo>
                  <a:cubicBezTo>
                    <a:pt x="210" y="267"/>
                    <a:pt x="257" y="239"/>
                    <a:pt x="276" y="183"/>
                  </a:cubicBezTo>
                  <a:cubicBezTo>
                    <a:pt x="301" y="108"/>
                    <a:pt x="251" y="32"/>
                    <a:pt x="201" y="7"/>
                  </a:cubicBezTo>
                  <a:cubicBezTo>
                    <a:pt x="187" y="3"/>
                    <a:pt x="173" y="1"/>
                    <a:pt x="16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10"/>
            <p:cNvSpPr/>
            <p:nvPr/>
          </p:nvSpPr>
          <p:spPr>
            <a:xfrm>
              <a:off x="2513925" y="592525"/>
              <a:ext cx="8175" cy="6675"/>
            </a:xfrm>
            <a:custGeom>
              <a:avLst/>
              <a:gdLst/>
              <a:ahLst/>
              <a:cxnLst/>
              <a:rect l="l" t="t" r="r" b="b"/>
              <a:pathLst>
                <a:path w="327" h="267" extrusionOk="0">
                  <a:moveTo>
                    <a:pt x="156" y="0"/>
                  </a:moveTo>
                  <a:cubicBezTo>
                    <a:pt x="106" y="0"/>
                    <a:pt x="44" y="28"/>
                    <a:pt x="26" y="85"/>
                  </a:cubicBezTo>
                  <a:cubicBezTo>
                    <a:pt x="1" y="160"/>
                    <a:pt x="51" y="235"/>
                    <a:pt x="126" y="260"/>
                  </a:cubicBezTo>
                  <a:cubicBezTo>
                    <a:pt x="139" y="265"/>
                    <a:pt x="153" y="267"/>
                    <a:pt x="166" y="267"/>
                  </a:cubicBezTo>
                  <a:cubicBezTo>
                    <a:pt x="226" y="267"/>
                    <a:pt x="281" y="222"/>
                    <a:pt x="301" y="160"/>
                  </a:cubicBezTo>
                  <a:cubicBezTo>
                    <a:pt x="326" y="110"/>
                    <a:pt x="276" y="10"/>
                    <a:pt x="201" y="10"/>
                  </a:cubicBezTo>
                  <a:cubicBezTo>
                    <a:pt x="189" y="3"/>
                    <a:pt x="173" y="0"/>
                    <a:pt x="15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10"/>
            <p:cNvSpPr/>
            <p:nvPr/>
          </p:nvSpPr>
          <p:spPr>
            <a:xfrm>
              <a:off x="2437475" y="633300"/>
              <a:ext cx="8175" cy="6700"/>
            </a:xfrm>
            <a:custGeom>
              <a:avLst/>
              <a:gdLst/>
              <a:ahLst/>
              <a:cxnLst/>
              <a:rect l="l" t="t" r="r" b="b"/>
              <a:pathLst>
                <a:path w="327" h="268" extrusionOk="0">
                  <a:moveTo>
                    <a:pt x="160" y="1"/>
                  </a:moveTo>
                  <a:cubicBezTo>
                    <a:pt x="100" y="1"/>
                    <a:pt x="46" y="42"/>
                    <a:pt x="26" y="83"/>
                  </a:cubicBezTo>
                  <a:cubicBezTo>
                    <a:pt x="1" y="158"/>
                    <a:pt x="51" y="233"/>
                    <a:pt x="126" y="258"/>
                  </a:cubicBezTo>
                  <a:cubicBezTo>
                    <a:pt x="145" y="265"/>
                    <a:pt x="164" y="268"/>
                    <a:pt x="182" y="268"/>
                  </a:cubicBezTo>
                  <a:cubicBezTo>
                    <a:pt x="236" y="268"/>
                    <a:pt x="283" y="239"/>
                    <a:pt x="302" y="183"/>
                  </a:cubicBezTo>
                  <a:cubicBezTo>
                    <a:pt x="327" y="108"/>
                    <a:pt x="277" y="33"/>
                    <a:pt x="201" y="8"/>
                  </a:cubicBezTo>
                  <a:cubicBezTo>
                    <a:pt x="188" y="3"/>
                    <a:pt x="174" y="1"/>
                    <a:pt x="16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10"/>
            <p:cNvSpPr/>
            <p:nvPr/>
          </p:nvSpPr>
          <p:spPr>
            <a:xfrm>
              <a:off x="2465050" y="583200"/>
              <a:ext cx="8175" cy="7225"/>
            </a:xfrm>
            <a:custGeom>
              <a:avLst/>
              <a:gdLst/>
              <a:ahLst/>
              <a:cxnLst/>
              <a:rect l="l" t="t" r="r" b="b"/>
              <a:pathLst>
                <a:path w="327" h="289" extrusionOk="0">
                  <a:moveTo>
                    <a:pt x="162" y="0"/>
                  </a:moveTo>
                  <a:cubicBezTo>
                    <a:pt x="101" y="0"/>
                    <a:pt x="46" y="45"/>
                    <a:pt x="26" y="107"/>
                  </a:cubicBezTo>
                  <a:cubicBezTo>
                    <a:pt x="1" y="182"/>
                    <a:pt x="51" y="257"/>
                    <a:pt x="126" y="282"/>
                  </a:cubicBezTo>
                  <a:cubicBezTo>
                    <a:pt x="139" y="287"/>
                    <a:pt x="153" y="289"/>
                    <a:pt x="166" y="289"/>
                  </a:cubicBezTo>
                  <a:cubicBezTo>
                    <a:pt x="226" y="289"/>
                    <a:pt x="281" y="244"/>
                    <a:pt x="301" y="182"/>
                  </a:cubicBezTo>
                  <a:cubicBezTo>
                    <a:pt x="327" y="107"/>
                    <a:pt x="276" y="32"/>
                    <a:pt x="201" y="7"/>
                  </a:cubicBezTo>
                  <a:cubicBezTo>
                    <a:pt x="188" y="2"/>
                    <a:pt x="175" y="0"/>
                    <a:pt x="162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10"/>
            <p:cNvSpPr/>
            <p:nvPr/>
          </p:nvSpPr>
          <p:spPr>
            <a:xfrm>
              <a:off x="2483225" y="506750"/>
              <a:ext cx="8175" cy="6675"/>
            </a:xfrm>
            <a:custGeom>
              <a:avLst/>
              <a:gdLst/>
              <a:ahLst/>
              <a:cxnLst/>
              <a:rect l="l" t="t" r="r" b="b"/>
              <a:pathLst>
                <a:path w="327" h="267" extrusionOk="0">
                  <a:moveTo>
                    <a:pt x="160" y="0"/>
                  </a:moveTo>
                  <a:cubicBezTo>
                    <a:pt x="100" y="0"/>
                    <a:pt x="46" y="41"/>
                    <a:pt x="26" y="82"/>
                  </a:cubicBezTo>
                  <a:cubicBezTo>
                    <a:pt x="1" y="157"/>
                    <a:pt x="51" y="233"/>
                    <a:pt x="126" y="258"/>
                  </a:cubicBezTo>
                  <a:cubicBezTo>
                    <a:pt x="138" y="264"/>
                    <a:pt x="154" y="267"/>
                    <a:pt x="171" y="267"/>
                  </a:cubicBezTo>
                  <a:cubicBezTo>
                    <a:pt x="221" y="267"/>
                    <a:pt x="282" y="239"/>
                    <a:pt x="301" y="182"/>
                  </a:cubicBezTo>
                  <a:cubicBezTo>
                    <a:pt x="326" y="107"/>
                    <a:pt x="276" y="32"/>
                    <a:pt x="201" y="7"/>
                  </a:cubicBezTo>
                  <a:cubicBezTo>
                    <a:pt x="187" y="2"/>
                    <a:pt x="173" y="0"/>
                    <a:pt x="160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10"/>
            <p:cNvSpPr/>
            <p:nvPr/>
          </p:nvSpPr>
          <p:spPr>
            <a:xfrm>
              <a:off x="2366050" y="511525"/>
              <a:ext cx="13200" cy="11550"/>
            </a:xfrm>
            <a:custGeom>
              <a:avLst/>
              <a:gdLst/>
              <a:ahLst/>
              <a:cxnLst/>
              <a:rect l="l" t="t" r="r" b="b"/>
              <a:pathLst>
                <a:path w="528" h="462" extrusionOk="0">
                  <a:moveTo>
                    <a:pt x="272" y="1"/>
                  </a:moveTo>
                  <a:cubicBezTo>
                    <a:pt x="176" y="1"/>
                    <a:pt x="90" y="68"/>
                    <a:pt x="51" y="167"/>
                  </a:cubicBezTo>
                  <a:cubicBezTo>
                    <a:pt x="1" y="292"/>
                    <a:pt x="76" y="417"/>
                    <a:pt x="201" y="443"/>
                  </a:cubicBezTo>
                  <a:cubicBezTo>
                    <a:pt x="234" y="455"/>
                    <a:pt x="266" y="462"/>
                    <a:pt x="297" y="462"/>
                  </a:cubicBezTo>
                  <a:cubicBezTo>
                    <a:pt x="386" y="462"/>
                    <a:pt x="465" y="410"/>
                    <a:pt x="502" y="317"/>
                  </a:cubicBezTo>
                  <a:cubicBezTo>
                    <a:pt x="527" y="192"/>
                    <a:pt x="477" y="67"/>
                    <a:pt x="352" y="16"/>
                  </a:cubicBezTo>
                  <a:cubicBezTo>
                    <a:pt x="325" y="6"/>
                    <a:pt x="298" y="1"/>
                    <a:pt x="272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10"/>
            <p:cNvSpPr/>
            <p:nvPr/>
          </p:nvSpPr>
          <p:spPr>
            <a:xfrm>
              <a:off x="2362925" y="648350"/>
              <a:ext cx="12550" cy="11000"/>
            </a:xfrm>
            <a:custGeom>
              <a:avLst/>
              <a:gdLst/>
              <a:ahLst/>
              <a:cxnLst/>
              <a:rect l="l" t="t" r="r" b="b"/>
              <a:pathLst>
                <a:path w="502" h="440" extrusionOk="0">
                  <a:moveTo>
                    <a:pt x="264" y="1"/>
                  </a:moveTo>
                  <a:cubicBezTo>
                    <a:pt x="162" y="1"/>
                    <a:pt x="71" y="53"/>
                    <a:pt x="51" y="158"/>
                  </a:cubicBezTo>
                  <a:cubicBezTo>
                    <a:pt x="0" y="258"/>
                    <a:pt x="51" y="383"/>
                    <a:pt x="176" y="433"/>
                  </a:cubicBezTo>
                  <a:cubicBezTo>
                    <a:pt x="197" y="437"/>
                    <a:pt x="218" y="439"/>
                    <a:pt x="238" y="439"/>
                  </a:cubicBezTo>
                  <a:cubicBezTo>
                    <a:pt x="340" y="439"/>
                    <a:pt x="431" y="387"/>
                    <a:pt x="452" y="283"/>
                  </a:cubicBezTo>
                  <a:cubicBezTo>
                    <a:pt x="502" y="183"/>
                    <a:pt x="427" y="57"/>
                    <a:pt x="326" y="7"/>
                  </a:cubicBezTo>
                  <a:cubicBezTo>
                    <a:pt x="305" y="3"/>
                    <a:pt x="285" y="1"/>
                    <a:pt x="264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23" name="Google Shape;1823;p10"/>
          <p:cNvGrpSpPr/>
          <p:nvPr/>
        </p:nvGrpSpPr>
        <p:grpSpPr>
          <a:xfrm rot="5400000">
            <a:off x="7284722" y="3040749"/>
            <a:ext cx="3464957" cy="740549"/>
            <a:chOff x="2042750" y="484825"/>
            <a:chExt cx="1210550" cy="258725"/>
          </a:xfrm>
        </p:grpSpPr>
        <p:sp>
          <p:nvSpPr>
            <p:cNvPr id="1824" name="Google Shape;1824;p10"/>
            <p:cNvSpPr/>
            <p:nvPr/>
          </p:nvSpPr>
          <p:spPr>
            <a:xfrm>
              <a:off x="2604775" y="670825"/>
              <a:ext cx="17575" cy="15125"/>
            </a:xfrm>
            <a:custGeom>
              <a:avLst/>
              <a:gdLst/>
              <a:ahLst/>
              <a:cxnLst/>
              <a:rect l="l" t="t" r="r" b="b"/>
              <a:pathLst>
                <a:path w="703" h="605" extrusionOk="0">
                  <a:moveTo>
                    <a:pt x="362" y="0"/>
                  </a:moveTo>
                  <a:cubicBezTo>
                    <a:pt x="300" y="0"/>
                    <a:pt x="236" y="20"/>
                    <a:pt x="176" y="61"/>
                  </a:cubicBezTo>
                  <a:cubicBezTo>
                    <a:pt x="51" y="136"/>
                    <a:pt x="1" y="336"/>
                    <a:pt x="101" y="487"/>
                  </a:cubicBezTo>
                  <a:cubicBezTo>
                    <a:pt x="164" y="565"/>
                    <a:pt x="265" y="604"/>
                    <a:pt x="364" y="604"/>
                  </a:cubicBezTo>
                  <a:cubicBezTo>
                    <a:pt x="422" y="604"/>
                    <a:pt x="480" y="590"/>
                    <a:pt x="527" y="562"/>
                  </a:cubicBezTo>
                  <a:cubicBezTo>
                    <a:pt x="677" y="462"/>
                    <a:pt x="702" y="261"/>
                    <a:pt x="602" y="136"/>
                  </a:cubicBezTo>
                  <a:cubicBezTo>
                    <a:pt x="542" y="45"/>
                    <a:pt x="455" y="0"/>
                    <a:pt x="362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10"/>
            <p:cNvSpPr/>
            <p:nvPr/>
          </p:nvSpPr>
          <p:spPr>
            <a:xfrm>
              <a:off x="2974450" y="613725"/>
              <a:ext cx="19450" cy="17275"/>
            </a:xfrm>
            <a:custGeom>
              <a:avLst/>
              <a:gdLst/>
              <a:ahLst/>
              <a:cxnLst/>
              <a:rect l="l" t="t" r="r" b="b"/>
              <a:pathLst>
                <a:path w="778" h="691" extrusionOk="0">
                  <a:moveTo>
                    <a:pt x="409" y="1"/>
                  </a:moveTo>
                  <a:cubicBezTo>
                    <a:pt x="261" y="1"/>
                    <a:pt x="117" y="94"/>
                    <a:pt x="76" y="239"/>
                  </a:cubicBezTo>
                  <a:cubicBezTo>
                    <a:pt x="1" y="415"/>
                    <a:pt x="101" y="615"/>
                    <a:pt x="276" y="665"/>
                  </a:cubicBezTo>
                  <a:cubicBezTo>
                    <a:pt x="317" y="683"/>
                    <a:pt x="358" y="691"/>
                    <a:pt x="399" y="691"/>
                  </a:cubicBezTo>
                  <a:cubicBezTo>
                    <a:pt x="536" y="691"/>
                    <a:pt x="664" y="600"/>
                    <a:pt x="703" y="465"/>
                  </a:cubicBezTo>
                  <a:cubicBezTo>
                    <a:pt x="778" y="289"/>
                    <a:pt x="677" y="89"/>
                    <a:pt x="502" y="14"/>
                  </a:cubicBezTo>
                  <a:cubicBezTo>
                    <a:pt x="471" y="5"/>
                    <a:pt x="440" y="1"/>
                    <a:pt x="40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10"/>
            <p:cNvSpPr/>
            <p:nvPr/>
          </p:nvSpPr>
          <p:spPr>
            <a:xfrm>
              <a:off x="2917450" y="671300"/>
              <a:ext cx="11925" cy="10850"/>
            </a:xfrm>
            <a:custGeom>
              <a:avLst/>
              <a:gdLst/>
              <a:ahLst/>
              <a:cxnLst/>
              <a:rect l="l" t="t" r="r" b="b"/>
              <a:pathLst>
                <a:path w="477" h="434" extrusionOk="0">
                  <a:moveTo>
                    <a:pt x="233" y="0"/>
                  </a:moveTo>
                  <a:cubicBezTo>
                    <a:pt x="150" y="0"/>
                    <a:pt x="70" y="63"/>
                    <a:pt x="50" y="142"/>
                  </a:cubicBezTo>
                  <a:cubicBezTo>
                    <a:pt x="0" y="267"/>
                    <a:pt x="50" y="392"/>
                    <a:pt x="175" y="417"/>
                  </a:cubicBezTo>
                  <a:cubicBezTo>
                    <a:pt x="197" y="428"/>
                    <a:pt x="221" y="433"/>
                    <a:pt x="244" y="433"/>
                  </a:cubicBezTo>
                  <a:cubicBezTo>
                    <a:pt x="327" y="433"/>
                    <a:pt x="412" y="370"/>
                    <a:pt x="451" y="292"/>
                  </a:cubicBezTo>
                  <a:cubicBezTo>
                    <a:pt x="476" y="167"/>
                    <a:pt x="426" y="67"/>
                    <a:pt x="301" y="16"/>
                  </a:cubicBezTo>
                  <a:cubicBezTo>
                    <a:pt x="279" y="5"/>
                    <a:pt x="256" y="0"/>
                    <a:pt x="233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10"/>
            <p:cNvSpPr/>
            <p:nvPr/>
          </p:nvSpPr>
          <p:spPr>
            <a:xfrm>
              <a:off x="2841000" y="657525"/>
              <a:ext cx="11925" cy="10600"/>
            </a:xfrm>
            <a:custGeom>
              <a:avLst/>
              <a:gdLst/>
              <a:ahLst/>
              <a:cxnLst/>
              <a:rect l="l" t="t" r="r" b="b"/>
              <a:pathLst>
                <a:path w="477" h="424" extrusionOk="0">
                  <a:moveTo>
                    <a:pt x="245" y="0"/>
                  </a:moveTo>
                  <a:cubicBezTo>
                    <a:pt x="151" y="0"/>
                    <a:pt x="70" y="63"/>
                    <a:pt x="51" y="141"/>
                  </a:cubicBezTo>
                  <a:cubicBezTo>
                    <a:pt x="0" y="267"/>
                    <a:pt x="76" y="367"/>
                    <a:pt x="176" y="417"/>
                  </a:cubicBezTo>
                  <a:cubicBezTo>
                    <a:pt x="197" y="421"/>
                    <a:pt x="218" y="423"/>
                    <a:pt x="238" y="423"/>
                  </a:cubicBezTo>
                  <a:cubicBezTo>
                    <a:pt x="334" y="423"/>
                    <a:pt x="410" y="375"/>
                    <a:pt x="452" y="292"/>
                  </a:cubicBezTo>
                  <a:cubicBezTo>
                    <a:pt x="477" y="166"/>
                    <a:pt x="426" y="41"/>
                    <a:pt x="326" y="16"/>
                  </a:cubicBezTo>
                  <a:cubicBezTo>
                    <a:pt x="299" y="5"/>
                    <a:pt x="271" y="0"/>
                    <a:pt x="245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10"/>
            <p:cNvSpPr/>
            <p:nvPr/>
          </p:nvSpPr>
          <p:spPr>
            <a:xfrm>
              <a:off x="2869200" y="537850"/>
              <a:ext cx="11925" cy="10850"/>
            </a:xfrm>
            <a:custGeom>
              <a:avLst/>
              <a:gdLst/>
              <a:ahLst/>
              <a:cxnLst/>
              <a:rect l="l" t="t" r="r" b="b"/>
              <a:pathLst>
                <a:path w="477" h="434" extrusionOk="0">
                  <a:moveTo>
                    <a:pt x="245" y="0"/>
                  </a:moveTo>
                  <a:cubicBezTo>
                    <a:pt x="151" y="0"/>
                    <a:pt x="70" y="63"/>
                    <a:pt x="50" y="141"/>
                  </a:cubicBezTo>
                  <a:cubicBezTo>
                    <a:pt x="0" y="267"/>
                    <a:pt x="75" y="392"/>
                    <a:pt x="176" y="417"/>
                  </a:cubicBezTo>
                  <a:cubicBezTo>
                    <a:pt x="203" y="428"/>
                    <a:pt x="229" y="433"/>
                    <a:pt x="254" y="433"/>
                  </a:cubicBezTo>
                  <a:cubicBezTo>
                    <a:pt x="343" y="433"/>
                    <a:pt x="412" y="370"/>
                    <a:pt x="451" y="292"/>
                  </a:cubicBezTo>
                  <a:cubicBezTo>
                    <a:pt x="476" y="166"/>
                    <a:pt x="426" y="41"/>
                    <a:pt x="326" y="16"/>
                  </a:cubicBezTo>
                  <a:cubicBezTo>
                    <a:pt x="299" y="5"/>
                    <a:pt x="271" y="0"/>
                    <a:pt x="245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10"/>
            <p:cNvSpPr/>
            <p:nvPr/>
          </p:nvSpPr>
          <p:spPr>
            <a:xfrm>
              <a:off x="2686850" y="545425"/>
              <a:ext cx="20075" cy="18225"/>
            </a:xfrm>
            <a:custGeom>
              <a:avLst/>
              <a:gdLst/>
              <a:ahLst/>
              <a:cxnLst/>
              <a:rect l="l" t="t" r="r" b="b"/>
              <a:pathLst>
                <a:path w="803" h="729" extrusionOk="0">
                  <a:moveTo>
                    <a:pt x="423" y="1"/>
                  </a:moveTo>
                  <a:cubicBezTo>
                    <a:pt x="261" y="1"/>
                    <a:pt x="113" y="95"/>
                    <a:pt x="51" y="239"/>
                  </a:cubicBezTo>
                  <a:cubicBezTo>
                    <a:pt x="1" y="440"/>
                    <a:pt x="101" y="640"/>
                    <a:pt x="277" y="716"/>
                  </a:cubicBezTo>
                  <a:cubicBezTo>
                    <a:pt x="312" y="724"/>
                    <a:pt x="347" y="728"/>
                    <a:pt x="381" y="728"/>
                  </a:cubicBezTo>
                  <a:cubicBezTo>
                    <a:pt x="543" y="728"/>
                    <a:pt x="691" y="635"/>
                    <a:pt x="753" y="490"/>
                  </a:cubicBezTo>
                  <a:cubicBezTo>
                    <a:pt x="803" y="290"/>
                    <a:pt x="703" y="89"/>
                    <a:pt x="527" y="14"/>
                  </a:cubicBezTo>
                  <a:cubicBezTo>
                    <a:pt x="492" y="5"/>
                    <a:pt x="457" y="1"/>
                    <a:pt x="423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10"/>
            <p:cNvSpPr/>
            <p:nvPr/>
          </p:nvSpPr>
          <p:spPr>
            <a:xfrm>
              <a:off x="2042750" y="617575"/>
              <a:ext cx="17575" cy="15375"/>
            </a:xfrm>
            <a:custGeom>
              <a:avLst/>
              <a:gdLst/>
              <a:ahLst/>
              <a:cxnLst/>
              <a:rect l="l" t="t" r="r" b="b"/>
              <a:pathLst>
                <a:path w="703" h="615" extrusionOk="0">
                  <a:moveTo>
                    <a:pt x="362" y="0"/>
                  </a:moveTo>
                  <a:cubicBezTo>
                    <a:pt x="300" y="0"/>
                    <a:pt x="236" y="20"/>
                    <a:pt x="176" y="60"/>
                  </a:cubicBezTo>
                  <a:cubicBezTo>
                    <a:pt x="25" y="160"/>
                    <a:pt x="0" y="336"/>
                    <a:pt x="101" y="486"/>
                  </a:cubicBezTo>
                  <a:cubicBezTo>
                    <a:pt x="164" y="566"/>
                    <a:pt x="258" y="615"/>
                    <a:pt x="356" y="615"/>
                  </a:cubicBezTo>
                  <a:cubicBezTo>
                    <a:pt x="413" y="615"/>
                    <a:pt x="472" y="598"/>
                    <a:pt x="527" y="561"/>
                  </a:cubicBezTo>
                  <a:cubicBezTo>
                    <a:pt x="652" y="461"/>
                    <a:pt x="702" y="286"/>
                    <a:pt x="602" y="135"/>
                  </a:cubicBezTo>
                  <a:cubicBezTo>
                    <a:pt x="542" y="45"/>
                    <a:pt x="455" y="0"/>
                    <a:pt x="362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10"/>
            <p:cNvSpPr/>
            <p:nvPr/>
          </p:nvSpPr>
          <p:spPr>
            <a:xfrm>
              <a:off x="2370450" y="665050"/>
              <a:ext cx="19450" cy="17075"/>
            </a:xfrm>
            <a:custGeom>
              <a:avLst/>
              <a:gdLst/>
              <a:ahLst/>
              <a:cxnLst/>
              <a:rect l="l" t="t" r="r" b="b"/>
              <a:pathLst>
                <a:path w="778" h="683" extrusionOk="0">
                  <a:moveTo>
                    <a:pt x="395" y="1"/>
                  </a:moveTo>
                  <a:cubicBezTo>
                    <a:pt x="252" y="1"/>
                    <a:pt x="116" y="81"/>
                    <a:pt x="75" y="241"/>
                  </a:cubicBezTo>
                  <a:cubicBezTo>
                    <a:pt x="0" y="417"/>
                    <a:pt x="100" y="592"/>
                    <a:pt x="276" y="667"/>
                  </a:cubicBezTo>
                  <a:cubicBezTo>
                    <a:pt x="311" y="677"/>
                    <a:pt x="347" y="682"/>
                    <a:pt x="383" y="682"/>
                  </a:cubicBezTo>
                  <a:cubicBezTo>
                    <a:pt x="526" y="682"/>
                    <a:pt x="662" y="602"/>
                    <a:pt x="702" y="442"/>
                  </a:cubicBezTo>
                  <a:cubicBezTo>
                    <a:pt x="777" y="266"/>
                    <a:pt x="677" y="66"/>
                    <a:pt x="501" y="16"/>
                  </a:cubicBezTo>
                  <a:cubicBezTo>
                    <a:pt x="466" y="6"/>
                    <a:pt x="430" y="1"/>
                    <a:pt x="395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10"/>
            <p:cNvSpPr/>
            <p:nvPr/>
          </p:nvSpPr>
          <p:spPr>
            <a:xfrm>
              <a:off x="2412425" y="560800"/>
              <a:ext cx="19450" cy="17250"/>
            </a:xfrm>
            <a:custGeom>
              <a:avLst/>
              <a:gdLst/>
              <a:ahLst/>
              <a:cxnLst/>
              <a:rect l="l" t="t" r="r" b="b"/>
              <a:pathLst>
                <a:path w="778" h="690" extrusionOk="0">
                  <a:moveTo>
                    <a:pt x="369" y="0"/>
                  </a:moveTo>
                  <a:cubicBezTo>
                    <a:pt x="226" y="0"/>
                    <a:pt x="109" y="91"/>
                    <a:pt x="51" y="226"/>
                  </a:cubicBezTo>
                  <a:cubicBezTo>
                    <a:pt x="0" y="401"/>
                    <a:pt x="101" y="602"/>
                    <a:pt x="276" y="677"/>
                  </a:cubicBezTo>
                  <a:cubicBezTo>
                    <a:pt x="307" y="686"/>
                    <a:pt x="338" y="690"/>
                    <a:pt x="369" y="690"/>
                  </a:cubicBezTo>
                  <a:cubicBezTo>
                    <a:pt x="517" y="690"/>
                    <a:pt x="661" y="596"/>
                    <a:pt x="702" y="451"/>
                  </a:cubicBezTo>
                  <a:cubicBezTo>
                    <a:pt x="777" y="276"/>
                    <a:pt x="677" y="76"/>
                    <a:pt x="502" y="25"/>
                  </a:cubicBezTo>
                  <a:cubicBezTo>
                    <a:pt x="456" y="8"/>
                    <a:pt x="411" y="0"/>
                    <a:pt x="369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10"/>
            <p:cNvSpPr/>
            <p:nvPr/>
          </p:nvSpPr>
          <p:spPr>
            <a:xfrm>
              <a:off x="2198125" y="663775"/>
              <a:ext cx="11950" cy="10850"/>
            </a:xfrm>
            <a:custGeom>
              <a:avLst/>
              <a:gdLst/>
              <a:ahLst/>
              <a:cxnLst/>
              <a:rect l="l" t="t" r="r" b="b"/>
              <a:pathLst>
                <a:path w="478" h="434" extrusionOk="0">
                  <a:moveTo>
                    <a:pt x="233" y="1"/>
                  </a:moveTo>
                  <a:cubicBezTo>
                    <a:pt x="150" y="1"/>
                    <a:pt x="65" y="64"/>
                    <a:pt x="26" y="142"/>
                  </a:cubicBezTo>
                  <a:cubicBezTo>
                    <a:pt x="1" y="267"/>
                    <a:pt x="51" y="368"/>
                    <a:pt x="176" y="418"/>
                  </a:cubicBezTo>
                  <a:cubicBezTo>
                    <a:pt x="198" y="429"/>
                    <a:pt x="222" y="434"/>
                    <a:pt x="245" y="434"/>
                  </a:cubicBezTo>
                  <a:cubicBezTo>
                    <a:pt x="327" y="434"/>
                    <a:pt x="407" y="371"/>
                    <a:pt x="427" y="292"/>
                  </a:cubicBezTo>
                  <a:cubicBezTo>
                    <a:pt x="477" y="167"/>
                    <a:pt x="427" y="42"/>
                    <a:pt x="302" y="17"/>
                  </a:cubicBezTo>
                  <a:cubicBezTo>
                    <a:pt x="280" y="6"/>
                    <a:pt x="257" y="1"/>
                    <a:pt x="233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10"/>
            <p:cNvSpPr/>
            <p:nvPr/>
          </p:nvSpPr>
          <p:spPr>
            <a:xfrm>
              <a:off x="2355400" y="618275"/>
              <a:ext cx="11925" cy="10700"/>
            </a:xfrm>
            <a:custGeom>
              <a:avLst/>
              <a:gdLst/>
              <a:ahLst/>
              <a:cxnLst/>
              <a:rect l="l" t="t" r="r" b="b"/>
              <a:pathLst>
                <a:path w="477" h="428" extrusionOk="0">
                  <a:moveTo>
                    <a:pt x="250" y="1"/>
                  </a:moveTo>
                  <a:cubicBezTo>
                    <a:pt x="162" y="1"/>
                    <a:pt x="68" y="53"/>
                    <a:pt x="26" y="157"/>
                  </a:cubicBezTo>
                  <a:cubicBezTo>
                    <a:pt x="1" y="258"/>
                    <a:pt x="51" y="383"/>
                    <a:pt x="176" y="408"/>
                  </a:cubicBezTo>
                  <a:cubicBezTo>
                    <a:pt x="202" y="421"/>
                    <a:pt x="230" y="427"/>
                    <a:pt x="257" y="427"/>
                  </a:cubicBezTo>
                  <a:cubicBezTo>
                    <a:pt x="334" y="427"/>
                    <a:pt x="408" y="376"/>
                    <a:pt x="427" y="283"/>
                  </a:cubicBezTo>
                  <a:cubicBezTo>
                    <a:pt x="477" y="183"/>
                    <a:pt x="427" y="57"/>
                    <a:pt x="301" y="7"/>
                  </a:cubicBezTo>
                  <a:cubicBezTo>
                    <a:pt x="285" y="3"/>
                    <a:pt x="267" y="1"/>
                    <a:pt x="25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10"/>
            <p:cNvSpPr/>
            <p:nvPr/>
          </p:nvSpPr>
          <p:spPr>
            <a:xfrm>
              <a:off x="2235725" y="682500"/>
              <a:ext cx="11925" cy="10675"/>
            </a:xfrm>
            <a:custGeom>
              <a:avLst/>
              <a:gdLst/>
              <a:ahLst/>
              <a:cxnLst/>
              <a:rect l="l" t="t" r="r" b="b"/>
              <a:pathLst>
                <a:path w="477" h="427" extrusionOk="0">
                  <a:moveTo>
                    <a:pt x="221" y="0"/>
                  </a:moveTo>
                  <a:cubicBezTo>
                    <a:pt x="143" y="0"/>
                    <a:pt x="69" y="52"/>
                    <a:pt x="51" y="145"/>
                  </a:cubicBezTo>
                  <a:cubicBezTo>
                    <a:pt x="1" y="245"/>
                    <a:pt x="51" y="370"/>
                    <a:pt x="176" y="421"/>
                  </a:cubicBezTo>
                  <a:cubicBezTo>
                    <a:pt x="193" y="425"/>
                    <a:pt x="210" y="427"/>
                    <a:pt x="228" y="427"/>
                  </a:cubicBezTo>
                  <a:cubicBezTo>
                    <a:pt x="316" y="427"/>
                    <a:pt x="410" y="375"/>
                    <a:pt x="452" y="270"/>
                  </a:cubicBezTo>
                  <a:cubicBezTo>
                    <a:pt x="477" y="170"/>
                    <a:pt x="427" y="45"/>
                    <a:pt x="301" y="20"/>
                  </a:cubicBezTo>
                  <a:cubicBezTo>
                    <a:pt x="276" y="7"/>
                    <a:pt x="248" y="0"/>
                    <a:pt x="221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10"/>
            <p:cNvSpPr/>
            <p:nvPr/>
          </p:nvSpPr>
          <p:spPr>
            <a:xfrm>
              <a:off x="2278975" y="604500"/>
              <a:ext cx="11925" cy="10600"/>
            </a:xfrm>
            <a:custGeom>
              <a:avLst/>
              <a:gdLst/>
              <a:ahLst/>
              <a:cxnLst/>
              <a:rect l="l" t="t" r="r" b="b"/>
              <a:pathLst>
                <a:path w="477" h="424" extrusionOk="0">
                  <a:moveTo>
                    <a:pt x="248" y="0"/>
                  </a:moveTo>
                  <a:cubicBezTo>
                    <a:pt x="160" y="0"/>
                    <a:pt x="67" y="49"/>
                    <a:pt x="25" y="132"/>
                  </a:cubicBezTo>
                  <a:cubicBezTo>
                    <a:pt x="0" y="257"/>
                    <a:pt x="50" y="383"/>
                    <a:pt x="176" y="408"/>
                  </a:cubicBezTo>
                  <a:cubicBezTo>
                    <a:pt x="197" y="419"/>
                    <a:pt x="221" y="424"/>
                    <a:pt x="244" y="424"/>
                  </a:cubicBezTo>
                  <a:cubicBezTo>
                    <a:pt x="327" y="424"/>
                    <a:pt x="412" y="361"/>
                    <a:pt x="451" y="282"/>
                  </a:cubicBezTo>
                  <a:cubicBezTo>
                    <a:pt x="476" y="157"/>
                    <a:pt x="426" y="57"/>
                    <a:pt x="301" y="7"/>
                  </a:cubicBezTo>
                  <a:cubicBezTo>
                    <a:pt x="284" y="2"/>
                    <a:pt x="266" y="0"/>
                    <a:pt x="248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10"/>
            <p:cNvSpPr/>
            <p:nvPr/>
          </p:nvSpPr>
          <p:spPr>
            <a:xfrm>
              <a:off x="2307150" y="484825"/>
              <a:ext cx="11950" cy="10675"/>
            </a:xfrm>
            <a:custGeom>
              <a:avLst/>
              <a:gdLst/>
              <a:ahLst/>
              <a:cxnLst/>
              <a:rect l="l" t="t" r="r" b="b"/>
              <a:pathLst>
                <a:path w="478" h="427" extrusionOk="0">
                  <a:moveTo>
                    <a:pt x="250" y="0"/>
                  </a:moveTo>
                  <a:cubicBezTo>
                    <a:pt x="162" y="0"/>
                    <a:pt x="68" y="53"/>
                    <a:pt x="26" y="157"/>
                  </a:cubicBezTo>
                  <a:cubicBezTo>
                    <a:pt x="1" y="257"/>
                    <a:pt x="51" y="383"/>
                    <a:pt x="176" y="408"/>
                  </a:cubicBezTo>
                  <a:cubicBezTo>
                    <a:pt x="202" y="421"/>
                    <a:pt x="230" y="427"/>
                    <a:pt x="257" y="427"/>
                  </a:cubicBezTo>
                  <a:cubicBezTo>
                    <a:pt x="336" y="427"/>
                    <a:pt x="415" y="375"/>
                    <a:pt x="452" y="282"/>
                  </a:cubicBezTo>
                  <a:cubicBezTo>
                    <a:pt x="477" y="182"/>
                    <a:pt x="427" y="57"/>
                    <a:pt x="302" y="7"/>
                  </a:cubicBezTo>
                  <a:cubicBezTo>
                    <a:pt x="285" y="3"/>
                    <a:pt x="268" y="0"/>
                    <a:pt x="250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10"/>
            <p:cNvSpPr/>
            <p:nvPr/>
          </p:nvSpPr>
          <p:spPr>
            <a:xfrm>
              <a:off x="2124200" y="492500"/>
              <a:ext cx="20700" cy="18200"/>
            </a:xfrm>
            <a:custGeom>
              <a:avLst/>
              <a:gdLst/>
              <a:ahLst/>
              <a:cxnLst/>
              <a:rect l="l" t="t" r="r" b="b"/>
              <a:pathLst>
                <a:path w="828" h="728" extrusionOk="0">
                  <a:moveTo>
                    <a:pt x="403" y="1"/>
                  </a:moveTo>
                  <a:cubicBezTo>
                    <a:pt x="259" y="1"/>
                    <a:pt x="115" y="96"/>
                    <a:pt x="76" y="251"/>
                  </a:cubicBezTo>
                  <a:cubicBezTo>
                    <a:pt x="1" y="427"/>
                    <a:pt x="101" y="627"/>
                    <a:pt x="301" y="702"/>
                  </a:cubicBezTo>
                  <a:cubicBezTo>
                    <a:pt x="341" y="719"/>
                    <a:pt x="383" y="727"/>
                    <a:pt x="425" y="727"/>
                  </a:cubicBezTo>
                  <a:cubicBezTo>
                    <a:pt x="569" y="727"/>
                    <a:pt x="714" y="632"/>
                    <a:pt x="752" y="477"/>
                  </a:cubicBezTo>
                  <a:cubicBezTo>
                    <a:pt x="828" y="276"/>
                    <a:pt x="727" y="76"/>
                    <a:pt x="527" y="26"/>
                  </a:cubicBezTo>
                  <a:cubicBezTo>
                    <a:pt x="487" y="9"/>
                    <a:pt x="445" y="1"/>
                    <a:pt x="403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10"/>
            <p:cNvSpPr/>
            <p:nvPr/>
          </p:nvSpPr>
          <p:spPr>
            <a:xfrm>
              <a:off x="2237600" y="587675"/>
              <a:ext cx="7550" cy="6725"/>
            </a:xfrm>
            <a:custGeom>
              <a:avLst/>
              <a:gdLst/>
              <a:ahLst/>
              <a:cxnLst/>
              <a:rect l="l" t="t" r="r" b="b"/>
              <a:pathLst>
                <a:path w="302" h="269" extrusionOk="0">
                  <a:moveTo>
                    <a:pt x="142" y="1"/>
                  </a:moveTo>
                  <a:cubicBezTo>
                    <a:pt x="118" y="1"/>
                    <a:pt x="95" y="9"/>
                    <a:pt x="76" y="28"/>
                  </a:cubicBezTo>
                  <a:cubicBezTo>
                    <a:pt x="1" y="78"/>
                    <a:pt x="1" y="153"/>
                    <a:pt x="26" y="204"/>
                  </a:cubicBezTo>
                  <a:cubicBezTo>
                    <a:pt x="58" y="251"/>
                    <a:pt x="100" y="269"/>
                    <a:pt x="145" y="269"/>
                  </a:cubicBezTo>
                  <a:cubicBezTo>
                    <a:pt x="171" y="269"/>
                    <a:pt x="199" y="263"/>
                    <a:pt x="226" y="254"/>
                  </a:cubicBezTo>
                  <a:cubicBezTo>
                    <a:pt x="277" y="204"/>
                    <a:pt x="302" y="128"/>
                    <a:pt x="252" y="53"/>
                  </a:cubicBezTo>
                  <a:cubicBezTo>
                    <a:pt x="221" y="22"/>
                    <a:pt x="180" y="1"/>
                    <a:pt x="142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10"/>
            <p:cNvSpPr/>
            <p:nvPr/>
          </p:nvSpPr>
          <p:spPr>
            <a:xfrm>
              <a:off x="2092250" y="566200"/>
              <a:ext cx="8800" cy="7325"/>
            </a:xfrm>
            <a:custGeom>
              <a:avLst/>
              <a:gdLst/>
              <a:ahLst/>
              <a:cxnLst/>
              <a:rect l="l" t="t" r="r" b="b"/>
              <a:pathLst>
                <a:path w="352" h="293" extrusionOk="0">
                  <a:moveTo>
                    <a:pt x="170" y="1"/>
                  </a:moveTo>
                  <a:cubicBezTo>
                    <a:pt x="116" y="1"/>
                    <a:pt x="69" y="29"/>
                    <a:pt x="50" y="85"/>
                  </a:cubicBezTo>
                  <a:cubicBezTo>
                    <a:pt x="0" y="185"/>
                    <a:pt x="50" y="261"/>
                    <a:pt x="126" y="286"/>
                  </a:cubicBezTo>
                  <a:cubicBezTo>
                    <a:pt x="139" y="290"/>
                    <a:pt x="153" y="292"/>
                    <a:pt x="167" y="292"/>
                  </a:cubicBezTo>
                  <a:cubicBezTo>
                    <a:pt x="234" y="292"/>
                    <a:pt x="306" y="247"/>
                    <a:pt x="326" y="185"/>
                  </a:cubicBezTo>
                  <a:cubicBezTo>
                    <a:pt x="351" y="110"/>
                    <a:pt x="301" y="35"/>
                    <a:pt x="226" y="10"/>
                  </a:cubicBezTo>
                  <a:cubicBezTo>
                    <a:pt x="207" y="4"/>
                    <a:pt x="188" y="1"/>
                    <a:pt x="17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10"/>
            <p:cNvSpPr/>
            <p:nvPr/>
          </p:nvSpPr>
          <p:spPr>
            <a:xfrm>
              <a:off x="2074075" y="611950"/>
              <a:ext cx="8800" cy="7375"/>
            </a:xfrm>
            <a:custGeom>
              <a:avLst/>
              <a:gdLst/>
              <a:ahLst/>
              <a:cxnLst/>
              <a:rect l="l" t="t" r="r" b="b"/>
              <a:pathLst>
                <a:path w="352" h="295" extrusionOk="0">
                  <a:moveTo>
                    <a:pt x="167" y="0"/>
                  </a:moveTo>
                  <a:cubicBezTo>
                    <a:pt x="105" y="0"/>
                    <a:pt x="44" y="28"/>
                    <a:pt x="26" y="85"/>
                  </a:cubicBezTo>
                  <a:cubicBezTo>
                    <a:pt x="1" y="185"/>
                    <a:pt x="51" y="260"/>
                    <a:pt x="126" y="285"/>
                  </a:cubicBezTo>
                  <a:cubicBezTo>
                    <a:pt x="144" y="291"/>
                    <a:pt x="163" y="294"/>
                    <a:pt x="182" y="294"/>
                  </a:cubicBezTo>
                  <a:cubicBezTo>
                    <a:pt x="244" y="294"/>
                    <a:pt x="307" y="262"/>
                    <a:pt x="326" y="185"/>
                  </a:cubicBezTo>
                  <a:cubicBezTo>
                    <a:pt x="351" y="110"/>
                    <a:pt x="301" y="35"/>
                    <a:pt x="226" y="9"/>
                  </a:cubicBezTo>
                  <a:cubicBezTo>
                    <a:pt x="207" y="3"/>
                    <a:pt x="187" y="0"/>
                    <a:pt x="167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10"/>
            <p:cNvSpPr/>
            <p:nvPr/>
          </p:nvSpPr>
          <p:spPr>
            <a:xfrm>
              <a:off x="2171200" y="569325"/>
              <a:ext cx="5650" cy="4900"/>
            </a:xfrm>
            <a:custGeom>
              <a:avLst/>
              <a:gdLst/>
              <a:ahLst/>
              <a:cxnLst/>
              <a:rect l="l" t="t" r="r" b="b"/>
              <a:pathLst>
                <a:path w="226" h="196" extrusionOk="0">
                  <a:moveTo>
                    <a:pt x="111" y="0"/>
                  </a:moveTo>
                  <a:cubicBezTo>
                    <a:pt x="75" y="0"/>
                    <a:pt x="44" y="24"/>
                    <a:pt x="25" y="60"/>
                  </a:cubicBezTo>
                  <a:cubicBezTo>
                    <a:pt x="0" y="110"/>
                    <a:pt x="50" y="161"/>
                    <a:pt x="75" y="186"/>
                  </a:cubicBezTo>
                  <a:cubicBezTo>
                    <a:pt x="89" y="192"/>
                    <a:pt x="104" y="195"/>
                    <a:pt x="119" y="195"/>
                  </a:cubicBezTo>
                  <a:cubicBezTo>
                    <a:pt x="160" y="195"/>
                    <a:pt x="201" y="172"/>
                    <a:pt x="201" y="136"/>
                  </a:cubicBezTo>
                  <a:cubicBezTo>
                    <a:pt x="226" y="85"/>
                    <a:pt x="201" y="35"/>
                    <a:pt x="151" y="10"/>
                  </a:cubicBezTo>
                  <a:cubicBezTo>
                    <a:pt x="137" y="4"/>
                    <a:pt x="124" y="0"/>
                    <a:pt x="111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10"/>
            <p:cNvSpPr/>
            <p:nvPr/>
          </p:nvSpPr>
          <p:spPr>
            <a:xfrm>
              <a:off x="2102275" y="589375"/>
              <a:ext cx="5650" cy="4825"/>
            </a:xfrm>
            <a:custGeom>
              <a:avLst/>
              <a:gdLst/>
              <a:ahLst/>
              <a:cxnLst/>
              <a:rect l="l" t="t" r="r" b="b"/>
              <a:pathLst>
                <a:path w="226" h="193" extrusionOk="0">
                  <a:moveTo>
                    <a:pt x="111" y="0"/>
                  </a:moveTo>
                  <a:cubicBezTo>
                    <a:pt x="76" y="0"/>
                    <a:pt x="44" y="24"/>
                    <a:pt x="25" y="60"/>
                  </a:cubicBezTo>
                  <a:cubicBezTo>
                    <a:pt x="0" y="110"/>
                    <a:pt x="25" y="161"/>
                    <a:pt x="76" y="186"/>
                  </a:cubicBezTo>
                  <a:cubicBezTo>
                    <a:pt x="85" y="190"/>
                    <a:pt x="95" y="192"/>
                    <a:pt x="104" y="192"/>
                  </a:cubicBezTo>
                  <a:cubicBezTo>
                    <a:pt x="144" y="192"/>
                    <a:pt x="181" y="156"/>
                    <a:pt x="201" y="136"/>
                  </a:cubicBezTo>
                  <a:cubicBezTo>
                    <a:pt x="226" y="85"/>
                    <a:pt x="201" y="10"/>
                    <a:pt x="151" y="10"/>
                  </a:cubicBezTo>
                  <a:cubicBezTo>
                    <a:pt x="137" y="4"/>
                    <a:pt x="124" y="0"/>
                    <a:pt x="111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10"/>
            <p:cNvSpPr/>
            <p:nvPr/>
          </p:nvSpPr>
          <p:spPr>
            <a:xfrm>
              <a:off x="2154900" y="561175"/>
              <a:ext cx="5050" cy="4900"/>
            </a:xfrm>
            <a:custGeom>
              <a:avLst/>
              <a:gdLst/>
              <a:ahLst/>
              <a:cxnLst/>
              <a:rect l="l" t="t" r="r" b="b"/>
              <a:pathLst>
                <a:path w="202" h="196" extrusionOk="0">
                  <a:moveTo>
                    <a:pt x="87" y="1"/>
                  </a:moveTo>
                  <a:cubicBezTo>
                    <a:pt x="53" y="1"/>
                    <a:pt x="26" y="24"/>
                    <a:pt x="26" y="61"/>
                  </a:cubicBezTo>
                  <a:cubicBezTo>
                    <a:pt x="1" y="111"/>
                    <a:pt x="26" y="161"/>
                    <a:pt x="76" y="186"/>
                  </a:cubicBezTo>
                  <a:cubicBezTo>
                    <a:pt x="89" y="193"/>
                    <a:pt x="103" y="196"/>
                    <a:pt x="116" y="196"/>
                  </a:cubicBezTo>
                  <a:cubicBezTo>
                    <a:pt x="151" y="196"/>
                    <a:pt x="183" y="172"/>
                    <a:pt x="201" y="136"/>
                  </a:cubicBezTo>
                  <a:cubicBezTo>
                    <a:pt x="201" y="86"/>
                    <a:pt x="176" y="35"/>
                    <a:pt x="126" y="10"/>
                  </a:cubicBezTo>
                  <a:cubicBezTo>
                    <a:pt x="113" y="4"/>
                    <a:pt x="99" y="1"/>
                    <a:pt x="87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10"/>
            <p:cNvSpPr/>
            <p:nvPr/>
          </p:nvSpPr>
          <p:spPr>
            <a:xfrm>
              <a:off x="2136100" y="595650"/>
              <a:ext cx="5050" cy="4650"/>
            </a:xfrm>
            <a:custGeom>
              <a:avLst/>
              <a:gdLst/>
              <a:ahLst/>
              <a:cxnLst/>
              <a:rect l="l" t="t" r="r" b="b"/>
              <a:pathLst>
                <a:path w="202" h="186" extrusionOk="0">
                  <a:moveTo>
                    <a:pt x="86" y="0"/>
                  </a:moveTo>
                  <a:cubicBezTo>
                    <a:pt x="51" y="0"/>
                    <a:pt x="19" y="23"/>
                    <a:pt x="1" y="60"/>
                  </a:cubicBezTo>
                  <a:cubicBezTo>
                    <a:pt x="1" y="110"/>
                    <a:pt x="26" y="160"/>
                    <a:pt x="76" y="185"/>
                  </a:cubicBezTo>
                  <a:cubicBezTo>
                    <a:pt x="126" y="185"/>
                    <a:pt x="176" y="160"/>
                    <a:pt x="201" y="110"/>
                  </a:cubicBezTo>
                  <a:cubicBezTo>
                    <a:pt x="201" y="60"/>
                    <a:pt x="176" y="10"/>
                    <a:pt x="126" y="10"/>
                  </a:cubicBezTo>
                  <a:cubicBezTo>
                    <a:pt x="113" y="3"/>
                    <a:pt x="99" y="0"/>
                    <a:pt x="8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10"/>
            <p:cNvSpPr/>
            <p:nvPr/>
          </p:nvSpPr>
          <p:spPr>
            <a:xfrm>
              <a:off x="2123575" y="647900"/>
              <a:ext cx="5025" cy="4650"/>
            </a:xfrm>
            <a:custGeom>
              <a:avLst/>
              <a:gdLst/>
              <a:ahLst/>
              <a:cxnLst/>
              <a:rect l="l" t="t" r="r" b="b"/>
              <a:pathLst>
                <a:path w="201" h="186" extrusionOk="0">
                  <a:moveTo>
                    <a:pt x="126" y="0"/>
                  </a:moveTo>
                  <a:cubicBezTo>
                    <a:pt x="76" y="0"/>
                    <a:pt x="26" y="25"/>
                    <a:pt x="26" y="75"/>
                  </a:cubicBezTo>
                  <a:cubicBezTo>
                    <a:pt x="1" y="125"/>
                    <a:pt x="26" y="176"/>
                    <a:pt x="76" y="176"/>
                  </a:cubicBezTo>
                  <a:cubicBezTo>
                    <a:pt x="89" y="182"/>
                    <a:pt x="103" y="185"/>
                    <a:pt x="116" y="185"/>
                  </a:cubicBezTo>
                  <a:cubicBezTo>
                    <a:pt x="151" y="185"/>
                    <a:pt x="183" y="162"/>
                    <a:pt x="201" y="125"/>
                  </a:cubicBezTo>
                  <a:cubicBezTo>
                    <a:pt x="201" y="75"/>
                    <a:pt x="176" y="25"/>
                    <a:pt x="12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10"/>
            <p:cNvSpPr/>
            <p:nvPr/>
          </p:nvSpPr>
          <p:spPr>
            <a:xfrm>
              <a:off x="2200025" y="641450"/>
              <a:ext cx="9425" cy="7875"/>
            </a:xfrm>
            <a:custGeom>
              <a:avLst/>
              <a:gdLst/>
              <a:ahLst/>
              <a:cxnLst/>
              <a:rect l="l" t="t" r="r" b="b"/>
              <a:pathLst>
                <a:path w="377" h="315" extrusionOk="0">
                  <a:moveTo>
                    <a:pt x="184" y="1"/>
                  </a:moveTo>
                  <a:cubicBezTo>
                    <a:pt x="117" y="1"/>
                    <a:pt x="46" y="46"/>
                    <a:pt x="25" y="108"/>
                  </a:cubicBezTo>
                  <a:cubicBezTo>
                    <a:pt x="0" y="183"/>
                    <a:pt x="50" y="283"/>
                    <a:pt x="125" y="308"/>
                  </a:cubicBezTo>
                  <a:cubicBezTo>
                    <a:pt x="143" y="313"/>
                    <a:pt x="160" y="315"/>
                    <a:pt x="176" y="315"/>
                  </a:cubicBezTo>
                  <a:cubicBezTo>
                    <a:pt x="251" y="315"/>
                    <a:pt x="305" y="270"/>
                    <a:pt x="326" y="208"/>
                  </a:cubicBezTo>
                  <a:cubicBezTo>
                    <a:pt x="376" y="133"/>
                    <a:pt x="326" y="33"/>
                    <a:pt x="226" y="7"/>
                  </a:cubicBezTo>
                  <a:cubicBezTo>
                    <a:pt x="212" y="3"/>
                    <a:pt x="198" y="1"/>
                    <a:pt x="184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10"/>
            <p:cNvSpPr/>
            <p:nvPr/>
          </p:nvSpPr>
          <p:spPr>
            <a:xfrm>
              <a:off x="2203150" y="548100"/>
              <a:ext cx="8175" cy="7325"/>
            </a:xfrm>
            <a:custGeom>
              <a:avLst/>
              <a:gdLst/>
              <a:ahLst/>
              <a:cxnLst/>
              <a:rect l="l" t="t" r="r" b="b"/>
              <a:pathLst>
                <a:path w="327" h="293" extrusionOk="0">
                  <a:moveTo>
                    <a:pt x="161" y="1"/>
                  </a:moveTo>
                  <a:cubicBezTo>
                    <a:pt x="101" y="1"/>
                    <a:pt x="46" y="45"/>
                    <a:pt x="26" y="107"/>
                  </a:cubicBezTo>
                  <a:cubicBezTo>
                    <a:pt x="0" y="183"/>
                    <a:pt x="26" y="258"/>
                    <a:pt x="126" y="283"/>
                  </a:cubicBezTo>
                  <a:cubicBezTo>
                    <a:pt x="145" y="289"/>
                    <a:pt x="163" y="292"/>
                    <a:pt x="181" y="292"/>
                  </a:cubicBezTo>
                  <a:cubicBezTo>
                    <a:pt x="235" y="292"/>
                    <a:pt x="282" y="264"/>
                    <a:pt x="301" y="208"/>
                  </a:cubicBezTo>
                  <a:cubicBezTo>
                    <a:pt x="326" y="132"/>
                    <a:pt x="301" y="32"/>
                    <a:pt x="201" y="7"/>
                  </a:cubicBezTo>
                  <a:cubicBezTo>
                    <a:pt x="188" y="3"/>
                    <a:pt x="174" y="1"/>
                    <a:pt x="161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10"/>
            <p:cNvSpPr/>
            <p:nvPr/>
          </p:nvSpPr>
          <p:spPr>
            <a:xfrm>
              <a:off x="3242625" y="612325"/>
              <a:ext cx="10675" cy="9750"/>
            </a:xfrm>
            <a:custGeom>
              <a:avLst/>
              <a:gdLst/>
              <a:ahLst/>
              <a:cxnLst/>
              <a:rect l="l" t="t" r="r" b="b"/>
              <a:pathLst>
                <a:path w="427" h="390" extrusionOk="0">
                  <a:moveTo>
                    <a:pt x="218" y="1"/>
                  </a:moveTo>
                  <a:cubicBezTo>
                    <a:pt x="180" y="1"/>
                    <a:pt x="140" y="15"/>
                    <a:pt x="101" y="45"/>
                  </a:cubicBezTo>
                  <a:cubicBezTo>
                    <a:pt x="1" y="95"/>
                    <a:pt x="1" y="220"/>
                    <a:pt x="51" y="295"/>
                  </a:cubicBezTo>
                  <a:cubicBezTo>
                    <a:pt x="96" y="356"/>
                    <a:pt x="151" y="389"/>
                    <a:pt x="209" y="389"/>
                  </a:cubicBezTo>
                  <a:cubicBezTo>
                    <a:pt x="247" y="389"/>
                    <a:pt x="287" y="375"/>
                    <a:pt x="326" y="345"/>
                  </a:cubicBezTo>
                  <a:cubicBezTo>
                    <a:pt x="402" y="295"/>
                    <a:pt x="427" y="170"/>
                    <a:pt x="377" y="95"/>
                  </a:cubicBezTo>
                  <a:cubicBezTo>
                    <a:pt x="331" y="34"/>
                    <a:pt x="276" y="1"/>
                    <a:pt x="218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10"/>
            <p:cNvSpPr/>
            <p:nvPr/>
          </p:nvSpPr>
          <p:spPr>
            <a:xfrm>
              <a:off x="3031475" y="580700"/>
              <a:ext cx="11925" cy="11225"/>
            </a:xfrm>
            <a:custGeom>
              <a:avLst/>
              <a:gdLst/>
              <a:ahLst/>
              <a:cxnLst/>
              <a:rect l="l" t="t" r="r" b="b"/>
              <a:pathLst>
                <a:path w="477" h="449" extrusionOk="0">
                  <a:moveTo>
                    <a:pt x="249" y="0"/>
                  </a:moveTo>
                  <a:cubicBezTo>
                    <a:pt x="161" y="0"/>
                    <a:pt x="67" y="52"/>
                    <a:pt x="26" y="157"/>
                  </a:cubicBezTo>
                  <a:cubicBezTo>
                    <a:pt x="0" y="257"/>
                    <a:pt x="51" y="382"/>
                    <a:pt x="176" y="432"/>
                  </a:cubicBezTo>
                  <a:cubicBezTo>
                    <a:pt x="198" y="443"/>
                    <a:pt x="221" y="448"/>
                    <a:pt x="244" y="448"/>
                  </a:cubicBezTo>
                  <a:cubicBezTo>
                    <a:pt x="328" y="448"/>
                    <a:pt x="412" y="385"/>
                    <a:pt x="452" y="307"/>
                  </a:cubicBezTo>
                  <a:cubicBezTo>
                    <a:pt x="477" y="182"/>
                    <a:pt x="427" y="56"/>
                    <a:pt x="301" y="6"/>
                  </a:cubicBezTo>
                  <a:cubicBezTo>
                    <a:pt x="285" y="2"/>
                    <a:pt x="267" y="0"/>
                    <a:pt x="249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10"/>
            <p:cNvSpPr/>
            <p:nvPr/>
          </p:nvSpPr>
          <p:spPr>
            <a:xfrm>
              <a:off x="3004525" y="647500"/>
              <a:ext cx="12575" cy="11225"/>
            </a:xfrm>
            <a:custGeom>
              <a:avLst/>
              <a:gdLst/>
              <a:ahLst/>
              <a:cxnLst/>
              <a:rect l="l" t="t" r="r" b="b"/>
              <a:pathLst>
                <a:path w="503" h="449" extrusionOk="0">
                  <a:moveTo>
                    <a:pt x="245" y="0"/>
                  </a:moveTo>
                  <a:cubicBezTo>
                    <a:pt x="151" y="0"/>
                    <a:pt x="70" y="63"/>
                    <a:pt x="51" y="141"/>
                  </a:cubicBezTo>
                  <a:cubicBezTo>
                    <a:pt x="1" y="267"/>
                    <a:pt x="51" y="392"/>
                    <a:pt x="176" y="442"/>
                  </a:cubicBezTo>
                  <a:cubicBezTo>
                    <a:pt x="197" y="446"/>
                    <a:pt x="218" y="448"/>
                    <a:pt x="238" y="448"/>
                  </a:cubicBezTo>
                  <a:cubicBezTo>
                    <a:pt x="341" y="448"/>
                    <a:pt x="431" y="396"/>
                    <a:pt x="452" y="292"/>
                  </a:cubicBezTo>
                  <a:cubicBezTo>
                    <a:pt x="502" y="192"/>
                    <a:pt x="427" y="66"/>
                    <a:pt x="327" y="16"/>
                  </a:cubicBezTo>
                  <a:cubicBezTo>
                    <a:pt x="299" y="5"/>
                    <a:pt x="272" y="0"/>
                    <a:pt x="245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10"/>
            <p:cNvSpPr/>
            <p:nvPr/>
          </p:nvSpPr>
          <p:spPr>
            <a:xfrm>
              <a:off x="3146125" y="585700"/>
              <a:ext cx="8175" cy="6675"/>
            </a:xfrm>
            <a:custGeom>
              <a:avLst/>
              <a:gdLst/>
              <a:ahLst/>
              <a:cxnLst/>
              <a:rect l="l" t="t" r="r" b="b"/>
              <a:pathLst>
                <a:path w="327" h="267" extrusionOk="0">
                  <a:moveTo>
                    <a:pt x="160" y="0"/>
                  </a:moveTo>
                  <a:cubicBezTo>
                    <a:pt x="100" y="0"/>
                    <a:pt x="47" y="41"/>
                    <a:pt x="26" y="82"/>
                  </a:cubicBezTo>
                  <a:cubicBezTo>
                    <a:pt x="1" y="157"/>
                    <a:pt x="51" y="232"/>
                    <a:pt x="126" y="257"/>
                  </a:cubicBezTo>
                  <a:cubicBezTo>
                    <a:pt x="145" y="264"/>
                    <a:pt x="164" y="267"/>
                    <a:pt x="182" y="267"/>
                  </a:cubicBezTo>
                  <a:cubicBezTo>
                    <a:pt x="236" y="267"/>
                    <a:pt x="283" y="239"/>
                    <a:pt x="302" y="182"/>
                  </a:cubicBezTo>
                  <a:cubicBezTo>
                    <a:pt x="327" y="107"/>
                    <a:pt x="277" y="32"/>
                    <a:pt x="201" y="7"/>
                  </a:cubicBezTo>
                  <a:cubicBezTo>
                    <a:pt x="188" y="2"/>
                    <a:pt x="174" y="0"/>
                    <a:pt x="160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10"/>
            <p:cNvSpPr/>
            <p:nvPr/>
          </p:nvSpPr>
          <p:spPr>
            <a:xfrm>
              <a:off x="3045875" y="615075"/>
              <a:ext cx="7550" cy="6675"/>
            </a:xfrm>
            <a:custGeom>
              <a:avLst/>
              <a:gdLst/>
              <a:ahLst/>
              <a:cxnLst/>
              <a:rect l="l" t="t" r="r" b="b"/>
              <a:pathLst>
                <a:path w="302" h="267" extrusionOk="0">
                  <a:moveTo>
                    <a:pt x="146" y="0"/>
                  </a:moveTo>
                  <a:cubicBezTo>
                    <a:pt x="92" y="0"/>
                    <a:pt x="45" y="29"/>
                    <a:pt x="26" y="85"/>
                  </a:cubicBezTo>
                  <a:cubicBezTo>
                    <a:pt x="1" y="160"/>
                    <a:pt x="26" y="235"/>
                    <a:pt x="101" y="260"/>
                  </a:cubicBezTo>
                  <a:cubicBezTo>
                    <a:pt x="114" y="265"/>
                    <a:pt x="128" y="267"/>
                    <a:pt x="141" y="267"/>
                  </a:cubicBezTo>
                  <a:cubicBezTo>
                    <a:pt x="201" y="267"/>
                    <a:pt x="256" y="222"/>
                    <a:pt x="277" y="160"/>
                  </a:cubicBezTo>
                  <a:cubicBezTo>
                    <a:pt x="302" y="110"/>
                    <a:pt x="252" y="35"/>
                    <a:pt x="201" y="10"/>
                  </a:cubicBezTo>
                  <a:cubicBezTo>
                    <a:pt x="183" y="4"/>
                    <a:pt x="164" y="0"/>
                    <a:pt x="14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10"/>
            <p:cNvSpPr/>
            <p:nvPr/>
          </p:nvSpPr>
          <p:spPr>
            <a:xfrm>
              <a:off x="3122325" y="573775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60" y="1"/>
                  </a:moveTo>
                  <a:cubicBezTo>
                    <a:pt x="100" y="1"/>
                    <a:pt x="46" y="42"/>
                    <a:pt x="26" y="83"/>
                  </a:cubicBezTo>
                  <a:cubicBezTo>
                    <a:pt x="1" y="158"/>
                    <a:pt x="26" y="233"/>
                    <a:pt x="101" y="258"/>
                  </a:cubicBezTo>
                  <a:cubicBezTo>
                    <a:pt x="120" y="265"/>
                    <a:pt x="138" y="268"/>
                    <a:pt x="156" y="268"/>
                  </a:cubicBezTo>
                  <a:cubicBezTo>
                    <a:pt x="210" y="268"/>
                    <a:pt x="257" y="239"/>
                    <a:pt x="276" y="183"/>
                  </a:cubicBezTo>
                  <a:cubicBezTo>
                    <a:pt x="301" y="108"/>
                    <a:pt x="276" y="33"/>
                    <a:pt x="201" y="8"/>
                  </a:cubicBezTo>
                  <a:cubicBezTo>
                    <a:pt x="187" y="3"/>
                    <a:pt x="173" y="1"/>
                    <a:pt x="16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10"/>
            <p:cNvSpPr/>
            <p:nvPr/>
          </p:nvSpPr>
          <p:spPr>
            <a:xfrm>
              <a:off x="3094750" y="623850"/>
              <a:ext cx="7550" cy="6750"/>
            </a:xfrm>
            <a:custGeom>
              <a:avLst/>
              <a:gdLst/>
              <a:ahLst/>
              <a:cxnLst/>
              <a:rect l="l" t="t" r="r" b="b"/>
              <a:pathLst>
                <a:path w="302" h="270" extrusionOk="0">
                  <a:moveTo>
                    <a:pt x="146" y="0"/>
                  </a:moveTo>
                  <a:cubicBezTo>
                    <a:pt x="92" y="0"/>
                    <a:pt x="45" y="28"/>
                    <a:pt x="26" y="85"/>
                  </a:cubicBezTo>
                  <a:cubicBezTo>
                    <a:pt x="1" y="160"/>
                    <a:pt x="26" y="235"/>
                    <a:pt x="101" y="260"/>
                  </a:cubicBezTo>
                  <a:cubicBezTo>
                    <a:pt x="120" y="267"/>
                    <a:pt x="139" y="270"/>
                    <a:pt x="157" y="270"/>
                  </a:cubicBezTo>
                  <a:cubicBezTo>
                    <a:pt x="211" y="270"/>
                    <a:pt x="258" y="242"/>
                    <a:pt x="277" y="185"/>
                  </a:cubicBezTo>
                  <a:cubicBezTo>
                    <a:pt x="302" y="110"/>
                    <a:pt x="251" y="35"/>
                    <a:pt x="201" y="10"/>
                  </a:cubicBezTo>
                  <a:cubicBezTo>
                    <a:pt x="183" y="3"/>
                    <a:pt x="164" y="0"/>
                    <a:pt x="14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10"/>
            <p:cNvSpPr/>
            <p:nvPr/>
          </p:nvSpPr>
          <p:spPr>
            <a:xfrm>
              <a:off x="3188125" y="690725"/>
              <a:ext cx="13175" cy="11550"/>
            </a:xfrm>
            <a:custGeom>
              <a:avLst/>
              <a:gdLst/>
              <a:ahLst/>
              <a:cxnLst/>
              <a:rect l="l" t="t" r="r" b="b"/>
              <a:pathLst>
                <a:path w="527" h="462" extrusionOk="0">
                  <a:moveTo>
                    <a:pt x="269" y="1"/>
                  </a:moveTo>
                  <a:cubicBezTo>
                    <a:pt x="167" y="1"/>
                    <a:pt x="70" y="68"/>
                    <a:pt x="50" y="167"/>
                  </a:cubicBezTo>
                  <a:cubicBezTo>
                    <a:pt x="0" y="292"/>
                    <a:pt x="75" y="417"/>
                    <a:pt x="201" y="442"/>
                  </a:cubicBezTo>
                  <a:cubicBezTo>
                    <a:pt x="227" y="455"/>
                    <a:pt x="256" y="462"/>
                    <a:pt x="285" y="462"/>
                  </a:cubicBezTo>
                  <a:cubicBezTo>
                    <a:pt x="370" y="462"/>
                    <a:pt x="458" y="410"/>
                    <a:pt x="476" y="317"/>
                  </a:cubicBezTo>
                  <a:cubicBezTo>
                    <a:pt x="527" y="192"/>
                    <a:pt x="451" y="67"/>
                    <a:pt x="351" y="16"/>
                  </a:cubicBezTo>
                  <a:cubicBezTo>
                    <a:pt x="324" y="6"/>
                    <a:pt x="296" y="1"/>
                    <a:pt x="26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10"/>
            <p:cNvSpPr/>
            <p:nvPr/>
          </p:nvSpPr>
          <p:spPr>
            <a:xfrm>
              <a:off x="3192500" y="554750"/>
              <a:ext cx="11925" cy="10850"/>
            </a:xfrm>
            <a:custGeom>
              <a:avLst/>
              <a:gdLst/>
              <a:ahLst/>
              <a:cxnLst/>
              <a:rect l="l" t="t" r="r" b="b"/>
              <a:pathLst>
                <a:path w="477" h="434" extrusionOk="0">
                  <a:moveTo>
                    <a:pt x="233" y="1"/>
                  </a:moveTo>
                  <a:cubicBezTo>
                    <a:pt x="150" y="1"/>
                    <a:pt x="65" y="64"/>
                    <a:pt x="26" y="142"/>
                  </a:cubicBezTo>
                  <a:cubicBezTo>
                    <a:pt x="1" y="267"/>
                    <a:pt x="51" y="393"/>
                    <a:pt x="176" y="418"/>
                  </a:cubicBezTo>
                  <a:cubicBezTo>
                    <a:pt x="198" y="429"/>
                    <a:pt x="221" y="434"/>
                    <a:pt x="245" y="434"/>
                  </a:cubicBezTo>
                  <a:cubicBezTo>
                    <a:pt x="328" y="434"/>
                    <a:pt x="413" y="371"/>
                    <a:pt x="452" y="292"/>
                  </a:cubicBezTo>
                  <a:cubicBezTo>
                    <a:pt x="477" y="167"/>
                    <a:pt x="427" y="42"/>
                    <a:pt x="301" y="17"/>
                  </a:cubicBezTo>
                  <a:cubicBezTo>
                    <a:pt x="279" y="6"/>
                    <a:pt x="256" y="1"/>
                    <a:pt x="233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10"/>
            <p:cNvSpPr/>
            <p:nvPr/>
          </p:nvSpPr>
          <p:spPr>
            <a:xfrm>
              <a:off x="2282100" y="697375"/>
              <a:ext cx="11300" cy="9900"/>
            </a:xfrm>
            <a:custGeom>
              <a:avLst/>
              <a:gdLst/>
              <a:ahLst/>
              <a:cxnLst/>
              <a:rect l="l" t="t" r="r" b="b"/>
              <a:pathLst>
                <a:path w="452" h="396" extrusionOk="0">
                  <a:moveTo>
                    <a:pt x="212" y="0"/>
                  </a:moveTo>
                  <a:cubicBezTo>
                    <a:pt x="175" y="0"/>
                    <a:pt x="136" y="8"/>
                    <a:pt x="101" y="26"/>
                  </a:cubicBezTo>
                  <a:cubicBezTo>
                    <a:pt x="25" y="101"/>
                    <a:pt x="0" y="227"/>
                    <a:pt x="51" y="302"/>
                  </a:cubicBezTo>
                  <a:cubicBezTo>
                    <a:pt x="96" y="362"/>
                    <a:pt x="160" y="396"/>
                    <a:pt x="220" y="396"/>
                  </a:cubicBezTo>
                  <a:cubicBezTo>
                    <a:pt x="259" y="396"/>
                    <a:pt x="297" y="382"/>
                    <a:pt x="326" y="352"/>
                  </a:cubicBezTo>
                  <a:cubicBezTo>
                    <a:pt x="426" y="302"/>
                    <a:pt x="452" y="176"/>
                    <a:pt x="376" y="76"/>
                  </a:cubicBezTo>
                  <a:cubicBezTo>
                    <a:pt x="344" y="28"/>
                    <a:pt x="280" y="0"/>
                    <a:pt x="212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10"/>
            <p:cNvSpPr/>
            <p:nvPr/>
          </p:nvSpPr>
          <p:spPr>
            <a:xfrm>
              <a:off x="2070950" y="665675"/>
              <a:ext cx="12550" cy="11225"/>
            </a:xfrm>
            <a:custGeom>
              <a:avLst/>
              <a:gdLst/>
              <a:ahLst/>
              <a:cxnLst/>
              <a:rect l="l" t="t" r="r" b="b"/>
              <a:pathLst>
                <a:path w="502" h="449" extrusionOk="0">
                  <a:moveTo>
                    <a:pt x="246" y="0"/>
                  </a:moveTo>
                  <a:cubicBezTo>
                    <a:pt x="151" y="0"/>
                    <a:pt x="65" y="68"/>
                    <a:pt x="25" y="166"/>
                  </a:cubicBezTo>
                  <a:cubicBezTo>
                    <a:pt x="0" y="267"/>
                    <a:pt x="50" y="392"/>
                    <a:pt x="176" y="442"/>
                  </a:cubicBezTo>
                  <a:cubicBezTo>
                    <a:pt x="192" y="446"/>
                    <a:pt x="210" y="448"/>
                    <a:pt x="227" y="448"/>
                  </a:cubicBezTo>
                  <a:cubicBezTo>
                    <a:pt x="316" y="448"/>
                    <a:pt x="410" y="396"/>
                    <a:pt x="451" y="292"/>
                  </a:cubicBezTo>
                  <a:cubicBezTo>
                    <a:pt x="501" y="191"/>
                    <a:pt x="426" y="66"/>
                    <a:pt x="326" y="16"/>
                  </a:cubicBezTo>
                  <a:cubicBezTo>
                    <a:pt x="299" y="5"/>
                    <a:pt x="272" y="0"/>
                    <a:pt x="24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10"/>
            <p:cNvSpPr/>
            <p:nvPr/>
          </p:nvSpPr>
          <p:spPr>
            <a:xfrm>
              <a:off x="2044000" y="732625"/>
              <a:ext cx="12550" cy="10925"/>
            </a:xfrm>
            <a:custGeom>
              <a:avLst/>
              <a:gdLst/>
              <a:ahLst/>
              <a:cxnLst/>
              <a:rect l="l" t="t" r="r" b="b"/>
              <a:pathLst>
                <a:path w="502" h="437" extrusionOk="0">
                  <a:moveTo>
                    <a:pt x="231" y="0"/>
                  </a:moveTo>
                  <a:cubicBezTo>
                    <a:pt x="143" y="0"/>
                    <a:pt x="69" y="52"/>
                    <a:pt x="51" y="145"/>
                  </a:cubicBezTo>
                  <a:cubicBezTo>
                    <a:pt x="1" y="270"/>
                    <a:pt x="76" y="396"/>
                    <a:pt x="176" y="421"/>
                  </a:cubicBezTo>
                  <a:cubicBezTo>
                    <a:pt x="203" y="432"/>
                    <a:pt x="231" y="437"/>
                    <a:pt x="257" y="437"/>
                  </a:cubicBezTo>
                  <a:cubicBezTo>
                    <a:pt x="351" y="437"/>
                    <a:pt x="432" y="374"/>
                    <a:pt x="452" y="295"/>
                  </a:cubicBezTo>
                  <a:cubicBezTo>
                    <a:pt x="502" y="170"/>
                    <a:pt x="427" y="45"/>
                    <a:pt x="326" y="20"/>
                  </a:cubicBezTo>
                  <a:cubicBezTo>
                    <a:pt x="294" y="7"/>
                    <a:pt x="262" y="0"/>
                    <a:pt x="231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10"/>
            <p:cNvSpPr/>
            <p:nvPr/>
          </p:nvSpPr>
          <p:spPr>
            <a:xfrm>
              <a:off x="2186225" y="670825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46" y="1"/>
                  </a:moveTo>
                  <a:cubicBezTo>
                    <a:pt x="92" y="1"/>
                    <a:pt x="45" y="29"/>
                    <a:pt x="26" y="86"/>
                  </a:cubicBezTo>
                  <a:cubicBezTo>
                    <a:pt x="1" y="161"/>
                    <a:pt x="26" y="236"/>
                    <a:pt x="101" y="261"/>
                  </a:cubicBezTo>
                  <a:cubicBezTo>
                    <a:pt x="115" y="266"/>
                    <a:pt x="129" y="268"/>
                    <a:pt x="142" y="268"/>
                  </a:cubicBezTo>
                  <a:cubicBezTo>
                    <a:pt x="202" y="268"/>
                    <a:pt x="256" y="227"/>
                    <a:pt x="276" y="186"/>
                  </a:cubicBezTo>
                  <a:cubicBezTo>
                    <a:pt x="302" y="111"/>
                    <a:pt x="251" y="35"/>
                    <a:pt x="201" y="10"/>
                  </a:cubicBezTo>
                  <a:cubicBezTo>
                    <a:pt x="182" y="4"/>
                    <a:pt x="164" y="1"/>
                    <a:pt x="146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10"/>
            <p:cNvSpPr/>
            <p:nvPr/>
          </p:nvSpPr>
          <p:spPr>
            <a:xfrm>
              <a:off x="2085350" y="699725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61" y="1"/>
                  </a:moveTo>
                  <a:cubicBezTo>
                    <a:pt x="101" y="1"/>
                    <a:pt x="46" y="46"/>
                    <a:pt x="26" y="108"/>
                  </a:cubicBezTo>
                  <a:cubicBezTo>
                    <a:pt x="1" y="158"/>
                    <a:pt x="26" y="258"/>
                    <a:pt x="101" y="258"/>
                  </a:cubicBezTo>
                  <a:cubicBezTo>
                    <a:pt x="120" y="264"/>
                    <a:pt x="139" y="267"/>
                    <a:pt x="157" y="267"/>
                  </a:cubicBezTo>
                  <a:cubicBezTo>
                    <a:pt x="211" y="267"/>
                    <a:pt x="258" y="239"/>
                    <a:pt x="276" y="183"/>
                  </a:cubicBezTo>
                  <a:cubicBezTo>
                    <a:pt x="301" y="108"/>
                    <a:pt x="276" y="32"/>
                    <a:pt x="201" y="7"/>
                  </a:cubicBezTo>
                  <a:cubicBezTo>
                    <a:pt x="188" y="3"/>
                    <a:pt x="175" y="1"/>
                    <a:pt x="161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10"/>
            <p:cNvSpPr/>
            <p:nvPr/>
          </p:nvSpPr>
          <p:spPr>
            <a:xfrm>
              <a:off x="2161800" y="658925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45" y="1"/>
                  </a:moveTo>
                  <a:cubicBezTo>
                    <a:pt x="91" y="1"/>
                    <a:pt x="44" y="29"/>
                    <a:pt x="25" y="85"/>
                  </a:cubicBezTo>
                  <a:cubicBezTo>
                    <a:pt x="0" y="161"/>
                    <a:pt x="50" y="236"/>
                    <a:pt x="101" y="261"/>
                  </a:cubicBezTo>
                  <a:cubicBezTo>
                    <a:pt x="114" y="265"/>
                    <a:pt x="128" y="267"/>
                    <a:pt x="142" y="267"/>
                  </a:cubicBezTo>
                  <a:cubicBezTo>
                    <a:pt x="202" y="267"/>
                    <a:pt x="256" y="227"/>
                    <a:pt x="276" y="186"/>
                  </a:cubicBezTo>
                  <a:cubicBezTo>
                    <a:pt x="301" y="110"/>
                    <a:pt x="276" y="35"/>
                    <a:pt x="201" y="10"/>
                  </a:cubicBezTo>
                  <a:cubicBezTo>
                    <a:pt x="182" y="4"/>
                    <a:pt x="163" y="1"/>
                    <a:pt x="145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10"/>
            <p:cNvSpPr/>
            <p:nvPr/>
          </p:nvSpPr>
          <p:spPr>
            <a:xfrm>
              <a:off x="2134225" y="708500"/>
              <a:ext cx="7550" cy="7250"/>
            </a:xfrm>
            <a:custGeom>
              <a:avLst/>
              <a:gdLst/>
              <a:ahLst/>
              <a:cxnLst/>
              <a:rect l="l" t="t" r="r" b="b"/>
              <a:pathLst>
                <a:path w="302" h="290" extrusionOk="0">
                  <a:moveTo>
                    <a:pt x="161" y="1"/>
                  </a:moveTo>
                  <a:cubicBezTo>
                    <a:pt x="101" y="1"/>
                    <a:pt x="46" y="46"/>
                    <a:pt x="26" y="107"/>
                  </a:cubicBezTo>
                  <a:cubicBezTo>
                    <a:pt x="1" y="183"/>
                    <a:pt x="26" y="258"/>
                    <a:pt x="101" y="283"/>
                  </a:cubicBezTo>
                  <a:cubicBezTo>
                    <a:pt x="114" y="287"/>
                    <a:pt x="127" y="289"/>
                    <a:pt x="140" y="289"/>
                  </a:cubicBezTo>
                  <a:cubicBezTo>
                    <a:pt x="201" y="289"/>
                    <a:pt x="256" y="244"/>
                    <a:pt x="276" y="183"/>
                  </a:cubicBezTo>
                  <a:cubicBezTo>
                    <a:pt x="301" y="107"/>
                    <a:pt x="276" y="32"/>
                    <a:pt x="201" y="7"/>
                  </a:cubicBezTo>
                  <a:cubicBezTo>
                    <a:pt x="188" y="3"/>
                    <a:pt x="174" y="1"/>
                    <a:pt x="161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10"/>
            <p:cNvSpPr/>
            <p:nvPr/>
          </p:nvSpPr>
          <p:spPr>
            <a:xfrm>
              <a:off x="2231975" y="639575"/>
              <a:ext cx="12550" cy="11000"/>
            </a:xfrm>
            <a:custGeom>
              <a:avLst/>
              <a:gdLst/>
              <a:ahLst/>
              <a:cxnLst/>
              <a:rect l="l" t="t" r="r" b="b"/>
              <a:pathLst>
                <a:path w="502" h="440" extrusionOk="0">
                  <a:moveTo>
                    <a:pt x="264" y="1"/>
                  </a:moveTo>
                  <a:cubicBezTo>
                    <a:pt x="161" y="1"/>
                    <a:pt x="67" y="53"/>
                    <a:pt x="25" y="158"/>
                  </a:cubicBezTo>
                  <a:cubicBezTo>
                    <a:pt x="0" y="258"/>
                    <a:pt x="50" y="383"/>
                    <a:pt x="176" y="433"/>
                  </a:cubicBezTo>
                  <a:cubicBezTo>
                    <a:pt x="197" y="437"/>
                    <a:pt x="218" y="440"/>
                    <a:pt x="238" y="440"/>
                  </a:cubicBezTo>
                  <a:cubicBezTo>
                    <a:pt x="340" y="440"/>
                    <a:pt x="431" y="387"/>
                    <a:pt x="451" y="283"/>
                  </a:cubicBezTo>
                  <a:cubicBezTo>
                    <a:pt x="502" y="183"/>
                    <a:pt x="426" y="57"/>
                    <a:pt x="326" y="7"/>
                  </a:cubicBezTo>
                  <a:cubicBezTo>
                    <a:pt x="305" y="3"/>
                    <a:pt x="284" y="1"/>
                    <a:pt x="264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10"/>
            <p:cNvSpPr/>
            <p:nvPr/>
          </p:nvSpPr>
          <p:spPr>
            <a:xfrm>
              <a:off x="2314050" y="591650"/>
              <a:ext cx="11300" cy="9925"/>
            </a:xfrm>
            <a:custGeom>
              <a:avLst/>
              <a:gdLst/>
              <a:ahLst/>
              <a:cxnLst/>
              <a:rect l="l" t="t" r="r" b="b"/>
              <a:pathLst>
                <a:path w="452" h="397" extrusionOk="0">
                  <a:moveTo>
                    <a:pt x="231" y="1"/>
                  </a:moveTo>
                  <a:cubicBezTo>
                    <a:pt x="193" y="1"/>
                    <a:pt x="156" y="15"/>
                    <a:pt x="126" y="45"/>
                  </a:cubicBezTo>
                  <a:cubicBezTo>
                    <a:pt x="26" y="95"/>
                    <a:pt x="1" y="220"/>
                    <a:pt x="76" y="320"/>
                  </a:cubicBezTo>
                  <a:cubicBezTo>
                    <a:pt x="108" y="369"/>
                    <a:pt x="172" y="396"/>
                    <a:pt x="233" y="396"/>
                  </a:cubicBezTo>
                  <a:cubicBezTo>
                    <a:pt x="267" y="396"/>
                    <a:pt x="300" y="388"/>
                    <a:pt x="326" y="370"/>
                  </a:cubicBezTo>
                  <a:cubicBezTo>
                    <a:pt x="427" y="295"/>
                    <a:pt x="452" y="170"/>
                    <a:pt x="377" y="95"/>
                  </a:cubicBezTo>
                  <a:cubicBezTo>
                    <a:pt x="346" y="34"/>
                    <a:pt x="288" y="1"/>
                    <a:pt x="231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10"/>
            <p:cNvSpPr/>
            <p:nvPr/>
          </p:nvSpPr>
          <p:spPr>
            <a:xfrm>
              <a:off x="2523950" y="622050"/>
              <a:ext cx="12550" cy="11225"/>
            </a:xfrm>
            <a:custGeom>
              <a:avLst/>
              <a:gdLst/>
              <a:ahLst/>
              <a:cxnLst/>
              <a:rect l="l" t="t" r="r" b="b"/>
              <a:pathLst>
                <a:path w="502" h="449" extrusionOk="0">
                  <a:moveTo>
                    <a:pt x="264" y="0"/>
                  </a:moveTo>
                  <a:cubicBezTo>
                    <a:pt x="162" y="0"/>
                    <a:pt x="72" y="52"/>
                    <a:pt x="51" y="157"/>
                  </a:cubicBezTo>
                  <a:cubicBezTo>
                    <a:pt x="1" y="257"/>
                    <a:pt x="76" y="382"/>
                    <a:pt x="176" y="433"/>
                  </a:cubicBezTo>
                  <a:cubicBezTo>
                    <a:pt x="203" y="443"/>
                    <a:pt x="230" y="448"/>
                    <a:pt x="255" y="448"/>
                  </a:cubicBezTo>
                  <a:cubicBezTo>
                    <a:pt x="350" y="448"/>
                    <a:pt x="432" y="381"/>
                    <a:pt x="452" y="282"/>
                  </a:cubicBezTo>
                  <a:cubicBezTo>
                    <a:pt x="502" y="182"/>
                    <a:pt x="427" y="57"/>
                    <a:pt x="326" y="6"/>
                  </a:cubicBezTo>
                  <a:cubicBezTo>
                    <a:pt x="306" y="2"/>
                    <a:pt x="285" y="0"/>
                    <a:pt x="264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10"/>
            <p:cNvSpPr/>
            <p:nvPr/>
          </p:nvSpPr>
          <p:spPr>
            <a:xfrm>
              <a:off x="2550900" y="555375"/>
              <a:ext cx="11925" cy="10950"/>
            </a:xfrm>
            <a:custGeom>
              <a:avLst/>
              <a:gdLst/>
              <a:ahLst/>
              <a:cxnLst/>
              <a:rect l="l" t="t" r="r" b="b"/>
              <a:pathLst>
                <a:path w="477" h="438" extrusionOk="0">
                  <a:moveTo>
                    <a:pt x="233" y="1"/>
                  </a:moveTo>
                  <a:cubicBezTo>
                    <a:pt x="149" y="1"/>
                    <a:pt x="65" y="64"/>
                    <a:pt x="25" y="142"/>
                  </a:cubicBezTo>
                  <a:cubicBezTo>
                    <a:pt x="0" y="267"/>
                    <a:pt x="50" y="393"/>
                    <a:pt x="176" y="418"/>
                  </a:cubicBezTo>
                  <a:cubicBezTo>
                    <a:pt x="202" y="431"/>
                    <a:pt x="229" y="437"/>
                    <a:pt x="257" y="437"/>
                  </a:cubicBezTo>
                  <a:cubicBezTo>
                    <a:pt x="336" y="437"/>
                    <a:pt x="414" y="385"/>
                    <a:pt x="451" y="293"/>
                  </a:cubicBezTo>
                  <a:cubicBezTo>
                    <a:pt x="477" y="167"/>
                    <a:pt x="426" y="42"/>
                    <a:pt x="301" y="17"/>
                  </a:cubicBezTo>
                  <a:cubicBezTo>
                    <a:pt x="279" y="6"/>
                    <a:pt x="256" y="1"/>
                    <a:pt x="233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10"/>
            <p:cNvSpPr/>
            <p:nvPr/>
          </p:nvSpPr>
          <p:spPr>
            <a:xfrm>
              <a:off x="2413675" y="621400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60" y="1"/>
                  </a:moveTo>
                  <a:cubicBezTo>
                    <a:pt x="100" y="1"/>
                    <a:pt x="46" y="42"/>
                    <a:pt x="26" y="83"/>
                  </a:cubicBezTo>
                  <a:cubicBezTo>
                    <a:pt x="1" y="158"/>
                    <a:pt x="26" y="233"/>
                    <a:pt x="101" y="258"/>
                  </a:cubicBezTo>
                  <a:cubicBezTo>
                    <a:pt x="120" y="264"/>
                    <a:pt x="138" y="267"/>
                    <a:pt x="156" y="267"/>
                  </a:cubicBezTo>
                  <a:cubicBezTo>
                    <a:pt x="210" y="267"/>
                    <a:pt x="257" y="239"/>
                    <a:pt x="276" y="183"/>
                  </a:cubicBezTo>
                  <a:cubicBezTo>
                    <a:pt x="301" y="108"/>
                    <a:pt x="251" y="32"/>
                    <a:pt x="201" y="7"/>
                  </a:cubicBezTo>
                  <a:cubicBezTo>
                    <a:pt x="187" y="3"/>
                    <a:pt x="173" y="1"/>
                    <a:pt x="16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10"/>
            <p:cNvSpPr/>
            <p:nvPr/>
          </p:nvSpPr>
          <p:spPr>
            <a:xfrm>
              <a:off x="2513925" y="592525"/>
              <a:ext cx="8175" cy="6675"/>
            </a:xfrm>
            <a:custGeom>
              <a:avLst/>
              <a:gdLst/>
              <a:ahLst/>
              <a:cxnLst/>
              <a:rect l="l" t="t" r="r" b="b"/>
              <a:pathLst>
                <a:path w="327" h="267" extrusionOk="0">
                  <a:moveTo>
                    <a:pt x="156" y="0"/>
                  </a:moveTo>
                  <a:cubicBezTo>
                    <a:pt x="106" y="0"/>
                    <a:pt x="44" y="28"/>
                    <a:pt x="26" y="85"/>
                  </a:cubicBezTo>
                  <a:cubicBezTo>
                    <a:pt x="1" y="160"/>
                    <a:pt x="51" y="235"/>
                    <a:pt x="126" y="260"/>
                  </a:cubicBezTo>
                  <a:cubicBezTo>
                    <a:pt x="139" y="265"/>
                    <a:pt x="153" y="267"/>
                    <a:pt x="166" y="267"/>
                  </a:cubicBezTo>
                  <a:cubicBezTo>
                    <a:pt x="226" y="267"/>
                    <a:pt x="281" y="222"/>
                    <a:pt x="301" y="160"/>
                  </a:cubicBezTo>
                  <a:cubicBezTo>
                    <a:pt x="326" y="110"/>
                    <a:pt x="276" y="10"/>
                    <a:pt x="201" y="10"/>
                  </a:cubicBezTo>
                  <a:cubicBezTo>
                    <a:pt x="189" y="3"/>
                    <a:pt x="173" y="0"/>
                    <a:pt x="15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10"/>
            <p:cNvSpPr/>
            <p:nvPr/>
          </p:nvSpPr>
          <p:spPr>
            <a:xfrm>
              <a:off x="2437475" y="633300"/>
              <a:ext cx="8175" cy="6700"/>
            </a:xfrm>
            <a:custGeom>
              <a:avLst/>
              <a:gdLst/>
              <a:ahLst/>
              <a:cxnLst/>
              <a:rect l="l" t="t" r="r" b="b"/>
              <a:pathLst>
                <a:path w="327" h="268" extrusionOk="0">
                  <a:moveTo>
                    <a:pt x="160" y="1"/>
                  </a:moveTo>
                  <a:cubicBezTo>
                    <a:pt x="100" y="1"/>
                    <a:pt x="46" y="42"/>
                    <a:pt x="26" y="83"/>
                  </a:cubicBezTo>
                  <a:cubicBezTo>
                    <a:pt x="1" y="158"/>
                    <a:pt x="51" y="233"/>
                    <a:pt x="126" y="258"/>
                  </a:cubicBezTo>
                  <a:cubicBezTo>
                    <a:pt x="145" y="265"/>
                    <a:pt x="164" y="268"/>
                    <a:pt x="182" y="268"/>
                  </a:cubicBezTo>
                  <a:cubicBezTo>
                    <a:pt x="236" y="268"/>
                    <a:pt x="283" y="239"/>
                    <a:pt x="302" y="183"/>
                  </a:cubicBezTo>
                  <a:cubicBezTo>
                    <a:pt x="327" y="108"/>
                    <a:pt x="277" y="33"/>
                    <a:pt x="201" y="8"/>
                  </a:cubicBezTo>
                  <a:cubicBezTo>
                    <a:pt x="188" y="3"/>
                    <a:pt x="174" y="1"/>
                    <a:pt x="16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10"/>
            <p:cNvSpPr/>
            <p:nvPr/>
          </p:nvSpPr>
          <p:spPr>
            <a:xfrm>
              <a:off x="2465050" y="583200"/>
              <a:ext cx="8175" cy="7225"/>
            </a:xfrm>
            <a:custGeom>
              <a:avLst/>
              <a:gdLst/>
              <a:ahLst/>
              <a:cxnLst/>
              <a:rect l="l" t="t" r="r" b="b"/>
              <a:pathLst>
                <a:path w="327" h="289" extrusionOk="0">
                  <a:moveTo>
                    <a:pt x="162" y="0"/>
                  </a:moveTo>
                  <a:cubicBezTo>
                    <a:pt x="101" y="0"/>
                    <a:pt x="46" y="45"/>
                    <a:pt x="26" y="107"/>
                  </a:cubicBezTo>
                  <a:cubicBezTo>
                    <a:pt x="1" y="182"/>
                    <a:pt x="51" y="257"/>
                    <a:pt x="126" y="282"/>
                  </a:cubicBezTo>
                  <a:cubicBezTo>
                    <a:pt x="139" y="287"/>
                    <a:pt x="153" y="289"/>
                    <a:pt x="166" y="289"/>
                  </a:cubicBezTo>
                  <a:cubicBezTo>
                    <a:pt x="226" y="289"/>
                    <a:pt x="281" y="244"/>
                    <a:pt x="301" y="182"/>
                  </a:cubicBezTo>
                  <a:cubicBezTo>
                    <a:pt x="327" y="107"/>
                    <a:pt x="276" y="32"/>
                    <a:pt x="201" y="7"/>
                  </a:cubicBezTo>
                  <a:cubicBezTo>
                    <a:pt x="188" y="2"/>
                    <a:pt x="175" y="0"/>
                    <a:pt x="162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10"/>
            <p:cNvSpPr/>
            <p:nvPr/>
          </p:nvSpPr>
          <p:spPr>
            <a:xfrm>
              <a:off x="2483225" y="506750"/>
              <a:ext cx="8175" cy="6675"/>
            </a:xfrm>
            <a:custGeom>
              <a:avLst/>
              <a:gdLst/>
              <a:ahLst/>
              <a:cxnLst/>
              <a:rect l="l" t="t" r="r" b="b"/>
              <a:pathLst>
                <a:path w="327" h="267" extrusionOk="0">
                  <a:moveTo>
                    <a:pt x="160" y="0"/>
                  </a:moveTo>
                  <a:cubicBezTo>
                    <a:pt x="100" y="0"/>
                    <a:pt x="46" y="41"/>
                    <a:pt x="26" y="82"/>
                  </a:cubicBezTo>
                  <a:cubicBezTo>
                    <a:pt x="1" y="157"/>
                    <a:pt x="51" y="233"/>
                    <a:pt x="126" y="258"/>
                  </a:cubicBezTo>
                  <a:cubicBezTo>
                    <a:pt x="138" y="264"/>
                    <a:pt x="154" y="267"/>
                    <a:pt x="171" y="267"/>
                  </a:cubicBezTo>
                  <a:cubicBezTo>
                    <a:pt x="221" y="267"/>
                    <a:pt x="282" y="239"/>
                    <a:pt x="301" y="182"/>
                  </a:cubicBezTo>
                  <a:cubicBezTo>
                    <a:pt x="326" y="107"/>
                    <a:pt x="276" y="32"/>
                    <a:pt x="201" y="7"/>
                  </a:cubicBezTo>
                  <a:cubicBezTo>
                    <a:pt x="187" y="2"/>
                    <a:pt x="173" y="0"/>
                    <a:pt x="160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10"/>
            <p:cNvSpPr/>
            <p:nvPr/>
          </p:nvSpPr>
          <p:spPr>
            <a:xfrm>
              <a:off x="2366050" y="511525"/>
              <a:ext cx="13200" cy="11550"/>
            </a:xfrm>
            <a:custGeom>
              <a:avLst/>
              <a:gdLst/>
              <a:ahLst/>
              <a:cxnLst/>
              <a:rect l="l" t="t" r="r" b="b"/>
              <a:pathLst>
                <a:path w="528" h="462" extrusionOk="0">
                  <a:moveTo>
                    <a:pt x="272" y="1"/>
                  </a:moveTo>
                  <a:cubicBezTo>
                    <a:pt x="176" y="1"/>
                    <a:pt x="90" y="68"/>
                    <a:pt x="51" y="167"/>
                  </a:cubicBezTo>
                  <a:cubicBezTo>
                    <a:pt x="1" y="292"/>
                    <a:pt x="76" y="417"/>
                    <a:pt x="201" y="443"/>
                  </a:cubicBezTo>
                  <a:cubicBezTo>
                    <a:pt x="234" y="455"/>
                    <a:pt x="266" y="462"/>
                    <a:pt x="297" y="462"/>
                  </a:cubicBezTo>
                  <a:cubicBezTo>
                    <a:pt x="386" y="462"/>
                    <a:pt x="465" y="410"/>
                    <a:pt x="502" y="317"/>
                  </a:cubicBezTo>
                  <a:cubicBezTo>
                    <a:pt x="527" y="192"/>
                    <a:pt x="477" y="67"/>
                    <a:pt x="352" y="16"/>
                  </a:cubicBezTo>
                  <a:cubicBezTo>
                    <a:pt x="325" y="6"/>
                    <a:pt x="298" y="1"/>
                    <a:pt x="272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10"/>
            <p:cNvSpPr/>
            <p:nvPr/>
          </p:nvSpPr>
          <p:spPr>
            <a:xfrm>
              <a:off x="2362925" y="648350"/>
              <a:ext cx="12550" cy="11000"/>
            </a:xfrm>
            <a:custGeom>
              <a:avLst/>
              <a:gdLst/>
              <a:ahLst/>
              <a:cxnLst/>
              <a:rect l="l" t="t" r="r" b="b"/>
              <a:pathLst>
                <a:path w="502" h="440" extrusionOk="0">
                  <a:moveTo>
                    <a:pt x="264" y="1"/>
                  </a:moveTo>
                  <a:cubicBezTo>
                    <a:pt x="162" y="1"/>
                    <a:pt x="71" y="53"/>
                    <a:pt x="51" y="158"/>
                  </a:cubicBezTo>
                  <a:cubicBezTo>
                    <a:pt x="0" y="258"/>
                    <a:pt x="51" y="383"/>
                    <a:pt x="176" y="433"/>
                  </a:cubicBezTo>
                  <a:cubicBezTo>
                    <a:pt x="197" y="437"/>
                    <a:pt x="218" y="439"/>
                    <a:pt x="238" y="439"/>
                  </a:cubicBezTo>
                  <a:cubicBezTo>
                    <a:pt x="340" y="439"/>
                    <a:pt x="431" y="387"/>
                    <a:pt x="452" y="283"/>
                  </a:cubicBezTo>
                  <a:cubicBezTo>
                    <a:pt x="502" y="183"/>
                    <a:pt x="427" y="57"/>
                    <a:pt x="326" y="7"/>
                  </a:cubicBezTo>
                  <a:cubicBezTo>
                    <a:pt x="305" y="3"/>
                    <a:pt x="285" y="1"/>
                    <a:pt x="264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876" name="Google Shape;1876;p10"/>
          <p:cNvPicPr preferRelativeResize="0"/>
          <p:nvPr/>
        </p:nvPicPr>
        <p:blipFill rotWithShape="1">
          <a:blip r:embed="rId3">
            <a:alphaModFix/>
          </a:blip>
          <a:srcRect l="12961" t="9062" r="37508" b="28948"/>
          <a:stretch/>
        </p:blipFill>
        <p:spPr>
          <a:xfrm>
            <a:off x="7904250" y="3621375"/>
            <a:ext cx="1625537" cy="135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7" name="Google Shape;1877;p10"/>
          <p:cNvPicPr preferRelativeResize="0"/>
          <p:nvPr/>
        </p:nvPicPr>
        <p:blipFill rotWithShape="1">
          <a:blip r:embed="rId3">
            <a:alphaModFix/>
          </a:blip>
          <a:srcRect l="12961" t="9062" r="37508" b="28948"/>
          <a:stretch/>
        </p:blipFill>
        <p:spPr>
          <a:xfrm>
            <a:off x="7683594" y="4423150"/>
            <a:ext cx="1138804" cy="95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8" name="Google Shape;1878;p10"/>
          <p:cNvPicPr preferRelativeResize="0"/>
          <p:nvPr/>
        </p:nvPicPr>
        <p:blipFill rotWithShape="1">
          <a:blip r:embed="rId3">
            <a:alphaModFix/>
          </a:blip>
          <a:srcRect l="12961" t="9062" r="37508" b="28948"/>
          <a:stretch/>
        </p:blipFill>
        <p:spPr>
          <a:xfrm>
            <a:off x="2230801" y="-698650"/>
            <a:ext cx="2341189" cy="195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9" name="Google Shape;1879;p10"/>
          <p:cNvPicPr preferRelativeResize="0"/>
          <p:nvPr/>
        </p:nvPicPr>
        <p:blipFill rotWithShape="1">
          <a:blip r:embed="rId4">
            <a:alphaModFix/>
          </a:blip>
          <a:srcRect l="61858" t="6889" r="10416" b="52222"/>
          <a:stretch/>
        </p:blipFill>
        <p:spPr>
          <a:xfrm rot="-5400000">
            <a:off x="7395262" y="-342664"/>
            <a:ext cx="2243152" cy="1861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0" name="Google Shape;1880;p10"/>
          <p:cNvPicPr preferRelativeResize="0"/>
          <p:nvPr/>
        </p:nvPicPr>
        <p:blipFill rotWithShape="1">
          <a:blip r:embed="rId4">
            <a:alphaModFix/>
          </a:blip>
          <a:srcRect l="6532" r="65742" b="47243"/>
          <a:stretch/>
        </p:blipFill>
        <p:spPr>
          <a:xfrm rot="5400000" flipH="1">
            <a:off x="-1086647" y="1418788"/>
            <a:ext cx="2497121" cy="2673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1" name="Google Shape;1881;p10"/>
          <p:cNvPicPr preferRelativeResize="0"/>
          <p:nvPr/>
        </p:nvPicPr>
        <p:blipFill rotWithShape="1">
          <a:blip r:embed="rId5">
            <a:alphaModFix/>
          </a:blip>
          <a:srcRect l="31365" t="27174" r="39875" b="46788"/>
          <a:stretch/>
        </p:blipFill>
        <p:spPr>
          <a:xfrm>
            <a:off x="7683600" y="4288550"/>
            <a:ext cx="626525" cy="56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2" name="Google Shape;1882;p10"/>
          <p:cNvPicPr preferRelativeResize="0"/>
          <p:nvPr/>
        </p:nvPicPr>
        <p:blipFill rotWithShape="1">
          <a:blip r:embed="rId5">
            <a:alphaModFix/>
          </a:blip>
          <a:srcRect l="31365" t="27174" r="39875" b="46788"/>
          <a:stretch/>
        </p:blipFill>
        <p:spPr>
          <a:xfrm>
            <a:off x="3667275" y="574950"/>
            <a:ext cx="626525" cy="56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3" name="Google Shape;1883;p10"/>
          <p:cNvPicPr preferRelativeResize="0"/>
          <p:nvPr/>
        </p:nvPicPr>
        <p:blipFill rotWithShape="1">
          <a:blip r:embed="rId3">
            <a:alphaModFix/>
          </a:blip>
          <a:srcRect l="12961" t="9062" r="37508" b="28948"/>
          <a:stretch/>
        </p:blipFill>
        <p:spPr>
          <a:xfrm>
            <a:off x="4145548" y="282600"/>
            <a:ext cx="731694" cy="610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84" name="Google Shape;1884;p10"/>
          <p:cNvSpPr txBox="1">
            <a:spLocks noGrp="1"/>
          </p:cNvSpPr>
          <p:nvPr>
            <p:ph type="title"/>
          </p:nvPr>
        </p:nvSpPr>
        <p:spPr>
          <a:xfrm>
            <a:off x="1941450" y="2571750"/>
            <a:ext cx="5261100" cy="1356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37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86" name="Google Shape;1886;p11"/>
          <p:cNvGrpSpPr/>
          <p:nvPr/>
        </p:nvGrpSpPr>
        <p:grpSpPr>
          <a:xfrm>
            <a:off x="-82548" y="-839767"/>
            <a:ext cx="9309350" cy="6813760"/>
            <a:chOff x="88159" y="-714797"/>
            <a:chExt cx="8967681" cy="6563684"/>
          </a:xfrm>
        </p:grpSpPr>
        <p:grpSp>
          <p:nvGrpSpPr>
            <p:cNvPr id="1887" name="Google Shape;1887;p11"/>
            <p:cNvGrpSpPr/>
            <p:nvPr/>
          </p:nvGrpSpPr>
          <p:grpSpPr>
            <a:xfrm rot="1486637">
              <a:off x="531444" y="-374807"/>
              <a:ext cx="2192988" cy="2597154"/>
              <a:chOff x="1859800" y="2828350"/>
              <a:chExt cx="733725" cy="868950"/>
            </a:xfrm>
          </p:grpSpPr>
          <p:sp>
            <p:nvSpPr>
              <p:cNvPr id="1888" name="Google Shape;1888;p11"/>
              <p:cNvSpPr/>
              <p:nvPr/>
            </p:nvSpPr>
            <p:spPr>
              <a:xfrm>
                <a:off x="2271450" y="3280650"/>
                <a:ext cx="15050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0" extrusionOk="0">
                    <a:moveTo>
                      <a:pt x="305" y="0"/>
                    </a:moveTo>
                    <a:cubicBezTo>
                      <a:pt x="171" y="0"/>
                      <a:pt x="48" y="95"/>
                      <a:pt x="25" y="229"/>
                    </a:cubicBezTo>
                    <a:cubicBezTo>
                      <a:pt x="0" y="380"/>
                      <a:pt x="101" y="530"/>
                      <a:pt x="251" y="555"/>
                    </a:cubicBezTo>
                    <a:cubicBezTo>
                      <a:pt x="266" y="558"/>
                      <a:pt x="282" y="559"/>
                      <a:pt x="297" y="559"/>
                    </a:cubicBezTo>
                    <a:cubicBezTo>
                      <a:pt x="431" y="559"/>
                      <a:pt x="554" y="465"/>
                      <a:pt x="577" y="330"/>
                    </a:cubicBezTo>
                    <a:cubicBezTo>
                      <a:pt x="602" y="179"/>
                      <a:pt x="502" y="29"/>
                      <a:pt x="351" y="4"/>
                    </a:cubicBezTo>
                    <a:cubicBezTo>
                      <a:pt x="336" y="1"/>
                      <a:pt x="320" y="0"/>
                      <a:pt x="30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9" name="Google Shape;1889;p11"/>
              <p:cNvSpPr/>
              <p:nvPr/>
            </p:nvSpPr>
            <p:spPr>
              <a:xfrm>
                <a:off x="2503900" y="3095025"/>
                <a:ext cx="1757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17" extrusionOk="0">
                    <a:moveTo>
                      <a:pt x="344" y="1"/>
                    </a:moveTo>
                    <a:cubicBezTo>
                      <a:pt x="297" y="1"/>
                      <a:pt x="248" y="12"/>
                      <a:pt x="201" y="35"/>
                    </a:cubicBezTo>
                    <a:cubicBezTo>
                      <a:pt x="51" y="111"/>
                      <a:pt x="1" y="311"/>
                      <a:pt x="76" y="436"/>
                    </a:cubicBezTo>
                    <a:cubicBezTo>
                      <a:pt x="131" y="546"/>
                      <a:pt x="240" y="616"/>
                      <a:pt x="353" y="616"/>
                    </a:cubicBezTo>
                    <a:cubicBezTo>
                      <a:pt x="394" y="616"/>
                      <a:pt x="437" y="607"/>
                      <a:pt x="477" y="587"/>
                    </a:cubicBezTo>
                    <a:cubicBezTo>
                      <a:pt x="627" y="487"/>
                      <a:pt x="702" y="311"/>
                      <a:pt x="602" y="161"/>
                    </a:cubicBezTo>
                    <a:cubicBezTo>
                      <a:pt x="550" y="57"/>
                      <a:pt x="451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0" name="Google Shape;1890;p11"/>
              <p:cNvSpPr/>
              <p:nvPr/>
            </p:nvSpPr>
            <p:spPr>
              <a:xfrm>
                <a:off x="2461300" y="3003550"/>
                <a:ext cx="175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2" extrusionOk="0">
                    <a:moveTo>
                      <a:pt x="350" y="1"/>
                    </a:moveTo>
                    <a:cubicBezTo>
                      <a:pt x="299" y="1"/>
                      <a:pt x="247" y="12"/>
                      <a:pt x="201" y="35"/>
                    </a:cubicBezTo>
                    <a:cubicBezTo>
                      <a:pt x="50" y="110"/>
                      <a:pt x="0" y="311"/>
                      <a:pt x="76" y="461"/>
                    </a:cubicBezTo>
                    <a:cubicBezTo>
                      <a:pt x="127" y="565"/>
                      <a:pt x="239" y="621"/>
                      <a:pt x="353" y="621"/>
                    </a:cubicBezTo>
                    <a:cubicBezTo>
                      <a:pt x="404" y="621"/>
                      <a:pt x="455" y="610"/>
                      <a:pt x="502" y="587"/>
                    </a:cubicBezTo>
                    <a:cubicBezTo>
                      <a:pt x="652" y="511"/>
                      <a:pt x="702" y="311"/>
                      <a:pt x="627" y="161"/>
                    </a:cubicBezTo>
                    <a:cubicBezTo>
                      <a:pt x="575" y="57"/>
                      <a:pt x="463" y="1"/>
                      <a:pt x="35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1" name="Google Shape;1891;p11"/>
              <p:cNvSpPr/>
              <p:nvPr/>
            </p:nvSpPr>
            <p:spPr>
              <a:xfrm>
                <a:off x="2396125" y="3210050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198" y="1"/>
                    </a:moveTo>
                    <a:cubicBezTo>
                      <a:pt x="172" y="1"/>
                      <a:pt x="147" y="7"/>
                      <a:pt x="126" y="21"/>
                    </a:cubicBezTo>
                    <a:cubicBezTo>
                      <a:pt x="26" y="71"/>
                      <a:pt x="1" y="196"/>
                      <a:pt x="51" y="297"/>
                    </a:cubicBezTo>
                    <a:cubicBezTo>
                      <a:pt x="87" y="351"/>
                      <a:pt x="149" y="392"/>
                      <a:pt x="219" y="392"/>
                    </a:cubicBezTo>
                    <a:cubicBezTo>
                      <a:pt x="246" y="392"/>
                      <a:pt x="274" y="386"/>
                      <a:pt x="302" y="372"/>
                    </a:cubicBezTo>
                    <a:cubicBezTo>
                      <a:pt x="402" y="322"/>
                      <a:pt x="427" y="196"/>
                      <a:pt x="377" y="96"/>
                    </a:cubicBezTo>
                    <a:cubicBezTo>
                      <a:pt x="341" y="42"/>
                      <a:pt x="265" y="1"/>
                      <a:pt x="19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2" name="Google Shape;1892;p11"/>
              <p:cNvSpPr/>
              <p:nvPr/>
            </p:nvSpPr>
            <p:spPr>
              <a:xfrm>
                <a:off x="2462550" y="307960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31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51" y="76"/>
                      <a:pt x="0" y="176"/>
                      <a:pt x="51" y="276"/>
                    </a:cubicBezTo>
                    <a:cubicBezTo>
                      <a:pt x="84" y="343"/>
                      <a:pt x="151" y="377"/>
                      <a:pt x="221" y="377"/>
                    </a:cubicBezTo>
                    <a:cubicBezTo>
                      <a:pt x="257" y="377"/>
                      <a:pt x="293" y="368"/>
                      <a:pt x="326" y="352"/>
                    </a:cubicBezTo>
                    <a:cubicBezTo>
                      <a:pt x="401" y="302"/>
                      <a:pt x="452" y="201"/>
                      <a:pt x="401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3" name="Google Shape;1893;p11"/>
              <p:cNvSpPr/>
              <p:nvPr/>
            </p:nvSpPr>
            <p:spPr>
              <a:xfrm>
                <a:off x="2431225" y="3196900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209" y="0"/>
                    </a:moveTo>
                    <a:cubicBezTo>
                      <a:pt x="182" y="0"/>
                      <a:pt x="154" y="7"/>
                      <a:pt x="126" y="21"/>
                    </a:cubicBezTo>
                    <a:cubicBezTo>
                      <a:pt x="25" y="71"/>
                      <a:pt x="0" y="196"/>
                      <a:pt x="50" y="296"/>
                    </a:cubicBezTo>
                    <a:cubicBezTo>
                      <a:pt x="87" y="350"/>
                      <a:pt x="162" y="392"/>
                      <a:pt x="229" y="392"/>
                    </a:cubicBezTo>
                    <a:cubicBezTo>
                      <a:pt x="255" y="392"/>
                      <a:pt x="280" y="385"/>
                      <a:pt x="301" y="371"/>
                    </a:cubicBezTo>
                    <a:cubicBezTo>
                      <a:pt x="401" y="321"/>
                      <a:pt x="426" y="196"/>
                      <a:pt x="376" y="96"/>
                    </a:cubicBezTo>
                    <a:cubicBezTo>
                      <a:pt x="340" y="42"/>
                      <a:pt x="278" y="0"/>
                      <a:pt x="20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4" name="Google Shape;1894;p11"/>
              <p:cNvSpPr/>
              <p:nvPr/>
            </p:nvSpPr>
            <p:spPr>
              <a:xfrm>
                <a:off x="2406775" y="3120950"/>
                <a:ext cx="106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7" extrusionOk="0">
                    <a:moveTo>
                      <a:pt x="225" y="1"/>
                    </a:moveTo>
                    <a:cubicBezTo>
                      <a:pt x="193" y="1"/>
                      <a:pt x="160" y="9"/>
                      <a:pt x="126" y="26"/>
                    </a:cubicBezTo>
                    <a:cubicBezTo>
                      <a:pt x="26" y="76"/>
                      <a:pt x="1" y="176"/>
                      <a:pt x="51" y="277"/>
                    </a:cubicBezTo>
                    <a:cubicBezTo>
                      <a:pt x="84" y="343"/>
                      <a:pt x="151" y="377"/>
                      <a:pt x="214" y="377"/>
                    </a:cubicBezTo>
                    <a:cubicBezTo>
                      <a:pt x="246" y="377"/>
                      <a:pt x="277" y="368"/>
                      <a:pt x="302" y="352"/>
                    </a:cubicBezTo>
                    <a:cubicBezTo>
                      <a:pt x="402" y="302"/>
                      <a:pt x="427" y="201"/>
                      <a:pt x="377" y="101"/>
                    </a:cubicBezTo>
                    <a:cubicBezTo>
                      <a:pt x="343" y="34"/>
                      <a:pt x="288" y="1"/>
                      <a:pt x="22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5" name="Google Shape;1895;p11"/>
              <p:cNvSpPr/>
              <p:nvPr/>
            </p:nvSpPr>
            <p:spPr>
              <a:xfrm>
                <a:off x="2346000" y="3028975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209" y="1"/>
                    </a:moveTo>
                    <a:cubicBezTo>
                      <a:pt x="182" y="1"/>
                      <a:pt x="154" y="7"/>
                      <a:pt x="126" y="21"/>
                    </a:cubicBezTo>
                    <a:cubicBezTo>
                      <a:pt x="26" y="71"/>
                      <a:pt x="1" y="196"/>
                      <a:pt x="51" y="296"/>
                    </a:cubicBezTo>
                    <a:cubicBezTo>
                      <a:pt x="87" y="351"/>
                      <a:pt x="162" y="392"/>
                      <a:pt x="230" y="392"/>
                    </a:cubicBezTo>
                    <a:cubicBezTo>
                      <a:pt x="256" y="392"/>
                      <a:pt x="281" y="386"/>
                      <a:pt x="302" y="372"/>
                    </a:cubicBezTo>
                    <a:cubicBezTo>
                      <a:pt x="402" y="321"/>
                      <a:pt x="427" y="196"/>
                      <a:pt x="377" y="96"/>
                    </a:cubicBezTo>
                    <a:cubicBezTo>
                      <a:pt x="341" y="42"/>
                      <a:pt x="278" y="1"/>
                      <a:pt x="20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6" name="Google Shape;1896;p11"/>
              <p:cNvSpPr/>
              <p:nvPr/>
            </p:nvSpPr>
            <p:spPr>
              <a:xfrm>
                <a:off x="2240125" y="3149275"/>
                <a:ext cx="1817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652" extrusionOk="0">
                    <a:moveTo>
                      <a:pt x="364" y="0"/>
                    </a:moveTo>
                    <a:cubicBezTo>
                      <a:pt x="311" y="0"/>
                      <a:pt x="256" y="14"/>
                      <a:pt x="201" y="46"/>
                    </a:cubicBezTo>
                    <a:cubicBezTo>
                      <a:pt x="50" y="121"/>
                      <a:pt x="0" y="322"/>
                      <a:pt x="75" y="472"/>
                    </a:cubicBezTo>
                    <a:cubicBezTo>
                      <a:pt x="130" y="582"/>
                      <a:pt x="253" y="652"/>
                      <a:pt x="373" y="652"/>
                    </a:cubicBezTo>
                    <a:cubicBezTo>
                      <a:pt x="417" y="652"/>
                      <a:pt x="461" y="642"/>
                      <a:pt x="501" y="622"/>
                    </a:cubicBezTo>
                    <a:cubicBezTo>
                      <a:pt x="677" y="522"/>
                      <a:pt x="727" y="322"/>
                      <a:pt x="652" y="171"/>
                    </a:cubicBezTo>
                    <a:cubicBezTo>
                      <a:pt x="583" y="68"/>
                      <a:pt x="479" y="0"/>
                      <a:pt x="36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7" name="Google Shape;1897;p11"/>
              <p:cNvSpPr/>
              <p:nvPr/>
            </p:nvSpPr>
            <p:spPr>
              <a:xfrm>
                <a:off x="2376075" y="3284250"/>
                <a:ext cx="175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2" extrusionOk="0">
                    <a:moveTo>
                      <a:pt x="344" y="1"/>
                    </a:moveTo>
                    <a:cubicBezTo>
                      <a:pt x="297" y="1"/>
                      <a:pt x="248" y="12"/>
                      <a:pt x="201" y="35"/>
                    </a:cubicBezTo>
                    <a:cubicBezTo>
                      <a:pt x="51" y="111"/>
                      <a:pt x="1" y="311"/>
                      <a:pt x="76" y="461"/>
                    </a:cubicBezTo>
                    <a:cubicBezTo>
                      <a:pt x="128" y="565"/>
                      <a:pt x="228" y="621"/>
                      <a:pt x="334" y="621"/>
                    </a:cubicBezTo>
                    <a:cubicBezTo>
                      <a:pt x="381" y="621"/>
                      <a:pt x="430" y="610"/>
                      <a:pt x="477" y="587"/>
                    </a:cubicBezTo>
                    <a:cubicBezTo>
                      <a:pt x="627" y="512"/>
                      <a:pt x="703" y="311"/>
                      <a:pt x="602" y="161"/>
                    </a:cubicBezTo>
                    <a:cubicBezTo>
                      <a:pt x="550" y="57"/>
                      <a:pt x="451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8" name="Google Shape;1898;p11"/>
              <p:cNvSpPr/>
              <p:nvPr/>
            </p:nvSpPr>
            <p:spPr>
              <a:xfrm>
                <a:off x="1891750" y="3615225"/>
                <a:ext cx="1442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577" h="560" extrusionOk="0">
                    <a:moveTo>
                      <a:pt x="280" y="1"/>
                    </a:moveTo>
                    <a:cubicBezTo>
                      <a:pt x="151" y="1"/>
                      <a:pt x="48" y="95"/>
                      <a:pt x="25" y="230"/>
                    </a:cubicBezTo>
                    <a:cubicBezTo>
                      <a:pt x="0" y="380"/>
                      <a:pt x="101" y="531"/>
                      <a:pt x="251" y="556"/>
                    </a:cubicBezTo>
                    <a:cubicBezTo>
                      <a:pt x="266" y="558"/>
                      <a:pt x="282" y="560"/>
                      <a:pt x="297" y="560"/>
                    </a:cubicBezTo>
                    <a:cubicBezTo>
                      <a:pt x="426" y="560"/>
                      <a:pt x="529" y="465"/>
                      <a:pt x="552" y="330"/>
                    </a:cubicBezTo>
                    <a:cubicBezTo>
                      <a:pt x="577" y="180"/>
                      <a:pt x="476" y="30"/>
                      <a:pt x="326" y="4"/>
                    </a:cubicBezTo>
                    <a:cubicBezTo>
                      <a:pt x="311" y="2"/>
                      <a:pt x="295" y="1"/>
                      <a:pt x="28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9" name="Google Shape;1899;p11"/>
              <p:cNvSpPr/>
              <p:nvPr/>
            </p:nvSpPr>
            <p:spPr>
              <a:xfrm>
                <a:off x="2123575" y="3429625"/>
                <a:ext cx="17575" cy="1540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16" extrusionOk="0">
                    <a:moveTo>
                      <a:pt x="350" y="0"/>
                    </a:moveTo>
                    <a:cubicBezTo>
                      <a:pt x="299" y="0"/>
                      <a:pt x="248" y="12"/>
                      <a:pt x="201" y="35"/>
                    </a:cubicBezTo>
                    <a:cubicBezTo>
                      <a:pt x="51" y="110"/>
                      <a:pt x="1" y="311"/>
                      <a:pt x="76" y="436"/>
                    </a:cubicBezTo>
                    <a:cubicBezTo>
                      <a:pt x="131" y="546"/>
                      <a:pt x="253" y="616"/>
                      <a:pt x="373" y="616"/>
                    </a:cubicBezTo>
                    <a:cubicBezTo>
                      <a:pt x="418" y="616"/>
                      <a:pt x="461" y="606"/>
                      <a:pt x="502" y="586"/>
                    </a:cubicBezTo>
                    <a:cubicBezTo>
                      <a:pt x="652" y="486"/>
                      <a:pt x="702" y="311"/>
                      <a:pt x="627" y="160"/>
                    </a:cubicBezTo>
                    <a:cubicBezTo>
                      <a:pt x="575" y="56"/>
                      <a:pt x="464" y="0"/>
                      <a:pt x="35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0" name="Google Shape;1900;p11"/>
              <p:cNvSpPr/>
              <p:nvPr/>
            </p:nvSpPr>
            <p:spPr>
              <a:xfrm>
                <a:off x="2080975" y="3338150"/>
                <a:ext cx="17550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621" extrusionOk="0">
                    <a:moveTo>
                      <a:pt x="369" y="0"/>
                    </a:moveTo>
                    <a:cubicBezTo>
                      <a:pt x="321" y="0"/>
                      <a:pt x="272" y="11"/>
                      <a:pt x="226" y="35"/>
                    </a:cubicBezTo>
                    <a:cubicBezTo>
                      <a:pt x="75" y="110"/>
                      <a:pt x="0" y="310"/>
                      <a:pt x="75" y="461"/>
                    </a:cubicBezTo>
                    <a:cubicBezTo>
                      <a:pt x="145" y="565"/>
                      <a:pt x="250" y="621"/>
                      <a:pt x="358" y="621"/>
                    </a:cubicBezTo>
                    <a:cubicBezTo>
                      <a:pt x="406" y="621"/>
                      <a:pt x="455" y="609"/>
                      <a:pt x="501" y="586"/>
                    </a:cubicBezTo>
                    <a:cubicBezTo>
                      <a:pt x="652" y="511"/>
                      <a:pt x="702" y="310"/>
                      <a:pt x="627" y="160"/>
                    </a:cubicBezTo>
                    <a:cubicBezTo>
                      <a:pt x="575" y="56"/>
                      <a:pt x="475" y="0"/>
                      <a:pt x="36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1" name="Google Shape;1901;p11"/>
              <p:cNvSpPr/>
              <p:nvPr/>
            </p:nvSpPr>
            <p:spPr>
              <a:xfrm>
                <a:off x="2015800" y="3544650"/>
                <a:ext cx="11300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2" extrusionOk="0">
                    <a:moveTo>
                      <a:pt x="214" y="0"/>
                    </a:moveTo>
                    <a:cubicBezTo>
                      <a:pt x="184" y="0"/>
                      <a:pt x="154" y="6"/>
                      <a:pt x="126" y="20"/>
                    </a:cubicBezTo>
                    <a:cubicBezTo>
                      <a:pt x="26" y="71"/>
                      <a:pt x="1" y="196"/>
                      <a:pt x="51" y="296"/>
                    </a:cubicBezTo>
                    <a:cubicBezTo>
                      <a:pt x="87" y="350"/>
                      <a:pt x="162" y="391"/>
                      <a:pt x="229" y="391"/>
                    </a:cubicBezTo>
                    <a:cubicBezTo>
                      <a:pt x="256" y="391"/>
                      <a:pt x="280" y="385"/>
                      <a:pt x="301" y="371"/>
                    </a:cubicBezTo>
                    <a:cubicBezTo>
                      <a:pt x="402" y="321"/>
                      <a:pt x="452" y="196"/>
                      <a:pt x="402" y="96"/>
                    </a:cubicBezTo>
                    <a:cubicBezTo>
                      <a:pt x="366" y="41"/>
                      <a:pt x="290" y="0"/>
                      <a:pt x="21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2" name="Google Shape;1902;p11"/>
              <p:cNvSpPr/>
              <p:nvPr/>
            </p:nvSpPr>
            <p:spPr>
              <a:xfrm>
                <a:off x="2082850" y="3414200"/>
                <a:ext cx="106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7" extrusionOk="0">
                    <a:moveTo>
                      <a:pt x="224" y="0"/>
                    </a:moveTo>
                    <a:cubicBezTo>
                      <a:pt x="193" y="0"/>
                      <a:pt x="159" y="9"/>
                      <a:pt x="126" y="25"/>
                    </a:cubicBezTo>
                    <a:cubicBezTo>
                      <a:pt x="25" y="75"/>
                      <a:pt x="0" y="176"/>
                      <a:pt x="51" y="276"/>
                    </a:cubicBezTo>
                    <a:cubicBezTo>
                      <a:pt x="84" y="343"/>
                      <a:pt x="140" y="376"/>
                      <a:pt x="203" y="376"/>
                    </a:cubicBezTo>
                    <a:cubicBezTo>
                      <a:pt x="234" y="376"/>
                      <a:pt x="268" y="368"/>
                      <a:pt x="301" y="351"/>
                    </a:cubicBezTo>
                    <a:cubicBezTo>
                      <a:pt x="401" y="301"/>
                      <a:pt x="426" y="201"/>
                      <a:pt x="376" y="101"/>
                    </a:cubicBezTo>
                    <a:cubicBezTo>
                      <a:pt x="343" y="34"/>
                      <a:pt x="287" y="0"/>
                      <a:pt x="22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3" name="Google Shape;1903;p11"/>
              <p:cNvSpPr/>
              <p:nvPr/>
            </p:nvSpPr>
            <p:spPr>
              <a:xfrm>
                <a:off x="2050900" y="3531475"/>
                <a:ext cx="11300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3" extrusionOk="0">
                    <a:moveTo>
                      <a:pt x="223" y="1"/>
                    </a:moveTo>
                    <a:cubicBezTo>
                      <a:pt x="196" y="1"/>
                      <a:pt x="172" y="7"/>
                      <a:pt x="151" y="21"/>
                    </a:cubicBezTo>
                    <a:cubicBezTo>
                      <a:pt x="50" y="71"/>
                      <a:pt x="0" y="197"/>
                      <a:pt x="50" y="297"/>
                    </a:cubicBezTo>
                    <a:cubicBezTo>
                      <a:pt x="86" y="351"/>
                      <a:pt x="162" y="392"/>
                      <a:pt x="238" y="392"/>
                    </a:cubicBezTo>
                    <a:cubicBezTo>
                      <a:pt x="268" y="392"/>
                      <a:pt x="298" y="386"/>
                      <a:pt x="326" y="372"/>
                    </a:cubicBezTo>
                    <a:cubicBezTo>
                      <a:pt x="426" y="322"/>
                      <a:pt x="451" y="197"/>
                      <a:pt x="401" y="96"/>
                    </a:cubicBezTo>
                    <a:cubicBezTo>
                      <a:pt x="365" y="42"/>
                      <a:pt x="290" y="1"/>
                      <a:pt x="22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4" name="Google Shape;1904;p11"/>
              <p:cNvSpPr/>
              <p:nvPr/>
            </p:nvSpPr>
            <p:spPr>
              <a:xfrm>
                <a:off x="2026450" y="345555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38" y="0"/>
                    </a:moveTo>
                    <a:cubicBezTo>
                      <a:pt x="207" y="0"/>
                      <a:pt x="176" y="9"/>
                      <a:pt x="151" y="26"/>
                    </a:cubicBezTo>
                    <a:cubicBezTo>
                      <a:pt x="51" y="76"/>
                      <a:pt x="1" y="176"/>
                      <a:pt x="51" y="276"/>
                    </a:cubicBezTo>
                    <a:cubicBezTo>
                      <a:pt x="84" y="343"/>
                      <a:pt x="151" y="376"/>
                      <a:pt x="222" y="376"/>
                    </a:cubicBezTo>
                    <a:cubicBezTo>
                      <a:pt x="257" y="376"/>
                      <a:pt x="293" y="368"/>
                      <a:pt x="327" y="351"/>
                    </a:cubicBezTo>
                    <a:cubicBezTo>
                      <a:pt x="427" y="301"/>
                      <a:pt x="452" y="201"/>
                      <a:pt x="402" y="101"/>
                    </a:cubicBezTo>
                    <a:cubicBezTo>
                      <a:pt x="368" y="34"/>
                      <a:pt x="302" y="0"/>
                      <a:pt x="23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5" name="Google Shape;1905;p11"/>
              <p:cNvSpPr/>
              <p:nvPr/>
            </p:nvSpPr>
            <p:spPr>
              <a:xfrm>
                <a:off x="1965675" y="3363575"/>
                <a:ext cx="11300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2" extrusionOk="0">
                    <a:moveTo>
                      <a:pt x="223" y="0"/>
                    </a:moveTo>
                    <a:cubicBezTo>
                      <a:pt x="197" y="0"/>
                      <a:pt x="172" y="6"/>
                      <a:pt x="151" y="20"/>
                    </a:cubicBezTo>
                    <a:cubicBezTo>
                      <a:pt x="51" y="70"/>
                      <a:pt x="1" y="196"/>
                      <a:pt x="51" y="296"/>
                    </a:cubicBezTo>
                    <a:cubicBezTo>
                      <a:pt x="87" y="350"/>
                      <a:pt x="162" y="391"/>
                      <a:pt x="239" y="391"/>
                    </a:cubicBezTo>
                    <a:cubicBezTo>
                      <a:pt x="269" y="391"/>
                      <a:pt x="298" y="385"/>
                      <a:pt x="326" y="371"/>
                    </a:cubicBezTo>
                    <a:cubicBezTo>
                      <a:pt x="427" y="321"/>
                      <a:pt x="452" y="196"/>
                      <a:pt x="402" y="95"/>
                    </a:cubicBezTo>
                    <a:cubicBezTo>
                      <a:pt x="366" y="41"/>
                      <a:pt x="290" y="0"/>
                      <a:pt x="22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6" name="Google Shape;1906;p11"/>
              <p:cNvSpPr/>
              <p:nvPr/>
            </p:nvSpPr>
            <p:spPr>
              <a:xfrm>
                <a:off x="1859800" y="3483850"/>
                <a:ext cx="18800" cy="16325"/>
              </a:xfrm>
              <a:custGeom>
                <a:avLst/>
                <a:gdLst/>
                <a:ahLst/>
                <a:cxnLst/>
                <a:rect l="l" t="t" r="r" b="b"/>
                <a:pathLst>
                  <a:path w="752" h="653" extrusionOk="0">
                    <a:moveTo>
                      <a:pt x="377" y="1"/>
                    </a:moveTo>
                    <a:cubicBezTo>
                      <a:pt x="325" y="1"/>
                      <a:pt x="273" y="15"/>
                      <a:pt x="226" y="46"/>
                    </a:cubicBezTo>
                    <a:cubicBezTo>
                      <a:pt x="50" y="122"/>
                      <a:pt x="0" y="322"/>
                      <a:pt x="75" y="472"/>
                    </a:cubicBezTo>
                    <a:cubicBezTo>
                      <a:pt x="149" y="583"/>
                      <a:pt x="276" y="652"/>
                      <a:pt x="398" y="652"/>
                    </a:cubicBezTo>
                    <a:cubicBezTo>
                      <a:pt x="442" y="652"/>
                      <a:pt x="486" y="643"/>
                      <a:pt x="526" y="623"/>
                    </a:cubicBezTo>
                    <a:cubicBezTo>
                      <a:pt x="677" y="523"/>
                      <a:pt x="752" y="322"/>
                      <a:pt x="652" y="172"/>
                    </a:cubicBezTo>
                    <a:cubicBezTo>
                      <a:pt x="600" y="69"/>
                      <a:pt x="490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7" name="Google Shape;1907;p11"/>
              <p:cNvSpPr/>
              <p:nvPr/>
            </p:nvSpPr>
            <p:spPr>
              <a:xfrm>
                <a:off x="1995750" y="3618850"/>
                <a:ext cx="1757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1" extrusionOk="0">
                    <a:moveTo>
                      <a:pt x="350" y="0"/>
                    </a:moveTo>
                    <a:cubicBezTo>
                      <a:pt x="299" y="0"/>
                      <a:pt x="248" y="12"/>
                      <a:pt x="201" y="35"/>
                    </a:cubicBezTo>
                    <a:cubicBezTo>
                      <a:pt x="51" y="110"/>
                      <a:pt x="1" y="311"/>
                      <a:pt x="76" y="461"/>
                    </a:cubicBezTo>
                    <a:cubicBezTo>
                      <a:pt x="128" y="565"/>
                      <a:pt x="239" y="621"/>
                      <a:pt x="353" y="621"/>
                    </a:cubicBezTo>
                    <a:cubicBezTo>
                      <a:pt x="404" y="621"/>
                      <a:pt x="455" y="610"/>
                      <a:pt x="502" y="586"/>
                    </a:cubicBezTo>
                    <a:cubicBezTo>
                      <a:pt x="652" y="511"/>
                      <a:pt x="702" y="311"/>
                      <a:pt x="627" y="160"/>
                    </a:cubicBezTo>
                    <a:cubicBezTo>
                      <a:pt x="575" y="56"/>
                      <a:pt x="464" y="0"/>
                      <a:pt x="35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8" name="Google Shape;1908;p11"/>
              <p:cNvSpPr/>
              <p:nvPr/>
            </p:nvSpPr>
            <p:spPr>
              <a:xfrm>
                <a:off x="1990125" y="3474350"/>
                <a:ext cx="6275" cy="582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233" extrusionOk="0">
                    <a:moveTo>
                      <a:pt x="125" y="0"/>
                    </a:moveTo>
                    <a:cubicBezTo>
                      <a:pt x="75" y="0"/>
                      <a:pt x="0" y="25"/>
                      <a:pt x="0" y="101"/>
                    </a:cubicBezTo>
                    <a:cubicBezTo>
                      <a:pt x="0" y="176"/>
                      <a:pt x="25" y="226"/>
                      <a:pt x="100" y="226"/>
                    </a:cubicBezTo>
                    <a:cubicBezTo>
                      <a:pt x="114" y="230"/>
                      <a:pt x="126" y="232"/>
                      <a:pt x="138" y="232"/>
                    </a:cubicBezTo>
                    <a:cubicBezTo>
                      <a:pt x="192" y="232"/>
                      <a:pt x="226" y="188"/>
                      <a:pt x="226" y="126"/>
                    </a:cubicBezTo>
                    <a:cubicBezTo>
                      <a:pt x="251" y="76"/>
                      <a:pt x="201" y="0"/>
                      <a:pt x="12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9" name="Google Shape;1909;p11"/>
              <p:cNvSpPr/>
              <p:nvPr/>
            </p:nvSpPr>
            <p:spPr>
              <a:xfrm>
                <a:off x="1886725" y="3555150"/>
                <a:ext cx="7550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79" extrusionOk="0">
                    <a:moveTo>
                      <a:pt x="161" y="0"/>
                    </a:moveTo>
                    <a:cubicBezTo>
                      <a:pt x="140" y="0"/>
                      <a:pt x="119" y="9"/>
                      <a:pt x="101" y="26"/>
                    </a:cubicBezTo>
                    <a:cubicBezTo>
                      <a:pt x="26" y="52"/>
                      <a:pt x="1" y="127"/>
                      <a:pt x="26" y="202"/>
                    </a:cubicBezTo>
                    <a:cubicBezTo>
                      <a:pt x="58" y="250"/>
                      <a:pt x="101" y="278"/>
                      <a:pt x="148" y="278"/>
                    </a:cubicBezTo>
                    <a:cubicBezTo>
                      <a:pt x="173" y="278"/>
                      <a:pt x="200" y="270"/>
                      <a:pt x="226" y="252"/>
                    </a:cubicBezTo>
                    <a:cubicBezTo>
                      <a:pt x="276" y="227"/>
                      <a:pt x="302" y="152"/>
                      <a:pt x="276" y="77"/>
                    </a:cubicBezTo>
                    <a:cubicBezTo>
                      <a:pt x="244" y="28"/>
                      <a:pt x="201" y="0"/>
                      <a:pt x="16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0" name="Google Shape;1910;p11"/>
              <p:cNvSpPr/>
              <p:nvPr/>
            </p:nvSpPr>
            <p:spPr>
              <a:xfrm>
                <a:off x="1905525" y="3595250"/>
                <a:ext cx="7550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79" extrusionOk="0">
                    <a:moveTo>
                      <a:pt x="155" y="0"/>
                    </a:moveTo>
                    <a:cubicBezTo>
                      <a:pt x="129" y="0"/>
                      <a:pt x="102" y="9"/>
                      <a:pt x="76" y="27"/>
                    </a:cubicBezTo>
                    <a:cubicBezTo>
                      <a:pt x="26" y="52"/>
                      <a:pt x="1" y="127"/>
                      <a:pt x="26" y="202"/>
                    </a:cubicBezTo>
                    <a:cubicBezTo>
                      <a:pt x="42" y="251"/>
                      <a:pt x="89" y="278"/>
                      <a:pt x="135" y="278"/>
                    </a:cubicBezTo>
                    <a:cubicBezTo>
                      <a:pt x="159" y="278"/>
                      <a:pt x="183" y="270"/>
                      <a:pt x="201" y="252"/>
                    </a:cubicBezTo>
                    <a:cubicBezTo>
                      <a:pt x="276" y="227"/>
                      <a:pt x="301" y="152"/>
                      <a:pt x="276" y="77"/>
                    </a:cubicBezTo>
                    <a:cubicBezTo>
                      <a:pt x="244" y="28"/>
                      <a:pt x="201" y="0"/>
                      <a:pt x="15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1" name="Google Shape;1911;p11"/>
              <p:cNvSpPr/>
              <p:nvPr/>
            </p:nvSpPr>
            <p:spPr>
              <a:xfrm>
                <a:off x="1936850" y="3507150"/>
                <a:ext cx="505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7" extrusionOk="0">
                    <a:moveTo>
                      <a:pt x="111" y="0"/>
                    </a:moveTo>
                    <a:cubicBezTo>
                      <a:pt x="92" y="0"/>
                      <a:pt x="72" y="6"/>
                      <a:pt x="51" y="17"/>
                    </a:cubicBezTo>
                    <a:cubicBezTo>
                      <a:pt x="26" y="42"/>
                      <a:pt x="1" y="92"/>
                      <a:pt x="26" y="117"/>
                    </a:cubicBezTo>
                    <a:cubicBezTo>
                      <a:pt x="44" y="154"/>
                      <a:pt x="76" y="177"/>
                      <a:pt x="111" y="177"/>
                    </a:cubicBezTo>
                    <a:cubicBezTo>
                      <a:pt x="124" y="177"/>
                      <a:pt x="138" y="174"/>
                      <a:pt x="151" y="167"/>
                    </a:cubicBezTo>
                    <a:cubicBezTo>
                      <a:pt x="176" y="142"/>
                      <a:pt x="201" y="92"/>
                      <a:pt x="176" y="42"/>
                    </a:cubicBezTo>
                    <a:cubicBezTo>
                      <a:pt x="162" y="12"/>
                      <a:pt x="138" y="0"/>
                      <a:pt x="11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2" name="Google Shape;1912;p11"/>
              <p:cNvSpPr/>
              <p:nvPr/>
            </p:nvSpPr>
            <p:spPr>
              <a:xfrm>
                <a:off x="1907400" y="3564325"/>
                <a:ext cx="50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2" extrusionOk="0">
                    <a:moveTo>
                      <a:pt x="91" y="1"/>
                    </a:moveTo>
                    <a:cubicBezTo>
                      <a:pt x="78" y="1"/>
                      <a:pt x="64" y="4"/>
                      <a:pt x="51" y="10"/>
                    </a:cubicBezTo>
                    <a:cubicBezTo>
                      <a:pt x="26" y="35"/>
                      <a:pt x="1" y="86"/>
                      <a:pt x="26" y="136"/>
                    </a:cubicBezTo>
                    <a:cubicBezTo>
                      <a:pt x="44" y="153"/>
                      <a:pt x="74" y="171"/>
                      <a:pt x="108" y="171"/>
                    </a:cubicBezTo>
                    <a:cubicBezTo>
                      <a:pt x="122" y="171"/>
                      <a:pt x="137" y="168"/>
                      <a:pt x="151" y="161"/>
                    </a:cubicBezTo>
                    <a:cubicBezTo>
                      <a:pt x="176" y="136"/>
                      <a:pt x="201" y="86"/>
                      <a:pt x="176" y="60"/>
                    </a:cubicBezTo>
                    <a:cubicBezTo>
                      <a:pt x="158" y="24"/>
                      <a:pt x="126" y="1"/>
                      <a:pt x="9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3" name="Google Shape;1913;p11"/>
              <p:cNvSpPr/>
              <p:nvPr/>
            </p:nvSpPr>
            <p:spPr>
              <a:xfrm>
                <a:off x="1921200" y="3512925"/>
                <a:ext cx="5025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2" extrusionOk="0">
                    <a:moveTo>
                      <a:pt x="103" y="1"/>
                    </a:moveTo>
                    <a:cubicBezTo>
                      <a:pt x="92" y="1"/>
                      <a:pt x="83" y="4"/>
                      <a:pt x="75" y="11"/>
                    </a:cubicBezTo>
                    <a:cubicBezTo>
                      <a:pt x="25" y="36"/>
                      <a:pt x="0" y="86"/>
                      <a:pt x="25" y="137"/>
                    </a:cubicBezTo>
                    <a:cubicBezTo>
                      <a:pt x="43" y="154"/>
                      <a:pt x="73" y="172"/>
                      <a:pt x="107" y="172"/>
                    </a:cubicBezTo>
                    <a:cubicBezTo>
                      <a:pt x="121" y="172"/>
                      <a:pt x="136" y="169"/>
                      <a:pt x="151" y="162"/>
                    </a:cubicBezTo>
                    <a:cubicBezTo>
                      <a:pt x="176" y="137"/>
                      <a:pt x="201" y="86"/>
                      <a:pt x="176" y="36"/>
                    </a:cubicBezTo>
                    <a:cubicBezTo>
                      <a:pt x="158" y="19"/>
                      <a:pt x="128" y="1"/>
                      <a:pt x="10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4" name="Google Shape;1914;p11"/>
              <p:cNvSpPr/>
              <p:nvPr/>
            </p:nvSpPr>
            <p:spPr>
              <a:xfrm>
                <a:off x="1931850" y="3546150"/>
                <a:ext cx="5025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2" extrusionOk="0">
                    <a:moveTo>
                      <a:pt x="100" y="1"/>
                    </a:moveTo>
                    <a:cubicBezTo>
                      <a:pt x="91" y="1"/>
                      <a:pt x="82" y="4"/>
                      <a:pt x="75" y="11"/>
                    </a:cubicBezTo>
                    <a:cubicBezTo>
                      <a:pt x="25" y="36"/>
                      <a:pt x="0" y="86"/>
                      <a:pt x="25" y="136"/>
                    </a:cubicBezTo>
                    <a:cubicBezTo>
                      <a:pt x="43" y="154"/>
                      <a:pt x="73" y="171"/>
                      <a:pt x="107" y="171"/>
                    </a:cubicBezTo>
                    <a:cubicBezTo>
                      <a:pt x="121" y="171"/>
                      <a:pt x="136" y="168"/>
                      <a:pt x="151" y="161"/>
                    </a:cubicBezTo>
                    <a:cubicBezTo>
                      <a:pt x="201" y="136"/>
                      <a:pt x="201" y="86"/>
                      <a:pt x="176" y="61"/>
                    </a:cubicBezTo>
                    <a:cubicBezTo>
                      <a:pt x="157" y="24"/>
                      <a:pt x="126" y="1"/>
                      <a:pt x="10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5" name="Google Shape;1915;p11"/>
              <p:cNvSpPr/>
              <p:nvPr/>
            </p:nvSpPr>
            <p:spPr>
              <a:xfrm>
                <a:off x="1958775" y="3586725"/>
                <a:ext cx="5050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67" extrusionOk="0">
                    <a:moveTo>
                      <a:pt x="112" y="0"/>
                    </a:moveTo>
                    <a:cubicBezTo>
                      <a:pt x="93" y="0"/>
                      <a:pt x="72" y="6"/>
                      <a:pt x="51" y="17"/>
                    </a:cubicBezTo>
                    <a:cubicBezTo>
                      <a:pt x="26" y="42"/>
                      <a:pt x="1" y="92"/>
                      <a:pt x="26" y="117"/>
                    </a:cubicBezTo>
                    <a:cubicBezTo>
                      <a:pt x="51" y="167"/>
                      <a:pt x="101" y="167"/>
                      <a:pt x="126" y="167"/>
                    </a:cubicBezTo>
                    <a:cubicBezTo>
                      <a:pt x="176" y="142"/>
                      <a:pt x="201" y="92"/>
                      <a:pt x="176" y="42"/>
                    </a:cubicBezTo>
                    <a:cubicBezTo>
                      <a:pt x="162" y="12"/>
                      <a:pt x="138" y="0"/>
                      <a:pt x="11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6" name="Google Shape;1916;p11"/>
              <p:cNvSpPr/>
              <p:nvPr/>
            </p:nvSpPr>
            <p:spPr>
              <a:xfrm>
                <a:off x="2002025" y="3531125"/>
                <a:ext cx="8175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27" h="287" extrusionOk="0">
                    <a:moveTo>
                      <a:pt x="161" y="0"/>
                    </a:moveTo>
                    <a:cubicBezTo>
                      <a:pt x="141" y="0"/>
                      <a:pt x="121" y="3"/>
                      <a:pt x="101" y="10"/>
                    </a:cubicBezTo>
                    <a:cubicBezTo>
                      <a:pt x="25" y="60"/>
                      <a:pt x="0" y="135"/>
                      <a:pt x="50" y="211"/>
                    </a:cubicBezTo>
                    <a:cubicBezTo>
                      <a:pt x="67" y="259"/>
                      <a:pt x="114" y="287"/>
                      <a:pt x="159" y="287"/>
                    </a:cubicBezTo>
                    <a:cubicBezTo>
                      <a:pt x="184" y="287"/>
                      <a:pt x="208" y="278"/>
                      <a:pt x="226" y="261"/>
                    </a:cubicBezTo>
                    <a:cubicBezTo>
                      <a:pt x="301" y="236"/>
                      <a:pt x="326" y="135"/>
                      <a:pt x="301" y="60"/>
                    </a:cubicBezTo>
                    <a:cubicBezTo>
                      <a:pt x="264" y="23"/>
                      <a:pt x="214" y="0"/>
                      <a:pt x="16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7" name="Google Shape;1917;p11"/>
              <p:cNvSpPr/>
              <p:nvPr/>
            </p:nvSpPr>
            <p:spPr>
              <a:xfrm>
                <a:off x="1943125" y="3472225"/>
                <a:ext cx="7550" cy="65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62" extrusionOk="0">
                    <a:moveTo>
                      <a:pt x="135" y="0"/>
                    </a:moveTo>
                    <a:cubicBezTo>
                      <a:pt x="116" y="0"/>
                      <a:pt x="96" y="3"/>
                      <a:pt x="76" y="10"/>
                    </a:cubicBezTo>
                    <a:cubicBezTo>
                      <a:pt x="25" y="35"/>
                      <a:pt x="0" y="135"/>
                      <a:pt x="25" y="186"/>
                    </a:cubicBezTo>
                    <a:cubicBezTo>
                      <a:pt x="42" y="234"/>
                      <a:pt x="89" y="262"/>
                      <a:pt x="134" y="262"/>
                    </a:cubicBezTo>
                    <a:cubicBezTo>
                      <a:pt x="159" y="262"/>
                      <a:pt x="183" y="253"/>
                      <a:pt x="201" y="236"/>
                    </a:cubicBezTo>
                    <a:cubicBezTo>
                      <a:pt x="276" y="211"/>
                      <a:pt x="301" y="135"/>
                      <a:pt x="251" y="60"/>
                    </a:cubicBezTo>
                    <a:cubicBezTo>
                      <a:pt x="233" y="24"/>
                      <a:pt x="187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8" name="Google Shape;1918;p11"/>
              <p:cNvSpPr/>
              <p:nvPr/>
            </p:nvSpPr>
            <p:spPr>
              <a:xfrm>
                <a:off x="2473200" y="2949425"/>
                <a:ext cx="1130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6" extrusionOk="0">
                    <a:moveTo>
                      <a:pt x="231" y="0"/>
                    </a:moveTo>
                    <a:cubicBezTo>
                      <a:pt x="205" y="0"/>
                      <a:pt x="178" y="6"/>
                      <a:pt x="151" y="20"/>
                    </a:cubicBezTo>
                    <a:cubicBezTo>
                      <a:pt x="51" y="70"/>
                      <a:pt x="1" y="195"/>
                      <a:pt x="76" y="295"/>
                    </a:cubicBezTo>
                    <a:cubicBezTo>
                      <a:pt x="109" y="362"/>
                      <a:pt x="165" y="396"/>
                      <a:pt x="228" y="396"/>
                    </a:cubicBezTo>
                    <a:cubicBezTo>
                      <a:pt x="260" y="396"/>
                      <a:pt x="293" y="387"/>
                      <a:pt x="326" y="371"/>
                    </a:cubicBezTo>
                    <a:cubicBezTo>
                      <a:pt x="427" y="321"/>
                      <a:pt x="452" y="195"/>
                      <a:pt x="402" y="120"/>
                    </a:cubicBezTo>
                    <a:cubicBezTo>
                      <a:pt x="365" y="47"/>
                      <a:pt x="301" y="0"/>
                      <a:pt x="23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9" name="Google Shape;1919;p11"/>
              <p:cNvSpPr/>
              <p:nvPr/>
            </p:nvSpPr>
            <p:spPr>
              <a:xfrm>
                <a:off x="2500775" y="3008175"/>
                <a:ext cx="11300" cy="97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88" extrusionOk="0">
                    <a:moveTo>
                      <a:pt x="231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25" y="76"/>
                      <a:pt x="0" y="176"/>
                      <a:pt x="50" y="276"/>
                    </a:cubicBezTo>
                    <a:cubicBezTo>
                      <a:pt x="84" y="343"/>
                      <a:pt x="151" y="388"/>
                      <a:pt x="221" y="388"/>
                    </a:cubicBezTo>
                    <a:cubicBezTo>
                      <a:pt x="256" y="388"/>
                      <a:pt x="293" y="377"/>
                      <a:pt x="326" y="351"/>
                    </a:cubicBezTo>
                    <a:cubicBezTo>
                      <a:pt x="401" y="301"/>
                      <a:pt x="451" y="201"/>
                      <a:pt x="401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0" name="Google Shape;1920;p11"/>
              <p:cNvSpPr/>
              <p:nvPr/>
            </p:nvSpPr>
            <p:spPr>
              <a:xfrm>
                <a:off x="2546500" y="2879475"/>
                <a:ext cx="75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7" extrusionOk="0">
                    <a:moveTo>
                      <a:pt x="145" y="1"/>
                    </a:moveTo>
                    <a:cubicBezTo>
                      <a:pt x="130" y="1"/>
                      <a:pt x="115" y="4"/>
                      <a:pt x="101" y="11"/>
                    </a:cubicBezTo>
                    <a:cubicBezTo>
                      <a:pt x="26" y="36"/>
                      <a:pt x="1" y="111"/>
                      <a:pt x="51" y="186"/>
                    </a:cubicBezTo>
                    <a:cubicBezTo>
                      <a:pt x="69" y="223"/>
                      <a:pt x="115" y="246"/>
                      <a:pt x="157" y="246"/>
                    </a:cubicBezTo>
                    <a:cubicBezTo>
                      <a:pt x="173" y="246"/>
                      <a:pt x="188" y="243"/>
                      <a:pt x="201" y="236"/>
                    </a:cubicBezTo>
                    <a:cubicBezTo>
                      <a:pt x="277" y="186"/>
                      <a:pt x="302" y="136"/>
                      <a:pt x="252" y="61"/>
                    </a:cubicBezTo>
                    <a:cubicBezTo>
                      <a:pt x="233" y="24"/>
                      <a:pt x="188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1" name="Google Shape;1921;p11"/>
              <p:cNvSpPr/>
              <p:nvPr/>
            </p:nvSpPr>
            <p:spPr>
              <a:xfrm>
                <a:off x="2503900" y="296305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53" y="0"/>
                    </a:moveTo>
                    <a:cubicBezTo>
                      <a:pt x="129" y="0"/>
                      <a:pt x="102" y="8"/>
                      <a:pt x="76" y="26"/>
                    </a:cubicBezTo>
                    <a:cubicBezTo>
                      <a:pt x="26" y="51"/>
                      <a:pt x="1" y="126"/>
                      <a:pt x="26" y="177"/>
                    </a:cubicBezTo>
                    <a:cubicBezTo>
                      <a:pt x="58" y="225"/>
                      <a:pt x="101" y="253"/>
                      <a:pt x="141" y="253"/>
                    </a:cubicBezTo>
                    <a:cubicBezTo>
                      <a:pt x="162" y="253"/>
                      <a:pt x="183" y="244"/>
                      <a:pt x="201" y="227"/>
                    </a:cubicBezTo>
                    <a:cubicBezTo>
                      <a:pt x="251" y="202"/>
                      <a:pt x="276" y="126"/>
                      <a:pt x="251" y="76"/>
                    </a:cubicBezTo>
                    <a:cubicBezTo>
                      <a:pt x="235" y="28"/>
                      <a:pt x="198" y="0"/>
                      <a:pt x="15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2" name="Google Shape;1922;p11"/>
              <p:cNvSpPr/>
              <p:nvPr/>
            </p:nvSpPr>
            <p:spPr>
              <a:xfrm>
                <a:off x="2523950" y="2887850"/>
                <a:ext cx="69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3" extrusionOk="0">
                    <a:moveTo>
                      <a:pt x="160" y="1"/>
                    </a:moveTo>
                    <a:cubicBezTo>
                      <a:pt x="140" y="1"/>
                      <a:pt x="119" y="9"/>
                      <a:pt x="101" y="27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5"/>
                      <a:pt x="103" y="242"/>
                      <a:pt x="140" y="242"/>
                    </a:cubicBezTo>
                    <a:cubicBezTo>
                      <a:pt x="161" y="242"/>
                      <a:pt x="183" y="236"/>
                      <a:pt x="201" y="227"/>
                    </a:cubicBezTo>
                    <a:cubicBezTo>
                      <a:pt x="276" y="202"/>
                      <a:pt x="276" y="127"/>
                      <a:pt x="251" y="77"/>
                    </a:cubicBezTo>
                    <a:cubicBezTo>
                      <a:pt x="235" y="28"/>
                      <a:pt x="198" y="1"/>
                      <a:pt x="16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3" name="Google Shape;1923;p11"/>
              <p:cNvSpPr/>
              <p:nvPr/>
            </p:nvSpPr>
            <p:spPr>
              <a:xfrm>
                <a:off x="2539625" y="2936500"/>
                <a:ext cx="6900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6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0" y="10"/>
                    </a:cubicBezTo>
                    <a:cubicBezTo>
                      <a:pt x="25" y="61"/>
                      <a:pt x="0" y="136"/>
                      <a:pt x="50" y="186"/>
                    </a:cubicBezTo>
                    <a:cubicBezTo>
                      <a:pt x="69" y="223"/>
                      <a:pt x="114" y="246"/>
                      <a:pt x="156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276" y="136"/>
                      <a:pt x="251" y="61"/>
                    </a:cubicBezTo>
                    <a:cubicBezTo>
                      <a:pt x="232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4" name="Google Shape;1924;p11"/>
              <p:cNvSpPr/>
              <p:nvPr/>
            </p:nvSpPr>
            <p:spPr>
              <a:xfrm>
                <a:off x="2578475" y="2995400"/>
                <a:ext cx="75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46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0" y="10"/>
                    </a:cubicBezTo>
                    <a:cubicBezTo>
                      <a:pt x="25" y="60"/>
                      <a:pt x="0" y="111"/>
                      <a:pt x="50" y="186"/>
                    </a:cubicBezTo>
                    <a:cubicBezTo>
                      <a:pt x="69" y="222"/>
                      <a:pt x="114" y="246"/>
                      <a:pt x="156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301" y="136"/>
                      <a:pt x="251" y="60"/>
                    </a:cubicBezTo>
                    <a:cubicBezTo>
                      <a:pt x="232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5" name="Google Shape;1925;p11"/>
              <p:cNvSpPr/>
              <p:nvPr/>
            </p:nvSpPr>
            <p:spPr>
              <a:xfrm>
                <a:off x="2555275" y="28283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59" y="9"/>
                      <a:pt x="126" y="26"/>
                    </a:cubicBezTo>
                    <a:cubicBezTo>
                      <a:pt x="51" y="76"/>
                      <a:pt x="1" y="201"/>
                      <a:pt x="51" y="276"/>
                    </a:cubicBezTo>
                    <a:cubicBezTo>
                      <a:pt x="88" y="350"/>
                      <a:pt x="165" y="396"/>
                      <a:pt x="243" y="396"/>
                    </a:cubicBezTo>
                    <a:cubicBezTo>
                      <a:pt x="271" y="396"/>
                      <a:pt x="300" y="390"/>
                      <a:pt x="327" y="377"/>
                    </a:cubicBezTo>
                    <a:cubicBezTo>
                      <a:pt x="427" y="326"/>
                      <a:pt x="452" y="201"/>
                      <a:pt x="402" y="101"/>
                    </a:cubicBezTo>
                    <a:cubicBezTo>
                      <a:pt x="368" y="34"/>
                      <a:pt x="302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6" name="Google Shape;1926;p11"/>
              <p:cNvSpPr/>
              <p:nvPr/>
            </p:nvSpPr>
            <p:spPr>
              <a:xfrm>
                <a:off x="2089750" y="3510675"/>
                <a:ext cx="9425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7" extrusionOk="0">
                    <a:moveTo>
                      <a:pt x="201" y="1"/>
                    </a:moveTo>
                    <a:cubicBezTo>
                      <a:pt x="100" y="1"/>
                      <a:pt x="25" y="76"/>
                      <a:pt x="0" y="151"/>
                    </a:cubicBezTo>
                    <a:cubicBezTo>
                      <a:pt x="0" y="252"/>
                      <a:pt x="50" y="352"/>
                      <a:pt x="150" y="352"/>
                    </a:cubicBezTo>
                    <a:cubicBezTo>
                      <a:pt x="164" y="355"/>
                      <a:pt x="176" y="357"/>
                      <a:pt x="189" y="357"/>
                    </a:cubicBezTo>
                    <a:cubicBezTo>
                      <a:pt x="270" y="357"/>
                      <a:pt x="329" y="289"/>
                      <a:pt x="351" y="201"/>
                    </a:cubicBezTo>
                    <a:cubicBezTo>
                      <a:pt x="376" y="126"/>
                      <a:pt x="301" y="26"/>
                      <a:pt x="20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7" name="Google Shape;1927;p11"/>
              <p:cNvSpPr/>
              <p:nvPr/>
            </p:nvSpPr>
            <p:spPr>
              <a:xfrm>
                <a:off x="1939375" y="362910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24" y="1"/>
                    </a:moveTo>
                    <a:cubicBezTo>
                      <a:pt x="192" y="1"/>
                      <a:pt x="159" y="9"/>
                      <a:pt x="125" y="26"/>
                    </a:cubicBezTo>
                    <a:cubicBezTo>
                      <a:pt x="25" y="76"/>
                      <a:pt x="0" y="176"/>
                      <a:pt x="50" y="277"/>
                    </a:cubicBezTo>
                    <a:cubicBezTo>
                      <a:pt x="84" y="343"/>
                      <a:pt x="139" y="377"/>
                      <a:pt x="202" y="377"/>
                    </a:cubicBezTo>
                    <a:cubicBezTo>
                      <a:pt x="234" y="377"/>
                      <a:pt x="267" y="368"/>
                      <a:pt x="301" y="352"/>
                    </a:cubicBezTo>
                    <a:cubicBezTo>
                      <a:pt x="401" y="302"/>
                      <a:pt x="451" y="201"/>
                      <a:pt x="376" y="101"/>
                    </a:cubicBezTo>
                    <a:cubicBezTo>
                      <a:pt x="343" y="34"/>
                      <a:pt x="287" y="1"/>
                      <a:pt x="22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8" name="Google Shape;1928;p11"/>
              <p:cNvSpPr/>
              <p:nvPr/>
            </p:nvSpPr>
            <p:spPr>
              <a:xfrm>
                <a:off x="1966300" y="3687375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59" y="9"/>
                      <a:pt x="126" y="26"/>
                    </a:cubicBezTo>
                    <a:cubicBezTo>
                      <a:pt x="26" y="76"/>
                      <a:pt x="1" y="201"/>
                      <a:pt x="51" y="276"/>
                    </a:cubicBezTo>
                    <a:cubicBezTo>
                      <a:pt x="88" y="350"/>
                      <a:pt x="165" y="396"/>
                      <a:pt x="242" y="396"/>
                    </a:cubicBezTo>
                    <a:cubicBezTo>
                      <a:pt x="271" y="396"/>
                      <a:pt x="300" y="390"/>
                      <a:pt x="327" y="377"/>
                    </a:cubicBezTo>
                    <a:cubicBezTo>
                      <a:pt x="402" y="326"/>
                      <a:pt x="452" y="201"/>
                      <a:pt x="402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9" name="Google Shape;1929;p11"/>
              <p:cNvSpPr/>
              <p:nvPr/>
            </p:nvSpPr>
            <p:spPr>
              <a:xfrm>
                <a:off x="2012050" y="3558675"/>
                <a:ext cx="75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7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1" y="11"/>
                    </a:cubicBezTo>
                    <a:cubicBezTo>
                      <a:pt x="25" y="61"/>
                      <a:pt x="0" y="136"/>
                      <a:pt x="50" y="186"/>
                    </a:cubicBezTo>
                    <a:cubicBezTo>
                      <a:pt x="69" y="223"/>
                      <a:pt x="114" y="246"/>
                      <a:pt x="157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301" y="136"/>
                      <a:pt x="251" y="61"/>
                    </a:cubicBezTo>
                    <a:cubicBezTo>
                      <a:pt x="233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0" name="Google Shape;1930;p11"/>
              <p:cNvSpPr/>
              <p:nvPr/>
            </p:nvSpPr>
            <p:spPr>
              <a:xfrm>
                <a:off x="1969450" y="3642525"/>
                <a:ext cx="690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2" extrusionOk="0">
                    <a:moveTo>
                      <a:pt x="155" y="0"/>
                    </a:moveTo>
                    <a:cubicBezTo>
                      <a:pt x="130" y="0"/>
                      <a:pt x="103" y="6"/>
                      <a:pt x="75" y="15"/>
                    </a:cubicBezTo>
                    <a:cubicBezTo>
                      <a:pt x="25" y="40"/>
                      <a:pt x="0" y="115"/>
                      <a:pt x="25" y="166"/>
                    </a:cubicBezTo>
                    <a:cubicBezTo>
                      <a:pt x="57" y="214"/>
                      <a:pt x="100" y="242"/>
                      <a:pt x="140" y="242"/>
                    </a:cubicBezTo>
                    <a:cubicBezTo>
                      <a:pt x="162" y="242"/>
                      <a:pt x="183" y="233"/>
                      <a:pt x="201" y="216"/>
                    </a:cubicBezTo>
                    <a:cubicBezTo>
                      <a:pt x="251" y="191"/>
                      <a:pt x="276" y="115"/>
                      <a:pt x="251" y="65"/>
                    </a:cubicBezTo>
                    <a:cubicBezTo>
                      <a:pt x="235" y="18"/>
                      <a:pt x="199" y="0"/>
                      <a:pt x="15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1" name="Google Shape;1931;p11"/>
              <p:cNvSpPr/>
              <p:nvPr/>
            </p:nvSpPr>
            <p:spPr>
              <a:xfrm>
                <a:off x="1989500" y="3567325"/>
                <a:ext cx="75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43" extrusionOk="0">
                    <a:moveTo>
                      <a:pt x="162" y="1"/>
                    </a:moveTo>
                    <a:cubicBezTo>
                      <a:pt x="140" y="1"/>
                      <a:pt x="119" y="7"/>
                      <a:pt x="100" y="16"/>
                    </a:cubicBezTo>
                    <a:cubicBezTo>
                      <a:pt x="25" y="41"/>
                      <a:pt x="0" y="116"/>
                      <a:pt x="50" y="166"/>
                    </a:cubicBezTo>
                    <a:cubicBezTo>
                      <a:pt x="66" y="215"/>
                      <a:pt x="103" y="242"/>
                      <a:pt x="141" y="242"/>
                    </a:cubicBezTo>
                    <a:cubicBezTo>
                      <a:pt x="162" y="242"/>
                      <a:pt x="183" y="234"/>
                      <a:pt x="201" y="216"/>
                    </a:cubicBezTo>
                    <a:cubicBezTo>
                      <a:pt x="276" y="191"/>
                      <a:pt x="301" y="116"/>
                      <a:pt x="251" y="66"/>
                    </a:cubicBezTo>
                    <a:cubicBezTo>
                      <a:pt x="235" y="18"/>
                      <a:pt x="199" y="1"/>
                      <a:pt x="162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2" name="Google Shape;1932;p11"/>
              <p:cNvSpPr/>
              <p:nvPr/>
            </p:nvSpPr>
            <p:spPr>
              <a:xfrm>
                <a:off x="2005150" y="3615925"/>
                <a:ext cx="7550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54" extrusionOk="0">
                    <a:moveTo>
                      <a:pt x="160" y="1"/>
                    </a:moveTo>
                    <a:cubicBezTo>
                      <a:pt x="140" y="1"/>
                      <a:pt x="119" y="9"/>
                      <a:pt x="101" y="27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6"/>
                      <a:pt x="104" y="253"/>
                      <a:pt x="142" y="253"/>
                    </a:cubicBezTo>
                    <a:cubicBezTo>
                      <a:pt x="162" y="253"/>
                      <a:pt x="183" y="245"/>
                      <a:pt x="201" y="227"/>
                    </a:cubicBezTo>
                    <a:cubicBezTo>
                      <a:pt x="276" y="202"/>
                      <a:pt x="301" y="127"/>
                      <a:pt x="251" y="77"/>
                    </a:cubicBezTo>
                    <a:cubicBezTo>
                      <a:pt x="235" y="28"/>
                      <a:pt x="198" y="1"/>
                      <a:pt x="16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3" name="Google Shape;1933;p11"/>
              <p:cNvSpPr/>
              <p:nvPr/>
            </p:nvSpPr>
            <p:spPr>
              <a:xfrm>
                <a:off x="2044000" y="3674825"/>
                <a:ext cx="755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2" extrusionOk="0">
                    <a:moveTo>
                      <a:pt x="160" y="0"/>
                    </a:moveTo>
                    <a:cubicBezTo>
                      <a:pt x="139" y="0"/>
                      <a:pt x="119" y="9"/>
                      <a:pt x="101" y="26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5"/>
                      <a:pt x="103" y="242"/>
                      <a:pt x="140" y="242"/>
                    </a:cubicBezTo>
                    <a:cubicBezTo>
                      <a:pt x="161" y="242"/>
                      <a:pt x="183" y="236"/>
                      <a:pt x="201" y="227"/>
                    </a:cubicBezTo>
                    <a:cubicBezTo>
                      <a:pt x="276" y="202"/>
                      <a:pt x="301" y="127"/>
                      <a:pt x="251" y="77"/>
                    </a:cubicBezTo>
                    <a:cubicBezTo>
                      <a:pt x="235" y="28"/>
                      <a:pt x="198" y="0"/>
                      <a:pt x="16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4" name="Google Shape;1934;p11"/>
              <p:cNvSpPr/>
              <p:nvPr/>
            </p:nvSpPr>
            <p:spPr>
              <a:xfrm>
                <a:off x="2107275" y="3593525"/>
                <a:ext cx="11950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21" extrusionOk="0">
                    <a:moveTo>
                      <a:pt x="235" y="1"/>
                    </a:moveTo>
                    <a:cubicBezTo>
                      <a:pt x="207" y="1"/>
                      <a:pt x="178" y="7"/>
                      <a:pt x="151" y="20"/>
                    </a:cubicBezTo>
                    <a:cubicBezTo>
                      <a:pt x="51" y="70"/>
                      <a:pt x="1" y="196"/>
                      <a:pt x="51" y="296"/>
                    </a:cubicBezTo>
                    <a:cubicBezTo>
                      <a:pt x="85" y="382"/>
                      <a:pt x="155" y="420"/>
                      <a:pt x="235" y="420"/>
                    </a:cubicBezTo>
                    <a:cubicBezTo>
                      <a:pt x="272" y="420"/>
                      <a:pt x="312" y="412"/>
                      <a:pt x="352" y="396"/>
                    </a:cubicBezTo>
                    <a:cubicBezTo>
                      <a:pt x="452" y="346"/>
                      <a:pt x="477" y="221"/>
                      <a:pt x="427" y="121"/>
                    </a:cubicBezTo>
                    <a:cubicBezTo>
                      <a:pt x="390" y="47"/>
                      <a:pt x="313" y="1"/>
                      <a:pt x="23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5" name="Google Shape;1935;p11"/>
              <p:cNvSpPr/>
              <p:nvPr/>
            </p:nvSpPr>
            <p:spPr>
              <a:xfrm>
                <a:off x="2020825" y="35075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0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50" y="76"/>
                      <a:pt x="0" y="201"/>
                      <a:pt x="50" y="301"/>
                    </a:cubicBezTo>
                    <a:cubicBezTo>
                      <a:pt x="86" y="356"/>
                      <a:pt x="162" y="397"/>
                      <a:pt x="238" y="397"/>
                    </a:cubicBezTo>
                    <a:cubicBezTo>
                      <a:pt x="268" y="397"/>
                      <a:pt x="298" y="391"/>
                      <a:pt x="326" y="377"/>
                    </a:cubicBezTo>
                    <a:cubicBezTo>
                      <a:pt x="426" y="326"/>
                      <a:pt x="451" y="201"/>
                      <a:pt x="401" y="101"/>
                    </a:cubicBezTo>
                    <a:cubicBezTo>
                      <a:pt x="368" y="34"/>
                      <a:pt x="301" y="1"/>
                      <a:pt x="2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6" name="Google Shape;1936;p11"/>
              <p:cNvSpPr/>
              <p:nvPr/>
            </p:nvSpPr>
            <p:spPr>
              <a:xfrm>
                <a:off x="2040250" y="3425350"/>
                <a:ext cx="9425" cy="84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37" extrusionOk="0">
                    <a:moveTo>
                      <a:pt x="186" y="1"/>
                    </a:moveTo>
                    <a:cubicBezTo>
                      <a:pt x="100" y="1"/>
                      <a:pt x="25" y="66"/>
                      <a:pt x="25" y="131"/>
                    </a:cubicBezTo>
                    <a:cubicBezTo>
                      <a:pt x="0" y="231"/>
                      <a:pt x="75" y="331"/>
                      <a:pt x="176" y="331"/>
                    </a:cubicBezTo>
                    <a:cubicBezTo>
                      <a:pt x="186" y="335"/>
                      <a:pt x="196" y="336"/>
                      <a:pt x="207" y="336"/>
                    </a:cubicBezTo>
                    <a:cubicBezTo>
                      <a:pt x="276" y="336"/>
                      <a:pt x="354" y="271"/>
                      <a:pt x="376" y="206"/>
                    </a:cubicBezTo>
                    <a:cubicBezTo>
                      <a:pt x="376" y="106"/>
                      <a:pt x="301" y="5"/>
                      <a:pt x="226" y="5"/>
                    </a:cubicBezTo>
                    <a:cubicBezTo>
                      <a:pt x="212" y="2"/>
                      <a:pt x="199" y="1"/>
                      <a:pt x="186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7" name="Google Shape;1937;p11"/>
              <p:cNvSpPr/>
              <p:nvPr/>
            </p:nvSpPr>
            <p:spPr>
              <a:xfrm>
                <a:off x="2188750" y="3305925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19" y="1"/>
                    </a:moveTo>
                    <a:cubicBezTo>
                      <a:pt x="194" y="1"/>
                      <a:pt x="171" y="7"/>
                      <a:pt x="150" y="20"/>
                    </a:cubicBezTo>
                    <a:cubicBezTo>
                      <a:pt x="50" y="71"/>
                      <a:pt x="0" y="196"/>
                      <a:pt x="50" y="296"/>
                    </a:cubicBezTo>
                    <a:cubicBezTo>
                      <a:pt x="84" y="363"/>
                      <a:pt x="150" y="396"/>
                      <a:pt x="221" y="396"/>
                    </a:cubicBezTo>
                    <a:cubicBezTo>
                      <a:pt x="256" y="396"/>
                      <a:pt x="292" y="388"/>
                      <a:pt x="326" y="371"/>
                    </a:cubicBezTo>
                    <a:cubicBezTo>
                      <a:pt x="426" y="321"/>
                      <a:pt x="451" y="221"/>
                      <a:pt x="401" y="121"/>
                    </a:cubicBezTo>
                    <a:cubicBezTo>
                      <a:pt x="364" y="47"/>
                      <a:pt x="287" y="1"/>
                      <a:pt x="21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8" name="Google Shape;1938;p11"/>
              <p:cNvSpPr/>
              <p:nvPr/>
            </p:nvSpPr>
            <p:spPr>
              <a:xfrm>
                <a:off x="2161800" y="32476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13" y="0"/>
                    </a:moveTo>
                    <a:cubicBezTo>
                      <a:pt x="184" y="0"/>
                      <a:pt x="154" y="7"/>
                      <a:pt x="126" y="21"/>
                    </a:cubicBezTo>
                    <a:cubicBezTo>
                      <a:pt x="25" y="71"/>
                      <a:pt x="0" y="196"/>
                      <a:pt x="50" y="296"/>
                    </a:cubicBezTo>
                    <a:cubicBezTo>
                      <a:pt x="84" y="363"/>
                      <a:pt x="151" y="397"/>
                      <a:pt x="221" y="397"/>
                    </a:cubicBezTo>
                    <a:cubicBezTo>
                      <a:pt x="257" y="397"/>
                      <a:pt x="293" y="388"/>
                      <a:pt x="326" y="372"/>
                    </a:cubicBezTo>
                    <a:cubicBezTo>
                      <a:pt x="401" y="321"/>
                      <a:pt x="451" y="196"/>
                      <a:pt x="401" y="96"/>
                    </a:cubicBezTo>
                    <a:cubicBezTo>
                      <a:pt x="365" y="42"/>
                      <a:pt x="290" y="0"/>
                      <a:pt x="21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9" name="Google Shape;1939;p11"/>
              <p:cNvSpPr/>
              <p:nvPr/>
            </p:nvSpPr>
            <p:spPr>
              <a:xfrm>
                <a:off x="2119825" y="3380125"/>
                <a:ext cx="6900" cy="6125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5" extrusionOk="0">
                    <a:moveTo>
                      <a:pt x="135" y="0"/>
                    </a:moveTo>
                    <a:cubicBezTo>
                      <a:pt x="116" y="0"/>
                      <a:pt x="95" y="3"/>
                      <a:pt x="75" y="10"/>
                    </a:cubicBezTo>
                    <a:cubicBezTo>
                      <a:pt x="25" y="35"/>
                      <a:pt x="0" y="110"/>
                      <a:pt x="25" y="160"/>
                    </a:cubicBezTo>
                    <a:cubicBezTo>
                      <a:pt x="63" y="217"/>
                      <a:pt x="114" y="245"/>
                      <a:pt x="159" y="245"/>
                    </a:cubicBezTo>
                    <a:cubicBezTo>
                      <a:pt x="174" y="245"/>
                      <a:pt x="188" y="242"/>
                      <a:pt x="201" y="235"/>
                    </a:cubicBezTo>
                    <a:cubicBezTo>
                      <a:pt x="251" y="185"/>
                      <a:pt x="276" y="110"/>
                      <a:pt x="251" y="60"/>
                    </a:cubicBezTo>
                    <a:cubicBezTo>
                      <a:pt x="232" y="23"/>
                      <a:pt x="187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0" name="Google Shape;1940;p11"/>
              <p:cNvSpPr/>
              <p:nvPr/>
            </p:nvSpPr>
            <p:spPr>
              <a:xfrm>
                <a:off x="2163050" y="3296150"/>
                <a:ext cx="69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6" extrusionOk="0">
                    <a:moveTo>
                      <a:pt x="120" y="1"/>
                    </a:moveTo>
                    <a:cubicBezTo>
                      <a:pt x="104" y="1"/>
                      <a:pt x="89" y="4"/>
                      <a:pt x="76" y="10"/>
                    </a:cubicBezTo>
                    <a:cubicBezTo>
                      <a:pt x="0" y="61"/>
                      <a:pt x="0" y="136"/>
                      <a:pt x="26" y="186"/>
                    </a:cubicBezTo>
                    <a:cubicBezTo>
                      <a:pt x="44" y="223"/>
                      <a:pt x="89" y="246"/>
                      <a:pt x="132" y="246"/>
                    </a:cubicBezTo>
                    <a:cubicBezTo>
                      <a:pt x="147" y="246"/>
                      <a:pt x="162" y="243"/>
                      <a:pt x="176" y="236"/>
                    </a:cubicBezTo>
                    <a:cubicBezTo>
                      <a:pt x="251" y="211"/>
                      <a:pt x="276" y="136"/>
                      <a:pt x="226" y="61"/>
                    </a:cubicBezTo>
                    <a:cubicBezTo>
                      <a:pt x="208" y="24"/>
                      <a:pt x="162" y="1"/>
                      <a:pt x="12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1" name="Google Shape;1941;p11"/>
              <p:cNvSpPr/>
              <p:nvPr/>
            </p:nvSpPr>
            <p:spPr>
              <a:xfrm>
                <a:off x="2142375" y="3371350"/>
                <a:ext cx="69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6" extrusionOk="0">
                    <a:moveTo>
                      <a:pt x="145" y="0"/>
                    </a:moveTo>
                    <a:cubicBezTo>
                      <a:pt x="129" y="0"/>
                      <a:pt x="114" y="3"/>
                      <a:pt x="101" y="10"/>
                    </a:cubicBezTo>
                    <a:cubicBezTo>
                      <a:pt x="25" y="60"/>
                      <a:pt x="0" y="135"/>
                      <a:pt x="51" y="185"/>
                    </a:cubicBezTo>
                    <a:cubicBezTo>
                      <a:pt x="69" y="222"/>
                      <a:pt x="114" y="245"/>
                      <a:pt x="157" y="245"/>
                    </a:cubicBezTo>
                    <a:cubicBezTo>
                      <a:pt x="172" y="245"/>
                      <a:pt x="187" y="242"/>
                      <a:pt x="201" y="236"/>
                    </a:cubicBezTo>
                    <a:cubicBezTo>
                      <a:pt x="276" y="211"/>
                      <a:pt x="276" y="135"/>
                      <a:pt x="251" y="60"/>
                    </a:cubicBezTo>
                    <a:cubicBezTo>
                      <a:pt x="233" y="23"/>
                      <a:pt x="187" y="0"/>
                      <a:pt x="14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2" name="Google Shape;1942;p11"/>
              <p:cNvSpPr/>
              <p:nvPr/>
            </p:nvSpPr>
            <p:spPr>
              <a:xfrm>
                <a:off x="2126700" y="332270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60" y="0"/>
                    </a:moveTo>
                    <a:cubicBezTo>
                      <a:pt x="140" y="0"/>
                      <a:pt x="119" y="8"/>
                      <a:pt x="101" y="26"/>
                    </a:cubicBezTo>
                    <a:cubicBezTo>
                      <a:pt x="26" y="51"/>
                      <a:pt x="1" y="126"/>
                      <a:pt x="51" y="177"/>
                    </a:cubicBezTo>
                    <a:cubicBezTo>
                      <a:pt x="67" y="225"/>
                      <a:pt x="104" y="253"/>
                      <a:pt x="142" y="253"/>
                    </a:cubicBezTo>
                    <a:cubicBezTo>
                      <a:pt x="163" y="253"/>
                      <a:pt x="184" y="244"/>
                      <a:pt x="201" y="227"/>
                    </a:cubicBezTo>
                    <a:cubicBezTo>
                      <a:pt x="277" y="202"/>
                      <a:pt x="277" y="126"/>
                      <a:pt x="251" y="76"/>
                    </a:cubicBezTo>
                    <a:cubicBezTo>
                      <a:pt x="235" y="28"/>
                      <a:pt x="198" y="0"/>
                      <a:pt x="16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3" name="Google Shape;1943;p11"/>
              <p:cNvSpPr/>
              <p:nvPr/>
            </p:nvSpPr>
            <p:spPr>
              <a:xfrm>
                <a:off x="2087850" y="326380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54" y="0"/>
                    </a:moveTo>
                    <a:cubicBezTo>
                      <a:pt x="129" y="0"/>
                      <a:pt x="103" y="9"/>
                      <a:pt x="76" y="26"/>
                    </a:cubicBezTo>
                    <a:cubicBezTo>
                      <a:pt x="26" y="51"/>
                      <a:pt x="1" y="127"/>
                      <a:pt x="26" y="177"/>
                    </a:cubicBezTo>
                    <a:cubicBezTo>
                      <a:pt x="58" y="225"/>
                      <a:pt x="101" y="253"/>
                      <a:pt x="141" y="253"/>
                    </a:cubicBezTo>
                    <a:cubicBezTo>
                      <a:pt x="163" y="253"/>
                      <a:pt x="184" y="245"/>
                      <a:pt x="201" y="227"/>
                    </a:cubicBezTo>
                    <a:cubicBezTo>
                      <a:pt x="252" y="202"/>
                      <a:pt x="277" y="127"/>
                      <a:pt x="252" y="76"/>
                    </a:cubicBezTo>
                    <a:cubicBezTo>
                      <a:pt x="235" y="28"/>
                      <a:pt x="198" y="0"/>
                      <a:pt x="15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4" name="Google Shape;1944;p11"/>
              <p:cNvSpPr/>
              <p:nvPr/>
            </p:nvSpPr>
            <p:spPr>
              <a:xfrm>
                <a:off x="2020200" y="3340875"/>
                <a:ext cx="11925" cy="10550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22" extrusionOk="0">
                    <a:moveTo>
                      <a:pt x="230" y="1"/>
                    </a:moveTo>
                    <a:cubicBezTo>
                      <a:pt x="195" y="1"/>
                      <a:pt x="159" y="9"/>
                      <a:pt x="125" y="26"/>
                    </a:cubicBezTo>
                    <a:cubicBezTo>
                      <a:pt x="25" y="76"/>
                      <a:pt x="0" y="201"/>
                      <a:pt x="50" y="302"/>
                    </a:cubicBezTo>
                    <a:cubicBezTo>
                      <a:pt x="87" y="375"/>
                      <a:pt x="164" y="422"/>
                      <a:pt x="242" y="422"/>
                    </a:cubicBezTo>
                    <a:cubicBezTo>
                      <a:pt x="270" y="422"/>
                      <a:pt x="299" y="415"/>
                      <a:pt x="326" y="402"/>
                    </a:cubicBezTo>
                    <a:cubicBezTo>
                      <a:pt x="426" y="327"/>
                      <a:pt x="476" y="201"/>
                      <a:pt x="401" y="101"/>
                    </a:cubicBezTo>
                    <a:cubicBezTo>
                      <a:pt x="368" y="34"/>
                      <a:pt x="301" y="1"/>
                      <a:pt x="2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5" name="Google Shape;1945;p11"/>
              <p:cNvSpPr/>
              <p:nvPr/>
            </p:nvSpPr>
            <p:spPr>
              <a:xfrm>
                <a:off x="2107275" y="34273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60" y="9"/>
                      <a:pt x="126" y="26"/>
                    </a:cubicBezTo>
                    <a:cubicBezTo>
                      <a:pt x="26" y="76"/>
                      <a:pt x="1" y="201"/>
                      <a:pt x="51" y="301"/>
                    </a:cubicBezTo>
                    <a:cubicBezTo>
                      <a:pt x="87" y="356"/>
                      <a:pt x="149" y="397"/>
                      <a:pt x="219" y="397"/>
                    </a:cubicBezTo>
                    <a:cubicBezTo>
                      <a:pt x="246" y="397"/>
                      <a:pt x="274" y="391"/>
                      <a:pt x="302" y="377"/>
                    </a:cubicBezTo>
                    <a:cubicBezTo>
                      <a:pt x="402" y="326"/>
                      <a:pt x="452" y="201"/>
                      <a:pt x="402" y="101"/>
                    </a:cubicBezTo>
                    <a:cubicBezTo>
                      <a:pt x="368" y="34"/>
                      <a:pt x="302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6" name="Google Shape;1946;p11"/>
              <p:cNvSpPr/>
              <p:nvPr/>
            </p:nvSpPr>
            <p:spPr>
              <a:xfrm>
                <a:off x="2584100" y="2831475"/>
                <a:ext cx="9425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7" extrusionOk="0">
                    <a:moveTo>
                      <a:pt x="151" y="1"/>
                    </a:moveTo>
                    <a:cubicBezTo>
                      <a:pt x="51" y="26"/>
                      <a:pt x="1" y="101"/>
                      <a:pt x="1" y="201"/>
                    </a:cubicBezTo>
                    <a:cubicBezTo>
                      <a:pt x="22" y="288"/>
                      <a:pt x="82" y="357"/>
                      <a:pt x="163" y="357"/>
                    </a:cubicBezTo>
                    <a:cubicBezTo>
                      <a:pt x="175" y="357"/>
                      <a:pt x="188" y="355"/>
                      <a:pt x="201" y="352"/>
                    </a:cubicBezTo>
                    <a:cubicBezTo>
                      <a:pt x="301" y="327"/>
                      <a:pt x="377" y="252"/>
                      <a:pt x="352" y="151"/>
                    </a:cubicBezTo>
                    <a:cubicBezTo>
                      <a:pt x="352" y="51"/>
                      <a:pt x="251" y="1"/>
                      <a:pt x="15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7" name="Google Shape;1947;p11"/>
              <p:cNvSpPr/>
              <p:nvPr/>
            </p:nvSpPr>
            <p:spPr>
              <a:xfrm>
                <a:off x="2563425" y="2914200"/>
                <a:ext cx="11925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21" extrusionOk="0">
                    <a:moveTo>
                      <a:pt x="240" y="0"/>
                    </a:moveTo>
                    <a:cubicBezTo>
                      <a:pt x="162" y="0"/>
                      <a:pt x="84" y="34"/>
                      <a:pt x="51" y="100"/>
                    </a:cubicBezTo>
                    <a:cubicBezTo>
                      <a:pt x="1" y="226"/>
                      <a:pt x="51" y="351"/>
                      <a:pt x="151" y="401"/>
                    </a:cubicBezTo>
                    <a:cubicBezTo>
                      <a:pt x="178" y="415"/>
                      <a:pt x="206" y="421"/>
                      <a:pt x="235" y="421"/>
                    </a:cubicBezTo>
                    <a:cubicBezTo>
                      <a:pt x="313" y="421"/>
                      <a:pt x="390" y="374"/>
                      <a:pt x="427" y="301"/>
                    </a:cubicBezTo>
                    <a:cubicBezTo>
                      <a:pt x="477" y="201"/>
                      <a:pt x="452" y="75"/>
                      <a:pt x="351" y="25"/>
                    </a:cubicBezTo>
                    <a:cubicBezTo>
                      <a:pt x="318" y="9"/>
                      <a:pt x="279" y="0"/>
                      <a:pt x="24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48" name="Google Shape;1948;p11"/>
            <p:cNvGrpSpPr/>
            <p:nvPr/>
          </p:nvGrpSpPr>
          <p:grpSpPr>
            <a:xfrm rot="-1486637" flipH="1">
              <a:off x="6419569" y="-374807"/>
              <a:ext cx="2192988" cy="2597154"/>
              <a:chOff x="1859800" y="2828350"/>
              <a:chExt cx="733725" cy="868950"/>
            </a:xfrm>
          </p:grpSpPr>
          <p:sp>
            <p:nvSpPr>
              <p:cNvPr id="1949" name="Google Shape;1949;p11"/>
              <p:cNvSpPr/>
              <p:nvPr/>
            </p:nvSpPr>
            <p:spPr>
              <a:xfrm>
                <a:off x="2271450" y="3280650"/>
                <a:ext cx="15050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0" extrusionOk="0">
                    <a:moveTo>
                      <a:pt x="305" y="0"/>
                    </a:moveTo>
                    <a:cubicBezTo>
                      <a:pt x="171" y="0"/>
                      <a:pt x="48" y="95"/>
                      <a:pt x="25" y="229"/>
                    </a:cubicBezTo>
                    <a:cubicBezTo>
                      <a:pt x="0" y="380"/>
                      <a:pt x="101" y="530"/>
                      <a:pt x="251" y="555"/>
                    </a:cubicBezTo>
                    <a:cubicBezTo>
                      <a:pt x="266" y="558"/>
                      <a:pt x="282" y="559"/>
                      <a:pt x="297" y="559"/>
                    </a:cubicBezTo>
                    <a:cubicBezTo>
                      <a:pt x="431" y="559"/>
                      <a:pt x="554" y="465"/>
                      <a:pt x="577" y="330"/>
                    </a:cubicBezTo>
                    <a:cubicBezTo>
                      <a:pt x="602" y="179"/>
                      <a:pt x="502" y="29"/>
                      <a:pt x="351" y="4"/>
                    </a:cubicBezTo>
                    <a:cubicBezTo>
                      <a:pt x="336" y="1"/>
                      <a:pt x="320" y="0"/>
                      <a:pt x="30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0" name="Google Shape;1950;p11"/>
              <p:cNvSpPr/>
              <p:nvPr/>
            </p:nvSpPr>
            <p:spPr>
              <a:xfrm>
                <a:off x="2503900" y="3095025"/>
                <a:ext cx="1757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17" extrusionOk="0">
                    <a:moveTo>
                      <a:pt x="344" y="1"/>
                    </a:moveTo>
                    <a:cubicBezTo>
                      <a:pt x="297" y="1"/>
                      <a:pt x="248" y="12"/>
                      <a:pt x="201" y="35"/>
                    </a:cubicBezTo>
                    <a:cubicBezTo>
                      <a:pt x="51" y="111"/>
                      <a:pt x="1" y="311"/>
                      <a:pt x="76" y="436"/>
                    </a:cubicBezTo>
                    <a:cubicBezTo>
                      <a:pt x="131" y="546"/>
                      <a:pt x="240" y="616"/>
                      <a:pt x="353" y="616"/>
                    </a:cubicBezTo>
                    <a:cubicBezTo>
                      <a:pt x="394" y="616"/>
                      <a:pt x="437" y="607"/>
                      <a:pt x="477" y="587"/>
                    </a:cubicBezTo>
                    <a:cubicBezTo>
                      <a:pt x="627" y="487"/>
                      <a:pt x="702" y="311"/>
                      <a:pt x="602" y="161"/>
                    </a:cubicBezTo>
                    <a:cubicBezTo>
                      <a:pt x="550" y="57"/>
                      <a:pt x="451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1" name="Google Shape;1951;p11"/>
              <p:cNvSpPr/>
              <p:nvPr/>
            </p:nvSpPr>
            <p:spPr>
              <a:xfrm>
                <a:off x="2461300" y="3003550"/>
                <a:ext cx="175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2" extrusionOk="0">
                    <a:moveTo>
                      <a:pt x="350" y="1"/>
                    </a:moveTo>
                    <a:cubicBezTo>
                      <a:pt x="299" y="1"/>
                      <a:pt x="247" y="12"/>
                      <a:pt x="201" y="35"/>
                    </a:cubicBezTo>
                    <a:cubicBezTo>
                      <a:pt x="50" y="110"/>
                      <a:pt x="0" y="311"/>
                      <a:pt x="76" y="461"/>
                    </a:cubicBezTo>
                    <a:cubicBezTo>
                      <a:pt x="127" y="565"/>
                      <a:pt x="239" y="621"/>
                      <a:pt x="353" y="621"/>
                    </a:cubicBezTo>
                    <a:cubicBezTo>
                      <a:pt x="404" y="621"/>
                      <a:pt x="455" y="610"/>
                      <a:pt x="502" y="587"/>
                    </a:cubicBezTo>
                    <a:cubicBezTo>
                      <a:pt x="652" y="511"/>
                      <a:pt x="702" y="311"/>
                      <a:pt x="627" y="161"/>
                    </a:cubicBezTo>
                    <a:cubicBezTo>
                      <a:pt x="575" y="57"/>
                      <a:pt x="463" y="1"/>
                      <a:pt x="35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2" name="Google Shape;1952;p11"/>
              <p:cNvSpPr/>
              <p:nvPr/>
            </p:nvSpPr>
            <p:spPr>
              <a:xfrm>
                <a:off x="2396125" y="3210050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198" y="1"/>
                    </a:moveTo>
                    <a:cubicBezTo>
                      <a:pt x="172" y="1"/>
                      <a:pt x="147" y="7"/>
                      <a:pt x="126" y="21"/>
                    </a:cubicBezTo>
                    <a:cubicBezTo>
                      <a:pt x="26" y="71"/>
                      <a:pt x="1" y="196"/>
                      <a:pt x="51" y="297"/>
                    </a:cubicBezTo>
                    <a:cubicBezTo>
                      <a:pt x="87" y="351"/>
                      <a:pt x="149" y="392"/>
                      <a:pt x="219" y="392"/>
                    </a:cubicBezTo>
                    <a:cubicBezTo>
                      <a:pt x="246" y="392"/>
                      <a:pt x="274" y="386"/>
                      <a:pt x="302" y="372"/>
                    </a:cubicBezTo>
                    <a:cubicBezTo>
                      <a:pt x="402" y="322"/>
                      <a:pt x="427" y="196"/>
                      <a:pt x="377" y="96"/>
                    </a:cubicBezTo>
                    <a:cubicBezTo>
                      <a:pt x="341" y="42"/>
                      <a:pt x="265" y="1"/>
                      <a:pt x="19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3" name="Google Shape;1953;p11"/>
              <p:cNvSpPr/>
              <p:nvPr/>
            </p:nvSpPr>
            <p:spPr>
              <a:xfrm>
                <a:off x="2462550" y="307960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31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51" y="76"/>
                      <a:pt x="0" y="176"/>
                      <a:pt x="51" y="276"/>
                    </a:cubicBezTo>
                    <a:cubicBezTo>
                      <a:pt x="84" y="343"/>
                      <a:pt x="151" y="377"/>
                      <a:pt x="221" y="377"/>
                    </a:cubicBezTo>
                    <a:cubicBezTo>
                      <a:pt x="257" y="377"/>
                      <a:pt x="293" y="368"/>
                      <a:pt x="326" y="352"/>
                    </a:cubicBezTo>
                    <a:cubicBezTo>
                      <a:pt x="401" y="302"/>
                      <a:pt x="452" y="201"/>
                      <a:pt x="401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4" name="Google Shape;1954;p11"/>
              <p:cNvSpPr/>
              <p:nvPr/>
            </p:nvSpPr>
            <p:spPr>
              <a:xfrm>
                <a:off x="2431225" y="3196900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209" y="0"/>
                    </a:moveTo>
                    <a:cubicBezTo>
                      <a:pt x="182" y="0"/>
                      <a:pt x="154" y="7"/>
                      <a:pt x="126" y="21"/>
                    </a:cubicBezTo>
                    <a:cubicBezTo>
                      <a:pt x="25" y="71"/>
                      <a:pt x="0" y="196"/>
                      <a:pt x="50" y="296"/>
                    </a:cubicBezTo>
                    <a:cubicBezTo>
                      <a:pt x="87" y="350"/>
                      <a:pt x="162" y="392"/>
                      <a:pt x="229" y="392"/>
                    </a:cubicBezTo>
                    <a:cubicBezTo>
                      <a:pt x="255" y="392"/>
                      <a:pt x="280" y="385"/>
                      <a:pt x="301" y="371"/>
                    </a:cubicBezTo>
                    <a:cubicBezTo>
                      <a:pt x="401" y="321"/>
                      <a:pt x="426" y="196"/>
                      <a:pt x="376" y="96"/>
                    </a:cubicBezTo>
                    <a:cubicBezTo>
                      <a:pt x="340" y="42"/>
                      <a:pt x="278" y="0"/>
                      <a:pt x="20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5" name="Google Shape;1955;p11"/>
              <p:cNvSpPr/>
              <p:nvPr/>
            </p:nvSpPr>
            <p:spPr>
              <a:xfrm>
                <a:off x="2406775" y="3120950"/>
                <a:ext cx="106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7" extrusionOk="0">
                    <a:moveTo>
                      <a:pt x="225" y="1"/>
                    </a:moveTo>
                    <a:cubicBezTo>
                      <a:pt x="193" y="1"/>
                      <a:pt x="160" y="9"/>
                      <a:pt x="126" y="26"/>
                    </a:cubicBezTo>
                    <a:cubicBezTo>
                      <a:pt x="26" y="76"/>
                      <a:pt x="1" y="176"/>
                      <a:pt x="51" y="277"/>
                    </a:cubicBezTo>
                    <a:cubicBezTo>
                      <a:pt x="84" y="343"/>
                      <a:pt x="151" y="377"/>
                      <a:pt x="214" y="377"/>
                    </a:cubicBezTo>
                    <a:cubicBezTo>
                      <a:pt x="246" y="377"/>
                      <a:pt x="277" y="368"/>
                      <a:pt x="302" y="352"/>
                    </a:cubicBezTo>
                    <a:cubicBezTo>
                      <a:pt x="402" y="302"/>
                      <a:pt x="427" y="201"/>
                      <a:pt x="377" y="101"/>
                    </a:cubicBezTo>
                    <a:cubicBezTo>
                      <a:pt x="343" y="34"/>
                      <a:pt x="288" y="1"/>
                      <a:pt x="22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6" name="Google Shape;1956;p11"/>
              <p:cNvSpPr/>
              <p:nvPr/>
            </p:nvSpPr>
            <p:spPr>
              <a:xfrm>
                <a:off x="2346000" y="3028975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209" y="1"/>
                    </a:moveTo>
                    <a:cubicBezTo>
                      <a:pt x="182" y="1"/>
                      <a:pt x="154" y="7"/>
                      <a:pt x="126" y="21"/>
                    </a:cubicBezTo>
                    <a:cubicBezTo>
                      <a:pt x="26" y="71"/>
                      <a:pt x="1" y="196"/>
                      <a:pt x="51" y="296"/>
                    </a:cubicBezTo>
                    <a:cubicBezTo>
                      <a:pt x="87" y="351"/>
                      <a:pt x="162" y="392"/>
                      <a:pt x="230" y="392"/>
                    </a:cubicBezTo>
                    <a:cubicBezTo>
                      <a:pt x="256" y="392"/>
                      <a:pt x="281" y="386"/>
                      <a:pt x="302" y="372"/>
                    </a:cubicBezTo>
                    <a:cubicBezTo>
                      <a:pt x="402" y="321"/>
                      <a:pt x="427" y="196"/>
                      <a:pt x="377" y="96"/>
                    </a:cubicBezTo>
                    <a:cubicBezTo>
                      <a:pt x="341" y="42"/>
                      <a:pt x="278" y="1"/>
                      <a:pt x="20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7" name="Google Shape;1957;p11"/>
              <p:cNvSpPr/>
              <p:nvPr/>
            </p:nvSpPr>
            <p:spPr>
              <a:xfrm>
                <a:off x="2240125" y="3149275"/>
                <a:ext cx="1817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652" extrusionOk="0">
                    <a:moveTo>
                      <a:pt x="364" y="0"/>
                    </a:moveTo>
                    <a:cubicBezTo>
                      <a:pt x="311" y="0"/>
                      <a:pt x="256" y="14"/>
                      <a:pt x="201" y="46"/>
                    </a:cubicBezTo>
                    <a:cubicBezTo>
                      <a:pt x="50" y="121"/>
                      <a:pt x="0" y="322"/>
                      <a:pt x="75" y="472"/>
                    </a:cubicBezTo>
                    <a:cubicBezTo>
                      <a:pt x="130" y="582"/>
                      <a:pt x="253" y="652"/>
                      <a:pt x="373" y="652"/>
                    </a:cubicBezTo>
                    <a:cubicBezTo>
                      <a:pt x="417" y="652"/>
                      <a:pt x="461" y="642"/>
                      <a:pt x="501" y="622"/>
                    </a:cubicBezTo>
                    <a:cubicBezTo>
                      <a:pt x="677" y="522"/>
                      <a:pt x="727" y="322"/>
                      <a:pt x="652" y="171"/>
                    </a:cubicBezTo>
                    <a:cubicBezTo>
                      <a:pt x="583" y="68"/>
                      <a:pt x="479" y="0"/>
                      <a:pt x="36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8" name="Google Shape;1958;p11"/>
              <p:cNvSpPr/>
              <p:nvPr/>
            </p:nvSpPr>
            <p:spPr>
              <a:xfrm>
                <a:off x="2376075" y="3284250"/>
                <a:ext cx="175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2" extrusionOk="0">
                    <a:moveTo>
                      <a:pt x="344" y="1"/>
                    </a:moveTo>
                    <a:cubicBezTo>
                      <a:pt x="297" y="1"/>
                      <a:pt x="248" y="12"/>
                      <a:pt x="201" y="35"/>
                    </a:cubicBezTo>
                    <a:cubicBezTo>
                      <a:pt x="51" y="111"/>
                      <a:pt x="1" y="311"/>
                      <a:pt x="76" y="461"/>
                    </a:cubicBezTo>
                    <a:cubicBezTo>
                      <a:pt x="128" y="565"/>
                      <a:pt x="228" y="621"/>
                      <a:pt x="334" y="621"/>
                    </a:cubicBezTo>
                    <a:cubicBezTo>
                      <a:pt x="381" y="621"/>
                      <a:pt x="430" y="610"/>
                      <a:pt x="477" y="587"/>
                    </a:cubicBezTo>
                    <a:cubicBezTo>
                      <a:pt x="627" y="512"/>
                      <a:pt x="703" y="311"/>
                      <a:pt x="602" y="161"/>
                    </a:cubicBezTo>
                    <a:cubicBezTo>
                      <a:pt x="550" y="57"/>
                      <a:pt x="451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9" name="Google Shape;1959;p11"/>
              <p:cNvSpPr/>
              <p:nvPr/>
            </p:nvSpPr>
            <p:spPr>
              <a:xfrm>
                <a:off x="1891750" y="3615225"/>
                <a:ext cx="1442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577" h="560" extrusionOk="0">
                    <a:moveTo>
                      <a:pt x="280" y="1"/>
                    </a:moveTo>
                    <a:cubicBezTo>
                      <a:pt x="151" y="1"/>
                      <a:pt x="48" y="95"/>
                      <a:pt x="25" y="230"/>
                    </a:cubicBezTo>
                    <a:cubicBezTo>
                      <a:pt x="0" y="380"/>
                      <a:pt x="101" y="531"/>
                      <a:pt x="251" y="556"/>
                    </a:cubicBezTo>
                    <a:cubicBezTo>
                      <a:pt x="266" y="558"/>
                      <a:pt x="282" y="560"/>
                      <a:pt x="297" y="560"/>
                    </a:cubicBezTo>
                    <a:cubicBezTo>
                      <a:pt x="426" y="560"/>
                      <a:pt x="529" y="465"/>
                      <a:pt x="552" y="330"/>
                    </a:cubicBezTo>
                    <a:cubicBezTo>
                      <a:pt x="577" y="180"/>
                      <a:pt x="476" y="30"/>
                      <a:pt x="326" y="4"/>
                    </a:cubicBezTo>
                    <a:cubicBezTo>
                      <a:pt x="311" y="2"/>
                      <a:pt x="295" y="1"/>
                      <a:pt x="28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0" name="Google Shape;1960;p11"/>
              <p:cNvSpPr/>
              <p:nvPr/>
            </p:nvSpPr>
            <p:spPr>
              <a:xfrm>
                <a:off x="2123575" y="3429625"/>
                <a:ext cx="17575" cy="1540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16" extrusionOk="0">
                    <a:moveTo>
                      <a:pt x="350" y="0"/>
                    </a:moveTo>
                    <a:cubicBezTo>
                      <a:pt x="299" y="0"/>
                      <a:pt x="248" y="12"/>
                      <a:pt x="201" y="35"/>
                    </a:cubicBezTo>
                    <a:cubicBezTo>
                      <a:pt x="51" y="110"/>
                      <a:pt x="1" y="311"/>
                      <a:pt x="76" y="436"/>
                    </a:cubicBezTo>
                    <a:cubicBezTo>
                      <a:pt x="131" y="546"/>
                      <a:pt x="253" y="616"/>
                      <a:pt x="373" y="616"/>
                    </a:cubicBezTo>
                    <a:cubicBezTo>
                      <a:pt x="418" y="616"/>
                      <a:pt x="461" y="606"/>
                      <a:pt x="502" y="586"/>
                    </a:cubicBezTo>
                    <a:cubicBezTo>
                      <a:pt x="652" y="486"/>
                      <a:pt x="702" y="311"/>
                      <a:pt x="627" y="160"/>
                    </a:cubicBezTo>
                    <a:cubicBezTo>
                      <a:pt x="575" y="56"/>
                      <a:pt x="464" y="0"/>
                      <a:pt x="35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1" name="Google Shape;1961;p11"/>
              <p:cNvSpPr/>
              <p:nvPr/>
            </p:nvSpPr>
            <p:spPr>
              <a:xfrm>
                <a:off x="2080975" y="3338150"/>
                <a:ext cx="17550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621" extrusionOk="0">
                    <a:moveTo>
                      <a:pt x="369" y="0"/>
                    </a:moveTo>
                    <a:cubicBezTo>
                      <a:pt x="321" y="0"/>
                      <a:pt x="272" y="11"/>
                      <a:pt x="226" y="35"/>
                    </a:cubicBezTo>
                    <a:cubicBezTo>
                      <a:pt x="75" y="110"/>
                      <a:pt x="0" y="310"/>
                      <a:pt x="75" y="461"/>
                    </a:cubicBezTo>
                    <a:cubicBezTo>
                      <a:pt x="145" y="565"/>
                      <a:pt x="250" y="621"/>
                      <a:pt x="358" y="621"/>
                    </a:cubicBezTo>
                    <a:cubicBezTo>
                      <a:pt x="406" y="621"/>
                      <a:pt x="455" y="609"/>
                      <a:pt x="501" y="586"/>
                    </a:cubicBezTo>
                    <a:cubicBezTo>
                      <a:pt x="652" y="511"/>
                      <a:pt x="702" y="310"/>
                      <a:pt x="627" y="160"/>
                    </a:cubicBezTo>
                    <a:cubicBezTo>
                      <a:pt x="575" y="56"/>
                      <a:pt x="475" y="0"/>
                      <a:pt x="36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2" name="Google Shape;1962;p11"/>
              <p:cNvSpPr/>
              <p:nvPr/>
            </p:nvSpPr>
            <p:spPr>
              <a:xfrm>
                <a:off x="2015800" y="3544650"/>
                <a:ext cx="11300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2" extrusionOk="0">
                    <a:moveTo>
                      <a:pt x="214" y="0"/>
                    </a:moveTo>
                    <a:cubicBezTo>
                      <a:pt x="184" y="0"/>
                      <a:pt x="154" y="6"/>
                      <a:pt x="126" y="20"/>
                    </a:cubicBezTo>
                    <a:cubicBezTo>
                      <a:pt x="26" y="71"/>
                      <a:pt x="1" y="196"/>
                      <a:pt x="51" y="296"/>
                    </a:cubicBezTo>
                    <a:cubicBezTo>
                      <a:pt x="87" y="350"/>
                      <a:pt x="162" y="391"/>
                      <a:pt x="229" y="391"/>
                    </a:cubicBezTo>
                    <a:cubicBezTo>
                      <a:pt x="256" y="391"/>
                      <a:pt x="280" y="385"/>
                      <a:pt x="301" y="371"/>
                    </a:cubicBezTo>
                    <a:cubicBezTo>
                      <a:pt x="402" y="321"/>
                      <a:pt x="452" y="196"/>
                      <a:pt x="402" y="96"/>
                    </a:cubicBezTo>
                    <a:cubicBezTo>
                      <a:pt x="366" y="41"/>
                      <a:pt x="290" y="0"/>
                      <a:pt x="21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3" name="Google Shape;1963;p11"/>
              <p:cNvSpPr/>
              <p:nvPr/>
            </p:nvSpPr>
            <p:spPr>
              <a:xfrm>
                <a:off x="2082850" y="3414200"/>
                <a:ext cx="106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7" extrusionOk="0">
                    <a:moveTo>
                      <a:pt x="224" y="0"/>
                    </a:moveTo>
                    <a:cubicBezTo>
                      <a:pt x="193" y="0"/>
                      <a:pt x="159" y="9"/>
                      <a:pt x="126" y="25"/>
                    </a:cubicBezTo>
                    <a:cubicBezTo>
                      <a:pt x="25" y="75"/>
                      <a:pt x="0" y="176"/>
                      <a:pt x="51" y="276"/>
                    </a:cubicBezTo>
                    <a:cubicBezTo>
                      <a:pt x="84" y="343"/>
                      <a:pt x="140" y="376"/>
                      <a:pt x="203" y="376"/>
                    </a:cubicBezTo>
                    <a:cubicBezTo>
                      <a:pt x="234" y="376"/>
                      <a:pt x="268" y="368"/>
                      <a:pt x="301" y="351"/>
                    </a:cubicBezTo>
                    <a:cubicBezTo>
                      <a:pt x="401" y="301"/>
                      <a:pt x="426" y="201"/>
                      <a:pt x="376" y="101"/>
                    </a:cubicBezTo>
                    <a:cubicBezTo>
                      <a:pt x="343" y="34"/>
                      <a:pt x="287" y="0"/>
                      <a:pt x="22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4" name="Google Shape;1964;p11"/>
              <p:cNvSpPr/>
              <p:nvPr/>
            </p:nvSpPr>
            <p:spPr>
              <a:xfrm>
                <a:off x="2050900" y="3531475"/>
                <a:ext cx="11300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3" extrusionOk="0">
                    <a:moveTo>
                      <a:pt x="223" y="1"/>
                    </a:moveTo>
                    <a:cubicBezTo>
                      <a:pt x="196" y="1"/>
                      <a:pt x="172" y="7"/>
                      <a:pt x="151" y="21"/>
                    </a:cubicBezTo>
                    <a:cubicBezTo>
                      <a:pt x="50" y="71"/>
                      <a:pt x="0" y="197"/>
                      <a:pt x="50" y="297"/>
                    </a:cubicBezTo>
                    <a:cubicBezTo>
                      <a:pt x="86" y="351"/>
                      <a:pt x="162" y="392"/>
                      <a:pt x="238" y="392"/>
                    </a:cubicBezTo>
                    <a:cubicBezTo>
                      <a:pt x="268" y="392"/>
                      <a:pt x="298" y="386"/>
                      <a:pt x="326" y="372"/>
                    </a:cubicBezTo>
                    <a:cubicBezTo>
                      <a:pt x="426" y="322"/>
                      <a:pt x="451" y="197"/>
                      <a:pt x="401" y="96"/>
                    </a:cubicBezTo>
                    <a:cubicBezTo>
                      <a:pt x="365" y="42"/>
                      <a:pt x="290" y="1"/>
                      <a:pt x="22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5" name="Google Shape;1965;p11"/>
              <p:cNvSpPr/>
              <p:nvPr/>
            </p:nvSpPr>
            <p:spPr>
              <a:xfrm>
                <a:off x="2026450" y="345555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38" y="0"/>
                    </a:moveTo>
                    <a:cubicBezTo>
                      <a:pt x="207" y="0"/>
                      <a:pt x="176" y="9"/>
                      <a:pt x="151" y="26"/>
                    </a:cubicBezTo>
                    <a:cubicBezTo>
                      <a:pt x="51" y="76"/>
                      <a:pt x="1" y="176"/>
                      <a:pt x="51" y="276"/>
                    </a:cubicBezTo>
                    <a:cubicBezTo>
                      <a:pt x="84" y="343"/>
                      <a:pt x="151" y="376"/>
                      <a:pt x="222" y="376"/>
                    </a:cubicBezTo>
                    <a:cubicBezTo>
                      <a:pt x="257" y="376"/>
                      <a:pt x="293" y="368"/>
                      <a:pt x="327" y="351"/>
                    </a:cubicBezTo>
                    <a:cubicBezTo>
                      <a:pt x="427" y="301"/>
                      <a:pt x="452" y="201"/>
                      <a:pt x="402" y="101"/>
                    </a:cubicBezTo>
                    <a:cubicBezTo>
                      <a:pt x="368" y="34"/>
                      <a:pt x="302" y="0"/>
                      <a:pt x="23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6" name="Google Shape;1966;p11"/>
              <p:cNvSpPr/>
              <p:nvPr/>
            </p:nvSpPr>
            <p:spPr>
              <a:xfrm>
                <a:off x="1965675" y="3363575"/>
                <a:ext cx="11300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2" extrusionOk="0">
                    <a:moveTo>
                      <a:pt x="223" y="0"/>
                    </a:moveTo>
                    <a:cubicBezTo>
                      <a:pt x="197" y="0"/>
                      <a:pt x="172" y="6"/>
                      <a:pt x="151" y="20"/>
                    </a:cubicBezTo>
                    <a:cubicBezTo>
                      <a:pt x="51" y="70"/>
                      <a:pt x="1" y="196"/>
                      <a:pt x="51" y="296"/>
                    </a:cubicBezTo>
                    <a:cubicBezTo>
                      <a:pt x="87" y="350"/>
                      <a:pt x="162" y="391"/>
                      <a:pt x="239" y="391"/>
                    </a:cubicBezTo>
                    <a:cubicBezTo>
                      <a:pt x="269" y="391"/>
                      <a:pt x="298" y="385"/>
                      <a:pt x="326" y="371"/>
                    </a:cubicBezTo>
                    <a:cubicBezTo>
                      <a:pt x="427" y="321"/>
                      <a:pt x="452" y="196"/>
                      <a:pt x="402" y="95"/>
                    </a:cubicBezTo>
                    <a:cubicBezTo>
                      <a:pt x="366" y="41"/>
                      <a:pt x="290" y="0"/>
                      <a:pt x="22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7" name="Google Shape;1967;p11"/>
              <p:cNvSpPr/>
              <p:nvPr/>
            </p:nvSpPr>
            <p:spPr>
              <a:xfrm>
                <a:off x="1859800" y="3483850"/>
                <a:ext cx="18800" cy="16325"/>
              </a:xfrm>
              <a:custGeom>
                <a:avLst/>
                <a:gdLst/>
                <a:ahLst/>
                <a:cxnLst/>
                <a:rect l="l" t="t" r="r" b="b"/>
                <a:pathLst>
                  <a:path w="752" h="653" extrusionOk="0">
                    <a:moveTo>
                      <a:pt x="377" y="1"/>
                    </a:moveTo>
                    <a:cubicBezTo>
                      <a:pt x="325" y="1"/>
                      <a:pt x="273" y="15"/>
                      <a:pt x="226" y="46"/>
                    </a:cubicBezTo>
                    <a:cubicBezTo>
                      <a:pt x="50" y="122"/>
                      <a:pt x="0" y="322"/>
                      <a:pt x="75" y="472"/>
                    </a:cubicBezTo>
                    <a:cubicBezTo>
                      <a:pt x="149" y="583"/>
                      <a:pt x="276" y="652"/>
                      <a:pt x="398" y="652"/>
                    </a:cubicBezTo>
                    <a:cubicBezTo>
                      <a:pt x="442" y="652"/>
                      <a:pt x="486" y="643"/>
                      <a:pt x="526" y="623"/>
                    </a:cubicBezTo>
                    <a:cubicBezTo>
                      <a:pt x="677" y="523"/>
                      <a:pt x="752" y="322"/>
                      <a:pt x="652" y="172"/>
                    </a:cubicBezTo>
                    <a:cubicBezTo>
                      <a:pt x="600" y="69"/>
                      <a:pt x="490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8" name="Google Shape;1968;p11"/>
              <p:cNvSpPr/>
              <p:nvPr/>
            </p:nvSpPr>
            <p:spPr>
              <a:xfrm>
                <a:off x="1995750" y="3618850"/>
                <a:ext cx="1757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1" extrusionOk="0">
                    <a:moveTo>
                      <a:pt x="350" y="0"/>
                    </a:moveTo>
                    <a:cubicBezTo>
                      <a:pt x="299" y="0"/>
                      <a:pt x="248" y="12"/>
                      <a:pt x="201" y="35"/>
                    </a:cubicBezTo>
                    <a:cubicBezTo>
                      <a:pt x="51" y="110"/>
                      <a:pt x="1" y="311"/>
                      <a:pt x="76" y="461"/>
                    </a:cubicBezTo>
                    <a:cubicBezTo>
                      <a:pt x="128" y="565"/>
                      <a:pt x="239" y="621"/>
                      <a:pt x="353" y="621"/>
                    </a:cubicBezTo>
                    <a:cubicBezTo>
                      <a:pt x="404" y="621"/>
                      <a:pt x="455" y="610"/>
                      <a:pt x="502" y="586"/>
                    </a:cubicBezTo>
                    <a:cubicBezTo>
                      <a:pt x="652" y="511"/>
                      <a:pt x="702" y="311"/>
                      <a:pt x="627" y="160"/>
                    </a:cubicBezTo>
                    <a:cubicBezTo>
                      <a:pt x="575" y="56"/>
                      <a:pt x="464" y="0"/>
                      <a:pt x="35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9" name="Google Shape;1969;p11"/>
              <p:cNvSpPr/>
              <p:nvPr/>
            </p:nvSpPr>
            <p:spPr>
              <a:xfrm>
                <a:off x="1990125" y="3474350"/>
                <a:ext cx="6275" cy="582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233" extrusionOk="0">
                    <a:moveTo>
                      <a:pt x="125" y="0"/>
                    </a:moveTo>
                    <a:cubicBezTo>
                      <a:pt x="75" y="0"/>
                      <a:pt x="0" y="25"/>
                      <a:pt x="0" y="101"/>
                    </a:cubicBezTo>
                    <a:cubicBezTo>
                      <a:pt x="0" y="176"/>
                      <a:pt x="25" y="226"/>
                      <a:pt x="100" y="226"/>
                    </a:cubicBezTo>
                    <a:cubicBezTo>
                      <a:pt x="114" y="230"/>
                      <a:pt x="126" y="232"/>
                      <a:pt x="138" y="232"/>
                    </a:cubicBezTo>
                    <a:cubicBezTo>
                      <a:pt x="192" y="232"/>
                      <a:pt x="226" y="188"/>
                      <a:pt x="226" y="126"/>
                    </a:cubicBezTo>
                    <a:cubicBezTo>
                      <a:pt x="251" y="76"/>
                      <a:pt x="201" y="0"/>
                      <a:pt x="12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0" name="Google Shape;1970;p11"/>
              <p:cNvSpPr/>
              <p:nvPr/>
            </p:nvSpPr>
            <p:spPr>
              <a:xfrm>
                <a:off x="1886725" y="3555150"/>
                <a:ext cx="7550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79" extrusionOk="0">
                    <a:moveTo>
                      <a:pt x="161" y="0"/>
                    </a:moveTo>
                    <a:cubicBezTo>
                      <a:pt x="140" y="0"/>
                      <a:pt x="119" y="9"/>
                      <a:pt x="101" y="26"/>
                    </a:cubicBezTo>
                    <a:cubicBezTo>
                      <a:pt x="26" y="52"/>
                      <a:pt x="1" y="127"/>
                      <a:pt x="26" y="202"/>
                    </a:cubicBezTo>
                    <a:cubicBezTo>
                      <a:pt x="58" y="250"/>
                      <a:pt x="101" y="278"/>
                      <a:pt x="148" y="278"/>
                    </a:cubicBezTo>
                    <a:cubicBezTo>
                      <a:pt x="173" y="278"/>
                      <a:pt x="200" y="270"/>
                      <a:pt x="226" y="252"/>
                    </a:cubicBezTo>
                    <a:cubicBezTo>
                      <a:pt x="276" y="227"/>
                      <a:pt x="302" y="152"/>
                      <a:pt x="276" y="77"/>
                    </a:cubicBezTo>
                    <a:cubicBezTo>
                      <a:pt x="244" y="28"/>
                      <a:pt x="201" y="0"/>
                      <a:pt x="16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1" name="Google Shape;1971;p11"/>
              <p:cNvSpPr/>
              <p:nvPr/>
            </p:nvSpPr>
            <p:spPr>
              <a:xfrm>
                <a:off x="1905525" y="3595250"/>
                <a:ext cx="7550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79" extrusionOk="0">
                    <a:moveTo>
                      <a:pt x="155" y="0"/>
                    </a:moveTo>
                    <a:cubicBezTo>
                      <a:pt x="129" y="0"/>
                      <a:pt x="102" y="9"/>
                      <a:pt x="76" y="27"/>
                    </a:cubicBezTo>
                    <a:cubicBezTo>
                      <a:pt x="26" y="52"/>
                      <a:pt x="1" y="127"/>
                      <a:pt x="26" y="202"/>
                    </a:cubicBezTo>
                    <a:cubicBezTo>
                      <a:pt x="42" y="251"/>
                      <a:pt x="89" y="278"/>
                      <a:pt x="135" y="278"/>
                    </a:cubicBezTo>
                    <a:cubicBezTo>
                      <a:pt x="159" y="278"/>
                      <a:pt x="183" y="270"/>
                      <a:pt x="201" y="252"/>
                    </a:cubicBezTo>
                    <a:cubicBezTo>
                      <a:pt x="276" y="227"/>
                      <a:pt x="301" y="152"/>
                      <a:pt x="276" y="77"/>
                    </a:cubicBezTo>
                    <a:cubicBezTo>
                      <a:pt x="244" y="28"/>
                      <a:pt x="201" y="0"/>
                      <a:pt x="15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2" name="Google Shape;1972;p11"/>
              <p:cNvSpPr/>
              <p:nvPr/>
            </p:nvSpPr>
            <p:spPr>
              <a:xfrm>
                <a:off x="1936850" y="3507150"/>
                <a:ext cx="505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7" extrusionOk="0">
                    <a:moveTo>
                      <a:pt x="111" y="0"/>
                    </a:moveTo>
                    <a:cubicBezTo>
                      <a:pt x="92" y="0"/>
                      <a:pt x="72" y="6"/>
                      <a:pt x="51" y="17"/>
                    </a:cubicBezTo>
                    <a:cubicBezTo>
                      <a:pt x="26" y="42"/>
                      <a:pt x="1" y="92"/>
                      <a:pt x="26" y="117"/>
                    </a:cubicBezTo>
                    <a:cubicBezTo>
                      <a:pt x="44" y="154"/>
                      <a:pt x="76" y="177"/>
                      <a:pt x="111" y="177"/>
                    </a:cubicBezTo>
                    <a:cubicBezTo>
                      <a:pt x="124" y="177"/>
                      <a:pt x="138" y="174"/>
                      <a:pt x="151" y="167"/>
                    </a:cubicBezTo>
                    <a:cubicBezTo>
                      <a:pt x="176" y="142"/>
                      <a:pt x="201" y="92"/>
                      <a:pt x="176" y="42"/>
                    </a:cubicBezTo>
                    <a:cubicBezTo>
                      <a:pt x="162" y="12"/>
                      <a:pt x="138" y="0"/>
                      <a:pt x="11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3" name="Google Shape;1973;p11"/>
              <p:cNvSpPr/>
              <p:nvPr/>
            </p:nvSpPr>
            <p:spPr>
              <a:xfrm>
                <a:off x="1907400" y="3564325"/>
                <a:ext cx="50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2" extrusionOk="0">
                    <a:moveTo>
                      <a:pt x="91" y="1"/>
                    </a:moveTo>
                    <a:cubicBezTo>
                      <a:pt x="78" y="1"/>
                      <a:pt x="64" y="4"/>
                      <a:pt x="51" y="10"/>
                    </a:cubicBezTo>
                    <a:cubicBezTo>
                      <a:pt x="26" y="35"/>
                      <a:pt x="1" y="86"/>
                      <a:pt x="26" y="136"/>
                    </a:cubicBezTo>
                    <a:cubicBezTo>
                      <a:pt x="44" y="153"/>
                      <a:pt x="74" y="171"/>
                      <a:pt x="108" y="171"/>
                    </a:cubicBezTo>
                    <a:cubicBezTo>
                      <a:pt x="122" y="171"/>
                      <a:pt x="137" y="168"/>
                      <a:pt x="151" y="161"/>
                    </a:cubicBezTo>
                    <a:cubicBezTo>
                      <a:pt x="176" y="136"/>
                      <a:pt x="201" y="86"/>
                      <a:pt x="176" y="60"/>
                    </a:cubicBezTo>
                    <a:cubicBezTo>
                      <a:pt x="158" y="24"/>
                      <a:pt x="126" y="1"/>
                      <a:pt x="9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4" name="Google Shape;1974;p11"/>
              <p:cNvSpPr/>
              <p:nvPr/>
            </p:nvSpPr>
            <p:spPr>
              <a:xfrm>
                <a:off x="1921200" y="3512925"/>
                <a:ext cx="5025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2" extrusionOk="0">
                    <a:moveTo>
                      <a:pt x="103" y="1"/>
                    </a:moveTo>
                    <a:cubicBezTo>
                      <a:pt x="92" y="1"/>
                      <a:pt x="83" y="4"/>
                      <a:pt x="75" y="11"/>
                    </a:cubicBezTo>
                    <a:cubicBezTo>
                      <a:pt x="25" y="36"/>
                      <a:pt x="0" y="86"/>
                      <a:pt x="25" y="137"/>
                    </a:cubicBezTo>
                    <a:cubicBezTo>
                      <a:pt x="43" y="154"/>
                      <a:pt x="73" y="172"/>
                      <a:pt x="107" y="172"/>
                    </a:cubicBezTo>
                    <a:cubicBezTo>
                      <a:pt x="121" y="172"/>
                      <a:pt x="136" y="169"/>
                      <a:pt x="151" y="162"/>
                    </a:cubicBezTo>
                    <a:cubicBezTo>
                      <a:pt x="176" y="137"/>
                      <a:pt x="201" y="86"/>
                      <a:pt x="176" y="36"/>
                    </a:cubicBezTo>
                    <a:cubicBezTo>
                      <a:pt x="158" y="19"/>
                      <a:pt x="128" y="1"/>
                      <a:pt x="10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5" name="Google Shape;1975;p11"/>
              <p:cNvSpPr/>
              <p:nvPr/>
            </p:nvSpPr>
            <p:spPr>
              <a:xfrm>
                <a:off x="1931850" y="3546150"/>
                <a:ext cx="5025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2" extrusionOk="0">
                    <a:moveTo>
                      <a:pt x="100" y="1"/>
                    </a:moveTo>
                    <a:cubicBezTo>
                      <a:pt x="91" y="1"/>
                      <a:pt x="82" y="4"/>
                      <a:pt x="75" y="11"/>
                    </a:cubicBezTo>
                    <a:cubicBezTo>
                      <a:pt x="25" y="36"/>
                      <a:pt x="0" y="86"/>
                      <a:pt x="25" y="136"/>
                    </a:cubicBezTo>
                    <a:cubicBezTo>
                      <a:pt x="43" y="154"/>
                      <a:pt x="73" y="171"/>
                      <a:pt x="107" y="171"/>
                    </a:cubicBezTo>
                    <a:cubicBezTo>
                      <a:pt x="121" y="171"/>
                      <a:pt x="136" y="168"/>
                      <a:pt x="151" y="161"/>
                    </a:cubicBezTo>
                    <a:cubicBezTo>
                      <a:pt x="201" y="136"/>
                      <a:pt x="201" y="86"/>
                      <a:pt x="176" y="61"/>
                    </a:cubicBezTo>
                    <a:cubicBezTo>
                      <a:pt x="157" y="24"/>
                      <a:pt x="126" y="1"/>
                      <a:pt x="10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6" name="Google Shape;1976;p11"/>
              <p:cNvSpPr/>
              <p:nvPr/>
            </p:nvSpPr>
            <p:spPr>
              <a:xfrm>
                <a:off x="1958775" y="3586725"/>
                <a:ext cx="5050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67" extrusionOk="0">
                    <a:moveTo>
                      <a:pt x="112" y="0"/>
                    </a:moveTo>
                    <a:cubicBezTo>
                      <a:pt x="93" y="0"/>
                      <a:pt x="72" y="6"/>
                      <a:pt x="51" y="17"/>
                    </a:cubicBezTo>
                    <a:cubicBezTo>
                      <a:pt x="26" y="42"/>
                      <a:pt x="1" y="92"/>
                      <a:pt x="26" y="117"/>
                    </a:cubicBezTo>
                    <a:cubicBezTo>
                      <a:pt x="51" y="167"/>
                      <a:pt x="101" y="167"/>
                      <a:pt x="126" y="167"/>
                    </a:cubicBezTo>
                    <a:cubicBezTo>
                      <a:pt x="176" y="142"/>
                      <a:pt x="201" y="92"/>
                      <a:pt x="176" y="42"/>
                    </a:cubicBezTo>
                    <a:cubicBezTo>
                      <a:pt x="162" y="12"/>
                      <a:pt x="138" y="0"/>
                      <a:pt x="11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7" name="Google Shape;1977;p11"/>
              <p:cNvSpPr/>
              <p:nvPr/>
            </p:nvSpPr>
            <p:spPr>
              <a:xfrm>
                <a:off x="2002025" y="3531125"/>
                <a:ext cx="8175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27" h="287" extrusionOk="0">
                    <a:moveTo>
                      <a:pt x="161" y="0"/>
                    </a:moveTo>
                    <a:cubicBezTo>
                      <a:pt x="141" y="0"/>
                      <a:pt x="121" y="3"/>
                      <a:pt x="101" y="10"/>
                    </a:cubicBezTo>
                    <a:cubicBezTo>
                      <a:pt x="25" y="60"/>
                      <a:pt x="0" y="135"/>
                      <a:pt x="50" y="211"/>
                    </a:cubicBezTo>
                    <a:cubicBezTo>
                      <a:pt x="67" y="259"/>
                      <a:pt x="114" y="287"/>
                      <a:pt x="159" y="287"/>
                    </a:cubicBezTo>
                    <a:cubicBezTo>
                      <a:pt x="184" y="287"/>
                      <a:pt x="208" y="278"/>
                      <a:pt x="226" y="261"/>
                    </a:cubicBezTo>
                    <a:cubicBezTo>
                      <a:pt x="301" y="236"/>
                      <a:pt x="326" y="135"/>
                      <a:pt x="301" y="60"/>
                    </a:cubicBezTo>
                    <a:cubicBezTo>
                      <a:pt x="264" y="23"/>
                      <a:pt x="214" y="0"/>
                      <a:pt x="16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8" name="Google Shape;1978;p11"/>
              <p:cNvSpPr/>
              <p:nvPr/>
            </p:nvSpPr>
            <p:spPr>
              <a:xfrm>
                <a:off x="1943125" y="3472225"/>
                <a:ext cx="7550" cy="65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62" extrusionOk="0">
                    <a:moveTo>
                      <a:pt x="135" y="0"/>
                    </a:moveTo>
                    <a:cubicBezTo>
                      <a:pt x="116" y="0"/>
                      <a:pt x="96" y="3"/>
                      <a:pt x="76" y="10"/>
                    </a:cubicBezTo>
                    <a:cubicBezTo>
                      <a:pt x="25" y="35"/>
                      <a:pt x="0" y="135"/>
                      <a:pt x="25" y="186"/>
                    </a:cubicBezTo>
                    <a:cubicBezTo>
                      <a:pt x="42" y="234"/>
                      <a:pt x="89" y="262"/>
                      <a:pt x="134" y="262"/>
                    </a:cubicBezTo>
                    <a:cubicBezTo>
                      <a:pt x="159" y="262"/>
                      <a:pt x="183" y="253"/>
                      <a:pt x="201" y="236"/>
                    </a:cubicBezTo>
                    <a:cubicBezTo>
                      <a:pt x="276" y="211"/>
                      <a:pt x="301" y="135"/>
                      <a:pt x="251" y="60"/>
                    </a:cubicBezTo>
                    <a:cubicBezTo>
                      <a:pt x="233" y="24"/>
                      <a:pt x="187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9" name="Google Shape;1979;p11"/>
              <p:cNvSpPr/>
              <p:nvPr/>
            </p:nvSpPr>
            <p:spPr>
              <a:xfrm>
                <a:off x="2473200" y="2949425"/>
                <a:ext cx="1130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6" extrusionOk="0">
                    <a:moveTo>
                      <a:pt x="231" y="0"/>
                    </a:moveTo>
                    <a:cubicBezTo>
                      <a:pt x="205" y="0"/>
                      <a:pt x="178" y="6"/>
                      <a:pt x="151" y="20"/>
                    </a:cubicBezTo>
                    <a:cubicBezTo>
                      <a:pt x="51" y="70"/>
                      <a:pt x="1" y="195"/>
                      <a:pt x="76" y="295"/>
                    </a:cubicBezTo>
                    <a:cubicBezTo>
                      <a:pt x="109" y="362"/>
                      <a:pt x="165" y="396"/>
                      <a:pt x="228" y="396"/>
                    </a:cubicBezTo>
                    <a:cubicBezTo>
                      <a:pt x="260" y="396"/>
                      <a:pt x="293" y="387"/>
                      <a:pt x="326" y="371"/>
                    </a:cubicBezTo>
                    <a:cubicBezTo>
                      <a:pt x="427" y="321"/>
                      <a:pt x="452" y="195"/>
                      <a:pt x="402" y="120"/>
                    </a:cubicBezTo>
                    <a:cubicBezTo>
                      <a:pt x="365" y="47"/>
                      <a:pt x="301" y="0"/>
                      <a:pt x="23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0" name="Google Shape;1980;p11"/>
              <p:cNvSpPr/>
              <p:nvPr/>
            </p:nvSpPr>
            <p:spPr>
              <a:xfrm>
                <a:off x="2500775" y="3008175"/>
                <a:ext cx="11300" cy="97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88" extrusionOk="0">
                    <a:moveTo>
                      <a:pt x="231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25" y="76"/>
                      <a:pt x="0" y="176"/>
                      <a:pt x="50" y="276"/>
                    </a:cubicBezTo>
                    <a:cubicBezTo>
                      <a:pt x="84" y="343"/>
                      <a:pt x="151" y="388"/>
                      <a:pt x="221" y="388"/>
                    </a:cubicBezTo>
                    <a:cubicBezTo>
                      <a:pt x="256" y="388"/>
                      <a:pt x="293" y="377"/>
                      <a:pt x="326" y="351"/>
                    </a:cubicBezTo>
                    <a:cubicBezTo>
                      <a:pt x="401" y="301"/>
                      <a:pt x="451" y="201"/>
                      <a:pt x="401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1" name="Google Shape;1981;p11"/>
              <p:cNvSpPr/>
              <p:nvPr/>
            </p:nvSpPr>
            <p:spPr>
              <a:xfrm>
                <a:off x="2546500" y="2879475"/>
                <a:ext cx="75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7" extrusionOk="0">
                    <a:moveTo>
                      <a:pt x="145" y="1"/>
                    </a:moveTo>
                    <a:cubicBezTo>
                      <a:pt x="130" y="1"/>
                      <a:pt x="115" y="4"/>
                      <a:pt x="101" y="11"/>
                    </a:cubicBezTo>
                    <a:cubicBezTo>
                      <a:pt x="26" y="36"/>
                      <a:pt x="1" y="111"/>
                      <a:pt x="51" y="186"/>
                    </a:cubicBezTo>
                    <a:cubicBezTo>
                      <a:pt x="69" y="223"/>
                      <a:pt x="115" y="246"/>
                      <a:pt x="157" y="246"/>
                    </a:cubicBezTo>
                    <a:cubicBezTo>
                      <a:pt x="173" y="246"/>
                      <a:pt x="188" y="243"/>
                      <a:pt x="201" y="236"/>
                    </a:cubicBezTo>
                    <a:cubicBezTo>
                      <a:pt x="277" y="186"/>
                      <a:pt x="302" y="136"/>
                      <a:pt x="252" y="61"/>
                    </a:cubicBezTo>
                    <a:cubicBezTo>
                      <a:pt x="233" y="24"/>
                      <a:pt x="188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2" name="Google Shape;1982;p11"/>
              <p:cNvSpPr/>
              <p:nvPr/>
            </p:nvSpPr>
            <p:spPr>
              <a:xfrm>
                <a:off x="2503900" y="296305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53" y="0"/>
                    </a:moveTo>
                    <a:cubicBezTo>
                      <a:pt x="129" y="0"/>
                      <a:pt x="102" y="8"/>
                      <a:pt x="76" y="26"/>
                    </a:cubicBezTo>
                    <a:cubicBezTo>
                      <a:pt x="26" y="51"/>
                      <a:pt x="1" y="126"/>
                      <a:pt x="26" y="177"/>
                    </a:cubicBezTo>
                    <a:cubicBezTo>
                      <a:pt x="58" y="225"/>
                      <a:pt x="101" y="253"/>
                      <a:pt x="141" y="253"/>
                    </a:cubicBezTo>
                    <a:cubicBezTo>
                      <a:pt x="162" y="253"/>
                      <a:pt x="183" y="244"/>
                      <a:pt x="201" y="227"/>
                    </a:cubicBezTo>
                    <a:cubicBezTo>
                      <a:pt x="251" y="202"/>
                      <a:pt x="276" y="126"/>
                      <a:pt x="251" y="76"/>
                    </a:cubicBezTo>
                    <a:cubicBezTo>
                      <a:pt x="235" y="28"/>
                      <a:pt x="198" y="0"/>
                      <a:pt x="15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3" name="Google Shape;1983;p11"/>
              <p:cNvSpPr/>
              <p:nvPr/>
            </p:nvSpPr>
            <p:spPr>
              <a:xfrm>
                <a:off x="2523950" y="2887850"/>
                <a:ext cx="69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3" extrusionOk="0">
                    <a:moveTo>
                      <a:pt x="160" y="1"/>
                    </a:moveTo>
                    <a:cubicBezTo>
                      <a:pt x="140" y="1"/>
                      <a:pt x="119" y="9"/>
                      <a:pt x="101" y="27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5"/>
                      <a:pt x="103" y="242"/>
                      <a:pt x="140" y="242"/>
                    </a:cubicBezTo>
                    <a:cubicBezTo>
                      <a:pt x="161" y="242"/>
                      <a:pt x="183" y="236"/>
                      <a:pt x="201" y="227"/>
                    </a:cubicBezTo>
                    <a:cubicBezTo>
                      <a:pt x="276" y="202"/>
                      <a:pt x="276" y="127"/>
                      <a:pt x="251" y="77"/>
                    </a:cubicBezTo>
                    <a:cubicBezTo>
                      <a:pt x="235" y="28"/>
                      <a:pt x="198" y="1"/>
                      <a:pt x="16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4" name="Google Shape;1984;p11"/>
              <p:cNvSpPr/>
              <p:nvPr/>
            </p:nvSpPr>
            <p:spPr>
              <a:xfrm>
                <a:off x="2539625" y="2936500"/>
                <a:ext cx="6900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6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0" y="10"/>
                    </a:cubicBezTo>
                    <a:cubicBezTo>
                      <a:pt x="25" y="61"/>
                      <a:pt x="0" y="136"/>
                      <a:pt x="50" y="186"/>
                    </a:cubicBezTo>
                    <a:cubicBezTo>
                      <a:pt x="69" y="223"/>
                      <a:pt x="114" y="246"/>
                      <a:pt x="156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276" y="136"/>
                      <a:pt x="251" y="61"/>
                    </a:cubicBezTo>
                    <a:cubicBezTo>
                      <a:pt x="232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5" name="Google Shape;1985;p11"/>
              <p:cNvSpPr/>
              <p:nvPr/>
            </p:nvSpPr>
            <p:spPr>
              <a:xfrm>
                <a:off x="2578475" y="2995400"/>
                <a:ext cx="75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46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0" y="10"/>
                    </a:cubicBezTo>
                    <a:cubicBezTo>
                      <a:pt x="25" y="60"/>
                      <a:pt x="0" y="111"/>
                      <a:pt x="50" y="186"/>
                    </a:cubicBezTo>
                    <a:cubicBezTo>
                      <a:pt x="69" y="222"/>
                      <a:pt x="114" y="246"/>
                      <a:pt x="156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301" y="136"/>
                      <a:pt x="251" y="60"/>
                    </a:cubicBezTo>
                    <a:cubicBezTo>
                      <a:pt x="232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6" name="Google Shape;1986;p11"/>
              <p:cNvSpPr/>
              <p:nvPr/>
            </p:nvSpPr>
            <p:spPr>
              <a:xfrm>
                <a:off x="2555275" y="28283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59" y="9"/>
                      <a:pt x="126" y="26"/>
                    </a:cubicBezTo>
                    <a:cubicBezTo>
                      <a:pt x="51" y="76"/>
                      <a:pt x="1" y="201"/>
                      <a:pt x="51" y="276"/>
                    </a:cubicBezTo>
                    <a:cubicBezTo>
                      <a:pt x="88" y="350"/>
                      <a:pt x="165" y="396"/>
                      <a:pt x="243" y="396"/>
                    </a:cubicBezTo>
                    <a:cubicBezTo>
                      <a:pt x="271" y="396"/>
                      <a:pt x="300" y="390"/>
                      <a:pt x="327" y="377"/>
                    </a:cubicBezTo>
                    <a:cubicBezTo>
                      <a:pt x="427" y="326"/>
                      <a:pt x="452" y="201"/>
                      <a:pt x="402" y="101"/>
                    </a:cubicBezTo>
                    <a:cubicBezTo>
                      <a:pt x="368" y="34"/>
                      <a:pt x="302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7" name="Google Shape;1987;p11"/>
              <p:cNvSpPr/>
              <p:nvPr/>
            </p:nvSpPr>
            <p:spPr>
              <a:xfrm>
                <a:off x="2089750" y="3510675"/>
                <a:ext cx="9425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7" extrusionOk="0">
                    <a:moveTo>
                      <a:pt x="201" y="1"/>
                    </a:moveTo>
                    <a:cubicBezTo>
                      <a:pt x="100" y="1"/>
                      <a:pt x="25" y="76"/>
                      <a:pt x="0" y="151"/>
                    </a:cubicBezTo>
                    <a:cubicBezTo>
                      <a:pt x="0" y="252"/>
                      <a:pt x="50" y="352"/>
                      <a:pt x="150" y="352"/>
                    </a:cubicBezTo>
                    <a:cubicBezTo>
                      <a:pt x="164" y="355"/>
                      <a:pt x="176" y="357"/>
                      <a:pt x="189" y="357"/>
                    </a:cubicBezTo>
                    <a:cubicBezTo>
                      <a:pt x="270" y="357"/>
                      <a:pt x="329" y="289"/>
                      <a:pt x="351" y="201"/>
                    </a:cubicBezTo>
                    <a:cubicBezTo>
                      <a:pt x="376" y="126"/>
                      <a:pt x="301" y="26"/>
                      <a:pt x="20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8" name="Google Shape;1988;p11"/>
              <p:cNvSpPr/>
              <p:nvPr/>
            </p:nvSpPr>
            <p:spPr>
              <a:xfrm>
                <a:off x="1939375" y="362910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24" y="1"/>
                    </a:moveTo>
                    <a:cubicBezTo>
                      <a:pt x="192" y="1"/>
                      <a:pt x="159" y="9"/>
                      <a:pt x="125" y="26"/>
                    </a:cubicBezTo>
                    <a:cubicBezTo>
                      <a:pt x="25" y="76"/>
                      <a:pt x="0" y="176"/>
                      <a:pt x="50" y="277"/>
                    </a:cubicBezTo>
                    <a:cubicBezTo>
                      <a:pt x="84" y="343"/>
                      <a:pt x="139" y="377"/>
                      <a:pt x="202" y="377"/>
                    </a:cubicBezTo>
                    <a:cubicBezTo>
                      <a:pt x="234" y="377"/>
                      <a:pt x="267" y="368"/>
                      <a:pt x="301" y="352"/>
                    </a:cubicBezTo>
                    <a:cubicBezTo>
                      <a:pt x="401" y="302"/>
                      <a:pt x="451" y="201"/>
                      <a:pt x="376" y="101"/>
                    </a:cubicBezTo>
                    <a:cubicBezTo>
                      <a:pt x="343" y="34"/>
                      <a:pt x="287" y="1"/>
                      <a:pt x="22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9" name="Google Shape;1989;p11"/>
              <p:cNvSpPr/>
              <p:nvPr/>
            </p:nvSpPr>
            <p:spPr>
              <a:xfrm>
                <a:off x="1966300" y="3687375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59" y="9"/>
                      <a:pt x="126" y="26"/>
                    </a:cubicBezTo>
                    <a:cubicBezTo>
                      <a:pt x="26" y="76"/>
                      <a:pt x="1" y="201"/>
                      <a:pt x="51" y="276"/>
                    </a:cubicBezTo>
                    <a:cubicBezTo>
                      <a:pt x="88" y="350"/>
                      <a:pt x="165" y="396"/>
                      <a:pt x="242" y="396"/>
                    </a:cubicBezTo>
                    <a:cubicBezTo>
                      <a:pt x="271" y="396"/>
                      <a:pt x="300" y="390"/>
                      <a:pt x="327" y="377"/>
                    </a:cubicBezTo>
                    <a:cubicBezTo>
                      <a:pt x="402" y="326"/>
                      <a:pt x="452" y="201"/>
                      <a:pt x="402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0" name="Google Shape;1990;p11"/>
              <p:cNvSpPr/>
              <p:nvPr/>
            </p:nvSpPr>
            <p:spPr>
              <a:xfrm>
                <a:off x="2012050" y="3558675"/>
                <a:ext cx="75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7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1" y="11"/>
                    </a:cubicBezTo>
                    <a:cubicBezTo>
                      <a:pt x="25" y="61"/>
                      <a:pt x="0" y="136"/>
                      <a:pt x="50" y="186"/>
                    </a:cubicBezTo>
                    <a:cubicBezTo>
                      <a:pt x="69" y="223"/>
                      <a:pt x="114" y="246"/>
                      <a:pt x="157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301" y="136"/>
                      <a:pt x="251" y="61"/>
                    </a:cubicBezTo>
                    <a:cubicBezTo>
                      <a:pt x="233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1" name="Google Shape;1991;p11"/>
              <p:cNvSpPr/>
              <p:nvPr/>
            </p:nvSpPr>
            <p:spPr>
              <a:xfrm>
                <a:off x="1969450" y="3642525"/>
                <a:ext cx="690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2" extrusionOk="0">
                    <a:moveTo>
                      <a:pt x="155" y="0"/>
                    </a:moveTo>
                    <a:cubicBezTo>
                      <a:pt x="130" y="0"/>
                      <a:pt x="103" y="6"/>
                      <a:pt x="75" y="15"/>
                    </a:cubicBezTo>
                    <a:cubicBezTo>
                      <a:pt x="25" y="40"/>
                      <a:pt x="0" y="115"/>
                      <a:pt x="25" y="166"/>
                    </a:cubicBezTo>
                    <a:cubicBezTo>
                      <a:pt x="57" y="214"/>
                      <a:pt x="100" y="242"/>
                      <a:pt x="140" y="242"/>
                    </a:cubicBezTo>
                    <a:cubicBezTo>
                      <a:pt x="162" y="242"/>
                      <a:pt x="183" y="233"/>
                      <a:pt x="201" y="216"/>
                    </a:cubicBezTo>
                    <a:cubicBezTo>
                      <a:pt x="251" y="191"/>
                      <a:pt x="276" y="115"/>
                      <a:pt x="251" y="65"/>
                    </a:cubicBezTo>
                    <a:cubicBezTo>
                      <a:pt x="235" y="18"/>
                      <a:pt x="199" y="0"/>
                      <a:pt x="15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2" name="Google Shape;1992;p11"/>
              <p:cNvSpPr/>
              <p:nvPr/>
            </p:nvSpPr>
            <p:spPr>
              <a:xfrm>
                <a:off x="1989500" y="3567325"/>
                <a:ext cx="75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43" extrusionOk="0">
                    <a:moveTo>
                      <a:pt x="162" y="1"/>
                    </a:moveTo>
                    <a:cubicBezTo>
                      <a:pt x="140" y="1"/>
                      <a:pt x="119" y="7"/>
                      <a:pt x="100" y="16"/>
                    </a:cubicBezTo>
                    <a:cubicBezTo>
                      <a:pt x="25" y="41"/>
                      <a:pt x="0" y="116"/>
                      <a:pt x="50" y="166"/>
                    </a:cubicBezTo>
                    <a:cubicBezTo>
                      <a:pt x="66" y="215"/>
                      <a:pt x="103" y="242"/>
                      <a:pt x="141" y="242"/>
                    </a:cubicBezTo>
                    <a:cubicBezTo>
                      <a:pt x="162" y="242"/>
                      <a:pt x="183" y="234"/>
                      <a:pt x="201" y="216"/>
                    </a:cubicBezTo>
                    <a:cubicBezTo>
                      <a:pt x="276" y="191"/>
                      <a:pt x="301" y="116"/>
                      <a:pt x="251" y="66"/>
                    </a:cubicBezTo>
                    <a:cubicBezTo>
                      <a:pt x="235" y="18"/>
                      <a:pt x="199" y="1"/>
                      <a:pt x="162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3" name="Google Shape;1993;p11"/>
              <p:cNvSpPr/>
              <p:nvPr/>
            </p:nvSpPr>
            <p:spPr>
              <a:xfrm>
                <a:off x="2005150" y="3615925"/>
                <a:ext cx="7550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54" extrusionOk="0">
                    <a:moveTo>
                      <a:pt x="160" y="1"/>
                    </a:moveTo>
                    <a:cubicBezTo>
                      <a:pt x="140" y="1"/>
                      <a:pt x="119" y="9"/>
                      <a:pt x="101" y="27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6"/>
                      <a:pt x="104" y="253"/>
                      <a:pt x="142" y="253"/>
                    </a:cubicBezTo>
                    <a:cubicBezTo>
                      <a:pt x="162" y="253"/>
                      <a:pt x="183" y="245"/>
                      <a:pt x="201" y="227"/>
                    </a:cubicBezTo>
                    <a:cubicBezTo>
                      <a:pt x="276" y="202"/>
                      <a:pt x="301" y="127"/>
                      <a:pt x="251" y="77"/>
                    </a:cubicBezTo>
                    <a:cubicBezTo>
                      <a:pt x="235" y="28"/>
                      <a:pt x="198" y="1"/>
                      <a:pt x="16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4" name="Google Shape;1994;p11"/>
              <p:cNvSpPr/>
              <p:nvPr/>
            </p:nvSpPr>
            <p:spPr>
              <a:xfrm>
                <a:off x="2044000" y="3674825"/>
                <a:ext cx="755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2" extrusionOk="0">
                    <a:moveTo>
                      <a:pt x="160" y="0"/>
                    </a:moveTo>
                    <a:cubicBezTo>
                      <a:pt x="139" y="0"/>
                      <a:pt x="119" y="9"/>
                      <a:pt x="101" y="26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5"/>
                      <a:pt x="103" y="242"/>
                      <a:pt x="140" y="242"/>
                    </a:cubicBezTo>
                    <a:cubicBezTo>
                      <a:pt x="161" y="242"/>
                      <a:pt x="183" y="236"/>
                      <a:pt x="201" y="227"/>
                    </a:cubicBezTo>
                    <a:cubicBezTo>
                      <a:pt x="276" y="202"/>
                      <a:pt x="301" y="127"/>
                      <a:pt x="251" y="77"/>
                    </a:cubicBezTo>
                    <a:cubicBezTo>
                      <a:pt x="235" y="28"/>
                      <a:pt x="198" y="0"/>
                      <a:pt x="16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5" name="Google Shape;1995;p11"/>
              <p:cNvSpPr/>
              <p:nvPr/>
            </p:nvSpPr>
            <p:spPr>
              <a:xfrm>
                <a:off x="2107275" y="3593525"/>
                <a:ext cx="11950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21" extrusionOk="0">
                    <a:moveTo>
                      <a:pt x="235" y="1"/>
                    </a:moveTo>
                    <a:cubicBezTo>
                      <a:pt x="207" y="1"/>
                      <a:pt x="178" y="7"/>
                      <a:pt x="151" y="20"/>
                    </a:cubicBezTo>
                    <a:cubicBezTo>
                      <a:pt x="51" y="70"/>
                      <a:pt x="1" y="196"/>
                      <a:pt x="51" y="296"/>
                    </a:cubicBezTo>
                    <a:cubicBezTo>
                      <a:pt x="85" y="382"/>
                      <a:pt x="155" y="420"/>
                      <a:pt x="235" y="420"/>
                    </a:cubicBezTo>
                    <a:cubicBezTo>
                      <a:pt x="272" y="420"/>
                      <a:pt x="312" y="412"/>
                      <a:pt x="352" y="396"/>
                    </a:cubicBezTo>
                    <a:cubicBezTo>
                      <a:pt x="452" y="346"/>
                      <a:pt x="477" y="221"/>
                      <a:pt x="427" y="121"/>
                    </a:cubicBezTo>
                    <a:cubicBezTo>
                      <a:pt x="390" y="47"/>
                      <a:pt x="313" y="1"/>
                      <a:pt x="23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6" name="Google Shape;1996;p11"/>
              <p:cNvSpPr/>
              <p:nvPr/>
            </p:nvSpPr>
            <p:spPr>
              <a:xfrm>
                <a:off x="2020825" y="35075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0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50" y="76"/>
                      <a:pt x="0" y="201"/>
                      <a:pt x="50" y="301"/>
                    </a:cubicBezTo>
                    <a:cubicBezTo>
                      <a:pt x="86" y="356"/>
                      <a:pt x="162" y="397"/>
                      <a:pt x="238" y="397"/>
                    </a:cubicBezTo>
                    <a:cubicBezTo>
                      <a:pt x="268" y="397"/>
                      <a:pt x="298" y="391"/>
                      <a:pt x="326" y="377"/>
                    </a:cubicBezTo>
                    <a:cubicBezTo>
                      <a:pt x="426" y="326"/>
                      <a:pt x="451" y="201"/>
                      <a:pt x="401" y="101"/>
                    </a:cubicBezTo>
                    <a:cubicBezTo>
                      <a:pt x="368" y="34"/>
                      <a:pt x="301" y="1"/>
                      <a:pt x="2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7" name="Google Shape;1997;p11"/>
              <p:cNvSpPr/>
              <p:nvPr/>
            </p:nvSpPr>
            <p:spPr>
              <a:xfrm>
                <a:off x="2040250" y="3425350"/>
                <a:ext cx="9425" cy="84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37" extrusionOk="0">
                    <a:moveTo>
                      <a:pt x="186" y="1"/>
                    </a:moveTo>
                    <a:cubicBezTo>
                      <a:pt x="100" y="1"/>
                      <a:pt x="25" y="66"/>
                      <a:pt x="25" y="131"/>
                    </a:cubicBezTo>
                    <a:cubicBezTo>
                      <a:pt x="0" y="231"/>
                      <a:pt x="75" y="331"/>
                      <a:pt x="176" y="331"/>
                    </a:cubicBezTo>
                    <a:cubicBezTo>
                      <a:pt x="186" y="335"/>
                      <a:pt x="196" y="336"/>
                      <a:pt x="207" y="336"/>
                    </a:cubicBezTo>
                    <a:cubicBezTo>
                      <a:pt x="276" y="336"/>
                      <a:pt x="354" y="271"/>
                      <a:pt x="376" y="206"/>
                    </a:cubicBezTo>
                    <a:cubicBezTo>
                      <a:pt x="376" y="106"/>
                      <a:pt x="301" y="5"/>
                      <a:pt x="226" y="5"/>
                    </a:cubicBezTo>
                    <a:cubicBezTo>
                      <a:pt x="212" y="2"/>
                      <a:pt x="199" y="1"/>
                      <a:pt x="186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8" name="Google Shape;1998;p11"/>
              <p:cNvSpPr/>
              <p:nvPr/>
            </p:nvSpPr>
            <p:spPr>
              <a:xfrm>
                <a:off x="2188750" y="3305925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19" y="1"/>
                    </a:moveTo>
                    <a:cubicBezTo>
                      <a:pt x="194" y="1"/>
                      <a:pt x="171" y="7"/>
                      <a:pt x="150" y="20"/>
                    </a:cubicBezTo>
                    <a:cubicBezTo>
                      <a:pt x="50" y="71"/>
                      <a:pt x="0" y="196"/>
                      <a:pt x="50" y="296"/>
                    </a:cubicBezTo>
                    <a:cubicBezTo>
                      <a:pt x="84" y="363"/>
                      <a:pt x="150" y="396"/>
                      <a:pt x="221" y="396"/>
                    </a:cubicBezTo>
                    <a:cubicBezTo>
                      <a:pt x="256" y="396"/>
                      <a:pt x="292" y="388"/>
                      <a:pt x="326" y="371"/>
                    </a:cubicBezTo>
                    <a:cubicBezTo>
                      <a:pt x="426" y="321"/>
                      <a:pt x="451" y="221"/>
                      <a:pt x="401" y="121"/>
                    </a:cubicBezTo>
                    <a:cubicBezTo>
                      <a:pt x="364" y="47"/>
                      <a:pt x="287" y="1"/>
                      <a:pt x="21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9" name="Google Shape;1999;p11"/>
              <p:cNvSpPr/>
              <p:nvPr/>
            </p:nvSpPr>
            <p:spPr>
              <a:xfrm>
                <a:off x="2161800" y="32476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13" y="0"/>
                    </a:moveTo>
                    <a:cubicBezTo>
                      <a:pt x="184" y="0"/>
                      <a:pt x="154" y="7"/>
                      <a:pt x="126" y="21"/>
                    </a:cubicBezTo>
                    <a:cubicBezTo>
                      <a:pt x="25" y="71"/>
                      <a:pt x="0" y="196"/>
                      <a:pt x="50" y="296"/>
                    </a:cubicBezTo>
                    <a:cubicBezTo>
                      <a:pt x="84" y="363"/>
                      <a:pt x="151" y="397"/>
                      <a:pt x="221" y="397"/>
                    </a:cubicBezTo>
                    <a:cubicBezTo>
                      <a:pt x="257" y="397"/>
                      <a:pt x="293" y="388"/>
                      <a:pt x="326" y="372"/>
                    </a:cubicBezTo>
                    <a:cubicBezTo>
                      <a:pt x="401" y="321"/>
                      <a:pt x="451" y="196"/>
                      <a:pt x="401" y="96"/>
                    </a:cubicBezTo>
                    <a:cubicBezTo>
                      <a:pt x="365" y="42"/>
                      <a:pt x="290" y="0"/>
                      <a:pt x="21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0" name="Google Shape;2000;p11"/>
              <p:cNvSpPr/>
              <p:nvPr/>
            </p:nvSpPr>
            <p:spPr>
              <a:xfrm>
                <a:off x="2119825" y="3380125"/>
                <a:ext cx="6900" cy="6125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5" extrusionOk="0">
                    <a:moveTo>
                      <a:pt x="135" y="0"/>
                    </a:moveTo>
                    <a:cubicBezTo>
                      <a:pt x="116" y="0"/>
                      <a:pt x="95" y="3"/>
                      <a:pt x="75" y="10"/>
                    </a:cubicBezTo>
                    <a:cubicBezTo>
                      <a:pt x="25" y="35"/>
                      <a:pt x="0" y="110"/>
                      <a:pt x="25" y="160"/>
                    </a:cubicBezTo>
                    <a:cubicBezTo>
                      <a:pt x="63" y="217"/>
                      <a:pt x="114" y="245"/>
                      <a:pt x="159" y="245"/>
                    </a:cubicBezTo>
                    <a:cubicBezTo>
                      <a:pt x="174" y="245"/>
                      <a:pt x="188" y="242"/>
                      <a:pt x="201" y="235"/>
                    </a:cubicBezTo>
                    <a:cubicBezTo>
                      <a:pt x="251" y="185"/>
                      <a:pt x="276" y="110"/>
                      <a:pt x="251" y="60"/>
                    </a:cubicBezTo>
                    <a:cubicBezTo>
                      <a:pt x="232" y="23"/>
                      <a:pt x="187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1" name="Google Shape;2001;p11"/>
              <p:cNvSpPr/>
              <p:nvPr/>
            </p:nvSpPr>
            <p:spPr>
              <a:xfrm>
                <a:off x="2163050" y="3296150"/>
                <a:ext cx="69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6" extrusionOk="0">
                    <a:moveTo>
                      <a:pt x="120" y="1"/>
                    </a:moveTo>
                    <a:cubicBezTo>
                      <a:pt x="104" y="1"/>
                      <a:pt x="89" y="4"/>
                      <a:pt x="76" y="10"/>
                    </a:cubicBezTo>
                    <a:cubicBezTo>
                      <a:pt x="0" y="61"/>
                      <a:pt x="0" y="136"/>
                      <a:pt x="26" y="186"/>
                    </a:cubicBezTo>
                    <a:cubicBezTo>
                      <a:pt x="44" y="223"/>
                      <a:pt x="89" y="246"/>
                      <a:pt x="132" y="246"/>
                    </a:cubicBezTo>
                    <a:cubicBezTo>
                      <a:pt x="147" y="246"/>
                      <a:pt x="162" y="243"/>
                      <a:pt x="176" y="236"/>
                    </a:cubicBezTo>
                    <a:cubicBezTo>
                      <a:pt x="251" y="211"/>
                      <a:pt x="276" y="136"/>
                      <a:pt x="226" y="61"/>
                    </a:cubicBezTo>
                    <a:cubicBezTo>
                      <a:pt x="208" y="24"/>
                      <a:pt x="162" y="1"/>
                      <a:pt x="12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2" name="Google Shape;2002;p11"/>
              <p:cNvSpPr/>
              <p:nvPr/>
            </p:nvSpPr>
            <p:spPr>
              <a:xfrm>
                <a:off x="2142375" y="3371350"/>
                <a:ext cx="69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6" extrusionOk="0">
                    <a:moveTo>
                      <a:pt x="145" y="0"/>
                    </a:moveTo>
                    <a:cubicBezTo>
                      <a:pt x="129" y="0"/>
                      <a:pt x="114" y="3"/>
                      <a:pt x="101" y="10"/>
                    </a:cubicBezTo>
                    <a:cubicBezTo>
                      <a:pt x="25" y="60"/>
                      <a:pt x="0" y="135"/>
                      <a:pt x="51" y="185"/>
                    </a:cubicBezTo>
                    <a:cubicBezTo>
                      <a:pt x="69" y="222"/>
                      <a:pt x="114" y="245"/>
                      <a:pt x="157" y="245"/>
                    </a:cubicBezTo>
                    <a:cubicBezTo>
                      <a:pt x="172" y="245"/>
                      <a:pt x="187" y="242"/>
                      <a:pt x="201" y="236"/>
                    </a:cubicBezTo>
                    <a:cubicBezTo>
                      <a:pt x="276" y="211"/>
                      <a:pt x="276" y="135"/>
                      <a:pt x="251" y="60"/>
                    </a:cubicBezTo>
                    <a:cubicBezTo>
                      <a:pt x="233" y="23"/>
                      <a:pt x="187" y="0"/>
                      <a:pt x="14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3" name="Google Shape;2003;p11"/>
              <p:cNvSpPr/>
              <p:nvPr/>
            </p:nvSpPr>
            <p:spPr>
              <a:xfrm>
                <a:off x="2126700" y="332270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60" y="0"/>
                    </a:moveTo>
                    <a:cubicBezTo>
                      <a:pt x="140" y="0"/>
                      <a:pt x="119" y="8"/>
                      <a:pt x="101" y="26"/>
                    </a:cubicBezTo>
                    <a:cubicBezTo>
                      <a:pt x="26" y="51"/>
                      <a:pt x="1" y="126"/>
                      <a:pt x="51" y="177"/>
                    </a:cubicBezTo>
                    <a:cubicBezTo>
                      <a:pt x="67" y="225"/>
                      <a:pt x="104" y="253"/>
                      <a:pt x="142" y="253"/>
                    </a:cubicBezTo>
                    <a:cubicBezTo>
                      <a:pt x="163" y="253"/>
                      <a:pt x="184" y="244"/>
                      <a:pt x="201" y="227"/>
                    </a:cubicBezTo>
                    <a:cubicBezTo>
                      <a:pt x="277" y="202"/>
                      <a:pt x="277" y="126"/>
                      <a:pt x="251" y="76"/>
                    </a:cubicBezTo>
                    <a:cubicBezTo>
                      <a:pt x="235" y="28"/>
                      <a:pt x="198" y="0"/>
                      <a:pt x="16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4" name="Google Shape;2004;p11"/>
              <p:cNvSpPr/>
              <p:nvPr/>
            </p:nvSpPr>
            <p:spPr>
              <a:xfrm>
                <a:off x="2087850" y="326380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54" y="0"/>
                    </a:moveTo>
                    <a:cubicBezTo>
                      <a:pt x="129" y="0"/>
                      <a:pt x="103" y="9"/>
                      <a:pt x="76" y="26"/>
                    </a:cubicBezTo>
                    <a:cubicBezTo>
                      <a:pt x="26" y="51"/>
                      <a:pt x="1" y="127"/>
                      <a:pt x="26" y="177"/>
                    </a:cubicBezTo>
                    <a:cubicBezTo>
                      <a:pt x="58" y="225"/>
                      <a:pt x="101" y="253"/>
                      <a:pt x="141" y="253"/>
                    </a:cubicBezTo>
                    <a:cubicBezTo>
                      <a:pt x="163" y="253"/>
                      <a:pt x="184" y="245"/>
                      <a:pt x="201" y="227"/>
                    </a:cubicBezTo>
                    <a:cubicBezTo>
                      <a:pt x="252" y="202"/>
                      <a:pt x="277" y="127"/>
                      <a:pt x="252" y="76"/>
                    </a:cubicBezTo>
                    <a:cubicBezTo>
                      <a:pt x="235" y="28"/>
                      <a:pt x="198" y="0"/>
                      <a:pt x="15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5" name="Google Shape;2005;p11"/>
              <p:cNvSpPr/>
              <p:nvPr/>
            </p:nvSpPr>
            <p:spPr>
              <a:xfrm>
                <a:off x="2020200" y="3340875"/>
                <a:ext cx="11925" cy="10550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22" extrusionOk="0">
                    <a:moveTo>
                      <a:pt x="230" y="1"/>
                    </a:moveTo>
                    <a:cubicBezTo>
                      <a:pt x="195" y="1"/>
                      <a:pt x="159" y="9"/>
                      <a:pt x="125" y="26"/>
                    </a:cubicBezTo>
                    <a:cubicBezTo>
                      <a:pt x="25" y="76"/>
                      <a:pt x="0" y="201"/>
                      <a:pt x="50" y="302"/>
                    </a:cubicBezTo>
                    <a:cubicBezTo>
                      <a:pt x="87" y="375"/>
                      <a:pt x="164" y="422"/>
                      <a:pt x="242" y="422"/>
                    </a:cubicBezTo>
                    <a:cubicBezTo>
                      <a:pt x="270" y="422"/>
                      <a:pt x="299" y="415"/>
                      <a:pt x="326" y="402"/>
                    </a:cubicBezTo>
                    <a:cubicBezTo>
                      <a:pt x="426" y="327"/>
                      <a:pt x="476" y="201"/>
                      <a:pt x="401" y="101"/>
                    </a:cubicBezTo>
                    <a:cubicBezTo>
                      <a:pt x="368" y="34"/>
                      <a:pt x="301" y="1"/>
                      <a:pt x="2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6" name="Google Shape;2006;p11"/>
              <p:cNvSpPr/>
              <p:nvPr/>
            </p:nvSpPr>
            <p:spPr>
              <a:xfrm>
                <a:off x="2107275" y="34273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60" y="9"/>
                      <a:pt x="126" y="26"/>
                    </a:cubicBezTo>
                    <a:cubicBezTo>
                      <a:pt x="26" y="76"/>
                      <a:pt x="1" y="201"/>
                      <a:pt x="51" y="301"/>
                    </a:cubicBezTo>
                    <a:cubicBezTo>
                      <a:pt x="87" y="356"/>
                      <a:pt x="149" y="397"/>
                      <a:pt x="219" y="397"/>
                    </a:cubicBezTo>
                    <a:cubicBezTo>
                      <a:pt x="246" y="397"/>
                      <a:pt x="274" y="391"/>
                      <a:pt x="302" y="377"/>
                    </a:cubicBezTo>
                    <a:cubicBezTo>
                      <a:pt x="402" y="326"/>
                      <a:pt x="452" y="201"/>
                      <a:pt x="402" y="101"/>
                    </a:cubicBezTo>
                    <a:cubicBezTo>
                      <a:pt x="368" y="34"/>
                      <a:pt x="302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7" name="Google Shape;2007;p11"/>
              <p:cNvSpPr/>
              <p:nvPr/>
            </p:nvSpPr>
            <p:spPr>
              <a:xfrm>
                <a:off x="2584100" y="2831475"/>
                <a:ext cx="9425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7" extrusionOk="0">
                    <a:moveTo>
                      <a:pt x="151" y="1"/>
                    </a:moveTo>
                    <a:cubicBezTo>
                      <a:pt x="51" y="26"/>
                      <a:pt x="1" y="101"/>
                      <a:pt x="1" y="201"/>
                    </a:cubicBezTo>
                    <a:cubicBezTo>
                      <a:pt x="22" y="288"/>
                      <a:pt x="82" y="357"/>
                      <a:pt x="163" y="357"/>
                    </a:cubicBezTo>
                    <a:cubicBezTo>
                      <a:pt x="175" y="357"/>
                      <a:pt x="188" y="355"/>
                      <a:pt x="201" y="352"/>
                    </a:cubicBezTo>
                    <a:cubicBezTo>
                      <a:pt x="301" y="327"/>
                      <a:pt x="377" y="252"/>
                      <a:pt x="352" y="151"/>
                    </a:cubicBezTo>
                    <a:cubicBezTo>
                      <a:pt x="352" y="51"/>
                      <a:pt x="251" y="1"/>
                      <a:pt x="15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8" name="Google Shape;2008;p11"/>
              <p:cNvSpPr/>
              <p:nvPr/>
            </p:nvSpPr>
            <p:spPr>
              <a:xfrm>
                <a:off x="2563425" y="2914200"/>
                <a:ext cx="11925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21" extrusionOk="0">
                    <a:moveTo>
                      <a:pt x="240" y="0"/>
                    </a:moveTo>
                    <a:cubicBezTo>
                      <a:pt x="162" y="0"/>
                      <a:pt x="84" y="34"/>
                      <a:pt x="51" y="100"/>
                    </a:cubicBezTo>
                    <a:cubicBezTo>
                      <a:pt x="1" y="226"/>
                      <a:pt x="51" y="351"/>
                      <a:pt x="151" y="401"/>
                    </a:cubicBezTo>
                    <a:cubicBezTo>
                      <a:pt x="178" y="415"/>
                      <a:pt x="206" y="421"/>
                      <a:pt x="235" y="421"/>
                    </a:cubicBezTo>
                    <a:cubicBezTo>
                      <a:pt x="313" y="421"/>
                      <a:pt x="390" y="374"/>
                      <a:pt x="427" y="301"/>
                    </a:cubicBezTo>
                    <a:cubicBezTo>
                      <a:pt x="477" y="201"/>
                      <a:pt x="452" y="75"/>
                      <a:pt x="351" y="25"/>
                    </a:cubicBezTo>
                    <a:cubicBezTo>
                      <a:pt x="318" y="9"/>
                      <a:pt x="279" y="0"/>
                      <a:pt x="24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09" name="Google Shape;2009;p11"/>
            <p:cNvGrpSpPr/>
            <p:nvPr/>
          </p:nvGrpSpPr>
          <p:grpSpPr>
            <a:xfrm rot="9313363" flipH="1">
              <a:off x="531444" y="2911743"/>
              <a:ext cx="2192988" cy="2597154"/>
              <a:chOff x="1859800" y="2828350"/>
              <a:chExt cx="733725" cy="868950"/>
            </a:xfrm>
          </p:grpSpPr>
          <p:sp>
            <p:nvSpPr>
              <p:cNvPr id="2010" name="Google Shape;2010;p11"/>
              <p:cNvSpPr/>
              <p:nvPr/>
            </p:nvSpPr>
            <p:spPr>
              <a:xfrm>
                <a:off x="2271450" y="3280650"/>
                <a:ext cx="15050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0" extrusionOk="0">
                    <a:moveTo>
                      <a:pt x="305" y="0"/>
                    </a:moveTo>
                    <a:cubicBezTo>
                      <a:pt x="171" y="0"/>
                      <a:pt x="48" y="95"/>
                      <a:pt x="25" y="229"/>
                    </a:cubicBezTo>
                    <a:cubicBezTo>
                      <a:pt x="0" y="380"/>
                      <a:pt x="101" y="530"/>
                      <a:pt x="251" y="555"/>
                    </a:cubicBezTo>
                    <a:cubicBezTo>
                      <a:pt x="266" y="558"/>
                      <a:pt x="282" y="559"/>
                      <a:pt x="297" y="559"/>
                    </a:cubicBezTo>
                    <a:cubicBezTo>
                      <a:pt x="431" y="559"/>
                      <a:pt x="554" y="465"/>
                      <a:pt x="577" y="330"/>
                    </a:cubicBezTo>
                    <a:cubicBezTo>
                      <a:pt x="602" y="179"/>
                      <a:pt x="502" y="29"/>
                      <a:pt x="351" y="4"/>
                    </a:cubicBezTo>
                    <a:cubicBezTo>
                      <a:pt x="336" y="1"/>
                      <a:pt x="320" y="0"/>
                      <a:pt x="30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1" name="Google Shape;2011;p11"/>
              <p:cNvSpPr/>
              <p:nvPr/>
            </p:nvSpPr>
            <p:spPr>
              <a:xfrm>
                <a:off x="2503900" y="3095025"/>
                <a:ext cx="1757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17" extrusionOk="0">
                    <a:moveTo>
                      <a:pt x="344" y="1"/>
                    </a:moveTo>
                    <a:cubicBezTo>
                      <a:pt x="297" y="1"/>
                      <a:pt x="248" y="12"/>
                      <a:pt x="201" y="35"/>
                    </a:cubicBezTo>
                    <a:cubicBezTo>
                      <a:pt x="51" y="111"/>
                      <a:pt x="1" y="311"/>
                      <a:pt x="76" y="436"/>
                    </a:cubicBezTo>
                    <a:cubicBezTo>
                      <a:pt x="131" y="546"/>
                      <a:pt x="240" y="616"/>
                      <a:pt x="353" y="616"/>
                    </a:cubicBezTo>
                    <a:cubicBezTo>
                      <a:pt x="394" y="616"/>
                      <a:pt x="437" y="607"/>
                      <a:pt x="477" y="587"/>
                    </a:cubicBezTo>
                    <a:cubicBezTo>
                      <a:pt x="627" y="487"/>
                      <a:pt x="702" y="311"/>
                      <a:pt x="602" y="161"/>
                    </a:cubicBezTo>
                    <a:cubicBezTo>
                      <a:pt x="550" y="57"/>
                      <a:pt x="451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2" name="Google Shape;2012;p11"/>
              <p:cNvSpPr/>
              <p:nvPr/>
            </p:nvSpPr>
            <p:spPr>
              <a:xfrm>
                <a:off x="2461300" y="3003550"/>
                <a:ext cx="175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2" extrusionOk="0">
                    <a:moveTo>
                      <a:pt x="350" y="1"/>
                    </a:moveTo>
                    <a:cubicBezTo>
                      <a:pt x="299" y="1"/>
                      <a:pt x="247" y="12"/>
                      <a:pt x="201" y="35"/>
                    </a:cubicBezTo>
                    <a:cubicBezTo>
                      <a:pt x="50" y="110"/>
                      <a:pt x="0" y="311"/>
                      <a:pt x="76" y="461"/>
                    </a:cubicBezTo>
                    <a:cubicBezTo>
                      <a:pt x="127" y="565"/>
                      <a:pt x="239" y="621"/>
                      <a:pt x="353" y="621"/>
                    </a:cubicBezTo>
                    <a:cubicBezTo>
                      <a:pt x="404" y="621"/>
                      <a:pt x="455" y="610"/>
                      <a:pt x="502" y="587"/>
                    </a:cubicBezTo>
                    <a:cubicBezTo>
                      <a:pt x="652" y="511"/>
                      <a:pt x="702" y="311"/>
                      <a:pt x="627" y="161"/>
                    </a:cubicBezTo>
                    <a:cubicBezTo>
                      <a:pt x="575" y="57"/>
                      <a:pt x="463" y="1"/>
                      <a:pt x="35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3" name="Google Shape;2013;p11"/>
              <p:cNvSpPr/>
              <p:nvPr/>
            </p:nvSpPr>
            <p:spPr>
              <a:xfrm>
                <a:off x="2396125" y="3210050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198" y="1"/>
                    </a:moveTo>
                    <a:cubicBezTo>
                      <a:pt x="172" y="1"/>
                      <a:pt x="147" y="7"/>
                      <a:pt x="126" y="21"/>
                    </a:cubicBezTo>
                    <a:cubicBezTo>
                      <a:pt x="26" y="71"/>
                      <a:pt x="1" y="196"/>
                      <a:pt x="51" y="297"/>
                    </a:cubicBezTo>
                    <a:cubicBezTo>
                      <a:pt x="87" y="351"/>
                      <a:pt x="149" y="392"/>
                      <a:pt x="219" y="392"/>
                    </a:cubicBezTo>
                    <a:cubicBezTo>
                      <a:pt x="246" y="392"/>
                      <a:pt x="274" y="386"/>
                      <a:pt x="302" y="372"/>
                    </a:cubicBezTo>
                    <a:cubicBezTo>
                      <a:pt x="402" y="322"/>
                      <a:pt x="427" y="196"/>
                      <a:pt x="377" y="96"/>
                    </a:cubicBezTo>
                    <a:cubicBezTo>
                      <a:pt x="341" y="42"/>
                      <a:pt x="265" y="1"/>
                      <a:pt x="19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4" name="Google Shape;2014;p11"/>
              <p:cNvSpPr/>
              <p:nvPr/>
            </p:nvSpPr>
            <p:spPr>
              <a:xfrm>
                <a:off x="2462550" y="307960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31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51" y="76"/>
                      <a:pt x="0" y="176"/>
                      <a:pt x="51" y="276"/>
                    </a:cubicBezTo>
                    <a:cubicBezTo>
                      <a:pt x="84" y="343"/>
                      <a:pt x="151" y="377"/>
                      <a:pt x="221" y="377"/>
                    </a:cubicBezTo>
                    <a:cubicBezTo>
                      <a:pt x="257" y="377"/>
                      <a:pt x="293" y="368"/>
                      <a:pt x="326" y="352"/>
                    </a:cubicBezTo>
                    <a:cubicBezTo>
                      <a:pt x="401" y="302"/>
                      <a:pt x="452" y="201"/>
                      <a:pt x="401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5" name="Google Shape;2015;p11"/>
              <p:cNvSpPr/>
              <p:nvPr/>
            </p:nvSpPr>
            <p:spPr>
              <a:xfrm>
                <a:off x="2431225" y="3196900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209" y="0"/>
                    </a:moveTo>
                    <a:cubicBezTo>
                      <a:pt x="182" y="0"/>
                      <a:pt x="154" y="7"/>
                      <a:pt x="126" y="21"/>
                    </a:cubicBezTo>
                    <a:cubicBezTo>
                      <a:pt x="25" y="71"/>
                      <a:pt x="0" y="196"/>
                      <a:pt x="50" y="296"/>
                    </a:cubicBezTo>
                    <a:cubicBezTo>
                      <a:pt x="87" y="350"/>
                      <a:pt x="162" y="392"/>
                      <a:pt x="229" y="392"/>
                    </a:cubicBezTo>
                    <a:cubicBezTo>
                      <a:pt x="255" y="392"/>
                      <a:pt x="280" y="385"/>
                      <a:pt x="301" y="371"/>
                    </a:cubicBezTo>
                    <a:cubicBezTo>
                      <a:pt x="401" y="321"/>
                      <a:pt x="426" y="196"/>
                      <a:pt x="376" y="96"/>
                    </a:cubicBezTo>
                    <a:cubicBezTo>
                      <a:pt x="340" y="42"/>
                      <a:pt x="278" y="0"/>
                      <a:pt x="20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6" name="Google Shape;2016;p11"/>
              <p:cNvSpPr/>
              <p:nvPr/>
            </p:nvSpPr>
            <p:spPr>
              <a:xfrm>
                <a:off x="2406775" y="3120950"/>
                <a:ext cx="106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7" extrusionOk="0">
                    <a:moveTo>
                      <a:pt x="225" y="1"/>
                    </a:moveTo>
                    <a:cubicBezTo>
                      <a:pt x="193" y="1"/>
                      <a:pt x="160" y="9"/>
                      <a:pt x="126" y="26"/>
                    </a:cubicBezTo>
                    <a:cubicBezTo>
                      <a:pt x="26" y="76"/>
                      <a:pt x="1" y="176"/>
                      <a:pt x="51" y="277"/>
                    </a:cubicBezTo>
                    <a:cubicBezTo>
                      <a:pt x="84" y="343"/>
                      <a:pt x="151" y="377"/>
                      <a:pt x="214" y="377"/>
                    </a:cubicBezTo>
                    <a:cubicBezTo>
                      <a:pt x="246" y="377"/>
                      <a:pt x="277" y="368"/>
                      <a:pt x="302" y="352"/>
                    </a:cubicBezTo>
                    <a:cubicBezTo>
                      <a:pt x="402" y="302"/>
                      <a:pt x="427" y="201"/>
                      <a:pt x="377" y="101"/>
                    </a:cubicBezTo>
                    <a:cubicBezTo>
                      <a:pt x="343" y="34"/>
                      <a:pt x="288" y="1"/>
                      <a:pt x="22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7" name="Google Shape;2017;p11"/>
              <p:cNvSpPr/>
              <p:nvPr/>
            </p:nvSpPr>
            <p:spPr>
              <a:xfrm>
                <a:off x="2346000" y="3028975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209" y="1"/>
                    </a:moveTo>
                    <a:cubicBezTo>
                      <a:pt x="182" y="1"/>
                      <a:pt x="154" y="7"/>
                      <a:pt x="126" y="21"/>
                    </a:cubicBezTo>
                    <a:cubicBezTo>
                      <a:pt x="26" y="71"/>
                      <a:pt x="1" y="196"/>
                      <a:pt x="51" y="296"/>
                    </a:cubicBezTo>
                    <a:cubicBezTo>
                      <a:pt x="87" y="351"/>
                      <a:pt x="162" y="392"/>
                      <a:pt x="230" y="392"/>
                    </a:cubicBezTo>
                    <a:cubicBezTo>
                      <a:pt x="256" y="392"/>
                      <a:pt x="281" y="386"/>
                      <a:pt x="302" y="372"/>
                    </a:cubicBezTo>
                    <a:cubicBezTo>
                      <a:pt x="402" y="321"/>
                      <a:pt x="427" y="196"/>
                      <a:pt x="377" y="96"/>
                    </a:cubicBezTo>
                    <a:cubicBezTo>
                      <a:pt x="341" y="42"/>
                      <a:pt x="278" y="1"/>
                      <a:pt x="20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8" name="Google Shape;2018;p11"/>
              <p:cNvSpPr/>
              <p:nvPr/>
            </p:nvSpPr>
            <p:spPr>
              <a:xfrm>
                <a:off x="2240125" y="3149275"/>
                <a:ext cx="1817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652" extrusionOk="0">
                    <a:moveTo>
                      <a:pt x="364" y="0"/>
                    </a:moveTo>
                    <a:cubicBezTo>
                      <a:pt x="311" y="0"/>
                      <a:pt x="256" y="14"/>
                      <a:pt x="201" y="46"/>
                    </a:cubicBezTo>
                    <a:cubicBezTo>
                      <a:pt x="50" y="121"/>
                      <a:pt x="0" y="322"/>
                      <a:pt x="75" y="472"/>
                    </a:cubicBezTo>
                    <a:cubicBezTo>
                      <a:pt x="130" y="582"/>
                      <a:pt x="253" y="652"/>
                      <a:pt x="373" y="652"/>
                    </a:cubicBezTo>
                    <a:cubicBezTo>
                      <a:pt x="417" y="652"/>
                      <a:pt x="461" y="642"/>
                      <a:pt x="501" y="622"/>
                    </a:cubicBezTo>
                    <a:cubicBezTo>
                      <a:pt x="677" y="522"/>
                      <a:pt x="727" y="322"/>
                      <a:pt x="652" y="171"/>
                    </a:cubicBezTo>
                    <a:cubicBezTo>
                      <a:pt x="583" y="68"/>
                      <a:pt x="479" y="0"/>
                      <a:pt x="36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9" name="Google Shape;2019;p11"/>
              <p:cNvSpPr/>
              <p:nvPr/>
            </p:nvSpPr>
            <p:spPr>
              <a:xfrm>
                <a:off x="2376075" y="3284250"/>
                <a:ext cx="175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2" extrusionOk="0">
                    <a:moveTo>
                      <a:pt x="344" y="1"/>
                    </a:moveTo>
                    <a:cubicBezTo>
                      <a:pt x="297" y="1"/>
                      <a:pt x="248" y="12"/>
                      <a:pt x="201" y="35"/>
                    </a:cubicBezTo>
                    <a:cubicBezTo>
                      <a:pt x="51" y="111"/>
                      <a:pt x="1" y="311"/>
                      <a:pt x="76" y="461"/>
                    </a:cubicBezTo>
                    <a:cubicBezTo>
                      <a:pt x="128" y="565"/>
                      <a:pt x="228" y="621"/>
                      <a:pt x="334" y="621"/>
                    </a:cubicBezTo>
                    <a:cubicBezTo>
                      <a:pt x="381" y="621"/>
                      <a:pt x="430" y="610"/>
                      <a:pt x="477" y="587"/>
                    </a:cubicBezTo>
                    <a:cubicBezTo>
                      <a:pt x="627" y="512"/>
                      <a:pt x="703" y="311"/>
                      <a:pt x="602" y="161"/>
                    </a:cubicBezTo>
                    <a:cubicBezTo>
                      <a:pt x="550" y="57"/>
                      <a:pt x="451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0" name="Google Shape;2020;p11"/>
              <p:cNvSpPr/>
              <p:nvPr/>
            </p:nvSpPr>
            <p:spPr>
              <a:xfrm>
                <a:off x="1891750" y="3615225"/>
                <a:ext cx="1442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577" h="560" extrusionOk="0">
                    <a:moveTo>
                      <a:pt x="280" y="1"/>
                    </a:moveTo>
                    <a:cubicBezTo>
                      <a:pt x="151" y="1"/>
                      <a:pt x="48" y="95"/>
                      <a:pt x="25" y="230"/>
                    </a:cubicBezTo>
                    <a:cubicBezTo>
                      <a:pt x="0" y="380"/>
                      <a:pt x="101" y="531"/>
                      <a:pt x="251" y="556"/>
                    </a:cubicBezTo>
                    <a:cubicBezTo>
                      <a:pt x="266" y="558"/>
                      <a:pt x="282" y="560"/>
                      <a:pt x="297" y="560"/>
                    </a:cubicBezTo>
                    <a:cubicBezTo>
                      <a:pt x="426" y="560"/>
                      <a:pt x="529" y="465"/>
                      <a:pt x="552" y="330"/>
                    </a:cubicBezTo>
                    <a:cubicBezTo>
                      <a:pt x="577" y="180"/>
                      <a:pt x="476" y="30"/>
                      <a:pt x="326" y="4"/>
                    </a:cubicBezTo>
                    <a:cubicBezTo>
                      <a:pt x="311" y="2"/>
                      <a:pt x="295" y="1"/>
                      <a:pt x="28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1" name="Google Shape;2021;p11"/>
              <p:cNvSpPr/>
              <p:nvPr/>
            </p:nvSpPr>
            <p:spPr>
              <a:xfrm>
                <a:off x="2123575" y="3429625"/>
                <a:ext cx="17575" cy="1540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16" extrusionOk="0">
                    <a:moveTo>
                      <a:pt x="350" y="0"/>
                    </a:moveTo>
                    <a:cubicBezTo>
                      <a:pt x="299" y="0"/>
                      <a:pt x="248" y="12"/>
                      <a:pt x="201" y="35"/>
                    </a:cubicBezTo>
                    <a:cubicBezTo>
                      <a:pt x="51" y="110"/>
                      <a:pt x="1" y="311"/>
                      <a:pt x="76" y="436"/>
                    </a:cubicBezTo>
                    <a:cubicBezTo>
                      <a:pt x="131" y="546"/>
                      <a:pt x="253" y="616"/>
                      <a:pt x="373" y="616"/>
                    </a:cubicBezTo>
                    <a:cubicBezTo>
                      <a:pt x="418" y="616"/>
                      <a:pt x="461" y="606"/>
                      <a:pt x="502" y="586"/>
                    </a:cubicBezTo>
                    <a:cubicBezTo>
                      <a:pt x="652" y="486"/>
                      <a:pt x="702" y="311"/>
                      <a:pt x="627" y="160"/>
                    </a:cubicBezTo>
                    <a:cubicBezTo>
                      <a:pt x="575" y="56"/>
                      <a:pt x="464" y="0"/>
                      <a:pt x="35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2" name="Google Shape;2022;p11"/>
              <p:cNvSpPr/>
              <p:nvPr/>
            </p:nvSpPr>
            <p:spPr>
              <a:xfrm>
                <a:off x="2080975" y="3338150"/>
                <a:ext cx="17550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621" extrusionOk="0">
                    <a:moveTo>
                      <a:pt x="369" y="0"/>
                    </a:moveTo>
                    <a:cubicBezTo>
                      <a:pt x="321" y="0"/>
                      <a:pt x="272" y="11"/>
                      <a:pt x="226" y="35"/>
                    </a:cubicBezTo>
                    <a:cubicBezTo>
                      <a:pt x="75" y="110"/>
                      <a:pt x="0" y="310"/>
                      <a:pt x="75" y="461"/>
                    </a:cubicBezTo>
                    <a:cubicBezTo>
                      <a:pt x="145" y="565"/>
                      <a:pt x="250" y="621"/>
                      <a:pt x="358" y="621"/>
                    </a:cubicBezTo>
                    <a:cubicBezTo>
                      <a:pt x="406" y="621"/>
                      <a:pt x="455" y="609"/>
                      <a:pt x="501" y="586"/>
                    </a:cubicBezTo>
                    <a:cubicBezTo>
                      <a:pt x="652" y="511"/>
                      <a:pt x="702" y="310"/>
                      <a:pt x="627" y="160"/>
                    </a:cubicBezTo>
                    <a:cubicBezTo>
                      <a:pt x="575" y="56"/>
                      <a:pt x="475" y="0"/>
                      <a:pt x="36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3" name="Google Shape;2023;p11"/>
              <p:cNvSpPr/>
              <p:nvPr/>
            </p:nvSpPr>
            <p:spPr>
              <a:xfrm>
                <a:off x="2015800" y="3544650"/>
                <a:ext cx="11300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2" extrusionOk="0">
                    <a:moveTo>
                      <a:pt x="214" y="0"/>
                    </a:moveTo>
                    <a:cubicBezTo>
                      <a:pt x="184" y="0"/>
                      <a:pt x="154" y="6"/>
                      <a:pt x="126" y="20"/>
                    </a:cubicBezTo>
                    <a:cubicBezTo>
                      <a:pt x="26" y="71"/>
                      <a:pt x="1" y="196"/>
                      <a:pt x="51" y="296"/>
                    </a:cubicBezTo>
                    <a:cubicBezTo>
                      <a:pt x="87" y="350"/>
                      <a:pt x="162" y="391"/>
                      <a:pt x="229" y="391"/>
                    </a:cubicBezTo>
                    <a:cubicBezTo>
                      <a:pt x="256" y="391"/>
                      <a:pt x="280" y="385"/>
                      <a:pt x="301" y="371"/>
                    </a:cubicBezTo>
                    <a:cubicBezTo>
                      <a:pt x="402" y="321"/>
                      <a:pt x="452" y="196"/>
                      <a:pt x="402" y="96"/>
                    </a:cubicBezTo>
                    <a:cubicBezTo>
                      <a:pt x="366" y="41"/>
                      <a:pt x="290" y="0"/>
                      <a:pt x="21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4" name="Google Shape;2024;p11"/>
              <p:cNvSpPr/>
              <p:nvPr/>
            </p:nvSpPr>
            <p:spPr>
              <a:xfrm>
                <a:off x="2082850" y="3414200"/>
                <a:ext cx="106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7" extrusionOk="0">
                    <a:moveTo>
                      <a:pt x="224" y="0"/>
                    </a:moveTo>
                    <a:cubicBezTo>
                      <a:pt x="193" y="0"/>
                      <a:pt x="159" y="9"/>
                      <a:pt x="126" y="25"/>
                    </a:cubicBezTo>
                    <a:cubicBezTo>
                      <a:pt x="25" y="75"/>
                      <a:pt x="0" y="176"/>
                      <a:pt x="51" y="276"/>
                    </a:cubicBezTo>
                    <a:cubicBezTo>
                      <a:pt x="84" y="343"/>
                      <a:pt x="140" y="376"/>
                      <a:pt x="203" y="376"/>
                    </a:cubicBezTo>
                    <a:cubicBezTo>
                      <a:pt x="234" y="376"/>
                      <a:pt x="268" y="368"/>
                      <a:pt x="301" y="351"/>
                    </a:cubicBezTo>
                    <a:cubicBezTo>
                      <a:pt x="401" y="301"/>
                      <a:pt x="426" y="201"/>
                      <a:pt x="376" y="101"/>
                    </a:cubicBezTo>
                    <a:cubicBezTo>
                      <a:pt x="343" y="34"/>
                      <a:pt x="287" y="0"/>
                      <a:pt x="22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5" name="Google Shape;2025;p11"/>
              <p:cNvSpPr/>
              <p:nvPr/>
            </p:nvSpPr>
            <p:spPr>
              <a:xfrm>
                <a:off x="2050900" y="3531475"/>
                <a:ext cx="11300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3" extrusionOk="0">
                    <a:moveTo>
                      <a:pt x="223" y="1"/>
                    </a:moveTo>
                    <a:cubicBezTo>
                      <a:pt x="196" y="1"/>
                      <a:pt x="172" y="7"/>
                      <a:pt x="151" y="21"/>
                    </a:cubicBezTo>
                    <a:cubicBezTo>
                      <a:pt x="50" y="71"/>
                      <a:pt x="0" y="197"/>
                      <a:pt x="50" y="297"/>
                    </a:cubicBezTo>
                    <a:cubicBezTo>
                      <a:pt x="86" y="351"/>
                      <a:pt x="162" y="392"/>
                      <a:pt x="238" y="392"/>
                    </a:cubicBezTo>
                    <a:cubicBezTo>
                      <a:pt x="268" y="392"/>
                      <a:pt x="298" y="386"/>
                      <a:pt x="326" y="372"/>
                    </a:cubicBezTo>
                    <a:cubicBezTo>
                      <a:pt x="426" y="322"/>
                      <a:pt x="451" y="197"/>
                      <a:pt x="401" y="96"/>
                    </a:cubicBezTo>
                    <a:cubicBezTo>
                      <a:pt x="365" y="42"/>
                      <a:pt x="290" y="1"/>
                      <a:pt x="22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6" name="Google Shape;2026;p11"/>
              <p:cNvSpPr/>
              <p:nvPr/>
            </p:nvSpPr>
            <p:spPr>
              <a:xfrm>
                <a:off x="2026450" y="345555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38" y="0"/>
                    </a:moveTo>
                    <a:cubicBezTo>
                      <a:pt x="207" y="0"/>
                      <a:pt x="176" y="9"/>
                      <a:pt x="151" y="26"/>
                    </a:cubicBezTo>
                    <a:cubicBezTo>
                      <a:pt x="51" y="76"/>
                      <a:pt x="1" y="176"/>
                      <a:pt x="51" y="276"/>
                    </a:cubicBezTo>
                    <a:cubicBezTo>
                      <a:pt x="84" y="343"/>
                      <a:pt x="151" y="376"/>
                      <a:pt x="222" y="376"/>
                    </a:cubicBezTo>
                    <a:cubicBezTo>
                      <a:pt x="257" y="376"/>
                      <a:pt x="293" y="368"/>
                      <a:pt x="327" y="351"/>
                    </a:cubicBezTo>
                    <a:cubicBezTo>
                      <a:pt x="427" y="301"/>
                      <a:pt x="452" y="201"/>
                      <a:pt x="402" y="101"/>
                    </a:cubicBezTo>
                    <a:cubicBezTo>
                      <a:pt x="368" y="34"/>
                      <a:pt x="302" y="0"/>
                      <a:pt x="23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7" name="Google Shape;2027;p11"/>
              <p:cNvSpPr/>
              <p:nvPr/>
            </p:nvSpPr>
            <p:spPr>
              <a:xfrm>
                <a:off x="1965675" y="3363575"/>
                <a:ext cx="11300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2" extrusionOk="0">
                    <a:moveTo>
                      <a:pt x="223" y="0"/>
                    </a:moveTo>
                    <a:cubicBezTo>
                      <a:pt x="197" y="0"/>
                      <a:pt x="172" y="6"/>
                      <a:pt x="151" y="20"/>
                    </a:cubicBezTo>
                    <a:cubicBezTo>
                      <a:pt x="51" y="70"/>
                      <a:pt x="1" y="196"/>
                      <a:pt x="51" y="296"/>
                    </a:cubicBezTo>
                    <a:cubicBezTo>
                      <a:pt x="87" y="350"/>
                      <a:pt x="162" y="391"/>
                      <a:pt x="239" y="391"/>
                    </a:cubicBezTo>
                    <a:cubicBezTo>
                      <a:pt x="269" y="391"/>
                      <a:pt x="298" y="385"/>
                      <a:pt x="326" y="371"/>
                    </a:cubicBezTo>
                    <a:cubicBezTo>
                      <a:pt x="427" y="321"/>
                      <a:pt x="452" y="196"/>
                      <a:pt x="402" y="95"/>
                    </a:cubicBezTo>
                    <a:cubicBezTo>
                      <a:pt x="366" y="41"/>
                      <a:pt x="290" y="0"/>
                      <a:pt x="22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8" name="Google Shape;2028;p11"/>
              <p:cNvSpPr/>
              <p:nvPr/>
            </p:nvSpPr>
            <p:spPr>
              <a:xfrm>
                <a:off x="1859800" y="3483850"/>
                <a:ext cx="18800" cy="16325"/>
              </a:xfrm>
              <a:custGeom>
                <a:avLst/>
                <a:gdLst/>
                <a:ahLst/>
                <a:cxnLst/>
                <a:rect l="l" t="t" r="r" b="b"/>
                <a:pathLst>
                  <a:path w="752" h="653" extrusionOk="0">
                    <a:moveTo>
                      <a:pt x="377" y="1"/>
                    </a:moveTo>
                    <a:cubicBezTo>
                      <a:pt x="325" y="1"/>
                      <a:pt x="273" y="15"/>
                      <a:pt x="226" y="46"/>
                    </a:cubicBezTo>
                    <a:cubicBezTo>
                      <a:pt x="50" y="122"/>
                      <a:pt x="0" y="322"/>
                      <a:pt x="75" y="472"/>
                    </a:cubicBezTo>
                    <a:cubicBezTo>
                      <a:pt x="149" y="583"/>
                      <a:pt x="276" y="652"/>
                      <a:pt x="398" y="652"/>
                    </a:cubicBezTo>
                    <a:cubicBezTo>
                      <a:pt x="442" y="652"/>
                      <a:pt x="486" y="643"/>
                      <a:pt x="526" y="623"/>
                    </a:cubicBezTo>
                    <a:cubicBezTo>
                      <a:pt x="677" y="523"/>
                      <a:pt x="752" y="322"/>
                      <a:pt x="652" y="172"/>
                    </a:cubicBezTo>
                    <a:cubicBezTo>
                      <a:pt x="600" y="69"/>
                      <a:pt x="490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9" name="Google Shape;2029;p11"/>
              <p:cNvSpPr/>
              <p:nvPr/>
            </p:nvSpPr>
            <p:spPr>
              <a:xfrm>
                <a:off x="1995750" y="3618850"/>
                <a:ext cx="1757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1" extrusionOk="0">
                    <a:moveTo>
                      <a:pt x="350" y="0"/>
                    </a:moveTo>
                    <a:cubicBezTo>
                      <a:pt x="299" y="0"/>
                      <a:pt x="248" y="12"/>
                      <a:pt x="201" y="35"/>
                    </a:cubicBezTo>
                    <a:cubicBezTo>
                      <a:pt x="51" y="110"/>
                      <a:pt x="1" y="311"/>
                      <a:pt x="76" y="461"/>
                    </a:cubicBezTo>
                    <a:cubicBezTo>
                      <a:pt x="128" y="565"/>
                      <a:pt x="239" y="621"/>
                      <a:pt x="353" y="621"/>
                    </a:cubicBezTo>
                    <a:cubicBezTo>
                      <a:pt x="404" y="621"/>
                      <a:pt x="455" y="610"/>
                      <a:pt x="502" y="586"/>
                    </a:cubicBezTo>
                    <a:cubicBezTo>
                      <a:pt x="652" y="511"/>
                      <a:pt x="702" y="311"/>
                      <a:pt x="627" y="160"/>
                    </a:cubicBezTo>
                    <a:cubicBezTo>
                      <a:pt x="575" y="56"/>
                      <a:pt x="464" y="0"/>
                      <a:pt x="35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0" name="Google Shape;2030;p11"/>
              <p:cNvSpPr/>
              <p:nvPr/>
            </p:nvSpPr>
            <p:spPr>
              <a:xfrm>
                <a:off x="1990125" y="3474350"/>
                <a:ext cx="6275" cy="582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233" extrusionOk="0">
                    <a:moveTo>
                      <a:pt x="125" y="0"/>
                    </a:moveTo>
                    <a:cubicBezTo>
                      <a:pt x="75" y="0"/>
                      <a:pt x="0" y="25"/>
                      <a:pt x="0" y="101"/>
                    </a:cubicBezTo>
                    <a:cubicBezTo>
                      <a:pt x="0" y="176"/>
                      <a:pt x="25" y="226"/>
                      <a:pt x="100" y="226"/>
                    </a:cubicBezTo>
                    <a:cubicBezTo>
                      <a:pt x="114" y="230"/>
                      <a:pt x="126" y="232"/>
                      <a:pt x="138" y="232"/>
                    </a:cubicBezTo>
                    <a:cubicBezTo>
                      <a:pt x="192" y="232"/>
                      <a:pt x="226" y="188"/>
                      <a:pt x="226" y="126"/>
                    </a:cubicBezTo>
                    <a:cubicBezTo>
                      <a:pt x="251" y="76"/>
                      <a:pt x="201" y="0"/>
                      <a:pt x="12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1" name="Google Shape;2031;p11"/>
              <p:cNvSpPr/>
              <p:nvPr/>
            </p:nvSpPr>
            <p:spPr>
              <a:xfrm>
                <a:off x="1886725" y="3555150"/>
                <a:ext cx="7550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79" extrusionOk="0">
                    <a:moveTo>
                      <a:pt x="161" y="0"/>
                    </a:moveTo>
                    <a:cubicBezTo>
                      <a:pt x="140" y="0"/>
                      <a:pt x="119" y="9"/>
                      <a:pt x="101" y="26"/>
                    </a:cubicBezTo>
                    <a:cubicBezTo>
                      <a:pt x="26" y="52"/>
                      <a:pt x="1" y="127"/>
                      <a:pt x="26" y="202"/>
                    </a:cubicBezTo>
                    <a:cubicBezTo>
                      <a:pt x="58" y="250"/>
                      <a:pt x="101" y="278"/>
                      <a:pt x="148" y="278"/>
                    </a:cubicBezTo>
                    <a:cubicBezTo>
                      <a:pt x="173" y="278"/>
                      <a:pt x="200" y="270"/>
                      <a:pt x="226" y="252"/>
                    </a:cubicBezTo>
                    <a:cubicBezTo>
                      <a:pt x="276" y="227"/>
                      <a:pt x="302" y="152"/>
                      <a:pt x="276" y="77"/>
                    </a:cubicBezTo>
                    <a:cubicBezTo>
                      <a:pt x="244" y="28"/>
                      <a:pt x="201" y="0"/>
                      <a:pt x="16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2" name="Google Shape;2032;p11"/>
              <p:cNvSpPr/>
              <p:nvPr/>
            </p:nvSpPr>
            <p:spPr>
              <a:xfrm>
                <a:off x="1905525" y="3595250"/>
                <a:ext cx="7550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79" extrusionOk="0">
                    <a:moveTo>
                      <a:pt x="155" y="0"/>
                    </a:moveTo>
                    <a:cubicBezTo>
                      <a:pt x="129" y="0"/>
                      <a:pt x="102" y="9"/>
                      <a:pt x="76" y="27"/>
                    </a:cubicBezTo>
                    <a:cubicBezTo>
                      <a:pt x="26" y="52"/>
                      <a:pt x="1" y="127"/>
                      <a:pt x="26" y="202"/>
                    </a:cubicBezTo>
                    <a:cubicBezTo>
                      <a:pt x="42" y="251"/>
                      <a:pt x="89" y="278"/>
                      <a:pt x="135" y="278"/>
                    </a:cubicBezTo>
                    <a:cubicBezTo>
                      <a:pt x="159" y="278"/>
                      <a:pt x="183" y="270"/>
                      <a:pt x="201" y="252"/>
                    </a:cubicBezTo>
                    <a:cubicBezTo>
                      <a:pt x="276" y="227"/>
                      <a:pt x="301" y="152"/>
                      <a:pt x="276" y="77"/>
                    </a:cubicBezTo>
                    <a:cubicBezTo>
                      <a:pt x="244" y="28"/>
                      <a:pt x="201" y="0"/>
                      <a:pt x="15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3" name="Google Shape;2033;p11"/>
              <p:cNvSpPr/>
              <p:nvPr/>
            </p:nvSpPr>
            <p:spPr>
              <a:xfrm>
                <a:off x="1936850" y="3507150"/>
                <a:ext cx="505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7" extrusionOk="0">
                    <a:moveTo>
                      <a:pt x="111" y="0"/>
                    </a:moveTo>
                    <a:cubicBezTo>
                      <a:pt x="92" y="0"/>
                      <a:pt x="72" y="6"/>
                      <a:pt x="51" y="17"/>
                    </a:cubicBezTo>
                    <a:cubicBezTo>
                      <a:pt x="26" y="42"/>
                      <a:pt x="1" y="92"/>
                      <a:pt x="26" y="117"/>
                    </a:cubicBezTo>
                    <a:cubicBezTo>
                      <a:pt x="44" y="154"/>
                      <a:pt x="76" y="177"/>
                      <a:pt x="111" y="177"/>
                    </a:cubicBezTo>
                    <a:cubicBezTo>
                      <a:pt x="124" y="177"/>
                      <a:pt x="138" y="174"/>
                      <a:pt x="151" y="167"/>
                    </a:cubicBezTo>
                    <a:cubicBezTo>
                      <a:pt x="176" y="142"/>
                      <a:pt x="201" y="92"/>
                      <a:pt x="176" y="42"/>
                    </a:cubicBezTo>
                    <a:cubicBezTo>
                      <a:pt x="162" y="12"/>
                      <a:pt x="138" y="0"/>
                      <a:pt x="11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4" name="Google Shape;2034;p11"/>
              <p:cNvSpPr/>
              <p:nvPr/>
            </p:nvSpPr>
            <p:spPr>
              <a:xfrm>
                <a:off x="1907400" y="3564325"/>
                <a:ext cx="50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2" extrusionOk="0">
                    <a:moveTo>
                      <a:pt x="91" y="1"/>
                    </a:moveTo>
                    <a:cubicBezTo>
                      <a:pt x="78" y="1"/>
                      <a:pt x="64" y="4"/>
                      <a:pt x="51" y="10"/>
                    </a:cubicBezTo>
                    <a:cubicBezTo>
                      <a:pt x="26" y="35"/>
                      <a:pt x="1" y="86"/>
                      <a:pt x="26" y="136"/>
                    </a:cubicBezTo>
                    <a:cubicBezTo>
                      <a:pt x="44" y="153"/>
                      <a:pt x="74" y="171"/>
                      <a:pt x="108" y="171"/>
                    </a:cubicBezTo>
                    <a:cubicBezTo>
                      <a:pt x="122" y="171"/>
                      <a:pt x="137" y="168"/>
                      <a:pt x="151" y="161"/>
                    </a:cubicBezTo>
                    <a:cubicBezTo>
                      <a:pt x="176" y="136"/>
                      <a:pt x="201" y="86"/>
                      <a:pt x="176" y="60"/>
                    </a:cubicBezTo>
                    <a:cubicBezTo>
                      <a:pt x="158" y="24"/>
                      <a:pt x="126" y="1"/>
                      <a:pt x="9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5" name="Google Shape;2035;p11"/>
              <p:cNvSpPr/>
              <p:nvPr/>
            </p:nvSpPr>
            <p:spPr>
              <a:xfrm>
                <a:off x="1921200" y="3512925"/>
                <a:ext cx="5025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2" extrusionOk="0">
                    <a:moveTo>
                      <a:pt x="103" y="1"/>
                    </a:moveTo>
                    <a:cubicBezTo>
                      <a:pt x="92" y="1"/>
                      <a:pt x="83" y="4"/>
                      <a:pt x="75" y="11"/>
                    </a:cubicBezTo>
                    <a:cubicBezTo>
                      <a:pt x="25" y="36"/>
                      <a:pt x="0" y="86"/>
                      <a:pt x="25" y="137"/>
                    </a:cubicBezTo>
                    <a:cubicBezTo>
                      <a:pt x="43" y="154"/>
                      <a:pt x="73" y="172"/>
                      <a:pt x="107" y="172"/>
                    </a:cubicBezTo>
                    <a:cubicBezTo>
                      <a:pt x="121" y="172"/>
                      <a:pt x="136" y="169"/>
                      <a:pt x="151" y="162"/>
                    </a:cubicBezTo>
                    <a:cubicBezTo>
                      <a:pt x="176" y="137"/>
                      <a:pt x="201" y="86"/>
                      <a:pt x="176" y="36"/>
                    </a:cubicBezTo>
                    <a:cubicBezTo>
                      <a:pt x="158" y="19"/>
                      <a:pt x="128" y="1"/>
                      <a:pt x="10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6" name="Google Shape;2036;p11"/>
              <p:cNvSpPr/>
              <p:nvPr/>
            </p:nvSpPr>
            <p:spPr>
              <a:xfrm>
                <a:off x="1931850" y="3546150"/>
                <a:ext cx="5025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2" extrusionOk="0">
                    <a:moveTo>
                      <a:pt x="100" y="1"/>
                    </a:moveTo>
                    <a:cubicBezTo>
                      <a:pt x="91" y="1"/>
                      <a:pt x="82" y="4"/>
                      <a:pt x="75" y="11"/>
                    </a:cubicBezTo>
                    <a:cubicBezTo>
                      <a:pt x="25" y="36"/>
                      <a:pt x="0" y="86"/>
                      <a:pt x="25" y="136"/>
                    </a:cubicBezTo>
                    <a:cubicBezTo>
                      <a:pt x="43" y="154"/>
                      <a:pt x="73" y="171"/>
                      <a:pt x="107" y="171"/>
                    </a:cubicBezTo>
                    <a:cubicBezTo>
                      <a:pt x="121" y="171"/>
                      <a:pt x="136" y="168"/>
                      <a:pt x="151" y="161"/>
                    </a:cubicBezTo>
                    <a:cubicBezTo>
                      <a:pt x="201" y="136"/>
                      <a:pt x="201" y="86"/>
                      <a:pt x="176" y="61"/>
                    </a:cubicBezTo>
                    <a:cubicBezTo>
                      <a:pt x="157" y="24"/>
                      <a:pt x="126" y="1"/>
                      <a:pt x="10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7" name="Google Shape;2037;p11"/>
              <p:cNvSpPr/>
              <p:nvPr/>
            </p:nvSpPr>
            <p:spPr>
              <a:xfrm>
                <a:off x="1958775" y="3586725"/>
                <a:ext cx="5050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67" extrusionOk="0">
                    <a:moveTo>
                      <a:pt x="112" y="0"/>
                    </a:moveTo>
                    <a:cubicBezTo>
                      <a:pt x="93" y="0"/>
                      <a:pt x="72" y="6"/>
                      <a:pt x="51" y="17"/>
                    </a:cubicBezTo>
                    <a:cubicBezTo>
                      <a:pt x="26" y="42"/>
                      <a:pt x="1" y="92"/>
                      <a:pt x="26" y="117"/>
                    </a:cubicBezTo>
                    <a:cubicBezTo>
                      <a:pt x="51" y="167"/>
                      <a:pt x="101" y="167"/>
                      <a:pt x="126" y="167"/>
                    </a:cubicBezTo>
                    <a:cubicBezTo>
                      <a:pt x="176" y="142"/>
                      <a:pt x="201" y="92"/>
                      <a:pt x="176" y="42"/>
                    </a:cubicBezTo>
                    <a:cubicBezTo>
                      <a:pt x="162" y="12"/>
                      <a:pt x="138" y="0"/>
                      <a:pt x="11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8" name="Google Shape;2038;p11"/>
              <p:cNvSpPr/>
              <p:nvPr/>
            </p:nvSpPr>
            <p:spPr>
              <a:xfrm>
                <a:off x="2002025" y="3531125"/>
                <a:ext cx="8175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27" h="287" extrusionOk="0">
                    <a:moveTo>
                      <a:pt x="161" y="0"/>
                    </a:moveTo>
                    <a:cubicBezTo>
                      <a:pt x="141" y="0"/>
                      <a:pt x="121" y="3"/>
                      <a:pt x="101" y="10"/>
                    </a:cubicBezTo>
                    <a:cubicBezTo>
                      <a:pt x="25" y="60"/>
                      <a:pt x="0" y="135"/>
                      <a:pt x="50" y="211"/>
                    </a:cubicBezTo>
                    <a:cubicBezTo>
                      <a:pt x="67" y="259"/>
                      <a:pt x="114" y="287"/>
                      <a:pt x="159" y="287"/>
                    </a:cubicBezTo>
                    <a:cubicBezTo>
                      <a:pt x="184" y="287"/>
                      <a:pt x="208" y="278"/>
                      <a:pt x="226" y="261"/>
                    </a:cubicBezTo>
                    <a:cubicBezTo>
                      <a:pt x="301" y="236"/>
                      <a:pt x="326" y="135"/>
                      <a:pt x="301" y="60"/>
                    </a:cubicBezTo>
                    <a:cubicBezTo>
                      <a:pt x="264" y="23"/>
                      <a:pt x="214" y="0"/>
                      <a:pt x="16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9" name="Google Shape;2039;p11"/>
              <p:cNvSpPr/>
              <p:nvPr/>
            </p:nvSpPr>
            <p:spPr>
              <a:xfrm>
                <a:off x="1943125" y="3472225"/>
                <a:ext cx="7550" cy="65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62" extrusionOk="0">
                    <a:moveTo>
                      <a:pt x="135" y="0"/>
                    </a:moveTo>
                    <a:cubicBezTo>
                      <a:pt x="116" y="0"/>
                      <a:pt x="96" y="3"/>
                      <a:pt x="76" y="10"/>
                    </a:cubicBezTo>
                    <a:cubicBezTo>
                      <a:pt x="25" y="35"/>
                      <a:pt x="0" y="135"/>
                      <a:pt x="25" y="186"/>
                    </a:cubicBezTo>
                    <a:cubicBezTo>
                      <a:pt x="42" y="234"/>
                      <a:pt x="89" y="262"/>
                      <a:pt x="134" y="262"/>
                    </a:cubicBezTo>
                    <a:cubicBezTo>
                      <a:pt x="159" y="262"/>
                      <a:pt x="183" y="253"/>
                      <a:pt x="201" y="236"/>
                    </a:cubicBezTo>
                    <a:cubicBezTo>
                      <a:pt x="276" y="211"/>
                      <a:pt x="301" y="135"/>
                      <a:pt x="251" y="60"/>
                    </a:cubicBezTo>
                    <a:cubicBezTo>
                      <a:pt x="233" y="24"/>
                      <a:pt x="187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0" name="Google Shape;2040;p11"/>
              <p:cNvSpPr/>
              <p:nvPr/>
            </p:nvSpPr>
            <p:spPr>
              <a:xfrm>
                <a:off x="2473200" y="2949425"/>
                <a:ext cx="1130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6" extrusionOk="0">
                    <a:moveTo>
                      <a:pt x="231" y="0"/>
                    </a:moveTo>
                    <a:cubicBezTo>
                      <a:pt x="205" y="0"/>
                      <a:pt x="178" y="6"/>
                      <a:pt x="151" y="20"/>
                    </a:cubicBezTo>
                    <a:cubicBezTo>
                      <a:pt x="51" y="70"/>
                      <a:pt x="1" y="195"/>
                      <a:pt x="76" y="295"/>
                    </a:cubicBezTo>
                    <a:cubicBezTo>
                      <a:pt x="109" y="362"/>
                      <a:pt x="165" y="396"/>
                      <a:pt x="228" y="396"/>
                    </a:cubicBezTo>
                    <a:cubicBezTo>
                      <a:pt x="260" y="396"/>
                      <a:pt x="293" y="387"/>
                      <a:pt x="326" y="371"/>
                    </a:cubicBezTo>
                    <a:cubicBezTo>
                      <a:pt x="427" y="321"/>
                      <a:pt x="452" y="195"/>
                      <a:pt x="402" y="120"/>
                    </a:cubicBezTo>
                    <a:cubicBezTo>
                      <a:pt x="365" y="47"/>
                      <a:pt x="301" y="0"/>
                      <a:pt x="23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1" name="Google Shape;2041;p11"/>
              <p:cNvSpPr/>
              <p:nvPr/>
            </p:nvSpPr>
            <p:spPr>
              <a:xfrm>
                <a:off x="2500775" y="3008175"/>
                <a:ext cx="11300" cy="97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88" extrusionOk="0">
                    <a:moveTo>
                      <a:pt x="231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25" y="76"/>
                      <a:pt x="0" y="176"/>
                      <a:pt x="50" y="276"/>
                    </a:cubicBezTo>
                    <a:cubicBezTo>
                      <a:pt x="84" y="343"/>
                      <a:pt x="151" y="388"/>
                      <a:pt x="221" y="388"/>
                    </a:cubicBezTo>
                    <a:cubicBezTo>
                      <a:pt x="256" y="388"/>
                      <a:pt x="293" y="377"/>
                      <a:pt x="326" y="351"/>
                    </a:cubicBezTo>
                    <a:cubicBezTo>
                      <a:pt x="401" y="301"/>
                      <a:pt x="451" y="201"/>
                      <a:pt x="401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2" name="Google Shape;2042;p11"/>
              <p:cNvSpPr/>
              <p:nvPr/>
            </p:nvSpPr>
            <p:spPr>
              <a:xfrm>
                <a:off x="2546500" y="2879475"/>
                <a:ext cx="75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7" extrusionOk="0">
                    <a:moveTo>
                      <a:pt x="145" y="1"/>
                    </a:moveTo>
                    <a:cubicBezTo>
                      <a:pt x="130" y="1"/>
                      <a:pt x="115" y="4"/>
                      <a:pt x="101" y="11"/>
                    </a:cubicBezTo>
                    <a:cubicBezTo>
                      <a:pt x="26" y="36"/>
                      <a:pt x="1" y="111"/>
                      <a:pt x="51" y="186"/>
                    </a:cubicBezTo>
                    <a:cubicBezTo>
                      <a:pt x="69" y="223"/>
                      <a:pt x="115" y="246"/>
                      <a:pt x="157" y="246"/>
                    </a:cubicBezTo>
                    <a:cubicBezTo>
                      <a:pt x="173" y="246"/>
                      <a:pt x="188" y="243"/>
                      <a:pt x="201" y="236"/>
                    </a:cubicBezTo>
                    <a:cubicBezTo>
                      <a:pt x="277" y="186"/>
                      <a:pt x="302" y="136"/>
                      <a:pt x="252" y="61"/>
                    </a:cubicBezTo>
                    <a:cubicBezTo>
                      <a:pt x="233" y="24"/>
                      <a:pt x="188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3" name="Google Shape;2043;p11"/>
              <p:cNvSpPr/>
              <p:nvPr/>
            </p:nvSpPr>
            <p:spPr>
              <a:xfrm>
                <a:off x="2503900" y="296305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53" y="0"/>
                    </a:moveTo>
                    <a:cubicBezTo>
                      <a:pt x="129" y="0"/>
                      <a:pt x="102" y="8"/>
                      <a:pt x="76" y="26"/>
                    </a:cubicBezTo>
                    <a:cubicBezTo>
                      <a:pt x="26" y="51"/>
                      <a:pt x="1" y="126"/>
                      <a:pt x="26" y="177"/>
                    </a:cubicBezTo>
                    <a:cubicBezTo>
                      <a:pt x="58" y="225"/>
                      <a:pt x="101" y="253"/>
                      <a:pt x="141" y="253"/>
                    </a:cubicBezTo>
                    <a:cubicBezTo>
                      <a:pt x="162" y="253"/>
                      <a:pt x="183" y="244"/>
                      <a:pt x="201" y="227"/>
                    </a:cubicBezTo>
                    <a:cubicBezTo>
                      <a:pt x="251" y="202"/>
                      <a:pt x="276" y="126"/>
                      <a:pt x="251" y="76"/>
                    </a:cubicBezTo>
                    <a:cubicBezTo>
                      <a:pt x="235" y="28"/>
                      <a:pt x="198" y="0"/>
                      <a:pt x="15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4" name="Google Shape;2044;p11"/>
              <p:cNvSpPr/>
              <p:nvPr/>
            </p:nvSpPr>
            <p:spPr>
              <a:xfrm>
                <a:off x="2523950" y="2887850"/>
                <a:ext cx="69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3" extrusionOk="0">
                    <a:moveTo>
                      <a:pt x="160" y="1"/>
                    </a:moveTo>
                    <a:cubicBezTo>
                      <a:pt x="140" y="1"/>
                      <a:pt x="119" y="9"/>
                      <a:pt x="101" y="27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5"/>
                      <a:pt x="103" y="242"/>
                      <a:pt x="140" y="242"/>
                    </a:cubicBezTo>
                    <a:cubicBezTo>
                      <a:pt x="161" y="242"/>
                      <a:pt x="183" y="236"/>
                      <a:pt x="201" y="227"/>
                    </a:cubicBezTo>
                    <a:cubicBezTo>
                      <a:pt x="276" y="202"/>
                      <a:pt x="276" y="127"/>
                      <a:pt x="251" y="77"/>
                    </a:cubicBezTo>
                    <a:cubicBezTo>
                      <a:pt x="235" y="28"/>
                      <a:pt x="198" y="1"/>
                      <a:pt x="16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5" name="Google Shape;2045;p11"/>
              <p:cNvSpPr/>
              <p:nvPr/>
            </p:nvSpPr>
            <p:spPr>
              <a:xfrm>
                <a:off x="2539625" y="2936500"/>
                <a:ext cx="6900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6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0" y="10"/>
                    </a:cubicBezTo>
                    <a:cubicBezTo>
                      <a:pt x="25" y="61"/>
                      <a:pt x="0" y="136"/>
                      <a:pt x="50" y="186"/>
                    </a:cubicBezTo>
                    <a:cubicBezTo>
                      <a:pt x="69" y="223"/>
                      <a:pt x="114" y="246"/>
                      <a:pt x="156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276" y="136"/>
                      <a:pt x="251" y="61"/>
                    </a:cubicBezTo>
                    <a:cubicBezTo>
                      <a:pt x="232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6" name="Google Shape;2046;p11"/>
              <p:cNvSpPr/>
              <p:nvPr/>
            </p:nvSpPr>
            <p:spPr>
              <a:xfrm>
                <a:off x="2578475" y="2995400"/>
                <a:ext cx="75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46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0" y="10"/>
                    </a:cubicBezTo>
                    <a:cubicBezTo>
                      <a:pt x="25" y="60"/>
                      <a:pt x="0" y="111"/>
                      <a:pt x="50" y="186"/>
                    </a:cubicBezTo>
                    <a:cubicBezTo>
                      <a:pt x="69" y="222"/>
                      <a:pt x="114" y="246"/>
                      <a:pt x="156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301" y="136"/>
                      <a:pt x="251" y="60"/>
                    </a:cubicBezTo>
                    <a:cubicBezTo>
                      <a:pt x="232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7" name="Google Shape;2047;p11"/>
              <p:cNvSpPr/>
              <p:nvPr/>
            </p:nvSpPr>
            <p:spPr>
              <a:xfrm>
                <a:off x="2555275" y="28283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59" y="9"/>
                      <a:pt x="126" y="26"/>
                    </a:cubicBezTo>
                    <a:cubicBezTo>
                      <a:pt x="51" y="76"/>
                      <a:pt x="1" y="201"/>
                      <a:pt x="51" y="276"/>
                    </a:cubicBezTo>
                    <a:cubicBezTo>
                      <a:pt x="88" y="350"/>
                      <a:pt x="165" y="396"/>
                      <a:pt x="243" y="396"/>
                    </a:cubicBezTo>
                    <a:cubicBezTo>
                      <a:pt x="271" y="396"/>
                      <a:pt x="300" y="390"/>
                      <a:pt x="327" y="377"/>
                    </a:cubicBezTo>
                    <a:cubicBezTo>
                      <a:pt x="427" y="326"/>
                      <a:pt x="452" y="201"/>
                      <a:pt x="402" y="101"/>
                    </a:cubicBezTo>
                    <a:cubicBezTo>
                      <a:pt x="368" y="34"/>
                      <a:pt x="302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8" name="Google Shape;2048;p11"/>
              <p:cNvSpPr/>
              <p:nvPr/>
            </p:nvSpPr>
            <p:spPr>
              <a:xfrm>
                <a:off x="2089750" y="3510675"/>
                <a:ext cx="9425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7" extrusionOk="0">
                    <a:moveTo>
                      <a:pt x="201" y="1"/>
                    </a:moveTo>
                    <a:cubicBezTo>
                      <a:pt x="100" y="1"/>
                      <a:pt x="25" y="76"/>
                      <a:pt x="0" y="151"/>
                    </a:cubicBezTo>
                    <a:cubicBezTo>
                      <a:pt x="0" y="252"/>
                      <a:pt x="50" y="352"/>
                      <a:pt x="150" y="352"/>
                    </a:cubicBezTo>
                    <a:cubicBezTo>
                      <a:pt x="164" y="355"/>
                      <a:pt x="176" y="357"/>
                      <a:pt x="189" y="357"/>
                    </a:cubicBezTo>
                    <a:cubicBezTo>
                      <a:pt x="270" y="357"/>
                      <a:pt x="329" y="289"/>
                      <a:pt x="351" y="201"/>
                    </a:cubicBezTo>
                    <a:cubicBezTo>
                      <a:pt x="376" y="126"/>
                      <a:pt x="301" y="26"/>
                      <a:pt x="20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9" name="Google Shape;2049;p11"/>
              <p:cNvSpPr/>
              <p:nvPr/>
            </p:nvSpPr>
            <p:spPr>
              <a:xfrm>
                <a:off x="1939375" y="362910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24" y="1"/>
                    </a:moveTo>
                    <a:cubicBezTo>
                      <a:pt x="192" y="1"/>
                      <a:pt x="159" y="9"/>
                      <a:pt x="125" y="26"/>
                    </a:cubicBezTo>
                    <a:cubicBezTo>
                      <a:pt x="25" y="76"/>
                      <a:pt x="0" y="176"/>
                      <a:pt x="50" y="277"/>
                    </a:cubicBezTo>
                    <a:cubicBezTo>
                      <a:pt x="84" y="343"/>
                      <a:pt x="139" y="377"/>
                      <a:pt x="202" y="377"/>
                    </a:cubicBezTo>
                    <a:cubicBezTo>
                      <a:pt x="234" y="377"/>
                      <a:pt x="267" y="368"/>
                      <a:pt x="301" y="352"/>
                    </a:cubicBezTo>
                    <a:cubicBezTo>
                      <a:pt x="401" y="302"/>
                      <a:pt x="451" y="201"/>
                      <a:pt x="376" y="101"/>
                    </a:cubicBezTo>
                    <a:cubicBezTo>
                      <a:pt x="343" y="34"/>
                      <a:pt x="287" y="1"/>
                      <a:pt x="22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0" name="Google Shape;2050;p11"/>
              <p:cNvSpPr/>
              <p:nvPr/>
            </p:nvSpPr>
            <p:spPr>
              <a:xfrm>
                <a:off x="1966300" y="3687375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59" y="9"/>
                      <a:pt x="126" y="26"/>
                    </a:cubicBezTo>
                    <a:cubicBezTo>
                      <a:pt x="26" y="76"/>
                      <a:pt x="1" y="201"/>
                      <a:pt x="51" y="276"/>
                    </a:cubicBezTo>
                    <a:cubicBezTo>
                      <a:pt x="88" y="350"/>
                      <a:pt x="165" y="396"/>
                      <a:pt x="242" y="396"/>
                    </a:cubicBezTo>
                    <a:cubicBezTo>
                      <a:pt x="271" y="396"/>
                      <a:pt x="300" y="390"/>
                      <a:pt x="327" y="377"/>
                    </a:cubicBezTo>
                    <a:cubicBezTo>
                      <a:pt x="402" y="326"/>
                      <a:pt x="452" y="201"/>
                      <a:pt x="402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1" name="Google Shape;2051;p11"/>
              <p:cNvSpPr/>
              <p:nvPr/>
            </p:nvSpPr>
            <p:spPr>
              <a:xfrm>
                <a:off x="2012050" y="3558675"/>
                <a:ext cx="75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7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1" y="11"/>
                    </a:cubicBezTo>
                    <a:cubicBezTo>
                      <a:pt x="25" y="61"/>
                      <a:pt x="0" y="136"/>
                      <a:pt x="50" y="186"/>
                    </a:cubicBezTo>
                    <a:cubicBezTo>
                      <a:pt x="69" y="223"/>
                      <a:pt x="114" y="246"/>
                      <a:pt x="157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301" y="136"/>
                      <a:pt x="251" y="61"/>
                    </a:cubicBezTo>
                    <a:cubicBezTo>
                      <a:pt x="233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2" name="Google Shape;2052;p11"/>
              <p:cNvSpPr/>
              <p:nvPr/>
            </p:nvSpPr>
            <p:spPr>
              <a:xfrm>
                <a:off x="1969450" y="3642525"/>
                <a:ext cx="690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2" extrusionOk="0">
                    <a:moveTo>
                      <a:pt x="155" y="0"/>
                    </a:moveTo>
                    <a:cubicBezTo>
                      <a:pt x="130" y="0"/>
                      <a:pt x="103" y="6"/>
                      <a:pt x="75" y="15"/>
                    </a:cubicBezTo>
                    <a:cubicBezTo>
                      <a:pt x="25" y="40"/>
                      <a:pt x="0" y="115"/>
                      <a:pt x="25" y="166"/>
                    </a:cubicBezTo>
                    <a:cubicBezTo>
                      <a:pt x="57" y="214"/>
                      <a:pt x="100" y="242"/>
                      <a:pt x="140" y="242"/>
                    </a:cubicBezTo>
                    <a:cubicBezTo>
                      <a:pt x="162" y="242"/>
                      <a:pt x="183" y="233"/>
                      <a:pt x="201" y="216"/>
                    </a:cubicBezTo>
                    <a:cubicBezTo>
                      <a:pt x="251" y="191"/>
                      <a:pt x="276" y="115"/>
                      <a:pt x="251" y="65"/>
                    </a:cubicBezTo>
                    <a:cubicBezTo>
                      <a:pt x="235" y="18"/>
                      <a:pt x="199" y="0"/>
                      <a:pt x="15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3" name="Google Shape;2053;p11"/>
              <p:cNvSpPr/>
              <p:nvPr/>
            </p:nvSpPr>
            <p:spPr>
              <a:xfrm>
                <a:off x="1989500" y="3567325"/>
                <a:ext cx="75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43" extrusionOk="0">
                    <a:moveTo>
                      <a:pt x="162" y="1"/>
                    </a:moveTo>
                    <a:cubicBezTo>
                      <a:pt x="140" y="1"/>
                      <a:pt x="119" y="7"/>
                      <a:pt x="100" y="16"/>
                    </a:cubicBezTo>
                    <a:cubicBezTo>
                      <a:pt x="25" y="41"/>
                      <a:pt x="0" y="116"/>
                      <a:pt x="50" y="166"/>
                    </a:cubicBezTo>
                    <a:cubicBezTo>
                      <a:pt x="66" y="215"/>
                      <a:pt x="103" y="242"/>
                      <a:pt x="141" y="242"/>
                    </a:cubicBezTo>
                    <a:cubicBezTo>
                      <a:pt x="162" y="242"/>
                      <a:pt x="183" y="234"/>
                      <a:pt x="201" y="216"/>
                    </a:cubicBezTo>
                    <a:cubicBezTo>
                      <a:pt x="276" y="191"/>
                      <a:pt x="301" y="116"/>
                      <a:pt x="251" y="66"/>
                    </a:cubicBezTo>
                    <a:cubicBezTo>
                      <a:pt x="235" y="18"/>
                      <a:pt x="199" y="1"/>
                      <a:pt x="162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4" name="Google Shape;2054;p11"/>
              <p:cNvSpPr/>
              <p:nvPr/>
            </p:nvSpPr>
            <p:spPr>
              <a:xfrm>
                <a:off x="2005150" y="3615925"/>
                <a:ext cx="7550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54" extrusionOk="0">
                    <a:moveTo>
                      <a:pt x="160" y="1"/>
                    </a:moveTo>
                    <a:cubicBezTo>
                      <a:pt x="140" y="1"/>
                      <a:pt x="119" y="9"/>
                      <a:pt x="101" y="27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6"/>
                      <a:pt x="104" y="253"/>
                      <a:pt x="142" y="253"/>
                    </a:cubicBezTo>
                    <a:cubicBezTo>
                      <a:pt x="162" y="253"/>
                      <a:pt x="183" y="245"/>
                      <a:pt x="201" y="227"/>
                    </a:cubicBezTo>
                    <a:cubicBezTo>
                      <a:pt x="276" y="202"/>
                      <a:pt x="301" y="127"/>
                      <a:pt x="251" y="77"/>
                    </a:cubicBezTo>
                    <a:cubicBezTo>
                      <a:pt x="235" y="28"/>
                      <a:pt x="198" y="1"/>
                      <a:pt x="16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5" name="Google Shape;2055;p11"/>
              <p:cNvSpPr/>
              <p:nvPr/>
            </p:nvSpPr>
            <p:spPr>
              <a:xfrm>
                <a:off x="2044000" y="3674825"/>
                <a:ext cx="755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2" extrusionOk="0">
                    <a:moveTo>
                      <a:pt x="160" y="0"/>
                    </a:moveTo>
                    <a:cubicBezTo>
                      <a:pt x="139" y="0"/>
                      <a:pt x="119" y="9"/>
                      <a:pt x="101" y="26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5"/>
                      <a:pt x="103" y="242"/>
                      <a:pt x="140" y="242"/>
                    </a:cubicBezTo>
                    <a:cubicBezTo>
                      <a:pt x="161" y="242"/>
                      <a:pt x="183" y="236"/>
                      <a:pt x="201" y="227"/>
                    </a:cubicBezTo>
                    <a:cubicBezTo>
                      <a:pt x="276" y="202"/>
                      <a:pt x="301" y="127"/>
                      <a:pt x="251" y="77"/>
                    </a:cubicBezTo>
                    <a:cubicBezTo>
                      <a:pt x="235" y="28"/>
                      <a:pt x="198" y="0"/>
                      <a:pt x="16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6" name="Google Shape;2056;p11"/>
              <p:cNvSpPr/>
              <p:nvPr/>
            </p:nvSpPr>
            <p:spPr>
              <a:xfrm>
                <a:off x="2107275" y="3593525"/>
                <a:ext cx="11950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21" extrusionOk="0">
                    <a:moveTo>
                      <a:pt x="235" y="1"/>
                    </a:moveTo>
                    <a:cubicBezTo>
                      <a:pt x="207" y="1"/>
                      <a:pt x="178" y="7"/>
                      <a:pt x="151" y="20"/>
                    </a:cubicBezTo>
                    <a:cubicBezTo>
                      <a:pt x="51" y="70"/>
                      <a:pt x="1" y="196"/>
                      <a:pt x="51" y="296"/>
                    </a:cubicBezTo>
                    <a:cubicBezTo>
                      <a:pt x="85" y="382"/>
                      <a:pt x="155" y="420"/>
                      <a:pt x="235" y="420"/>
                    </a:cubicBezTo>
                    <a:cubicBezTo>
                      <a:pt x="272" y="420"/>
                      <a:pt x="312" y="412"/>
                      <a:pt x="352" y="396"/>
                    </a:cubicBezTo>
                    <a:cubicBezTo>
                      <a:pt x="452" y="346"/>
                      <a:pt x="477" y="221"/>
                      <a:pt x="427" y="121"/>
                    </a:cubicBezTo>
                    <a:cubicBezTo>
                      <a:pt x="390" y="47"/>
                      <a:pt x="313" y="1"/>
                      <a:pt x="23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7" name="Google Shape;2057;p11"/>
              <p:cNvSpPr/>
              <p:nvPr/>
            </p:nvSpPr>
            <p:spPr>
              <a:xfrm>
                <a:off x="2020825" y="35075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0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50" y="76"/>
                      <a:pt x="0" y="201"/>
                      <a:pt x="50" y="301"/>
                    </a:cubicBezTo>
                    <a:cubicBezTo>
                      <a:pt x="86" y="356"/>
                      <a:pt x="162" y="397"/>
                      <a:pt x="238" y="397"/>
                    </a:cubicBezTo>
                    <a:cubicBezTo>
                      <a:pt x="268" y="397"/>
                      <a:pt x="298" y="391"/>
                      <a:pt x="326" y="377"/>
                    </a:cubicBezTo>
                    <a:cubicBezTo>
                      <a:pt x="426" y="326"/>
                      <a:pt x="451" y="201"/>
                      <a:pt x="401" y="101"/>
                    </a:cubicBezTo>
                    <a:cubicBezTo>
                      <a:pt x="368" y="34"/>
                      <a:pt x="301" y="1"/>
                      <a:pt x="2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8" name="Google Shape;2058;p11"/>
              <p:cNvSpPr/>
              <p:nvPr/>
            </p:nvSpPr>
            <p:spPr>
              <a:xfrm>
                <a:off x="2040250" y="3425350"/>
                <a:ext cx="9425" cy="84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37" extrusionOk="0">
                    <a:moveTo>
                      <a:pt x="186" y="1"/>
                    </a:moveTo>
                    <a:cubicBezTo>
                      <a:pt x="100" y="1"/>
                      <a:pt x="25" y="66"/>
                      <a:pt x="25" y="131"/>
                    </a:cubicBezTo>
                    <a:cubicBezTo>
                      <a:pt x="0" y="231"/>
                      <a:pt x="75" y="331"/>
                      <a:pt x="176" y="331"/>
                    </a:cubicBezTo>
                    <a:cubicBezTo>
                      <a:pt x="186" y="335"/>
                      <a:pt x="196" y="336"/>
                      <a:pt x="207" y="336"/>
                    </a:cubicBezTo>
                    <a:cubicBezTo>
                      <a:pt x="276" y="336"/>
                      <a:pt x="354" y="271"/>
                      <a:pt x="376" y="206"/>
                    </a:cubicBezTo>
                    <a:cubicBezTo>
                      <a:pt x="376" y="106"/>
                      <a:pt x="301" y="5"/>
                      <a:pt x="226" y="5"/>
                    </a:cubicBezTo>
                    <a:cubicBezTo>
                      <a:pt x="212" y="2"/>
                      <a:pt x="199" y="1"/>
                      <a:pt x="186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9" name="Google Shape;2059;p11"/>
              <p:cNvSpPr/>
              <p:nvPr/>
            </p:nvSpPr>
            <p:spPr>
              <a:xfrm>
                <a:off x="2188750" y="3305925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19" y="1"/>
                    </a:moveTo>
                    <a:cubicBezTo>
                      <a:pt x="194" y="1"/>
                      <a:pt x="171" y="7"/>
                      <a:pt x="150" y="20"/>
                    </a:cubicBezTo>
                    <a:cubicBezTo>
                      <a:pt x="50" y="71"/>
                      <a:pt x="0" y="196"/>
                      <a:pt x="50" y="296"/>
                    </a:cubicBezTo>
                    <a:cubicBezTo>
                      <a:pt x="84" y="363"/>
                      <a:pt x="150" y="396"/>
                      <a:pt x="221" y="396"/>
                    </a:cubicBezTo>
                    <a:cubicBezTo>
                      <a:pt x="256" y="396"/>
                      <a:pt x="292" y="388"/>
                      <a:pt x="326" y="371"/>
                    </a:cubicBezTo>
                    <a:cubicBezTo>
                      <a:pt x="426" y="321"/>
                      <a:pt x="451" y="221"/>
                      <a:pt x="401" y="121"/>
                    </a:cubicBezTo>
                    <a:cubicBezTo>
                      <a:pt x="364" y="47"/>
                      <a:pt x="287" y="1"/>
                      <a:pt x="21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0" name="Google Shape;2060;p11"/>
              <p:cNvSpPr/>
              <p:nvPr/>
            </p:nvSpPr>
            <p:spPr>
              <a:xfrm>
                <a:off x="2161800" y="32476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13" y="0"/>
                    </a:moveTo>
                    <a:cubicBezTo>
                      <a:pt x="184" y="0"/>
                      <a:pt x="154" y="7"/>
                      <a:pt x="126" y="21"/>
                    </a:cubicBezTo>
                    <a:cubicBezTo>
                      <a:pt x="25" y="71"/>
                      <a:pt x="0" y="196"/>
                      <a:pt x="50" y="296"/>
                    </a:cubicBezTo>
                    <a:cubicBezTo>
                      <a:pt x="84" y="363"/>
                      <a:pt x="151" y="397"/>
                      <a:pt x="221" y="397"/>
                    </a:cubicBezTo>
                    <a:cubicBezTo>
                      <a:pt x="257" y="397"/>
                      <a:pt x="293" y="388"/>
                      <a:pt x="326" y="372"/>
                    </a:cubicBezTo>
                    <a:cubicBezTo>
                      <a:pt x="401" y="321"/>
                      <a:pt x="451" y="196"/>
                      <a:pt x="401" y="96"/>
                    </a:cubicBezTo>
                    <a:cubicBezTo>
                      <a:pt x="365" y="42"/>
                      <a:pt x="290" y="0"/>
                      <a:pt x="21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1" name="Google Shape;2061;p11"/>
              <p:cNvSpPr/>
              <p:nvPr/>
            </p:nvSpPr>
            <p:spPr>
              <a:xfrm>
                <a:off x="2119825" y="3380125"/>
                <a:ext cx="6900" cy="6125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5" extrusionOk="0">
                    <a:moveTo>
                      <a:pt x="135" y="0"/>
                    </a:moveTo>
                    <a:cubicBezTo>
                      <a:pt x="116" y="0"/>
                      <a:pt x="95" y="3"/>
                      <a:pt x="75" y="10"/>
                    </a:cubicBezTo>
                    <a:cubicBezTo>
                      <a:pt x="25" y="35"/>
                      <a:pt x="0" y="110"/>
                      <a:pt x="25" y="160"/>
                    </a:cubicBezTo>
                    <a:cubicBezTo>
                      <a:pt x="63" y="217"/>
                      <a:pt x="114" y="245"/>
                      <a:pt x="159" y="245"/>
                    </a:cubicBezTo>
                    <a:cubicBezTo>
                      <a:pt x="174" y="245"/>
                      <a:pt x="188" y="242"/>
                      <a:pt x="201" y="235"/>
                    </a:cubicBezTo>
                    <a:cubicBezTo>
                      <a:pt x="251" y="185"/>
                      <a:pt x="276" y="110"/>
                      <a:pt x="251" y="60"/>
                    </a:cubicBezTo>
                    <a:cubicBezTo>
                      <a:pt x="232" y="23"/>
                      <a:pt x="187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2" name="Google Shape;2062;p11"/>
              <p:cNvSpPr/>
              <p:nvPr/>
            </p:nvSpPr>
            <p:spPr>
              <a:xfrm>
                <a:off x="2163050" y="3296150"/>
                <a:ext cx="69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6" extrusionOk="0">
                    <a:moveTo>
                      <a:pt x="120" y="1"/>
                    </a:moveTo>
                    <a:cubicBezTo>
                      <a:pt x="104" y="1"/>
                      <a:pt x="89" y="4"/>
                      <a:pt x="76" y="10"/>
                    </a:cubicBezTo>
                    <a:cubicBezTo>
                      <a:pt x="0" y="61"/>
                      <a:pt x="0" y="136"/>
                      <a:pt x="26" y="186"/>
                    </a:cubicBezTo>
                    <a:cubicBezTo>
                      <a:pt x="44" y="223"/>
                      <a:pt x="89" y="246"/>
                      <a:pt x="132" y="246"/>
                    </a:cubicBezTo>
                    <a:cubicBezTo>
                      <a:pt x="147" y="246"/>
                      <a:pt x="162" y="243"/>
                      <a:pt x="176" y="236"/>
                    </a:cubicBezTo>
                    <a:cubicBezTo>
                      <a:pt x="251" y="211"/>
                      <a:pt x="276" y="136"/>
                      <a:pt x="226" y="61"/>
                    </a:cubicBezTo>
                    <a:cubicBezTo>
                      <a:pt x="208" y="24"/>
                      <a:pt x="162" y="1"/>
                      <a:pt x="12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3" name="Google Shape;2063;p11"/>
              <p:cNvSpPr/>
              <p:nvPr/>
            </p:nvSpPr>
            <p:spPr>
              <a:xfrm>
                <a:off x="2142375" y="3371350"/>
                <a:ext cx="69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6" extrusionOk="0">
                    <a:moveTo>
                      <a:pt x="145" y="0"/>
                    </a:moveTo>
                    <a:cubicBezTo>
                      <a:pt x="129" y="0"/>
                      <a:pt x="114" y="3"/>
                      <a:pt x="101" y="10"/>
                    </a:cubicBezTo>
                    <a:cubicBezTo>
                      <a:pt x="25" y="60"/>
                      <a:pt x="0" y="135"/>
                      <a:pt x="51" y="185"/>
                    </a:cubicBezTo>
                    <a:cubicBezTo>
                      <a:pt x="69" y="222"/>
                      <a:pt x="114" y="245"/>
                      <a:pt x="157" y="245"/>
                    </a:cubicBezTo>
                    <a:cubicBezTo>
                      <a:pt x="172" y="245"/>
                      <a:pt x="187" y="242"/>
                      <a:pt x="201" y="236"/>
                    </a:cubicBezTo>
                    <a:cubicBezTo>
                      <a:pt x="276" y="211"/>
                      <a:pt x="276" y="135"/>
                      <a:pt x="251" y="60"/>
                    </a:cubicBezTo>
                    <a:cubicBezTo>
                      <a:pt x="233" y="23"/>
                      <a:pt x="187" y="0"/>
                      <a:pt x="14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4" name="Google Shape;2064;p11"/>
              <p:cNvSpPr/>
              <p:nvPr/>
            </p:nvSpPr>
            <p:spPr>
              <a:xfrm>
                <a:off x="2126700" y="332270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60" y="0"/>
                    </a:moveTo>
                    <a:cubicBezTo>
                      <a:pt x="140" y="0"/>
                      <a:pt x="119" y="8"/>
                      <a:pt x="101" y="26"/>
                    </a:cubicBezTo>
                    <a:cubicBezTo>
                      <a:pt x="26" y="51"/>
                      <a:pt x="1" y="126"/>
                      <a:pt x="51" y="177"/>
                    </a:cubicBezTo>
                    <a:cubicBezTo>
                      <a:pt x="67" y="225"/>
                      <a:pt x="104" y="253"/>
                      <a:pt x="142" y="253"/>
                    </a:cubicBezTo>
                    <a:cubicBezTo>
                      <a:pt x="163" y="253"/>
                      <a:pt x="184" y="244"/>
                      <a:pt x="201" y="227"/>
                    </a:cubicBezTo>
                    <a:cubicBezTo>
                      <a:pt x="277" y="202"/>
                      <a:pt x="277" y="126"/>
                      <a:pt x="251" y="76"/>
                    </a:cubicBezTo>
                    <a:cubicBezTo>
                      <a:pt x="235" y="28"/>
                      <a:pt x="198" y="0"/>
                      <a:pt x="16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5" name="Google Shape;2065;p11"/>
              <p:cNvSpPr/>
              <p:nvPr/>
            </p:nvSpPr>
            <p:spPr>
              <a:xfrm>
                <a:off x="2087850" y="326380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54" y="0"/>
                    </a:moveTo>
                    <a:cubicBezTo>
                      <a:pt x="129" y="0"/>
                      <a:pt x="103" y="9"/>
                      <a:pt x="76" y="26"/>
                    </a:cubicBezTo>
                    <a:cubicBezTo>
                      <a:pt x="26" y="51"/>
                      <a:pt x="1" y="127"/>
                      <a:pt x="26" y="177"/>
                    </a:cubicBezTo>
                    <a:cubicBezTo>
                      <a:pt x="58" y="225"/>
                      <a:pt x="101" y="253"/>
                      <a:pt x="141" y="253"/>
                    </a:cubicBezTo>
                    <a:cubicBezTo>
                      <a:pt x="163" y="253"/>
                      <a:pt x="184" y="245"/>
                      <a:pt x="201" y="227"/>
                    </a:cubicBezTo>
                    <a:cubicBezTo>
                      <a:pt x="252" y="202"/>
                      <a:pt x="277" y="127"/>
                      <a:pt x="252" y="76"/>
                    </a:cubicBezTo>
                    <a:cubicBezTo>
                      <a:pt x="235" y="28"/>
                      <a:pt x="198" y="0"/>
                      <a:pt x="15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6" name="Google Shape;2066;p11"/>
              <p:cNvSpPr/>
              <p:nvPr/>
            </p:nvSpPr>
            <p:spPr>
              <a:xfrm>
                <a:off x="2020200" y="3340875"/>
                <a:ext cx="11925" cy="10550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22" extrusionOk="0">
                    <a:moveTo>
                      <a:pt x="230" y="1"/>
                    </a:moveTo>
                    <a:cubicBezTo>
                      <a:pt x="195" y="1"/>
                      <a:pt x="159" y="9"/>
                      <a:pt x="125" y="26"/>
                    </a:cubicBezTo>
                    <a:cubicBezTo>
                      <a:pt x="25" y="76"/>
                      <a:pt x="0" y="201"/>
                      <a:pt x="50" y="302"/>
                    </a:cubicBezTo>
                    <a:cubicBezTo>
                      <a:pt x="87" y="375"/>
                      <a:pt x="164" y="422"/>
                      <a:pt x="242" y="422"/>
                    </a:cubicBezTo>
                    <a:cubicBezTo>
                      <a:pt x="270" y="422"/>
                      <a:pt x="299" y="415"/>
                      <a:pt x="326" y="402"/>
                    </a:cubicBezTo>
                    <a:cubicBezTo>
                      <a:pt x="426" y="327"/>
                      <a:pt x="476" y="201"/>
                      <a:pt x="401" y="101"/>
                    </a:cubicBezTo>
                    <a:cubicBezTo>
                      <a:pt x="368" y="34"/>
                      <a:pt x="301" y="1"/>
                      <a:pt x="2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7" name="Google Shape;2067;p11"/>
              <p:cNvSpPr/>
              <p:nvPr/>
            </p:nvSpPr>
            <p:spPr>
              <a:xfrm>
                <a:off x="2107275" y="34273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60" y="9"/>
                      <a:pt x="126" y="26"/>
                    </a:cubicBezTo>
                    <a:cubicBezTo>
                      <a:pt x="26" y="76"/>
                      <a:pt x="1" y="201"/>
                      <a:pt x="51" y="301"/>
                    </a:cubicBezTo>
                    <a:cubicBezTo>
                      <a:pt x="87" y="356"/>
                      <a:pt x="149" y="397"/>
                      <a:pt x="219" y="397"/>
                    </a:cubicBezTo>
                    <a:cubicBezTo>
                      <a:pt x="246" y="397"/>
                      <a:pt x="274" y="391"/>
                      <a:pt x="302" y="377"/>
                    </a:cubicBezTo>
                    <a:cubicBezTo>
                      <a:pt x="402" y="326"/>
                      <a:pt x="452" y="201"/>
                      <a:pt x="402" y="101"/>
                    </a:cubicBezTo>
                    <a:cubicBezTo>
                      <a:pt x="368" y="34"/>
                      <a:pt x="302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8" name="Google Shape;2068;p11"/>
              <p:cNvSpPr/>
              <p:nvPr/>
            </p:nvSpPr>
            <p:spPr>
              <a:xfrm>
                <a:off x="2584100" y="2831475"/>
                <a:ext cx="9425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7" extrusionOk="0">
                    <a:moveTo>
                      <a:pt x="151" y="1"/>
                    </a:moveTo>
                    <a:cubicBezTo>
                      <a:pt x="51" y="26"/>
                      <a:pt x="1" y="101"/>
                      <a:pt x="1" y="201"/>
                    </a:cubicBezTo>
                    <a:cubicBezTo>
                      <a:pt x="22" y="288"/>
                      <a:pt x="82" y="357"/>
                      <a:pt x="163" y="357"/>
                    </a:cubicBezTo>
                    <a:cubicBezTo>
                      <a:pt x="175" y="357"/>
                      <a:pt x="188" y="355"/>
                      <a:pt x="201" y="352"/>
                    </a:cubicBezTo>
                    <a:cubicBezTo>
                      <a:pt x="301" y="327"/>
                      <a:pt x="377" y="252"/>
                      <a:pt x="352" y="151"/>
                    </a:cubicBezTo>
                    <a:cubicBezTo>
                      <a:pt x="352" y="51"/>
                      <a:pt x="251" y="1"/>
                      <a:pt x="15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9" name="Google Shape;2069;p11"/>
              <p:cNvSpPr/>
              <p:nvPr/>
            </p:nvSpPr>
            <p:spPr>
              <a:xfrm>
                <a:off x="2563425" y="2914200"/>
                <a:ext cx="11925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21" extrusionOk="0">
                    <a:moveTo>
                      <a:pt x="240" y="0"/>
                    </a:moveTo>
                    <a:cubicBezTo>
                      <a:pt x="162" y="0"/>
                      <a:pt x="84" y="34"/>
                      <a:pt x="51" y="100"/>
                    </a:cubicBezTo>
                    <a:cubicBezTo>
                      <a:pt x="1" y="226"/>
                      <a:pt x="51" y="351"/>
                      <a:pt x="151" y="401"/>
                    </a:cubicBezTo>
                    <a:cubicBezTo>
                      <a:pt x="178" y="415"/>
                      <a:pt x="206" y="421"/>
                      <a:pt x="235" y="421"/>
                    </a:cubicBezTo>
                    <a:cubicBezTo>
                      <a:pt x="313" y="421"/>
                      <a:pt x="390" y="374"/>
                      <a:pt x="427" y="301"/>
                    </a:cubicBezTo>
                    <a:cubicBezTo>
                      <a:pt x="477" y="201"/>
                      <a:pt x="452" y="75"/>
                      <a:pt x="351" y="25"/>
                    </a:cubicBezTo>
                    <a:cubicBezTo>
                      <a:pt x="318" y="9"/>
                      <a:pt x="279" y="0"/>
                      <a:pt x="24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70" name="Google Shape;2070;p11"/>
            <p:cNvGrpSpPr/>
            <p:nvPr/>
          </p:nvGrpSpPr>
          <p:grpSpPr>
            <a:xfrm rot="-9313363">
              <a:off x="6419569" y="2911743"/>
              <a:ext cx="2192988" cy="2597154"/>
              <a:chOff x="1859800" y="2828350"/>
              <a:chExt cx="733725" cy="868950"/>
            </a:xfrm>
          </p:grpSpPr>
          <p:sp>
            <p:nvSpPr>
              <p:cNvPr id="2071" name="Google Shape;2071;p11"/>
              <p:cNvSpPr/>
              <p:nvPr/>
            </p:nvSpPr>
            <p:spPr>
              <a:xfrm>
                <a:off x="2271450" y="3280650"/>
                <a:ext cx="15050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0" extrusionOk="0">
                    <a:moveTo>
                      <a:pt x="305" y="0"/>
                    </a:moveTo>
                    <a:cubicBezTo>
                      <a:pt x="171" y="0"/>
                      <a:pt x="48" y="95"/>
                      <a:pt x="25" y="229"/>
                    </a:cubicBezTo>
                    <a:cubicBezTo>
                      <a:pt x="0" y="380"/>
                      <a:pt x="101" y="530"/>
                      <a:pt x="251" y="555"/>
                    </a:cubicBezTo>
                    <a:cubicBezTo>
                      <a:pt x="266" y="558"/>
                      <a:pt x="282" y="559"/>
                      <a:pt x="297" y="559"/>
                    </a:cubicBezTo>
                    <a:cubicBezTo>
                      <a:pt x="431" y="559"/>
                      <a:pt x="554" y="465"/>
                      <a:pt x="577" y="330"/>
                    </a:cubicBezTo>
                    <a:cubicBezTo>
                      <a:pt x="602" y="179"/>
                      <a:pt x="502" y="29"/>
                      <a:pt x="351" y="4"/>
                    </a:cubicBezTo>
                    <a:cubicBezTo>
                      <a:pt x="336" y="1"/>
                      <a:pt x="320" y="0"/>
                      <a:pt x="30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2" name="Google Shape;2072;p11"/>
              <p:cNvSpPr/>
              <p:nvPr/>
            </p:nvSpPr>
            <p:spPr>
              <a:xfrm>
                <a:off x="2503900" y="3095025"/>
                <a:ext cx="1757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17" extrusionOk="0">
                    <a:moveTo>
                      <a:pt x="344" y="1"/>
                    </a:moveTo>
                    <a:cubicBezTo>
                      <a:pt x="297" y="1"/>
                      <a:pt x="248" y="12"/>
                      <a:pt x="201" y="35"/>
                    </a:cubicBezTo>
                    <a:cubicBezTo>
                      <a:pt x="51" y="111"/>
                      <a:pt x="1" y="311"/>
                      <a:pt x="76" y="436"/>
                    </a:cubicBezTo>
                    <a:cubicBezTo>
                      <a:pt x="131" y="546"/>
                      <a:pt x="240" y="616"/>
                      <a:pt x="353" y="616"/>
                    </a:cubicBezTo>
                    <a:cubicBezTo>
                      <a:pt x="394" y="616"/>
                      <a:pt x="437" y="607"/>
                      <a:pt x="477" y="587"/>
                    </a:cubicBezTo>
                    <a:cubicBezTo>
                      <a:pt x="627" y="487"/>
                      <a:pt x="702" y="311"/>
                      <a:pt x="602" y="161"/>
                    </a:cubicBezTo>
                    <a:cubicBezTo>
                      <a:pt x="550" y="57"/>
                      <a:pt x="451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3" name="Google Shape;2073;p11"/>
              <p:cNvSpPr/>
              <p:nvPr/>
            </p:nvSpPr>
            <p:spPr>
              <a:xfrm>
                <a:off x="2461300" y="3003550"/>
                <a:ext cx="175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2" extrusionOk="0">
                    <a:moveTo>
                      <a:pt x="350" y="1"/>
                    </a:moveTo>
                    <a:cubicBezTo>
                      <a:pt x="299" y="1"/>
                      <a:pt x="247" y="12"/>
                      <a:pt x="201" y="35"/>
                    </a:cubicBezTo>
                    <a:cubicBezTo>
                      <a:pt x="50" y="110"/>
                      <a:pt x="0" y="311"/>
                      <a:pt x="76" y="461"/>
                    </a:cubicBezTo>
                    <a:cubicBezTo>
                      <a:pt x="127" y="565"/>
                      <a:pt x="239" y="621"/>
                      <a:pt x="353" y="621"/>
                    </a:cubicBezTo>
                    <a:cubicBezTo>
                      <a:pt x="404" y="621"/>
                      <a:pt x="455" y="610"/>
                      <a:pt x="502" y="587"/>
                    </a:cubicBezTo>
                    <a:cubicBezTo>
                      <a:pt x="652" y="511"/>
                      <a:pt x="702" y="311"/>
                      <a:pt x="627" y="161"/>
                    </a:cubicBezTo>
                    <a:cubicBezTo>
                      <a:pt x="575" y="57"/>
                      <a:pt x="463" y="1"/>
                      <a:pt x="35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4" name="Google Shape;2074;p11"/>
              <p:cNvSpPr/>
              <p:nvPr/>
            </p:nvSpPr>
            <p:spPr>
              <a:xfrm>
                <a:off x="2396125" y="3210050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198" y="1"/>
                    </a:moveTo>
                    <a:cubicBezTo>
                      <a:pt x="172" y="1"/>
                      <a:pt x="147" y="7"/>
                      <a:pt x="126" y="21"/>
                    </a:cubicBezTo>
                    <a:cubicBezTo>
                      <a:pt x="26" y="71"/>
                      <a:pt x="1" y="196"/>
                      <a:pt x="51" y="297"/>
                    </a:cubicBezTo>
                    <a:cubicBezTo>
                      <a:pt x="87" y="351"/>
                      <a:pt x="149" y="392"/>
                      <a:pt x="219" y="392"/>
                    </a:cubicBezTo>
                    <a:cubicBezTo>
                      <a:pt x="246" y="392"/>
                      <a:pt x="274" y="386"/>
                      <a:pt x="302" y="372"/>
                    </a:cubicBezTo>
                    <a:cubicBezTo>
                      <a:pt x="402" y="322"/>
                      <a:pt x="427" y="196"/>
                      <a:pt x="377" y="96"/>
                    </a:cubicBezTo>
                    <a:cubicBezTo>
                      <a:pt x="341" y="42"/>
                      <a:pt x="265" y="1"/>
                      <a:pt x="19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5" name="Google Shape;2075;p11"/>
              <p:cNvSpPr/>
              <p:nvPr/>
            </p:nvSpPr>
            <p:spPr>
              <a:xfrm>
                <a:off x="2462550" y="307960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31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51" y="76"/>
                      <a:pt x="0" y="176"/>
                      <a:pt x="51" y="276"/>
                    </a:cubicBezTo>
                    <a:cubicBezTo>
                      <a:pt x="84" y="343"/>
                      <a:pt x="151" y="377"/>
                      <a:pt x="221" y="377"/>
                    </a:cubicBezTo>
                    <a:cubicBezTo>
                      <a:pt x="257" y="377"/>
                      <a:pt x="293" y="368"/>
                      <a:pt x="326" y="352"/>
                    </a:cubicBezTo>
                    <a:cubicBezTo>
                      <a:pt x="401" y="302"/>
                      <a:pt x="452" y="201"/>
                      <a:pt x="401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6" name="Google Shape;2076;p11"/>
              <p:cNvSpPr/>
              <p:nvPr/>
            </p:nvSpPr>
            <p:spPr>
              <a:xfrm>
                <a:off x="2431225" y="3196900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209" y="0"/>
                    </a:moveTo>
                    <a:cubicBezTo>
                      <a:pt x="182" y="0"/>
                      <a:pt x="154" y="7"/>
                      <a:pt x="126" y="21"/>
                    </a:cubicBezTo>
                    <a:cubicBezTo>
                      <a:pt x="25" y="71"/>
                      <a:pt x="0" y="196"/>
                      <a:pt x="50" y="296"/>
                    </a:cubicBezTo>
                    <a:cubicBezTo>
                      <a:pt x="87" y="350"/>
                      <a:pt x="162" y="392"/>
                      <a:pt x="229" y="392"/>
                    </a:cubicBezTo>
                    <a:cubicBezTo>
                      <a:pt x="255" y="392"/>
                      <a:pt x="280" y="385"/>
                      <a:pt x="301" y="371"/>
                    </a:cubicBezTo>
                    <a:cubicBezTo>
                      <a:pt x="401" y="321"/>
                      <a:pt x="426" y="196"/>
                      <a:pt x="376" y="96"/>
                    </a:cubicBezTo>
                    <a:cubicBezTo>
                      <a:pt x="340" y="42"/>
                      <a:pt x="278" y="0"/>
                      <a:pt x="20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7" name="Google Shape;2077;p11"/>
              <p:cNvSpPr/>
              <p:nvPr/>
            </p:nvSpPr>
            <p:spPr>
              <a:xfrm>
                <a:off x="2406775" y="3120950"/>
                <a:ext cx="106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7" extrusionOk="0">
                    <a:moveTo>
                      <a:pt x="225" y="1"/>
                    </a:moveTo>
                    <a:cubicBezTo>
                      <a:pt x="193" y="1"/>
                      <a:pt x="160" y="9"/>
                      <a:pt x="126" y="26"/>
                    </a:cubicBezTo>
                    <a:cubicBezTo>
                      <a:pt x="26" y="76"/>
                      <a:pt x="1" y="176"/>
                      <a:pt x="51" y="277"/>
                    </a:cubicBezTo>
                    <a:cubicBezTo>
                      <a:pt x="84" y="343"/>
                      <a:pt x="151" y="377"/>
                      <a:pt x="214" y="377"/>
                    </a:cubicBezTo>
                    <a:cubicBezTo>
                      <a:pt x="246" y="377"/>
                      <a:pt x="277" y="368"/>
                      <a:pt x="302" y="352"/>
                    </a:cubicBezTo>
                    <a:cubicBezTo>
                      <a:pt x="402" y="302"/>
                      <a:pt x="427" y="201"/>
                      <a:pt x="377" y="101"/>
                    </a:cubicBezTo>
                    <a:cubicBezTo>
                      <a:pt x="343" y="34"/>
                      <a:pt x="288" y="1"/>
                      <a:pt x="22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8" name="Google Shape;2078;p11"/>
              <p:cNvSpPr/>
              <p:nvPr/>
            </p:nvSpPr>
            <p:spPr>
              <a:xfrm>
                <a:off x="2346000" y="3028975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209" y="1"/>
                    </a:moveTo>
                    <a:cubicBezTo>
                      <a:pt x="182" y="1"/>
                      <a:pt x="154" y="7"/>
                      <a:pt x="126" y="21"/>
                    </a:cubicBezTo>
                    <a:cubicBezTo>
                      <a:pt x="26" y="71"/>
                      <a:pt x="1" y="196"/>
                      <a:pt x="51" y="296"/>
                    </a:cubicBezTo>
                    <a:cubicBezTo>
                      <a:pt x="87" y="351"/>
                      <a:pt x="162" y="392"/>
                      <a:pt x="230" y="392"/>
                    </a:cubicBezTo>
                    <a:cubicBezTo>
                      <a:pt x="256" y="392"/>
                      <a:pt x="281" y="386"/>
                      <a:pt x="302" y="372"/>
                    </a:cubicBezTo>
                    <a:cubicBezTo>
                      <a:pt x="402" y="321"/>
                      <a:pt x="427" y="196"/>
                      <a:pt x="377" y="96"/>
                    </a:cubicBezTo>
                    <a:cubicBezTo>
                      <a:pt x="341" y="42"/>
                      <a:pt x="278" y="1"/>
                      <a:pt x="20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9" name="Google Shape;2079;p11"/>
              <p:cNvSpPr/>
              <p:nvPr/>
            </p:nvSpPr>
            <p:spPr>
              <a:xfrm>
                <a:off x="2240125" y="3149275"/>
                <a:ext cx="1817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652" extrusionOk="0">
                    <a:moveTo>
                      <a:pt x="364" y="0"/>
                    </a:moveTo>
                    <a:cubicBezTo>
                      <a:pt x="311" y="0"/>
                      <a:pt x="256" y="14"/>
                      <a:pt x="201" y="46"/>
                    </a:cubicBezTo>
                    <a:cubicBezTo>
                      <a:pt x="50" y="121"/>
                      <a:pt x="0" y="322"/>
                      <a:pt x="75" y="472"/>
                    </a:cubicBezTo>
                    <a:cubicBezTo>
                      <a:pt x="130" y="582"/>
                      <a:pt x="253" y="652"/>
                      <a:pt x="373" y="652"/>
                    </a:cubicBezTo>
                    <a:cubicBezTo>
                      <a:pt x="417" y="652"/>
                      <a:pt x="461" y="642"/>
                      <a:pt x="501" y="622"/>
                    </a:cubicBezTo>
                    <a:cubicBezTo>
                      <a:pt x="677" y="522"/>
                      <a:pt x="727" y="322"/>
                      <a:pt x="652" y="171"/>
                    </a:cubicBezTo>
                    <a:cubicBezTo>
                      <a:pt x="583" y="68"/>
                      <a:pt x="479" y="0"/>
                      <a:pt x="36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0" name="Google Shape;2080;p11"/>
              <p:cNvSpPr/>
              <p:nvPr/>
            </p:nvSpPr>
            <p:spPr>
              <a:xfrm>
                <a:off x="2376075" y="3284250"/>
                <a:ext cx="175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2" extrusionOk="0">
                    <a:moveTo>
                      <a:pt x="344" y="1"/>
                    </a:moveTo>
                    <a:cubicBezTo>
                      <a:pt x="297" y="1"/>
                      <a:pt x="248" y="12"/>
                      <a:pt x="201" y="35"/>
                    </a:cubicBezTo>
                    <a:cubicBezTo>
                      <a:pt x="51" y="111"/>
                      <a:pt x="1" y="311"/>
                      <a:pt x="76" y="461"/>
                    </a:cubicBezTo>
                    <a:cubicBezTo>
                      <a:pt x="128" y="565"/>
                      <a:pt x="228" y="621"/>
                      <a:pt x="334" y="621"/>
                    </a:cubicBezTo>
                    <a:cubicBezTo>
                      <a:pt x="381" y="621"/>
                      <a:pt x="430" y="610"/>
                      <a:pt x="477" y="587"/>
                    </a:cubicBezTo>
                    <a:cubicBezTo>
                      <a:pt x="627" y="512"/>
                      <a:pt x="703" y="311"/>
                      <a:pt x="602" y="161"/>
                    </a:cubicBezTo>
                    <a:cubicBezTo>
                      <a:pt x="550" y="57"/>
                      <a:pt x="451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1" name="Google Shape;2081;p11"/>
              <p:cNvSpPr/>
              <p:nvPr/>
            </p:nvSpPr>
            <p:spPr>
              <a:xfrm>
                <a:off x="1891750" y="3615225"/>
                <a:ext cx="1442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577" h="560" extrusionOk="0">
                    <a:moveTo>
                      <a:pt x="280" y="1"/>
                    </a:moveTo>
                    <a:cubicBezTo>
                      <a:pt x="151" y="1"/>
                      <a:pt x="48" y="95"/>
                      <a:pt x="25" y="230"/>
                    </a:cubicBezTo>
                    <a:cubicBezTo>
                      <a:pt x="0" y="380"/>
                      <a:pt x="101" y="531"/>
                      <a:pt x="251" y="556"/>
                    </a:cubicBezTo>
                    <a:cubicBezTo>
                      <a:pt x="266" y="558"/>
                      <a:pt x="282" y="560"/>
                      <a:pt x="297" y="560"/>
                    </a:cubicBezTo>
                    <a:cubicBezTo>
                      <a:pt x="426" y="560"/>
                      <a:pt x="529" y="465"/>
                      <a:pt x="552" y="330"/>
                    </a:cubicBezTo>
                    <a:cubicBezTo>
                      <a:pt x="577" y="180"/>
                      <a:pt x="476" y="30"/>
                      <a:pt x="326" y="4"/>
                    </a:cubicBezTo>
                    <a:cubicBezTo>
                      <a:pt x="311" y="2"/>
                      <a:pt x="295" y="1"/>
                      <a:pt x="28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2" name="Google Shape;2082;p11"/>
              <p:cNvSpPr/>
              <p:nvPr/>
            </p:nvSpPr>
            <p:spPr>
              <a:xfrm>
                <a:off x="2123575" y="3429625"/>
                <a:ext cx="17575" cy="1540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16" extrusionOk="0">
                    <a:moveTo>
                      <a:pt x="350" y="0"/>
                    </a:moveTo>
                    <a:cubicBezTo>
                      <a:pt x="299" y="0"/>
                      <a:pt x="248" y="12"/>
                      <a:pt x="201" y="35"/>
                    </a:cubicBezTo>
                    <a:cubicBezTo>
                      <a:pt x="51" y="110"/>
                      <a:pt x="1" y="311"/>
                      <a:pt x="76" y="436"/>
                    </a:cubicBezTo>
                    <a:cubicBezTo>
                      <a:pt x="131" y="546"/>
                      <a:pt x="253" y="616"/>
                      <a:pt x="373" y="616"/>
                    </a:cubicBezTo>
                    <a:cubicBezTo>
                      <a:pt x="418" y="616"/>
                      <a:pt x="461" y="606"/>
                      <a:pt x="502" y="586"/>
                    </a:cubicBezTo>
                    <a:cubicBezTo>
                      <a:pt x="652" y="486"/>
                      <a:pt x="702" y="311"/>
                      <a:pt x="627" y="160"/>
                    </a:cubicBezTo>
                    <a:cubicBezTo>
                      <a:pt x="575" y="56"/>
                      <a:pt x="464" y="0"/>
                      <a:pt x="35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3" name="Google Shape;2083;p11"/>
              <p:cNvSpPr/>
              <p:nvPr/>
            </p:nvSpPr>
            <p:spPr>
              <a:xfrm>
                <a:off x="2080975" y="3338150"/>
                <a:ext cx="17550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621" extrusionOk="0">
                    <a:moveTo>
                      <a:pt x="369" y="0"/>
                    </a:moveTo>
                    <a:cubicBezTo>
                      <a:pt x="321" y="0"/>
                      <a:pt x="272" y="11"/>
                      <a:pt x="226" y="35"/>
                    </a:cubicBezTo>
                    <a:cubicBezTo>
                      <a:pt x="75" y="110"/>
                      <a:pt x="0" y="310"/>
                      <a:pt x="75" y="461"/>
                    </a:cubicBezTo>
                    <a:cubicBezTo>
                      <a:pt x="145" y="565"/>
                      <a:pt x="250" y="621"/>
                      <a:pt x="358" y="621"/>
                    </a:cubicBezTo>
                    <a:cubicBezTo>
                      <a:pt x="406" y="621"/>
                      <a:pt x="455" y="609"/>
                      <a:pt x="501" y="586"/>
                    </a:cubicBezTo>
                    <a:cubicBezTo>
                      <a:pt x="652" y="511"/>
                      <a:pt x="702" y="310"/>
                      <a:pt x="627" y="160"/>
                    </a:cubicBezTo>
                    <a:cubicBezTo>
                      <a:pt x="575" y="56"/>
                      <a:pt x="475" y="0"/>
                      <a:pt x="36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4" name="Google Shape;2084;p11"/>
              <p:cNvSpPr/>
              <p:nvPr/>
            </p:nvSpPr>
            <p:spPr>
              <a:xfrm>
                <a:off x="2015800" y="3544650"/>
                <a:ext cx="11300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2" extrusionOk="0">
                    <a:moveTo>
                      <a:pt x="214" y="0"/>
                    </a:moveTo>
                    <a:cubicBezTo>
                      <a:pt x="184" y="0"/>
                      <a:pt x="154" y="6"/>
                      <a:pt x="126" y="20"/>
                    </a:cubicBezTo>
                    <a:cubicBezTo>
                      <a:pt x="26" y="71"/>
                      <a:pt x="1" y="196"/>
                      <a:pt x="51" y="296"/>
                    </a:cubicBezTo>
                    <a:cubicBezTo>
                      <a:pt x="87" y="350"/>
                      <a:pt x="162" y="391"/>
                      <a:pt x="229" y="391"/>
                    </a:cubicBezTo>
                    <a:cubicBezTo>
                      <a:pt x="256" y="391"/>
                      <a:pt x="280" y="385"/>
                      <a:pt x="301" y="371"/>
                    </a:cubicBezTo>
                    <a:cubicBezTo>
                      <a:pt x="402" y="321"/>
                      <a:pt x="452" y="196"/>
                      <a:pt x="402" y="96"/>
                    </a:cubicBezTo>
                    <a:cubicBezTo>
                      <a:pt x="366" y="41"/>
                      <a:pt x="290" y="0"/>
                      <a:pt x="21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5" name="Google Shape;2085;p11"/>
              <p:cNvSpPr/>
              <p:nvPr/>
            </p:nvSpPr>
            <p:spPr>
              <a:xfrm>
                <a:off x="2082850" y="3414200"/>
                <a:ext cx="106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7" extrusionOk="0">
                    <a:moveTo>
                      <a:pt x="224" y="0"/>
                    </a:moveTo>
                    <a:cubicBezTo>
                      <a:pt x="193" y="0"/>
                      <a:pt x="159" y="9"/>
                      <a:pt x="126" y="25"/>
                    </a:cubicBezTo>
                    <a:cubicBezTo>
                      <a:pt x="25" y="75"/>
                      <a:pt x="0" y="176"/>
                      <a:pt x="51" y="276"/>
                    </a:cubicBezTo>
                    <a:cubicBezTo>
                      <a:pt x="84" y="343"/>
                      <a:pt x="140" y="376"/>
                      <a:pt x="203" y="376"/>
                    </a:cubicBezTo>
                    <a:cubicBezTo>
                      <a:pt x="234" y="376"/>
                      <a:pt x="268" y="368"/>
                      <a:pt x="301" y="351"/>
                    </a:cubicBezTo>
                    <a:cubicBezTo>
                      <a:pt x="401" y="301"/>
                      <a:pt x="426" y="201"/>
                      <a:pt x="376" y="101"/>
                    </a:cubicBezTo>
                    <a:cubicBezTo>
                      <a:pt x="343" y="34"/>
                      <a:pt x="287" y="0"/>
                      <a:pt x="22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6" name="Google Shape;2086;p11"/>
              <p:cNvSpPr/>
              <p:nvPr/>
            </p:nvSpPr>
            <p:spPr>
              <a:xfrm>
                <a:off x="2050900" y="3531475"/>
                <a:ext cx="11300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3" extrusionOk="0">
                    <a:moveTo>
                      <a:pt x="223" y="1"/>
                    </a:moveTo>
                    <a:cubicBezTo>
                      <a:pt x="196" y="1"/>
                      <a:pt x="172" y="7"/>
                      <a:pt x="151" y="21"/>
                    </a:cubicBezTo>
                    <a:cubicBezTo>
                      <a:pt x="50" y="71"/>
                      <a:pt x="0" y="197"/>
                      <a:pt x="50" y="297"/>
                    </a:cubicBezTo>
                    <a:cubicBezTo>
                      <a:pt x="86" y="351"/>
                      <a:pt x="162" y="392"/>
                      <a:pt x="238" y="392"/>
                    </a:cubicBezTo>
                    <a:cubicBezTo>
                      <a:pt x="268" y="392"/>
                      <a:pt x="298" y="386"/>
                      <a:pt x="326" y="372"/>
                    </a:cubicBezTo>
                    <a:cubicBezTo>
                      <a:pt x="426" y="322"/>
                      <a:pt x="451" y="197"/>
                      <a:pt x="401" y="96"/>
                    </a:cubicBezTo>
                    <a:cubicBezTo>
                      <a:pt x="365" y="42"/>
                      <a:pt x="290" y="1"/>
                      <a:pt x="22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7" name="Google Shape;2087;p11"/>
              <p:cNvSpPr/>
              <p:nvPr/>
            </p:nvSpPr>
            <p:spPr>
              <a:xfrm>
                <a:off x="2026450" y="345555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38" y="0"/>
                    </a:moveTo>
                    <a:cubicBezTo>
                      <a:pt x="207" y="0"/>
                      <a:pt x="176" y="9"/>
                      <a:pt x="151" y="26"/>
                    </a:cubicBezTo>
                    <a:cubicBezTo>
                      <a:pt x="51" y="76"/>
                      <a:pt x="1" y="176"/>
                      <a:pt x="51" y="276"/>
                    </a:cubicBezTo>
                    <a:cubicBezTo>
                      <a:pt x="84" y="343"/>
                      <a:pt x="151" y="376"/>
                      <a:pt x="222" y="376"/>
                    </a:cubicBezTo>
                    <a:cubicBezTo>
                      <a:pt x="257" y="376"/>
                      <a:pt x="293" y="368"/>
                      <a:pt x="327" y="351"/>
                    </a:cubicBezTo>
                    <a:cubicBezTo>
                      <a:pt x="427" y="301"/>
                      <a:pt x="452" y="201"/>
                      <a:pt x="402" y="101"/>
                    </a:cubicBezTo>
                    <a:cubicBezTo>
                      <a:pt x="368" y="34"/>
                      <a:pt x="302" y="0"/>
                      <a:pt x="23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8" name="Google Shape;2088;p11"/>
              <p:cNvSpPr/>
              <p:nvPr/>
            </p:nvSpPr>
            <p:spPr>
              <a:xfrm>
                <a:off x="1965675" y="3363575"/>
                <a:ext cx="11300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2" extrusionOk="0">
                    <a:moveTo>
                      <a:pt x="223" y="0"/>
                    </a:moveTo>
                    <a:cubicBezTo>
                      <a:pt x="197" y="0"/>
                      <a:pt x="172" y="6"/>
                      <a:pt x="151" y="20"/>
                    </a:cubicBezTo>
                    <a:cubicBezTo>
                      <a:pt x="51" y="70"/>
                      <a:pt x="1" y="196"/>
                      <a:pt x="51" y="296"/>
                    </a:cubicBezTo>
                    <a:cubicBezTo>
                      <a:pt x="87" y="350"/>
                      <a:pt x="162" y="391"/>
                      <a:pt x="239" y="391"/>
                    </a:cubicBezTo>
                    <a:cubicBezTo>
                      <a:pt x="269" y="391"/>
                      <a:pt x="298" y="385"/>
                      <a:pt x="326" y="371"/>
                    </a:cubicBezTo>
                    <a:cubicBezTo>
                      <a:pt x="427" y="321"/>
                      <a:pt x="452" y="196"/>
                      <a:pt x="402" y="95"/>
                    </a:cubicBezTo>
                    <a:cubicBezTo>
                      <a:pt x="366" y="41"/>
                      <a:pt x="290" y="0"/>
                      <a:pt x="22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9" name="Google Shape;2089;p11"/>
              <p:cNvSpPr/>
              <p:nvPr/>
            </p:nvSpPr>
            <p:spPr>
              <a:xfrm>
                <a:off x="1859800" y="3483850"/>
                <a:ext cx="18800" cy="16325"/>
              </a:xfrm>
              <a:custGeom>
                <a:avLst/>
                <a:gdLst/>
                <a:ahLst/>
                <a:cxnLst/>
                <a:rect l="l" t="t" r="r" b="b"/>
                <a:pathLst>
                  <a:path w="752" h="653" extrusionOk="0">
                    <a:moveTo>
                      <a:pt x="377" y="1"/>
                    </a:moveTo>
                    <a:cubicBezTo>
                      <a:pt x="325" y="1"/>
                      <a:pt x="273" y="15"/>
                      <a:pt x="226" y="46"/>
                    </a:cubicBezTo>
                    <a:cubicBezTo>
                      <a:pt x="50" y="122"/>
                      <a:pt x="0" y="322"/>
                      <a:pt x="75" y="472"/>
                    </a:cubicBezTo>
                    <a:cubicBezTo>
                      <a:pt x="149" y="583"/>
                      <a:pt x="276" y="652"/>
                      <a:pt x="398" y="652"/>
                    </a:cubicBezTo>
                    <a:cubicBezTo>
                      <a:pt x="442" y="652"/>
                      <a:pt x="486" y="643"/>
                      <a:pt x="526" y="623"/>
                    </a:cubicBezTo>
                    <a:cubicBezTo>
                      <a:pt x="677" y="523"/>
                      <a:pt x="752" y="322"/>
                      <a:pt x="652" y="172"/>
                    </a:cubicBezTo>
                    <a:cubicBezTo>
                      <a:pt x="600" y="69"/>
                      <a:pt x="490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0" name="Google Shape;2090;p11"/>
              <p:cNvSpPr/>
              <p:nvPr/>
            </p:nvSpPr>
            <p:spPr>
              <a:xfrm>
                <a:off x="1995750" y="3618850"/>
                <a:ext cx="1757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1" extrusionOk="0">
                    <a:moveTo>
                      <a:pt x="350" y="0"/>
                    </a:moveTo>
                    <a:cubicBezTo>
                      <a:pt x="299" y="0"/>
                      <a:pt x="248" y="12"/>
                      <a:pt x="201" y="35"/>
                    </a:cubicBezTo>
                    <a:cubicBezTo>
                      <a:pt x="51" y="110"/>
                      <a:pt x="1" y="311"/>
                      <a:pt x="76" y="461"/>
                    </a:cubicBezTo>
                    <a:cubicBezTo>
                      <a:pt x="128" y="565"/>
                      <a:pt x="239" y="621"/>
                      <a:pt x="353" y="621"/>
                    </a:cubicBezTo>
                    <a:cubicBezTo>
                      <a:pt x="404" y="621"/>
                      <a:pt x="455" y="610"/>
                      <a:pt x="502" y="586"/>
                    </a:cubicBezTo>
                    <a:cubicBezTo>
                      <a:pt x="652" y="511"/>
                      <a:pt x="702" y="311"/>
                      <a:pt x="627" y="160"/>
                    </a:cubicBezTo>
                    <a:cubicBezTo>
                      <a:pt x="575" y="56"/>
                      <a:pt x="464" y="0"/>
                      <a:pt x="35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1" name="Google Shape;2091;p11"/>
              <p:cNvSpPr/>
              <p:nvPr/>
            </p:nvSpPr>
            <p:spPr>
              <a:xfrm>
                <a:off x="1990125" y="3474350"/>
                <a:ext cx="6275" cy="582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233" extrusionOk="0">
                    <a:moveTo>
                      <a:pt x="125" y="0"/>
                    </a:moveTo>
                    <a:cubicBezTo>
                      <a:pt x="75" y="0"/>
                      <a:pt x="0" y="25"/>
                      <a:pt x="0" y="101"/>
                    </a:cubicBezTo>
                    <a:cubicBezTo>
                      <a:pt x="0" y="176"/>
                      <a:pt x="25" y="226"/>
                      <a:pt x="100" y="226"/>
                    </a:cubicBezTo>
                    <a:cubicBezTo>
                      <a:pt x="114" y="230"/>
                      <a:pt x="126" y="232"/>
                      <a:pt x="138" y="232"/>
                    </a:cubicBezTo>
                    <a:cubicBezTo>
                      <a:pt x="192" y="232"/>
                      <a:pt x="226" y="188"/>
                      <a:pt x="226" y="126"/>
                    </a:cubicBezTo>
                    <a:cubicBezTo>
                      <a:pt x="251" y="76"/>
                      <a:pt x="201" y="0"/>
                      <a:pt x="12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2" name="Google Shape;2092;p11"/>
              <p:cNvSpPr/>
              <p:nvPr/>
            </p:nvSpPr>
            <p:spPr>
              <a:xfrm>
                <a:off x="1886725" y="3555150"/>
                <a:ext cx="7550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79" extrusionOk="0">
                    <a:moveTo>
                      <a:pt x="161" y="0"/>
                    </a:moveTo>
                    <a:cubicBezTo>
                      <a:pt x="140" y="0"/>
                      <a:pt x="119" y="9"/>
                      <a:pt x="101" y="26"/>
                    </a:cubicBezTo>
                    <a:cubicBezTo>
                      <a:pt x="26" y="52"/>
                      <a:pt x="1" y="127"/>
                      <a:pt x="26" y="202"/>
                    </a:cubicBezTo>
                    <a:cubicBezTo>
                      <a:pt x="58" y="250"/>
                      <a:pt x="101" y="278"/>
                      <a:pt x="148" y="278"/>
                    </a:cubicBezTo>
                    <a:cubicBezTo>
                      <a:pt x="173" y="278"/>
                      <a:pt x="200" y="270"/>
                      <a:pt x="226" y="252"/>
                    </a:cubicBezTo>
                    <a:cubicBezTo>
                      <a:pt x="276" y="227"/>
                      <a:pt x="302" y="152"/>
                      <a:pt x="276" y="77"/>
                    </a:cubicBezTo>
                    <a:cubicBezTo>
                      <a:pt x="244" y="28"/>
                      <a:pt x="201" y="0"/>
                      <a:pt x="16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3" name="Google Shape;2093;p11"/>
              <p:cNvSpPr/>
              <p:nvPr/>
            </p:nvSpPr>
            <p:spPr>
              <a:xfrm>
                <a:off x="1905525" y="3595250"/>
                <a:ext cx="7550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79" extrusionOk="0">
                    <a:moveTo>
                      <a:pt x="155" y="0"/>
                    </a:moveTo>
                    <a:cubicBezTo>
                      <a:pt x="129" y="0"/>
                      <a:pt x="102" y="9"/>
                      <a:pt x="76" y="27"/>
                    </a:cubicBezTo>
                    <a:cubicBezTo>
                      <a:pt x="26" y="52"/>
                      <a:pt x="1" y="127"/>
                      <a:pt x="26" y="202"/>
                    </a:cubicBezTo>
                    <a:cubicBezTo>
                      <a:pt x="42" y="251"/>
                      <a:pt x="89" y="278"/>
                      <a:pt x="135" y="278"/>
                    </a:cubicBezTo>
                    <a:cubicBezTo>
                      <a:pt x="159" y="278"/>
                      <a:pt x="183" y="270"/>
                      <a:pt x="201" y="252"/>
                    </a:cubicBezTo>
                    <a:cubicBezTo>
                      <a:pt x="276" y="227"/>
                      <a:pt x="301" y="152"/>
                      <a:pt x="276" y="77"/>
                    </a:cubicBezTo>
                    <a:cubicBezTo>
                      <a:pt x="244" y="28"/>
                      <a:pt x="201" y="0"/>
                      <a:pt x="15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4" name="Google Shape;2094;p11"/>
              <p:cNvSpPr/>
              <p:nvPr/>
            </p:nvSpPr>
            <p:spPr>
              <a:xfrm>
                <a:off x="1936850" y="3507150"/>
                <a:ext cx="505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7" extrusionOk="0">
                    <a:moveTo>
                      <a:pt x="111" y="0"/>
                    </a:moveTo>
                    <a:cubicBezTo>
                      <a:pt x="92" y="0"/>
                      <a:pt x="72" y="6"/>
                      <a:pt x="51" y="17"/>
                    </a:cubicBezTo>
                    <a:cubicBezTo>
                      <a:pt x="26" y="42"/>
                      <a:pt x="1" y="92"/>
                      <a:pt x="26" y="117"/>
                    </a:cubicBezTo>
                    <a:cubicBezTo>
                      <a:pt x="44" y="154"/>
                      <a:pt x="76" y="177"/>
                      <a:pt x="111" y="177"/>
                    </a:cubicBezTo>
                    <a:cubicBezTo>
                      <a:pt x="124" y="177"/>
                      <a:pt x="138" y="174"/>
                      <a:pt x="151" y="167"/>
                    </a:cubicBezTo>
                    <a:cubicBezTo>
                      <a:pt x="176" y="142"/>
                      <a:pt x="201" y="92"/>
                      <a:pt x="176" y="42"/>
                    </a:cubicBezTo>
                    <a:cubicBezTo>
                      <a:pt x="162" y="12"/>
                      <a:pt x="138" y="0"/>
                      <a:pt x="11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5" name="Google Shape;2095;p11"/>
              <p:cNvSpPr/>
              <p:nvPr/>
            </p:nvSpPr>
            <p:spPr>
              <a:xfrm>
                <a:off x="1907400" y="3564325"/>
                <a:ext cx="50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2" extrusionOk="0">
                    <a:moveTo>
                      <a:pt x="91" y="1"/>
                    </a:moveTo>
                    <a:cubicBezTo>
                      <a:pt x="78" y="1"/>
                      <a:pt x="64" y="4"/>
                      <a:pt x="51" y="10"/>
                    </a:cubicBezTo>
                    <a:cubicBezTo>
                      <a:pt x="26" y="35"/>
                      <a:pt x="1" y="86"/>
                      <a:pt x="26" y="136"/>
                    </a:cubicBezTo>
                    <a:cubicBezTo>
                      <a:pt x="44" y="153"/>
                      <a:pt x="74" y="171"/>
                      <a:pt x="108" y="171"/>
                    </a:cubicBezTo>
                    <a:cubicBezTo>
                      <a:pt x="122" y="171"/>
                      <a:pt x="137" y="168"/>
                      <a:pt x="151" y="161"/>
                    </a:cubicBezTo>
                    <a:cubicBezTo>
                      <a:pt x="176" y="136"/>
                      <a:pt x="201" y="86"/>
                      <a:pt x="176" y="60"/>
                    </a:cubicBezTo>
                    <a:cubicBezTo>
                      <a:pt x="158" y="24"/>
                      <a:pt x="126" y="1"/>
                      <a:pt x="9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6" name="Google Shape;2096;p11"/>
              <p:cNvSpPr/>
              <p:nvPr/>
            </p:nvSpPr>
            <p:spPr>
              <a:xfrm>
                <a:off x="1921200" y="3512925"/>
                <a:ext cx="5025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2" extrusionOk="0">
                    <a:moveTo>
                      <a:pt x="103" y="1"/>
                    </a:moveTo>
                    <a:cubicBezTo>
                      <a:pt x="92" y="1"/>
                      <a:pt x="83" y="4"/>
                      <a:pt x="75" y="11"/>
                    </a:cubicBezTo>
                    <a:cubicBezTo>
                      <a:pt x="25" y="36"/>
                      <a:pt x="0" y="86"/>
                      <a:pt x="25" y="137"/>
                    </a:cubicBezTo>
                    <a:cubicBezTo>
                      <a:pt x="43" y="154"/>
                      <a:pt x="73" y="172"/>
                      <a:pt x="107" y="172"/>
                    </a:cubicBezTo>
                    <a:cubicBezTo>
                      <a:pt x="121" y="172"/>
                      <a:pt x="136" y="169"/>
                      <a:pt x="151" y="162"/>
                    </a:cubicBezTo>
                    <a:cubicBezTo>
                      <a:pt x="176" y="137"/>
                      <a:pt x="201" y="86"/>
                      <a:pt x="176" y="36"/>
                    </a:cubicBezTo>
                    <a:cubicBezTo>
                      <a:pt x="158" y="19"/>
                      <a:pt x="128" y="1"/>
                      <a:pt x="10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7" name="Google Shape;2097;p11"/>
              <p:cNvSpPr/>
              <p:nvPr/>
            </p:nvSpPr>
            <p:spPr>
              <a:xfrm>
                <a:off x="1931850" y="3546150"/>
                <a:ext cx="5025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2" extrusionOk="0">
                    <a:moveTo>
                      <a:pt x="100" y="1"/>
                    </a:moveTo>
                    <a:cubicBezTo>
                      <a:pt x="91" y="1"/>
                      <a:pt x="82" y="4"/>
                      <a:pt x="75" y="11"/>
                    </a:cubicBezTo>
                    <a:cubicBezTo>
                      <a:pt x="25" y="36"/>
                      <a:pt x="0" y="86"/>
                      <a:pt x="25" y="136"/>
                    </a:cubicBezTo>
                    <a:cubicBezTo>
                      <a:pt x="43" y="154"/>
                      <a:pt x="73" y="171"/>
                      <a:pt x="107" y="171"/>
                    </a:cubicBezTo>
                    <a:cubicBezTo>
                      <a:pt x="121" y="171"/>
                      <a:pt x="136" y="168"/>
                      <a:pt x="151" y="161"/>
                    </a:cubicBezTo>
                    <a:cubicBezTo>
                      <a:pt x="201" y="136"/>
                      <a:pt x="201" y="86"/>
                      <a:pt x="176" y="61"/>
                    </a:cubicBezTo>
                    <a:cubicBezTo>
                      <a:pt x="157" y="24"/>
                      <a:pt x="126" y="1"/>
                      <a:pt x="10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8" name="Google Shape;2098;p11"/>
              <p:cNvSpPr/>
              <p:nvPr/>
            </p:nvSpPr>
            <p:spPr>
              <a:xfrm>
                <a:off x="1958775" y="3586725"/>
                <a:ext cx="5050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67" extrusionOk="0">
                    <a:moveTo>
                      <a:pt x="112" y="0"/>
                    </a:moveTo>
                    <a:cubicBezTo>
                      <a:pt x="93" y="0"/>
                      <a:pt x="72" y="6"/>
                      <a:pt x="51" y="17"/>
                    </a:cubicBezTo>
                    <a:cubicBezTo>
                      <a:pt x="26" y="42"/>
                      <a:pt x="1" y="92"/>
                      <a:pt x="26" y="117"/>
                    </a:cubicBezTo>
                    <a:cubicBezTo>
                      <a:pt x="51" y="167"/>
                      <a:pt x="101" y="167"/>
                      <a:pt x="126" y="167"/>
                    </a:cubicBezTo>
                    <a:cubicBezTo>
                      <a:pt x="176" y="142"/>
                      <a:pt x="201" y="92"/>
                      <a:pt x="176" y="42"/>
                    </a:cubicBezTo>
                    <a:cubicBezTo>
                      <a:pt x="162" y="12"/>
                      <a:pt x="138" y="0"/>
                      <a:pt x="11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9" name="Google Shape;2099;p11"/>
              <p:cNvSpPr/>
              <p:nvPr/>
            </p:nvSpPr>
            <p:spPr>
              <a:xfrm>
                <a:off x="2002025" y="3531125"/>
                <a:ext cx="8175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27" h="287" extrusionOk="0">
                    <a:moveTo>
                      <a:pt x="161" y="0"/>
                    </a:moveTo>
                    <a:cubicBezTo>
                      <a:pt x="141" y="0"/>
                      <a:pt x="121" y="3"/>
                      <a:pt x="101" y="10"/>
                    </a:cubicBezTo>
                    <a:cubicBezTo>
                      <a:pt x="25" y="60"/>
                      <a:pt x="0" y="135"/>
                      <a:pt x="50" y="211"/>
                    </a:cubicBezTo>
                    <a:cubicBezTo>
                      <a:pt x="67" y="259"/>
                      <a:pt x="114" y="287"/>
                      <a:pt x="159" y="287"/>
                    </a:cubicBezTo>
                    <a:cubicBezTo>
                      <a:pt x="184" y="287"/>
                      <a:pt x="208" y="278"/>
                      <a:pt x="226" y="261"/>
                    </a:cubicBezTo>
                    <a:cubicBezTo>
                      <a:pt x="301" y="236"/>
                      <a:pt x="326" y="135"/>
                      <a:pt x="301" y="60"/>
                    </a:cubicBezTo>
                    <a:cubicBezTo>
                      <a:pt x="264" y="23"/>
                      <a:pt x="214" y="0"/>
                      <a:pt x="16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0" name="Google Shape;2100;p11"/>
              <p:cNvSpPr/>
              <p:nvPr/>
            </p:nvSpPr>
            <p:spPr>
              <a:xfrm>
                <a:off x="1943125" y="3472225"/>
                <a:ext cx="7550" cy="65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62" extrusionOk="0">
                    <a:moveTo>
                      <a:pt x="135" y="0"/>
                    </a:moveTo>
                    <a:cubicBezTo>
                      <a:pt x="116" y="0"/>
                      <a:pt x="96" y="3"/>
                      <a:pt x="76" y="10"/>
                    </a:cubicBezTo>
                    <a:cubicBezTo>
                      <a:pt x="25" y="35"/>
                      <a:pt x="0" y="135"/>
                      <a:pt x="25" y="186"/>
                    </a:cubicBezTo>
                    <a:cubicBezTo>
                      <a:pt x="42" y="234"/>
                      <a:pt x="89" y="262"/>
                      <a:pt x="134" y="262"/>
                    </a:cubicBezTo>
                    <a:cubicBezTo>
                      <a:pt x="159" y="262"/>
                      <a:pt x="183" y="253"/>
                      <a:pt x="201" y="236"/>
                    </a:cubicBezTo>
                    <a:cubicBezTo>
                      <a:pt x="276" y="211"/>
                      <a:pt x="301" y="135"/>
                      <a:pt x="251" y="60"/>
                    </a:cubicBezTo>
                    <a:cubicBezTo>
                      <a:pt x="233" y="24"/>
                      <a:pt x="187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1" name="Google Shape;2101;p11"/>
              <p:cNvSpPr/>
              <p:nvPr/>
            </p:nvSpPr>
            <p:spPr>
              <a:xfrm>
                <a:off x="2473200" y="2949425"/>
                <a:ext cx="1130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6" extrusionOk="0">
                    <a:moveTo>
                      <a:pt x="231" y="0"/>
                    </a:moveTo>
                    <a:cubicBezTo>
                      <a:pt x="205" y="0"/>
                      <a:pt x="178" y="6"/>
                      <a:pt x="151" y="20"/>
                    </a:cubicBezTo>
                    <a:cubicBezTo>
                      <a:pt x="51" y="70"/>
                      <a:pt x="1" y="195"/>
                      <a:pt x="76" y="295"/>
                    </a:cubicBezTo>
                    <a:cubicBezTo>
                      <a:pt x="109" y="362"/>
                      <a:pt x="165" y="396"/>
                      <a:pt x="228" y="396"/>
                    </a:cubicBezTo>
                    <a:cubicBezTo>
                      <a:pt x="260" y="396"/>
                      <a:pt x="293" y="387"/>
                      <a:pt x="326" y="371"/>
                    </a:cubicBezTo>
                    <a:cubicBezTo>
                      <a:pt x="427" y="321"/>
                      <a:pt x="452" y="195"/>
                      <a:pt x="402" y="120"/>
                    </a:cubicBezTo>
                    <a:cubicBezTo>
                      <a:pt x="365" y="47"/>
                      <a:pt x="301" y="0"/>
                      <a:pt x="23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2" name="Google Shape;2102;p11"/>
              <p:cNvSpPr/>
              <p:nvPr/>
            </p:nvSpPr>
            <p:spPr>
              <a:xfrm>
                <a:off x="2500775" y="3008175"/>
                <a:ext cx="11300" cy="97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88" extrusionOk="0">
                    <a:moveTo>
                      <a:pt x="231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25" y="76"/>
                      <a:pt x="0" y="176"/>
                      <a:pt x="50" y="276"/>
                    </a:cubicBezTo>
                    <a:cubicBezTo>
                      <a:pt x="84" y="343"/>
                      <a:pt x="151" y="388"/>
                      <a:pt x="221" y="388"/>
                    </a:cubicBezTo>
                    <a:cubicBezTo>
                      <a:pt x="256" y="388"/>
                      <a:pt x="293" y="377"/>
                      <a:pt x="326" y="351"/>
                    </a:cubicBezTo>
                    <a:cubicBezTo>
                      <a:pt x="401" y="301"/>
                      <a:pt x="451" y="201"/>
                      <a:pt x="401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3" name="Google Shape;2103;p11"/>
              <p:cNvSpPr/>
              <p:nvPr/>
            </p:nvSpPr>
            <p:spPr>
              <a:xfrm>
                <a:off x="2546500" y="2879475"/>
                <a:ext cx="75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7" extrusionOk="0">
                    <a:moveTo>
                      <a:pt x="145" y="1"/>
                    </a:moveTo>
                    <a:cubicBezTo>
                      <a:pt x="130" y="1"/>
                      <a:pt x="115" y="4"/>
                      <a:pt x="101" y="11"/>
                    </a:cubicBezTo>
                    <a:cubicBezTo>
                      <a:pt x="26" y="36"/>
                      <a:pt x="1" y="111"/>
                      <a:pt x="51" y="186"/>
                    </a:cubicBezTo>
                    <a:cubicBezTo>
                      <a:pt x="69" y="223"/>
                      <a:pt x="115" y="246"/>
                      <a:pt x="157" y="246"/>
                    </a:cubicBezTo>
                    <a:cubicBezTo>
                      <a:pt x="173" y="246"/>
                      <a:pt x="188" y="243"/>
                      <a:pt x="201" y="236"/>
                    </a:cubicBezTo>
                    <a:cubicBezTo>
                      <a:pt x="277" y="186"/>
                      <a:pt x="302" y="136"/>
                      <a:pt x="252" y="61"/>
                    </a:cubicBezTo>
                    <a:cubicBezTo>
                      <a:pt x="233" y="24"/>
                      <a:pt x="188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4" name="Google Shape;2104;p11"/>
              <p:cNvSpPr/>
              <p:nvPr/>
            </p:nvSpPr>
            <p:spPr>
              <a:xfrm>
                <a:off x="2503900" y="296305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53" y="0"/>
                    </a:moveTo>
                    <a:cubicBezTo>
                      <a:pt x="129" y="0"/>
                      <a:pt x="102" y="8"/>
                      <a:pt x="76" y="26"/>
                    </a:cubicBezTo>
                    <a:cubicBezTo>
                      <a:pt x="26" y="51"/>
                      <a:pt x="1" y="126"/>
                      <a:pt x="26" y="177"/>
                    </a:cubicBezTo>
                    <a:cubicBezTo>
                      <a:pt x="58" y="225"/>
                      <a:pt x="101" y="253"/>
                      <a:pt x="141" y="253"/>
                    </a:cubicBezTo>
                    <a:cubicBezTo>
                      <a:pt x="162" y="253"/>
                      <a:pt x="183" y="244"/>
                      <a:pt x="201" y="227"/>
                    </a:cubicBezTo>
                    <a:cubicBezTo>
                      <a:pt x="251" y="202"/>
                      <a:pt x="276" y="126"/>
                      <a:pt x="251" y="76"/>
                    </a:cubicBezTo>
                    <a:cubicBezTo>
                      <a:pt x="235" y="28"/>
                      <a:pt x="198" y="0"/>
                      <a:pt x="15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5" name="Google Shape;2105;p11"/>
              <p:cNvSpPr/>
              <p:nvPr/>
            </p:nvSpPr>
            <p:spPr>
              <a:xfrm>
                <a:off x="2523950" y="2887850"/>
                <a:ext cx="69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3" extrusionOk="0">
                    <a:moveTo>
                      <a:pt x="160" y="1"/>
                    </a:moveTo>
                    <a:cubicBezTo>
                      <a:pt x="140" y="1"/>
                      <a:pt x="119" y="9"/>
                      <a:pt x="101" y="27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5"/>
                      <a:pt x="103" y="242"/>
                      <a:pt x="140" y="242"/>
                    </a:cubicBezTo>
                    <a:cubicBezTo>
                      <a:pt x="161" y="242"/>
                      <a:pt x="183" y="236"/>
                      <a:pt x="201" y="227"/>
                    </a:cubicBezTo>
                    <a:cubicBezTo>
                      <a:pt x="276" y="202"/>
                      <a:pt x="276" y="127"/>
                      <a:pt x="251" y="77"/>
                    </a:cubicBezTo>
                    <a:cubicBezTo>
                      <a:pt x="235" y="28"/>
                      <a:pt x="198" y="1"/>
                      <a:pt x="16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6" name="Google Shape;2106;p11"/>
              <p:cNvSpPr/>
              <p:nvPr/>
            </p:nvSpPr>
            <p:spPr>
              <a:xfrm>
                <a:off x="2539625" y="2936500"/>
                <a:ext cx="6900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6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0" y="10"/>
                    </a:cubicBezTo>
                    <a:cubicBezTo>
                      <a:pt x="25" y="61"/>
                      <a:pt x="0" y="136"/>
                      <a:pt x="50" y="186"/>
                    </a:cubicBezTo>
                    <a:cubicBezTo>
                      <a:pt x="69" y="223"/>
                      <a:pt x="114" y="246"/>
                      <a:pt x="156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276" y="136"/>
                      <a:pt x="251" y="61"/>
                    </a:cubicBezTo>
                    <a:cubicBezTo>
                      <a:pt x="232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7" name="Google Shape;2107;p11"/>
              <p:cNvSpPr/>
              <p:nvPr/>
            </p:nvSpPr>
            <p:spPr>
              <a:xfrm>
                <a:off x="2578475" y="2995400"/>
                <a:ext cx="75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46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0" y="10"/>
                    </a:cubicBezTo>
                    <a:cubicBezTo>
                      <a:pt x="25" y="60"/>
                      <a:pt x="0" y="111"/>
                      <a:pt x="50" y="186"/>
                    </a:cubicBezTo>
                    <a:cubicBezTo>
                      <a:pt x="69" y="222"/>
                      <a:pt x="114" y="246"/>
                      <a:pt x="156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301" y="136"/>
                      <a:pt x="251" y="60"/>
                    </a:cubicBezTo>
                    <a:cubicBezTo>
                      <a:pt x="232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8" name="Google Shape;2108;p11"/>
              <p:cNvSpPr/>
              <p:nvPr/>
            </p:nvSpPr>
            <p:spPr>
              <a:xfrm>
                <a:off x="2555275" y="28283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59" y="9"/>
                      <a:pt x="126" y="26"/>
                    </a:cubicBezTo>
                    <a:cubicBezTo>
                      <a:pt x="51" y="76"/>
                      <a:pt x="1" y="201"/>
                      <a:pt x="51" y="276"/>
                    </a:cubicBezTo>
                    <a:cubicBezTo>
                      <a:pt x="88" y="350"/>
                      <a:pt x="165" y="396"/>
                      <a:pt x="243" y="396"/>
                    </a:cubicBezTo>
                    <a:cubicBezTo>
                      <a:pt x="271" y="396"/>
                      <a:pt x="300" y="390"/>
                      <a:pt x="327" y="377"/>
                    </a:cubicBezTo>
                    <a:cubicBezTo>
                      <a:pt x="427" y="326"/>
                      <a:pt x="452" y="201"/>
                      <a:pt x="402" y="101"/>
                    </a:cubicBezTo>
                    <a:cubicBezTo>
                      <a:pt x="368" y="34"/>
                      <a:pt x="302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9" name="Google Shape;2109;p11"/>
              <p:cNvSpPr/>
              <p:nvPr/>
            </p:nvSpPr>
            <p:spPr>
              <a:xfrm>
                <a:off x="2089750" y="3510675"/>
                <a:ext cx="9425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7" extrusionOk="0">
                    <a:moveTo>
                      <a:pt x="201" y="1"/>
                    </a:moveTo>
                    <a:cubicBezTo>
                      <a:pt x="100" y="1"/>
                      <a:pt x="25" y="76"/>
                      <a:pt x="0" y="151"/>
                    </a:cubicBezTo>
                    <a:cubicBezTo>
                      <a:pt x="0" y="252"/>
                      <a:pt x="50" y="352"/>
                      <a:pt x="150" y="352"/>
                    </a:cubicBezTo>
                    <a:cubicBezTo>
                      <a:pt x="164" y="355"/>
                      <a:pt x="176" y="357"/>
                      <a:pt x="189" y="357"/>
                    </a:cubicBezTo>
                    <a:cubicBezTo>
                      <a:pt x="270" y="357"/>
                      <a:pt x="329" y="289"/>
                      <a:pt x="351" y="201"/>
                    </a:cubicBezTo>
                    <a:cubicBezTo>
                      <a:pt x="376" y="126"/>
                      <a:pt x="301" y="26"/>
                      <a:pt x="20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0" name="Google Shape;2110;p11"/>
              <p:cNvSpPr/>
              <p:nvPr/>
            </p:nvSpPr>
            <p:spPr>
              <a:xfrm>
                <a:off x="1939375" y="362910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24" y="1"/>
                    </a:moveTo>
                    <a:cubicBezTo>
                      <a:pt x="192" y="1"/>
                      <a:pt x="159" y="9"/>
                      <a:pt x="125" y="26"/>
                    </a:cubicBezTo>
                    <a:cubicBezTo>
                      <a:pt x="25" y="76"/>
                      <a:pt x="0" y="176"/>
                      <a:pt x="50" y="277"/>
                    </a:cubicBezTo>
                    <a:cubicBezTo>
                      <a:pt x="84" y="343"/>
                      <a:pt x="139" y="377"/>
                      <a:pt x="202" y="377"/>
                    </a:cubicBezTo>
                    <a:cubicBezTo>
                      <a:pt x="234" y="377"/>
                      <a:pt x="267" y="368"/>
                      <a:pt x="301" y="352"/>
                    </a:cubicBezTo>
                    <a:cubicBezTo>
                      <a:pt x="401" y="302"/>
                      <a:pt x="451" y="201"/>
                      <a:pt x="376" y="101"/>
                    </a:cubicBezTo>
                    <a:cubicBezTo>
                      <a:pt x="343" y="34"/>
                      <a:pt x="287" y="1"/>
                      <a:pt x="22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1" name="Google Shape;2111;p11"/>
              <p:cNvSpPr/>
              <p:nvPr/>
            </p:nvSpPr>
            <p:spPr>
              <a:xfrm>
                <a:off x="1966300" y="3687375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59" y="9"/>
                      <a:pt x="126" y="26"/>
                    </a:cubicBezTo>
                    <a:cubicBezTo>
                      <a:pt x="26" y="76"/>
                      <a:pt x="1" y="201"/>
                      <a:pt x="51" y="276"/>
                    </a:cubicBezTo>
                    <a:cubicBezTo>
                      <a:pt x="88" y="350"/>
                      <a:pt x="165" y="396"/>
                      <a:pt x="242" y="396"/>
                    </a:cubicBezTo>
                    <a:cubicBezTo>
                      <a:pt x="271" y="396"/>
                      <a:pt x="300" y="390"/>
                      <a:pt x="327" y="377"/>
                    </a:cubicBezTo>
                    <a:cubicBezTo>
                      <a:pt x="402" y="326"/>
                      <a:pt x="452" y="201"/>
                      <a:pt x="402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2" name="Google Shape;2112;p11"/>
              <p:cNvSpPr/>
              <p:nvPr/>
            </p:nvSpPr>
            <p:spPr>
              <a:xfrm>
                <a:off x="2012050" y="3558675"/>
                <a:ext cx="75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7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1" y="11"/>
                    </a:cubicBezTo>
                    <a:cubicBezTo>
                      <a:pt x="25" y="61"/>
                      <a:pt x="0" y="136"/>
                      <a:pt x="50" y="186"/>
                    </a:cubicBezTo>
                    <a:cubicBezTo>
                      <a:pt x="69" y="223"/>
                      <a:pt x="114" y="246"/>
                      <a:pt x="157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301" y="136"/>
                      <a:pt x="251" y="61"/>
                    </a:cubicBezTo>
                    <a:cubicBezTo>
                      <a:pt x="233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3" name="Google Shape;2113;p11"/>
              <p:cNvSpPr/>
              <p:nvPr/>
            </p:nvSpPr>
            <p:spPr>
              <a:xfrm>
                <a:off x="1969450" y="3642525"/>
                <a:ext cx="690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2" extrusionOk="0">
                    <a:moveTo>
                      <a:pt x="155" y="0"/>
                    </a:moveTo>
                    <a:cubicBezTo>
                      <a:pt x="130" y="0"/>
                      <a:pt x="103" y="6"/>
                      <a:pt x="75" y="15"/>
                    </a:cubicBezTo>
                    <a:cubicBezTo>
                      <a:pt x="25" y="40"/>
                      <a:pt x="0" y="115"/>
                      <a:pt x="25" y="166"/>
                    </a:cubicBezTo>
                    <a:cubicBezTo>
                      <a:pt x="57" y="214"/>
                      <a:pt x="100" y="242"/>
                      <a:pt x="140" y="242"/>
                    </a:cubicBezTo>
                    <a:cubicBezTo>
                      <a:pt x="162" y="242"/>
                      <a:pt x="183" y="233"/>
                      <a:pt x="201" y="216"/>
                    </a:cubicBezTo>
                    <a:cubicBezTo>
                      <a:pt x="251" y="191"/>
                      <a:pt x="276" y="115"/>
                      <a:pt x="251" y="65"/>
                    </a:cubicBezTo>
                    <a:cubicBezTo>
                      <a:pt x="235" y="18"/>
                      <a:pt x="199" y="0"/>
                      <a:pt x="15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4" name="Google Shape;2114;p11"/>
              <p:cNvSpPr/>
              <p:nvPr/>
            </p:nvSpPr>
            <p:spPr>
              <a:xfrm>
                <a:off x="1989500" y="3567325"/>
                <a:ext cx="75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43" extrusionOk="0">
                    <a:moveTo>
                      <a:pt x="162" y="1"/>
                    </a:moveTo>
                    <a:cubicBezTo>
                      <a:pt x="140" y="1"/>
                      <a:pt x="119" y="7"/>
                      <a:pt x="100" y="16"/>
                    </a:cubicBezTo>
                    <a:cubicBezTo>
                      <a:pt x="25" y="41"/>
                      <a:pt x="0" y="116"/>
                      <a:pt x="50" y="166"/>
                    </a:cubicBezTo>
                    <a:cubicBezTo>
                      <a:pt x="66" y="215"/>
                      <a:pt x="103" y="242"/>
                      <a:pt x="141" y="242"/>
                    </a:cubicBezTo>
                    <a:cubicBezTo>
                      <a:pt x="162" y="242"/>
                      <a:pt x="183" y="234"/>
                      <a:pt x="201" y="216"/>
                    </a:cubicBezTo>
                    <a:cubicBezTo>
                      <a:pt x="276" y="191"/>
                      <a:pt x="301" y="116"/>
                      <a:pt x="251" y="66"/>
                    </a:cubicBezTo>
                    <a:cubicBezTo>
                      <a:pt x="235" y="18"/>
                      <a:pt x="199" y="1"/>
                      <a:pt x="162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5" name="Google Shape;2115;p11"/>
              <p:cNvSpPr/>
              <p:nvPr/>
            </p:nvSpPr>
            <p:spPr>
              <a:xfrm>
                <a:off x="2005150" y="3615925"/>
                <a:ext cx="7550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54" extrusionOk="0">
                    <a:moveTo>
                      <a:pt x="160" y="1"/>
                    </a:moveTo>
                    <a:cubicBezTo>
                      <a:pt x="140" y="1"/>
                      <a:pt x="119" y="9"/>
                      <a:pt x="101" y="27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6"/>
                      <a:pt x="104" y="253"/>
                      <a:pt x="142" y="253"/>
                    </a:cubicBezTo>
                    <a:cubicBezTo>
                      <a:pt x="162" y="253"/>
                      <a:pt x="183" y="245"/>
                      <a:pt x="201" y="227"/>
                    </a:cubicBezTo>
                    <a:cubicBezTo>
                      <a:pt x="276" y="202"/>
                      <a:pt x="301" y="127"/>
                      <a:pt x="251" y="77"/>
                    </a:cubicBezTo>
                    <a:cubicBezTo>
                      <a:pt x="235" y="28"/>
                      <a:pt x="198" y="1"/>
                      <a:pt x="16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6" name="Google Shape;2116;p11"/>
              <p:cNvSpPr/>
              <p:nvPr/>
            </p:nvSpPr>
            <p:spPr>
              <a:xfrm>
                <a:off x="2044000" y="3674825"/>
                <a:ext cx="755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2" extrusionOk="0">
                    <a:moveTo>
                      <a:pt x="160" y="0"/>
                    </a:moveTo>
                    <a:cubicBezTo>
                      <a:pt x="139" y="0"/>
                      <a:pt x="119" y="9"/>
                      <a:pt x="101" y="26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5"/>
                      <a:pt x="103" y="242"/>
                      <a:pt x="140" y="242"/>
                    </a:cubicBezTo>
                    <a:cubicBezTo>
                      <a:pt x="161" y="242"/>
                      <a:pt x="183" y="236"/>
                      <a:pt x="201" y="227"/>
                    </a:cubicBezTo>
                    <a:cubicBezTo>
                      <a:pt x="276" y="202"/>
                      <a:pt x="301" y="127"/>
                      <a:pt x="251" y="77"/>
                    </a:cubicBezTo>
                    <a:cubicBezTo>
                      <a:pt x="235" y="28"/>
                      <a:pt x="198" y="0"/>
                      <a:pt x="16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7" name="Google Shape;2117;p11"/>
              <p:cNvSpPr/>
              <p:nvPr/>
            </p:nvSpPr>
            <p:spPr>
              <a:xfrm>
                <a:off x="2107275" y="3593525"/>
                <a:ext cx="11950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21" extrusionOk="0">
                    <a:moveTo>
                      <a:pt x="235" y="1"/>
                    </a:moveTo>
                    <a:cubicBezTo>
                      <a:pt x="207" y="1"/>
                      <a:pt x="178" y="7"/>
                      <a:pt x="151" y="20"/>
                    </a:cubicBezTo>
                    <a:cubicBezTo>
                      <a:pt x="51" y="70"/>
                      <a:pt x="1" y="196"/>
                      <a:pt x="51" y="296"/>
                    </a:cubicBezTo>
                    <a:cubicBezTo>
                      <a:pt x="85" y="382"/>
                      <a:pt x="155" y="420"/>
                      <a:pt x="235" y="420"/>
                    </a:cubicBezTo>
                    <a:cubicBezTo>
                      <a:pt x="272" y="420"/>
                      <a:pt x="312" y="412"/>
                      <a:pt x="352" y="396"/>
                    </a:cubicBezTo>
                    <a:cubicBezTo>
                      <a:pt x="452" y="346"/>
                      <a:pt x="477" y="221"/>
                      <a:pt x="427" y="121"/>
                    </a:cubicBezTo>
                    <a:cubicBezTo>
                      <a:pt x="390" y="47"/>
                      <a:pt x="313" y="1"/>
                      <a:pt x="23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8" name="Google Shape;2118;p11"/>
              <p:cNvSpPr/>
              <p:nvPr/>
            </p:nvSpPr>
            <p:spPr>
              <a:xfrm>
                <a:off x="2020825" y="35075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0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50" y="76"/>
                      <a:pt x="0" y="201"/>
                      <a:pt x="50" y="301"/>
                    </a:cubicBezTo>
                    <a:cubicBezTo>
                      <a:pt x="86" y="356"/>
                      <a:pt x="162" y="397"/>
                      <a:pt x="238" y="397"/>
                    </a:cubicBezTo>
                    <a:cubicBezTo>
                      <a:pt x="268" y="397"/>
                      <a:pt x="298" y="391"/>
                      <a:pt x="326" y="377"/>
                    </a:cubicBezTo>
                    <a:cubicBezTo>
                      <a:pt x="426" y="326"/>
                      <a:pt x="451" y="201"/>
                      <a:pt x="401" y="101"/>
                    </a:cubicBezTo>
                    <a:cubicBezTo>
                      <a:pt x="368" y="34"/>
                      <a:pt x="301" y="1"/>
                      <a:pt x="2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9" name="Google Shape;2119;p11"/>
              <p:cNvSpPr/>
              <p:nvPr/>
            </p:nvSpPr>
            <p:spPr>
              <a:xfrm>
                <a:off x="2040250" y="3425350"/>
                <a:ext cx="9425" cy="84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37" extrusionOk="0">
                    <a:moveTo>
                      <a:pt x="186" y="1"/>
                    </a:moveTo>
                    <a:cubicBezTo>
                      <a:pt x="100" y="1"/>
                      <a:pt x="25" y="66"/>
                      <a:pt x="25" y="131"/>
                    </a:cubicBezTo>
                    <a:cubicBezTo>
                      <a:pt x="0" y="231"/>
                      <a:pt x="75" y="331"/>
                      <a:pt x="176" y="331"/>
                    </a:cubicBezTo>
                    <a:cubicBezTo>
                      <a:pt x="186" y="335"/>
                      <a:pt x="196" y="336"/>
                      <a:pt x="207" y="336"/>
                    </a:cubicBezTo>
                    <a:cubicBezTo>
                      <a:pt x="276" y="336"/>
                      <a:pt x="354" y="271"/>
                      <a:pt x="376" y="206"/>
                    </a:cubicBezTo>
                    <a:cubicBezTo>
                      <a:pt x="376" y="106"/>
                      <a:pt x="301" y="5"/>
                      <a:pt x="226" y="5"/>
                    </a:cubicBezTo>
                    <a:cubicBezTo>
                      <a:pt x="212" y="2"/>
                      <a:pt x="199" y="1"/>
                      <a:pt x="186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0" name="Google Shape;2120;p11"/>
              <p:cNvSpPr/>
              <p:nvPr/>
            </p:nvSpPr>
            <p:spPr>
              <a:xfrm>
                <a:off x="2188750" y="3305925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19" y="1"/>
                    </a:moveTo>
                    <a:cubicBezTo>
                      <a:pt x="194" y="1"/>
                      <a:pt x="171" y="7"/>
                      <a:pt x="150" y="20"/>
                    </a:cubicBezTo>
                    <a:cubicBezTo>
                      <a:pt x="50" y="71"/>
                      <a:pt x="0" y="196"/>
                      <a:pt x="50" y="296"/>
                    </a:cubicBezTo>
                    <a:cubicBezTo>
                      <a:pt x="84" y="363"/>
                      <a:pt x="150" y="396"/>
                      <a:pt x="221" y="396"/>
                    </a:cubicBezTo>
                    <a:cubicBezTo>
                      <a:pt x="256" y="396"/>
                      <a:pt x="292" y="388"/>
                      <a:pt x="326" y="371"/>
                    </a:cubicBezTo>
                    <a:cubicBezTo>
                      <a:pt x="426" y="321"/>
                      <a:pt x="451" y="221"/>
                      <a:pt x="401" y="121"/>
                    </a:cubicBezTo>
                    <a:cubicBezTo>
                      <a:pt x="364" y="47"/>
                      <a:pt x="287" y="1"/>
                      <a:pt x="21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1" name="Google Shape;2121;p11"/>
              <p:cNvSpPr/>
              <p:nvPr/>
            </p:nvSpPr>
            <p:spPr>
              <a:xfrm>
                <a:off x="2161800" y="32476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13" y="0"/>
                    </a:moveTo>
                    <a:cubicBezTo>
                      <a:pt x="184" y="0"/>
                      <a:pt x="154" y="7"/>
                      <a:pt x="126" y="21"/>
                    </a:cubicBezTo>
                    <a:cubicBezTo>
                      <a:pt x="25" y="71"/>
                      <a:pt x="0" y="196"/>
                      <a:pt x="50" y="296"/>
                    </a:cubicBezTo>
                    <a:cubicBezTo>
                      <a:pt x="84" y="363"/>
                      <a:pt x="151" y="397"/>
                      <a:pt x="221" y="397"/>
                    </a:cubicBezTo>
                    <a:cubicBezTo>
                      <a:pt x="257" y="397"/>
                      <a:pt x="293" y="388"/>
                      <a:pt x="326" y="372"/>
                    </a:cubicBezTo>
                    <a:cubicBezTo>
                      <a:pt x="401" y="321"/>
                      <a:pt x="451" y="196"/>
                      <a:pt x="401" y="96"/>
                    </a:cubicBezTo>
                    <a:cubicBezTo>
                      <a:pt x="365" y="42"/>
                      <a:pt x="290" y="0"/>
                      <a:pt x="21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2" name="Google Shape;2122;p11"/>
              <p:cNvSpPr/>
              <p:nvPr/>
            </p:nvSpPr>
            <p:spPr>
              <a:xfrm>
                <a:off x="2119825" y="3380125"/>
                <a:ext cx="6900" cy="6125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5" extrusionOk="0">
                    <a:moveTo>
                      <a:pt x="135" y="0"/>
                    </a:moveTo>
                    <a:cubicBezTo>
                      <a:pt x="116" y="0"/>
                      <a:pt x="95" y="3"/>
                      <a:pt x="75" y="10"/>
                    </a:cubicBezTo>
                    <a:cubicBezTo>
                      <a:pt x="25" y="35"/>
                      <a:pt x="0" y="110"/>
                      <a:pt x="25" y="160"/>
                    </a:cubicBezTo>
                    <a:cubicBezTo>
                      <a:pt x="63" y="217"/>
                      <a:pt x="114" y="245"/>
                      <a:pt x="159" y="245"/>
                    </a:cubicBezTo>
                    <a:cubicBezTo>
                      <a:pt x="174" y="245"/>
                      <a:pt x="188" y="242"/>
                      <a:pt x="201" y="235"/>
                    </a:cubicBezTo>
                    <a:cubicBezTo>
                      <a:pt x="251" y="185"/>
                      <a:pt x="276" y="110"/>
                      <a:pt x="251" y="60"/>
                    </a:cubicBezTo>
                    <a:cubicBezTo>
                      <a:pt x="232" y="23"/>
                      <a:pt x="187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3" name="Google Shape;2123;p11"/>
              <p:cNvSpPr/>
              <p:nvPr/>
            </p:nvSpPr>
            <p:spPr>
              <a:xfrm>
                <a:off x="2163050" y="3296150"/>
                <a:ext cx="69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6" extrusionOk="0">
                    <a:moveTo>
                      <a:pt x="120" y="1"/>
                    </a:moveTo>
                    <a:cubicBezTo>
                      <a:pt x="104" y="1"/>
                      <a:pt x="89" y="4"/>
                      <a:pt x="76" y="10"/>
                    </a:cubicBezTo>
                    <a:cubicBezTo>
                      <a:pt x="0" y="61"/>
                      <a:pt x="0" y="136"/>
                      <a:pt x="26" y="186"/>
                    </a:cubicBezTo>
                    <a:cubicBezTo>
                      <a:pt x="44" y="223"/>
                      <a:pt x="89" y="246"/>
                      <a:pt x="132" y="246"/>
                    </a:cubicBezTo>
                    <a:cubicBezTo>
                      <a:pt x="147" y="246"/>
                      <a:pt x="162" y="243"/>
                      <a:pt x="176" y="236"/>
                    </a:cubicBezTo>
                    <a:cubicBezTo>
                      <a:pt x="251" y="211"/>
                      <a:pt x="276" y="136"/>
                      <a:pt x="226" y="61"/>
                    </a:cubicBezTo>
                    <a:cubicBezTo>
                      <a:pt x="208" y="24"/>
                      <a:pt x="162" y="1"/>
                      <a:pt x="12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4" name="Google Shape;2124;p11"/>
              <p:cNvSpPr/>
              <p:nvPr/>
            </p:nvSpPr>
            <p:spPr>
              <a:xfrm>
                <a:off x="2142375" y="3371350"/>
                <a:ext cx="69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6" extrusionOk="0">
                    <a:moveTo>
                      <a:pt x="145" y="0"/>
                    </a:moveTo>
                    <a:cubicBezTo>
                      <a:pt x="129" y="0"/>
                      <a:pt x="114" y="3"/>
                      <a:pt x="101" y="10"/>
                    </a:cubicBezTo>
                    <a:cubicBezTo>
                      <a:pt x="25" y="60"/>
                      <a:pt x="0" y="135"/>
                      <a:pt x="51" y="185"/>
                    </a:cubicBezTo>
                    <a:cubicBezTo>
                      <a:pt x="69" y="222"/>
                      <a:pt x="114" y="245"/>
                      <a:pt x="157" y="245"/>
                    </a:cubicBezTo>
                    <a:cubicBezTo>
                      <a:pt x="172" y="245"/>
                      <a:pt x="187" y="242"/>
                      <a:pt x="201" y="236"/>
                    </a:cubicBezTo>
                    <a:cubicBezTo>
                      <a:pt x="276" y="211"/>
                      <a:pt x="276" y="135"/>
                      <a:pt x="251" y="60"/>
                    </a:cubicBezTo>
                    <a:cubicBezTo>
                      <a:pt x="233" y="23"/>
                      <a:pt x="187" y="0"/>
                      <a:pt x="14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5" name="Google Shape;2125;p11"/>
              <p:cNvSpPr/>
              <p:nvPr/>
            </p:nvSpPr>
            <p:spPr>
              <a:xfrm>
                <a:off x="2126700" y="332270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60" y="0"/>
                    </a:moveTo>
                    <a:cubicBezTo>
                      <a:pt x="140" y="0"/>
                      <a:pt x="119" y="8"/>
                      <a:pt x="101" y="26"/>
                    </a:cubicBezTo>
                    <a:cubicBezTo>
                      <a:pt x="26" y="51"/>
                      <a:pt x="1" y="126"/>
                      <a:pt x="51" y="177"/>
                    </a:cubicBezTo>
                    <a:cubicBezTo>
                      <a:pt x="67" y="225"/>
                      <a:pt x="104" y="253"/>
                      <a:pt x="142" y="253"/>
                    </a:cubicBezTo>
                    <a:cubicBezTo>
                      <a:pt x="163" y="253"/>
                      <a:pt x="184" y="244"/>
                      <a:pt x="201" y="227"/>
                    </a:cubicBezTo>
                    <a:cubicBezTo>
                      <a:pt x="277" y="202"/>
                      <a:pt x="277" y="126"/>
                      <a:pt x="251" y="76"/>
                    </a:cubicBezTo>
                    <a:cubicBezTo>
                      <a:pt x="235" y="28"/>
                      <a:pt x="198" y="0"/>
                      <a:pt x="16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6" name="Google Shape;2126;p11"/>
              <p:cNvSpPr/>
              <p:nvPr/>
            </p:nvSpPr>
            <p:spPr>
              <a:xfrm>
                <a:off x="2087850" y="326380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54" y="0"/>
                    </a:moveTo>
                    <a:cubicBezTo>
                      <a:pt x="129" y="0"/>
                      <a:pt x="103" y="9"/>
                      <a:pt x="76" y="26"/>
                    </a:cubicBezTo>
                    <a:cubicBezTo>
                      <a:pt x="26" y="51"/>
                      <a:pt x="1" y="127"/>
                      <a:pt x="26" y="177"/>
                    </a:cubicBezTo>
                    <a:cubicBezTo>
                      <a:pt x="58" y="225"/>
                      <a:pt x="101" y="253"/>
                      <a:pt x="141" y="253"/>
                    </a:cubicBezTo>
                    <a:cubicBezTo>
                      <a:pt x="163" y="253"/>
                      <a:pt x="184" y="245"/>
                      <a:pt x="201" y="227"/>
                    </a:cubicBezTo>
                    <a:cubicBezTo>
                      <a:pt x="252" y="202"/>
                      <a:pt x="277" y="127"/>
                      <a:pt x="252" y="76"/>
                    </a:cubicBezTo>
                    <a:cubicBezTo>
                      <a:pt x="235" y="28"/>
                      <a:pt x="198" y="0"/>
                      <a:pt x="15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7" name="Google Shape;2127;p11"/>
              <p:cNvSpPr/>
              <p:nvPr/>
            </p:nvSpPr>
            <p:spPr>
              <a:xfrm>
                <a:off x="2020200" y="3340875"/>
                <a:ext cx="11925" cy="10550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22" extrusionOk="0">
                    <a:moveTo>
                      <a:pt x="230" y="1"/>
                    </a:moveTo>
                    <a:cubicBezTo>
                      <a:pt x="195" y="1"/>
                      <a:pt x="159" y="9"/>
                      <a:pt x="125" y="26"/>
                    </a:cubicBezTo>
                    <a:cubicBezTo>
                      <a:pt x="25" y="76"/>
                      <a:pt x="0" y="201"/>
                      <a:pt x="50" y="302"/>
                    </a:cubicBezTo>
                    <a:cubicBezTo>
                      <a:pt x="87" y="375"/>
                      <a:pt x="164" y="422"/>
                      <a:pt x="242" y="422"/>
                    </a:cubicBezTo>
                    <a:cubicBezTo>
                      <a:pt x="270" y="422"/>
                      <a:pt x="299" y="415"/>
                      <a:pt x="326" y="402"/>
                    </a:cubicBezTo>
                    <a:cubicBezTo>
                      <a:pt x="426" y="327"/>
                      <a:pt x="476" y="201"/>
                      <a:pt x="401" y="101"/>
                    </a:cubicBezTo>
                    <a:cubicBezTo>
                      <a:pt x="368" y="34"/>
                      <a:pt x="301" y="1"/>
                      <a:pt x="2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8" name="Google Shape;2128;p11"/>
              <p:cNvSpPr/>
              <p:nvPr/>
            </p:nvSpPr>
            <p:spPr>
              <a:xfrm>
                <a:off x="2107275" y="34273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60" y="9"/>
                      <a:pt x="126" y="26"/>
                    </a:cubicBezTo>
                    <a:cubicBezTo>
                      <a:pt x="26" y="76"/>
                      <a:pt x="1" y="201"/>
                      <a:pt x="51" y="301"/>
                    </a:cubicBezTo>
                    <a:cubicBezTo>
                      <a:pt x="87" y="356"/>
                      <a:pt x="149" y="397"/>
                      <a:pt x="219" y="397"/>
                    </a:cubicBezTo>
                    <a:cubicBezTo>
                      <a:pt x="246" y="397"/>
                      <a:pt x="274" y="391"/>
                      <a:pt x="302" y="377"/>
                    </a:cubicBezTo>
                    <a:cubicBezTo>
                      <a:pt x="402" y="326"/>
                      <a:pt x="452" y="201"/>
                      <a:pt x="402" y="101"/>
                    </a:cubicBezTo>
                    <a:cubicBezTo>
                      <a:pt x="368" y="34"/>
                      <a:pt x="302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9" name="Google Shape;2129;p11"/>
              <p:cNvSpPr/>
              <p:nvPr/>
            </p:nvSpPr>
            <p:spPr>
              <a:xfrm>
                <a:off x="2584100" y="2831475"/>
                <a:ext cx="9425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7" extrusionOk="0">
                    <a:moveTo>
                      <a:pt x="151" y="1"/>
                    </a:moveTo>
                    <a:cubicBezTo>
                      <a:pt x="51" y="26"/>
                      <a:pt x="1" y="101"/>
                      <a:pt x="1" y="201"/>
                    </a:cubicBezTo>
                    <a:cubicBezTo>
                      <a:pt x="22" y="288"/>
                      <a:pt x="82" y="357"/>
                      <a:pt x="163" y="357"/>
                    </a:cubicBezTo>
                    <a:cubicBezTo>
                      <a:pt x="175" y="357"/>
                      <a:pt x="188" y="355"/>
                      <a:pt x="201" y="352"/>
                    </a:cubicBezTo>
                    <a:cubicBezTo>
                      <a:pt x="301" y="327"/>
                      <a:pt x="377" y="252"/>
                      <a:pt x="352" y="151"/>
                    </a:cubicBezTo>
                    <a:cubicBezTo>
                      <a:pt x="352" y="51"/>
                      <a:pt x="251" y="1"/>
                      <a:pt x="15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0" name="Google Shape;2130;p11"/>
              <p:cNvSpPr/>
              <p:nvPr/>
            </p:nvSpPr>
            <p:spPr>
              <a:xfrm>
                <a:off x="2563425" y="2914200"/>
                <a:ext cx="11925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21" extrusionOk="0">
                    <a:moveTo>
                      <a:pt x="240" y="0"/>
                    </a:moveTo>
                    <a:cubicBezTo>
                      <a:pt x="162" y="0"/>
                      <a:pt x="84" y="34"/>
                      <a:pt x="51" y="100"/>
                    </a:cubicBezTo>
                    <a:cubicBezTo>
                      <a:pt x="1" y="226"/>
                      <a:pt x="51" y="351"/>
                      <a:pt x="151" y="401"/>
                    </a:cubicBezTo>
                    <a:cubicBezTo>
                      <a:pt x="178" y="415"/>
                      <a:pt x="206" y="421"/>
                      <a:pt x="235" y="421"/>
                    </a:cubicBezTo>
                    <a:cubicBezTo>
                      <a:pt x="313" y="421"/>
                      <a:pt x="390" y="374"/>
                      <a:pt x="427" y="301"/>
                    </a:cubicBezTo>
                    <a:cubicBezTo>
                      <a:pt x="477" y="201"/>
                      <a:pt x="452" y="75"/>
                      <a:pt x="351" y="25"/>
                    </a:cubicBezTo>
                    <a:cubicBezTo>
                      <a:pt x="318" y="9"/>
                      <a:pt x="279" y="0"/>
                      <a:pt x="24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131" name="Google Shape;2131;p11"/>
          <p:cNvGrpSpPr/>
          <p:nvPr/>
        </p:nvGrpSpPr>
        <p:grpSpPr>
          <a:xfrm rot="-5400000">
            <a:off x="1541547" y="-2028591"/>
            <a:ext cx="6060822" cy="9200915"/>
            <a:chOff x="4739500" y="2861550"/>
            <a:chExt cx="1315825" cy="1997550"/>
          </a:xfrm>
        </p:grpSpPr>
        <p:sp>
          <p:nvSpPr>
            <p:cNvPr id="2132" name="Google Shape;2132;p11"/>
            <p:cNvSpPr/>
            <p:nvPr/>
          </p:nvSpPr>
          <p:spPr>
            <a:xfrm>
              <a:off x="4898025" y="2861550"/>
              <a:ext cx="1003175" cy="1996925"/>
            </a:xfrm>
            <a:custGeom>
              <a:avLst/>
              <a:gdLst/>
              <a:ahLst/>
              <a:cxnLst/>
              <a:rect l="l" t="t" r="r" b="b"/>
              <a:pathLst>
                <a:path w="40127" h="79877" fill="none" extrusionOk="0">
                  <a:moveTo>
                    <a:pt x="40126" y="39951"/>
                  </a:moveTo>
                  <a:lnTo>
                    <a:pt x="40126" y="39951"/>
                  </a:lnTo>
                  <a:lnTo>
                    <a:pt x="20051" y="1"/>
                  </a:lnTo>
                  <a:lnTo>
                    <a:pt x="1" y="39951"/>
                  </a:lnTo>
                  <a:lnTo>
                    <a:pt x="1" y="39951"/>
                  </a:lnTo>
                  <a:lnTo>
                    <a:pt x="1" y="39951"/>
                  </a:lnTo>
                  <a:lnTo>
                    <a:pt x="20051" y="79876"/>
                  </a:lnTo>
                  <a:close/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11"/>
            <p:cNvSpPr/>
            <p:nvPr/>
          </p:nvSpPr>
          <p:spPr>
            <a:xfrm>
              <a:off x="5560300" y="2953050"/>
              <a:ext cx="388500" cy="661050"/>
            </a:xfrm>
            <a:custGeom>
              <a:avLst/>
              <a:gdLst/>
              <a:ahLst/>
              <a:cxnLst/>
              <a:rect l="l" t="t" r="r" b="b"/>
              <a:pathLst>
                <a:path w="15540" h="26442" fill="none" extrusionOk="0">
                  <a:moveTo>
                    <a:pt x="1" y="0"/>
                  </a:moveTo>
                  <a:lnTo>
                    <a:pt x="15540" y="26441"/>
                  </a:lnTo>
                  <a:lnTo>
                    <a:pt x="15540" y="6567"/>
                  </a:lnTo>
                  <a:close/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11"/>
            <p:cNvSpPr/>
            <p:nvPr/>
          </p:nvSpPr>
          <p:spPr>
            <a:xfrm>
              <a:off x="5560300" y="4106550"/>
              <a:ext cx="388500" cy="661050"/>
            </a:xfrm>
            <a:custGeom>
              <a:avLst/>
              <a:gdLst/>
              <a:ahLst/>
              <a:cxnLst/>
              <a:rect l="l" t="t" r="r" b="b"/>
              <a:pathLst>
                <a:path w="15540" h="26442" fill="none" extrusionOk="0">
                  <a:moveTo>
                    <a:pt x="1" y="26442"/>
                  </a:moveTo>
                  <a:lnTo>
                    <a:pt x="15540" y="1"/>
                  </a:lnTo>
                  <a:lnTo>
                    <a:pt x="15540" y="19875"/>
                  </a:lnTo>
                  <a:close/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11"/>
            <p:cNvSpPr/>
            <p:nvPr/>
          </p:nvSpPr>
          <p:spPr>
            <a:xfrm>
              <a:off x="4850400" y="2953050"/>
              <a:ext cx="388500" cy="661050"/>
            </a:xfrm>
            <a:custGeom>
              <a:avLst/>
              <a:gdLst/>
              <a:ahLst/>
              <a:cxnLst/>
              <a:rect l="l" t="t" r="r" b="b"/>
              <a:pathLst>
                <a:path w="15540" h="26442" fill="none" extrusionOk="0">
                  <a:moveTo>
                    <a:pt x="15540" y="0"/>
                  </a:moveTo>
                  <a:lnTo>
                    <a:pt x="1" y="26441"/>
                  </a:lnTo>
                  <a:lnTo>
                    <a:pt x="1" y="6567"/>
                  </a:lnTo>
                  <a:close/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11"/>
            <p:cNvSpPr/>
            <p:nvPr/>
          </p:nvSpPr>
          <p:spPr>
            <a:xfrm>
              <a:off x="4850400" y="4106550"/>
              <a:ext cx="388500" cy="661050"/>
            </a:xfrm>
            <a:custGeom>
              <a:avLst/>
              <a:gdLst/>
              <a:ahLst/>
              <a:cxnLst/>
              <a:rect l="l" t="t" r="r" b="b"/>
              <a:pathLst>
                <a:path w="15540" h="26442" fill="none" extrusionOk="0">
                  <a:moveTo>
                    <a:pt x="15540" y="26442"/>
                  </a:moveTo>
                  <a:lnTo>
                    <a:pt x="1" y="1"/>
                  </a:lnTo>
                  <a:lnTo>
                    <a:pt x="1" y="19875"/>
                  </a:lnTo>
                  <a:close/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11"/>
            <p:cNvSpPr/>
            <p:nvPr/>
          </p:nvSpPr>
          <p:spPr>
            <a:xfrm>
              <a:off x="5828503" y="3493775"/>
              <a:ext cx="153525" cy="733100"/>
            </a:xfrm>
            <a:custGeom>
              <a:avLst/>
              <a:gdLst/>
              <a:ahLst/>
              <a:cxnLst/>
              <a:rect l="l" t="t" r="r" b="b"/>
              <a:pathLst>
                <a:path w="6141" h="29324" fill="none" extrusionOk="0">
                  <a:moveTo>
                    <a:pt x="0" y="29324"/>
                  </a:moveTo>
                  <a:lnTo>
                    <a:pt x="6141" y="14662"/>
                  </a:ln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11"/>
            <p:cNvSpPr/>
            <p:nvPr/>
          </p:nvSpPr>
          <p:spPr>
            <a:xfrm>
              <a:off x="5901800" y="3493775"/>
              <a:ext cx="153525" cy="733100"/>
            </a:xfrm>
            <a:custGeom>
              <a:avLst/>
              <a:gdLst/>
              <a:ahLst/>
              <a:cxnLst/>
              <a:rect l="l" t="t" r="r" b="b"/>
              <a:pathLst>
                <a:path w="6141" h="29324" fill="none" extrusionOk="0">
                  <a:moveTo>
                    <a:pt x="6141" y="29324"/>
                  </a:moveTo>
                  <a:lnTo>
                    <a:pt x="0" y="14662"/>
                  </a:lnTo>
                  <a:lnTo>
                    <a:pt x="6141" y="0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11"/>
            <p:cNvSpPr/>
            <p:nvPr/>
          </p:nvSpPr>
          <p:spPr>
            <a:xfrm>
              <a:off x="4745150" y="3493775"/>
              <a:ext cx="153525" cy="733100"/>
            </a:xfrm>
            <a:custGeom>
              <a:avLst/>
              <a:gdLst/>
              <a:ahLst/>
              <a:cxnLst/>
              <a:rect l="l" t="t" r="r" b="b"/>
              <a:pathLst>
                <a:path w="6141" h="29324" fill="none" extrusionOk="0">
                  <a:moveTo>
                    <a:pt x="0" y="29324"/>
                  </a:moveTo>
                  <a:lnTo>
                    <a:pt x="6141" y="14662"/>
                  </a:ln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11"/>
            <p:cNvSpPr/>
            <p:nvPr/>
          </p:nvSpPr>
          <p:spPr>
            <a:xfrm>
              <a:off x="4816527" y="3493775"/>
              <a:ext cx="153550" cy="733100"/>
            </a:xfrm>
            <a:custGeom>
              <a:avLst/>
              <a:gdLst/>
              <a:ahLst/>
              <a:cxnLst/>
              <a:rect l="l" t="t" r="r" b="b"/>
              <a:pathLst>
                <a:path w="6142" h="29324" fill="none" extrusionOk="0">
                  <a:moveTo>
                    <a:pt x="6141" y="29324"/>
                  </a:moveTo>
                  <a:lnTo>
                    <a:pt x="1" y="14662"/>
                  </a:lnTo>
                  <a:lnTo>
                    <a:pt x="6141" y="0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11"/>
            <p:cNvSpPr/>
            <p:nvPr/>
          </p:nvSpPr>
          <p:spPr>
            <a:xfrm>
              <a:off x="4970075" y="3136000"/>
              <a:ext cx="858425" cy="1448650"/>
            </a:xfrm>
            <a:custGeom>
              <a:avLst/>
              <a:gdLst/>
              <a:ahLst/>
              <a:cxnLst/>
              <a:rect l="l" t="t" r="r" b="b"/>
              <a:pathLst>
                <a:path w="34337" h="57946" fill="none" extrusionOk="0">
                  <a:moveTo>
                    <a:pt x="1" y="0"/>
                  </a:moveTo>
                  <a:lnTo>
                    <a:pt x="34337" y="0"/>
                  </a:lnTo>
                  <a:lnTo>
                    <a:pt x="34337" y="57946"/>
                  </a:lnTo>
                  <a:lnTo>
                    <a:pt x="1" y="57946"/>
                  </a:lnTo>
                  <a:close/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11"/>
            <p:cNvSpPr/>
            <p:nvPr/>
          </p:nvSpPr>
          <p:spPr>
            <a:xfrm>
              <a:off x="5399275" y="2861550"/>
              <a:ext cx="191125" cy="274475"/>
            </a:xfrm>
            <a:custGeom>
              <a:avLst/>
              <a:gdLst/>
              <a:ahLst/>
              <a:cxnLst/>
              <a:rect l="l" t="t" r="r" b="b"/>
              <a:pathLst>
                <a:path w="7645" h="10979" fill="none" extrusionOk="0">
                  <a:moveTo>
                    <a:pt x="7645" y="1"/>
                  </a:moveTo>
                  <a:lnTo>
                    <a:pt x="1" y="10978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11"/>
            <p:cNvSpPr/>
            <p:nvPr/>
          </p:nvSpPr>
          <p:spPr>
            <a:xfrm>
              <a:off x="5208800" y="2861550"/>
              <a:ext cx="190500" cy="274475"/>
            </a:xfrm>
            <a:custGeom>
              <a:avLst/>
              <a:gdLst/>
              <a:ahLst/>
              <a:cxnLst/>
              <a:rect l="l" t="t" r="r" b="b"/>
              <a:pathLst>
                <a:path w="7620" h="10979" fill="none" extrusionOk="0">
                  <a:moveTo>
                    <a:pt x="1" y="1"/>
                  </a:moveTo>
                  <a:lnTo>
                    <a:pt x="7620" y="10978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11"/>
            <p:cNvSpPr/>
            <p:nvPr/>
          </p:nvSpPr>
          <p:spPr>
            <a:xfrm>
              <a:off x="5208800" y="4584625"/>
              <a:ext cx="190500" cy="273850"/>
            </a:xfrm>
            <a:custGeom>
              <a:avLst/>
              <a:gdLst/>
              <a:ahLst/>
              <a:cxnLst/>
              <a:rect l="l" t="t" r="r" b="b"/>
              <a:pathLst>
                <a:path w="7620" h="10954" fill="none" extrusionOk="0">
                  <a:moveTo>
                    <a:pt x="7620" y="1"/>
                  </a:moveTo>
                  <a:lnTo>
                    <a:pt x="1" y="10953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11"/>
            <p:cNvSpPr/>
            <p:nvPr/>
          </p:nvSpPr>
          <p:spPr>
            <a:xfrm>
              <a:off x="5399275" y="4584625"/>
              <a:ext cx="191125" cy="273850"/>
            </a:xfrm>
            <a:custGeom>
              <a:avLst/>
              <a:gdLst/>
              <a:ahLst/>
              <a:cxnLst/>
              <a:rect l="l" t="t" r="r" b="b"/>
              <a:pathLst>
                <a:path w="7645" h="10954" fill="none" extrusionOk="0">
                  <a:moveTo>
                    <a:pt x="1" y="1"/>
                  </a:moveTo>
                  <a:lnTo>
                    <a:pt x="7645" y="10953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11"/>
            <p:cNvSpPr/>
            <p:nvPr/>
          </p:nvSpPr>
          <p:spPr>
            <a:xfrm>
              <a:off x="4739500" y="2861550"/>
              <a:ext cx="1315825" cy="1997550"/>
            </a:xfrm>
            <a:custGeom>
              <a:avLst/>
              <a:gdLst/>
              <a:ahLst/>
              <a:cxnLst/>
              <a:rect l="l" t="t" r="r" b="b"/>
              <a:pathLst>
                <a:path w="52633" h="79902" fill="none" extrusionOk="0">
                  <a:moveTo>
                    <a:pt x="52633" y="79901"/>
                  </a:moveTo>
                  <a:lnTo>
                    <a:pt x="1" y="79901"/>
                  </a:lnTo>
                  <a:lnTo>
                    <a:pt x="1" y="1"/>
                  </a:lnTo>
                  <a:lnTo>
                    <a:pt x="52633" y="1"/>
                  </a:lnTo>
                  <a:close/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47" name="Google Shape;2147;p11"/>
          <p:cNvSpPr/>
          <p:nvPr/>
        </p:nvSpPr>
        <p:spPr>
          <a:xfrm>
            <a:off x="1245325" y="595650"/>
            <a:ext cx="6653100" cy="393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48" name="Google Shape;2148;p11"/>
          <p:cNvPicPr preferRelativeResize="0"/>
          <p:nvPr/>
        </p:nvPicPr>
        <p:blipFill rotWithShape="1">
          <a:blip r:embed="rId3">
            <a:alphaModFix/>
          </a:blip>
          <a:srcRect l="69721" t="14138" r="14846" b="58009"/>
          <a:stretch/>
        </p:blipFill>
        <p:spPr>
          <a:xfrm>
            <a:off x="457050" y="3141948"/>
            <a:ext cx="525900" cy="534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149" name="Google Shape;2149;p11"/>
          <p:cNvPicPr preferRelativeResize="0"/>
          <p:nvPr/>
        </p:nvPicPr>
        <p:blipFill rotWithShape="1">
          <a:blip r:embed="rId4">
            <a:alphaModFix/>
          </a:blip>
          <a:srcRect l="12961" t="9062" r="37508" b="28948"/>
          <a:stretch/>
        </p:blipFill>
        <p:spPr>
          <a:xfrm>
            <a:off x="402150" y="3424450"/>
            <a:ext cx="1135950" cy="947800"/>
          </a:xfrm>
          <a:prstGeom prst="rect">
            <a:avLst/>
          </a:prstGeom>
          <a:noFill/>
          <a:ln>
            <a:noFill/>
          </a:ln>
        </p:spPr>
      </p:pic>
      <p:sp>
        <p:nvSpPr>
          <p:cNvPr id="2150" name="Google Shape;2150;p11"/>
          <p:cNvSpPr txBox="1">
            <a:spLocks noGrp="1"/>
          </p:cNvSpPr>
          <p:nvPr>
            <p:ph type="title" hasCustomPrompt="1"/>
          </p:nvPr>
        </p:nvSpPr>
        <p:spPr>
          <a:xfrm>
            <a:off x="2123550" y="1874550"/>
            <a:ext cx="4896900" cy="989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2151" name="Google Shape;2151;p11"/>
          <p:cNvSpPr txBox="1">
            <a:spLocks noGrp="1"/>
          </p:cNvSpPr>
          <p:nvPr>
            <p:ph type="subTitle" idx="1"/>
          </p:nvPr>
        </p:nvSpPr>
        <p:spPr>
          <a:xfrm>
            <a:off x="2123550" y="2863950"/>
            <a:ext cx="4896900" cy="405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pic>
        <p:nvPicPr>
          <p:cNvPr id="2152" name="Google Shape;2152;p11"/>
          <p:cNvPicPr preferRelativeResize="0"/>
          <p:nvPr/>
        </p:nvPicPr>
        <p:blipFill rotWithShape="1">
          <a:blip r:embed="rId3">
            <a:alphaModFix/>
          </a:blip>
          <a:srcRect l="6532" r="65742" b="47243"/>
          <a:stretch/>
        </p:blipFill>
        <p:spPr>
          <a:xfrm flipH="1">
            <a:off x="7175440" y="1972751"/>
            <a:ext cx="2497121" cy="2673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3" name="Google Shape;2153;p11"/>
          <p:cNvPicPr preferRelativeResize="0"/>
          <p:nvPr/>
        </p:nvPicPr>
        <p:blipFill rotWithShape="1">
          <a:blip r:embed="rId3">
            <a:alphaModFix/>
          </a:blip>
          <a:srcRect l="61858" t="6889" r="10416" b="52222"/>
          <a:stretch/>
        </p:blipFill>
        <p:spPr>
          <a:xfrm flipH="1">
            <a:off x="1277974" y="-845462"/>
            <a:ext cx="2347700" cy="1947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4" name="Google Shape;2154;p11"/>
          <p:cNvPicPr preferRelativeResize="0"/>
          <p:nvPr/>
        </p:nvPicPr>
        <p:blipFill rotWithShape="1">
          <a:blip r:embed="rId5">
            <a:alphaModFix/>
          </a:blip>
          <a:srcRect l="31365" t="27174" r="39875" b="46788"/>
          <a:stretch/>
        </p:blipFill>
        <p:spPr>
          <a:xfrm>
            <a:off x="2138563" y="481300"/>
            <a:ext cx="626525" cy="56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5" name="Google Shape;2155;p11"/>
          <p:cNvPicPr preferRelativeResize="0"/>
          <p:nvPr/>
        </p:nvPicPr>
        <p:blipFill rotWithShape="1">
          <a:blip r:embed="rId5">
            <a:alphaModFix/>
          </a:blip>
          <a:srcRect l="31365" t="27174" r="39875" b="46788"/>
          <a:stretch/>
        </p:blipFill>
        <p:spPr>
          <a:xfrm>
            <a:off x="7175438" y="4163925"/>
            <a:ext cx="626525" cy="56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15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ra Regular"/>
              <a:buNone/>
              <a:defRPr sz="3000">
                <a:solidFill>
                  <a:schemeClr val="dk1"/>
                </a:solidFill>
                <a:latin typeface="Lora Regular"/>
                <a:ea typeface="Lora Regular"/>
                <a:cs typeface="Lora Regular"/>
                <a:sym typeface="Lora Regula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ssistant"/>
              <a:buChar char="●"/>
              <a:defRPr sz="1600">
                <a:solidFill>
                  <a:schemeClr val="dk2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lvl="1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ssistant"/>
              <a:buChar char="○"/>
              <a:defRPr sz="1600">
                <a:solidFill>
                  <a:schemeClr val="dk2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lvl="2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ssistant"/>
              <a:buChar char="■"/>
              <a:defRPr sz="1600">
                <a:solidFill>
                  <a:schemeClr val="dk2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lvl="3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ssistant"/>
              <a:buChar char="●"/>
              <a:defRPr sz="1600">
                <a:solidFill>
                  <a:schemeClr val="dk2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lvl="4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ssistant"/>
              <a:buChar char="○"/>
              <a:defRPr sz="1600">
                <a:solidFill>
                  <a:schemeClr val="dk2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lvl="5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ssistant"/>
              <a:buChar char="■"/>
              <a:defRPr sz="1600">
                <a:solidFill>
                  <a:schemeClr val="dk2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lvl="6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ssistant"/>
              <a:buChar char="●"/>
              <a:defRPr sz="1600">
                <a:solidFill>
                  <a:schemeClr val="dk2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lvl="7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ssistant"/>
              <a:buChar char="○"/>
              <a:defRPr sz="1600">
                <a:solidFill>
                  <a:schemeClr val="dk2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lvl="8" indent="-3302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600"/>
              <a:buFont typeface="Assistant"/>
              <a:buChar char="■"/>
              <a:defRPr sz="1600">
                <a:solidFill>
                  <a:schemeClr val="dk2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6" r:id="rId16"/>
    <p:sldLayoutId id="2147483669" r:id="rId17"/>
    <p:sldLayoutId id="2147483670" r:id="rId18"/>
    <p:sldLayoutId id="2147483671" r:id="rId19"/>
    <p:sldLayoutId id="2147483673" r:id="rId20"/>
    <p:sldLayoutId id="2147483674" r:id="rId21"/>
    <p:sldLayoutId id="2147483675" r:id="rId22"/>
    <p:sldLayoutId id="2147483676" r:id="rId23"/>
    <p:sldLayoutId id="2147483677" r:id="rId2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6.png"/><Relationship Id="rId5" Type="http://schemas.openxmlformats.org/officeDocument/2006/relationships/image" Target="http://thumbs.dreamstime.com/z/mother-daughter-cooking-cartoon-35469210.jpg" TargetMode="External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png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png"/><Relationship Id="rId4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0.jpeg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9" name="Google Shape;6229;p34"/>
          <p:cNvSpPr txBox="1">
            <a:spLocks noGrp="1"/>
          </p:cNvSpPr>
          <p:nvPr>
            <p:ph type="ctrTitle"/>
          </p:nvPr>
        </p:nvSpPr>
        <p:spPr>
          <a:xfrm>
            <a:off x="1649100" y="1413891"/>
            <a:ext cx="5845800" cy="2228341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Unit 4</a:t>
            </a:r>
            <a:br>
              <a:rPr lang="en" dirty="0"/>
            </a:br>
            <a:r>
              <a:rPr lang="en" dirty="0"/>
              <a:t> </a:t>
            </a:r>
            <a:r>
              <a:rPr lang="en" dirty="0">
                <a:solidFill>
                  <a:schemeClr val="accent2"/>
                </a:solidFill>
              </a:rPr>
              <a:t>What They Said?</a:t>
            </a:r>
            <a:br>
              <a:rPr lang="en" dirty="0">
                <a:solidFill>
                  <a:schemeClr val="accent2"/>
                </a:solidFill>
              </a:rPr>
            </a:br>
            <a:r>
              <a:rPr lang="en" sz="3600" b="1" dirty="0">
                <a:solidFill>
                  <a:schemeClr val="accent1">
                    <a:lumMod val="75000"/>
                  </a:schemeClr>
                </a:solidFill>
                <a:latin typeface="Angsana New" panose="020B0502040204020203" pitchFamily="18" charset="-34"/>
                <a:cs typeface="Angsana New" panose="020B0502040204020203" pitchFamily="18" charset="-34"/>
              </a:rPr>
              <a:t>Grammar</a:t>
            </a:r>
            <a:endParaRPr b="1" dirty="0">
              <a:solidFill>
                <a:schemeClr val="accent1">
                  <a:lumMod val="75000"/>
                </a:schemeClr>
              </a:solidFill>
              <a:latin typeface="Angsana New" panose="020B0502040204020203" pitchFamily="18" charset="-34"/>
              <a:cs typeface="Angsana New" panose="020B0502040204020203" pitchFamily="18" charset="-34"/>
            </a:endParaRPr>
          </a:p>
        </p:txBody>
      </p:sp>
      <p:sp>
        <p:nvSpPr>
          <p:cNvPr id="6230" name="Google Shape;6230;p34"/>
          <p:cNvSpPr txBox="1">
            <a:spLocks noGrp="1"/>
          </p:cNvSpPr>
          <p:nvPr>
            <p:ph type="subTitle" idx="1"/>
          </p:nvPr>
        </p:nvSpPr>
        <p:spPr>
          <a:xfrm>
            <a:off x="2489522" y="4005098"/>
            <a:ext cx="4287900" cy="535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Done by :</a:t>
            </a:r>
            <a:r>
              <a:rPr lang="en" sz="18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en" dirty="0">
                <a:solidFill>
                  <a:srgbClr val="7030A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Entisar Al-Obaidallah</a:t>
            </a:r>
            <a:endParaRPr sz="1800" dirty="0">
              <a:solidFill>
                <a:srgbClr val="7030A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grpSp>
        <p:nvGrpSpPr>
          <p:cNvPr id="6231" name="Google Shape;6231;p34"/>
          <p:cNvGrpSpPr/>
          <p:nvPr/>
        </p:nvGrpSpPr>
        <p:grpSpPr>
          <a:xfrm rot="10800000">
            <a:off x="4844813" y="-8"/>
            <a:ext cx="1309800" cy="1309800"/>
            <a:chOff x="2765038" y="95792"/>
            <a:chExt cx="1309800" cy="1309800"/>
          </a:xfrm>
        </p:grpSpPr>
        <p:sp>
          <p:nvSpPr>
            <p:cNvPr id="6232" name="Google Shape;6232;p34"/>
            <p:cNvSpPr/>
            <p:nvPr/>
          </p:nvSpPr>
          <p:spPr>
            <a:xfrm>
              <a:off x="2956775" y="287475"/>
              <a:ext cx="926400" cy="926400"/>
            </a:xfrm>
            <a:prstGeom prst="star4">
              <a:avLst>
                <a:gd name="adj" fmla="val 2194"/>
              </a:avLst>
            </a:prstGeom>
            <a:gradFill>
              <a:gsLst>
                <a:gs pos="0">
                  <a:schemeClr val="dk2"/>
                </a:gs>
                <a:gs pos="100000">
                  <a:srgbClr val="718A9A">
                    <a:alpha val="392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233" name="Google Shape;6233;p34"/>
            <p:cNvSpPr/>
            <p:nvPr/>
          </p:nvSpPr>
          <p:spPr>
            <a:xfrm rot="899686">
              <a:off x="2956820" y="287450"/>
              <a:ext cx="926446" cy="926446"/>
            </a:xfrm>
            <a:prstGeom prst="star4">
              <a:avLst>
                <a:gd name="adj" fmla="val 2194"/>
              </a:avLst>
            </a:prstGeom>
            <a:gradFill>
              <a:gsLst>
                <a:gs pos="0">
                  <a:schemeClr val="dk2"/>
                </a:gs>
                <a:gs pos="100000">
                  <a:srgbClr val="718A9A">
                    <a:alpha val="392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234" name="Google Shape;6234;p34"/>
            <p:cNvSpPr/>
            <p:nvPr/>
          </p:nvSpPr>
          <p:spPr>
            <a:xfrm rot="-899686">
              <a:off x="2956825" y="287520"/>
              <a:ext cx="926446" cy="926446"/>
            </a:xfrm>
            <a:prstGeom prst="star4">
              <a:avLst>
                <a:gd name="adj" fmla="val 2194"/>
              </a:avLst>
            </a:prstGeom>
            <a:gradFill>
              <a:gsLst>
                <a:gs pos="0">
                  <a:schemeClr val="dk2"/>
                </a:gs>
                <a:gs pos="100000">
                  <a:srgbClr val="718A9A">
                    <a:alpha val="392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235" name="Google Shape;6235;p34"/>
            <p:cNvSpPr/>
            <p:nvPr/>
          </p:nvSpPr>
          <p:spPr>
            <a:xfrm rot="-1800159">
              <a:off x="2956811" y="287529"/>
              <a:ext cx="926326" cy="926326"/>
            </a:xfrm>
            <a:prstGeom prst="star4">
              <a:avLst>
                <a:gd name="adj" fmla="val 2194"/>
              </a:avLst>
            </a:prstGeom>
            <a:gradFill>
              <a:gsLst>
                <a:gs pos="0">
                  <a:schemeClr val="dk2"/>
                </a:gs>
                <a:gs pos="100000">
                  <a:srgbClr val="718A9A">
                    <a:alpha val="392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236" name="Google Shape;6236;p34"/>
            <p:cNvSpPr/>
            <p:nvPr/>
          </p:nvSpPr>
          <p:spPr>
            <a:xfrm rot="-2700000">
              <a:off x="2956853" y="287608"/>
              <a:ext cx="926168" cy="926168"/>
            </a:xfrm>
            <a:prstGeom prst="star4">
              <a:avLst>
                <a:gd name="adj" fmla="val 2194"/>
              </a:avLst>
            </a:prstGeom>
            <a:gradFill>
              <a:gsLst>
                <a:gs pos="0">
                  <a:schemeClr val="dk2"/>
                </a:gs>
                <a:gs pos="100000">
                  <a:srgbClr val="718A9A">
                    <a:alpha val="392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237" name="Google Shape;6237;p34"/>
            <p:cNvSpPr/>
            <p:nvPr/>
          </p:nvSpPr>
          <p:spPr>
            <a:xfrm rot="-3599841">
              <a:off x="2956890" y="287530"/>
              <a:ext cx="926326" cy="926326"/>
            </a:xfrm>
            <a:prstGeom prst="star4">
              <a:avLst>
                <a:gd name="adj" fmla="val 2194"/>
              </a:avLst>
            </a:prstGeom>
            <a:gradFill>
              <a:gsLst>
                <a:gs pos="0">
                  <a:schemeClr val="dk2"/>
                </a:gs>
                <a:gs pos="100000">
                  <a:srgbClr val="718A9A">
                    <a:alpha val="392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6238" name="Google Shape;6238;p34"/>
          <p:cNvGrpSpPr/>
          <p:nvPr/>
        </p:nvGrpSpPr>
        <p:grpSpPr>
          <a:xfrm>
            <a:off x="3149760" y="4423148"/>
            <a:ext cx="681235" cy="468641"/>
            <a:chOff x="4828200" y="4048155"/>
            <a:chExt cx="1090325" cy="750065"/>
          </a:xfrm>
        </p:grpSpPr>
        <p:sp>
          <p:nvSpPr>
            <p:cNvPr id="6239" name="Google Shape;6239;p34"/>
            <p:cNvSpPr/>
            <p:nvPr/>
          </p:nvSpPr>
          <p:spPr>
            <a:xfrm rot="-8100000">
              <a:off x="5185838" y="4345495"/>
              <a:ext cx="375049" cy="375049"/>
            </a:xfrm>
            <a:prstGeom prst="star4">
              <a:avLst>
                <a:gd name="adj" fmla="val 5339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240" name="Google Shape;6240;p34"/>
            <p:cNvSpPr/>
            <p:nvPr/>
          </p:nvSpPr>
          <p:spPr>
            <a:xfrm rot="10800000">
              <a:off x="4828200" y="4048155"/>
              <a:ext cx="375000" cy="375000"/>
            </a:xfrm>
            <a:prstGeom prst="star4">
              <a:avLst>
                <a:gd name="adj" fmla="val 5339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241" name="Google Shape;6241;p34"/>
            <p:cNvSpPr/>
            <p:nvPr/>
          </p:nvSpPr>
          <p:spPr>
            <a:xfrm rot="10800000">
              <a:off x="5543525" y="4048155"/>
              <a:ext cx="375000" cy="375000"/>
            </a:xfrm>
            <a:prstGeom prst="star4">
              <a:avLst>
                <a:gd name="adj" fmla="val 5339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8" name="مربع نص 17">
            <a:extLst>
              <a:ext uri="{FF2B5EF4-FFF2-40B4-BE49-F238E27FC236}">
                <a16:creationId xmlns:a16="http://schemas.microsoft.com/office/drawing/2014/main" xmlns="" id="{949B18E4-A4B5-4FC0-8B22-E17A61D6C0B7}"/>
              </a:ext>
            </a:extLst>
          </p:cNvPr>
          <p:cNvSpPr txBox="1"/>
          <p:nvPr/>
        </p:nvSpPr>
        <p:spPr>
          <a:xfrm>
            <a:off x="2773687" y="65340"/>
            <a:ext cx="166768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b="1" dirty="0">
                <a:solidFill>
                  <a:schemeClr val="accent4">
                    <a:lumMod val="75000"/>
                  </a:schemeClr>
                </a:solidFill>
              </a:rPr>
              <a:t>Mega Goal </a:t>
            </a:r>
            <a:r>
              <a:rPr lang="en-US" b="1" dirty="0">
                <a:solidFill>
                  <a:srgbClr val="9E00D6"/>
                </a:solidFill>
              </a:rPr>
              <a:t>1.3</a:t>
            </a:r>
            <a:endParaRPr lang="ar-SA" dirty="0">
              <a:solidFill>
                <a:srgbClr val="9E00D6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Never Give Up Practice Sticker by Melodics">
            <a:extLst>
              <a:ext uri="{FF2B5EF4-FFF2-40B4-BE49-F238E27FC236}">
                <a16:creationId xmlns:a16="http://schemas.microsoft.com/office/drawing/2014/main" xmlns="" id="{3B12AE45-518D-3277-829C-024418861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171" y="899885"/>
            <a:ext cx="4594679" cy="3186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53286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59" name="Google Shape;6459;p48"/>
          <p:cNvGrpSpPr/>
          <p:nvPr/>
        </p:nvGrpSpPr>
        <p:grpSpPr>
          <a:xfrm rot="10800000" flipH="1">
            <a:off x="2315885" y="3529667"/>
            <a:ext cx="1309800" cy="1309800"/>
            <a:chOff x="2765038" y="95792"/>
            <a:chExt cx="1309800" cy="1309800"/>
          </a:xfrm>
        </p:grpSpPr>
        <p:sp>
          <p:nvSpPr>
            <p:cNvPr id="6460" name="Google Shape;6460;p48"/>
            <p:cNvSpPr/>
            <p:nvPr/>
          </p:nvSpPr>
          <p:spPr>
            <a:xfrm>
              <a:off x="2956775" y="287475"/>
              <a:ext cx="926400" cy="926400"/>
            </a:xfrm>
            <a:prstGeom prst="star4">
              <a:avLst>
                <a:gd name="adj" fmla="val 2194"/>
              </a:avLst>
            </a:prstGeom>
            <a:gradFill>
              <a:gsLst>
                <a:gs pos="0">
                  <a:schemeClr val="dk2"/>
                </a:gs>
                <a:gs pos="100000">
                  <a:srgbClr val="718A9A">
                    <a:alpha val="392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1" name="Google Shape;6461;p48"/>
            <p:cNvSpPr/>
            <p:nvPr/>
          </p:nvSpPr>
          <p:spPr>
            <a:xfrm rot="899686">
              <a:off x="2956820" y="287450"/>
              <a:ext cx="926446" cy="926446"/>
            </a:xfrm>
            <a:prstGeom prst="star4">
              <a:avLst>
                <a:gd name="adj" fmla="val 2194"/>
              </a:avLst>
            </a:prstGeom>
            <a:gradFill>
              <a:gsLst>
                <a:gs pos="0">
                  <a:schemeClr val="dk2"/>
                </a:gs>
                <a:gs pos="100000">
                  <a:srgbClr val="718A9A">
                    <a:alpha val="392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2" name="Google Shape;6462;p48"/>
            <p:cNvSpPr/>
            <p:nvPr/>
          </p:nvSpPr>
          <p:spPr>
            <a:xfrm rot="-899686">
              <a:off x="2956825" y="287520"/>
              <a:ext cx="926446" cy="926446"/>
            </a:xfrm>
            <a:prstGeom prst="star4">
              <a:avLst>
                <a:gd name="adj" fmla="val 2194"/>
              </a:avLst>
            </a:prstGeom>
            <a:gradFill>
              <a:gsLst>
                <a:gs pos="0">
                  <a:schemeClr val="dk2"/>
                </a:gs>
                <a:gs pos="100000">
                  <a:srgbClr val="718A9A">
                    <a:alpha val="392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3" name="Google Shape;6463;p48"/>
            <p:cNvSpPr/>
            <p:nvPr/>
          </p:nvSpPr>
          <p:spPr>
            <a:xfrm rot="-1800159">
              <a:off x="2956811" y="287529"/>
              <a:ext cx="926326" cy="926326"/>
            </a:xfrm>
            <a:prstGeom prst="star4">
              <a:avLst>
                <a:gd name="adj" fmla="val 2194"/>
              </a:avLst>
            </a:prstGeom>
            <a:gradFill>
              <a:gsLst>
                <a:gs pos="0">
                  <a:schemeClr val="dk2"/>
                </a:gs>
                <a:gs pos="100000">
                  <a:srgbClr val="718A9A">
                    <a:alpha val="392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4" name="Google Shape;6464;p48"/>
            <p:cNvSpPr/>
            <p:nvPr/>
          </p:nvSpPr>
          <p:spPr>
            <a:xfrm rot="-2700000">
              <a:off x="2956853" y="287608"/>
              <a:ext cx="926168" cy="926168"/>
            </a:xfrm>
            <a:prstGeom prst="star4">
              <a:avLst>
                <a:gd name="adj" fmla="val 2194"/>
              </a:avLst>
            </a:prstGeom>
            <a:gradFill>
              <a:gsLst>
                <a:gs pos="0">
                  <a:schemeClr val="dk2"/>
                </a:gs>
                <a:gs pos="100000">
                  <a:srgbClr val="718A9A">
                    <a:alpha val="392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5" name="Google Shape;6465;p48"/>
            <p:cNvSpPr/>
            <p:nvPr/>
          </p:nvSpPr>
          <p:spPr>
            <a:xfrm rot="-3599841">
              <a:off x="2956890" y="287530"/>
              <a:ext cx="926326" cy="926326"/>
            </a:xfrm>
            <a:prstGeom prst="star4">
              <a:avLst>
                <a:gd name="adj" fmla="val 2194"/>
              </a:avLst>
            </a:prstGeom>
            <a:gradFill>
              <a:gsLst>
                <a:gs pos="0">
                  <a:schemeClr val="dk2"/>
                </a:gs>
                <a:gs pos="100000">
                  <a:srgbClr val="718A9A">
                    <a:alpha val="392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66" name="Google Shape;6466;p48"/>
          <p:cNvGrpSpPr/>
          <p:nvPr/>
        </p:nvGrpSpPr>
        <p:grpSpPr>
          <a:xfrm flipH="1">
            <a:off x="7176702" y="715945"/>
            <a:ext cx="681235" cy="468641"/>
            <a:chOff x="4828200" y="4048155"/>
            <a:chExt cx="1090325" cy="750065"/>
          </a:xfrm>
        </p:grpSpPr>
        <p:sp>
          <p:nvSpPr>
            <p:cNvPr id="6467" name="Google Shape;6467;p48"/>
            <p:cNvSpPr/>
            <p:nvPr/>
          </p:nvSpPr>
          <p:spPr>
            <a:xfrm rot="-8100000">
              <a:off x="5185838" y="4345495"/>
              <a:ext cx="375049" cy="375049"/>
            </a:xfrm>
            <a:prstGeom prst="star4">
              <a:avLst>
                <a:gd name="adj" fmla="val 5339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8" name="Google Shape;6468;p48"/>
            <p:cNvSpPr/>
            <p:nvPr/>
          </p:nvSpPr>
          <p:spPr>
            <a:xfrm rot="10800000">
              <a:off x="4828200" y="4048155"/>
              <a:ext cx="375000" cy="375000"/>
            </a:xfrm>
            <a:prstGeom prst="star4">
              <a:avLst>
                <a:gd name="adj" fmla="val 5339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9" name="Google Shape;6469;p48"/>
            <p:cNvSpPr/>
            <p:nvPr/>
          </p:nvSpPr>
          <p:spPr>
            <a:xfrm rot="10800000">
              <a:off x="5543525" y="4048155"/>
              <a:ext cx="375000" cy="375000"/>
            </a:xfrm>
            <a:prstGeom prst="star4">
              <a:avLst>
                <a:gd name="adj" fmla="val 5339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" name="AutoShape 4">
            <a:extLst>
              <a:ext uri="{FF2B5EF4-FFF2-40B4-BE49-F238E27FC236}">
                <a16:creationId xmlns:a16="http://schemas.microsoft.com/office/drawing/2014/main" xmlns="" id="{CB59F54A-B347-4980-A839-BBD63FADDBE8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254521" y="1527784"/>
            <a:ext cx="3328379" cy="622226"/>
          </a:xfrm>
          <a:prstGeom prst="wedgeRoundRectCallout">
            <a:avLst>
              <a:gd name="adj1" fmla="val -70036"/>
              <a:gd name="adj2" fmla="val 25715"/>
              <a:gd name="adj3" fmla="val 16667"/>
            </a:avLst>
          </a:prstGeom>
          <a:solidFill>
            <a:schemeClr val="accent4">
              <a:lumMod val="75000"/>
            </a:schemeClr>
          </a:solidFill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ar-SA" sz="400" dirty="0">
              <a:latin typeface="Arial Narrow" panose="020B0606020202030204" pitchFamily="34" charset="0"/>
            </a:endParaRPr>
          </a:p>
          <a:p>
            <a:pPr algn="ctr" eaLnBrk="1" hangingPunct="1"/>
            <a:r>
              <a:rPr lang="en-US" altLang="ar-SA" sz="1800" dirty="0">
                <a:solidFill>
                  <a:srgbClr val="FFFFFF"/>
                </a:solidFill>
                <a:latin typeface="Arial Narrow" panose="020B0606020202030204" pitchFamily="34" charset="0"/>
              </a:rPr>
              <a:t>“I eat a lot of sandwiches”</a:t>
            </a:r>
          </a:p>
        </p:txBody>
      </p:sp>
      <p:pic>
        <p:nvPicPr>
          <p:cNvPr id="1027" name="Picture 15" descr="http://www.sylviarimm.com/images/clip_image002_0066.png">
            <a:extLst>
              <a:ext uri="{FF2B5EF4-FFF2-40B4-BE49-F238E27FC236}">
                <a16:creationId xmlns:a16="http://schemas.microsoft.com/office/drawing/2014/main" xmlns="" id="{93DCFDF2-1232-4FF8-86B8-14B3508F92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98" y="3108860"/>
            <a:ext cx="2867486" cy="196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فقاعة الكلام: مستطيلة مستديرة الزوايا 23">
            <a:extLst>
              <a:ext uri="{FF2B5EF4-FFF2-40B4-BE49-F238E27FC236}">
                <a16:creationId xmlns:a16="http://schemas.microsoft.com/office/drawing/2014/main" xmlns="" id="{23A425EE-1AD2-467A-B8EA-52D95818E693}"/>
              </a:ext>
            </a:extLst>
          </p:cNvPr>
          <p:cNvSpPr/>
          <p:nvPr/>
        </p:nvSpPr>
        <p:spPr>
          <a:xfrm>
            <a:off x="355668" y="2171405"/>
            <a:ext cx="2047921" cy="515806"/>
          </a:xfrm>
          <a:prstGeom prst="wedgeRoundRectCallout">
            <a:avLst>
              <a:gd name="adj1" fmla="val -20052"/>
              <a:gd name="adj2" fmla="val 201889"/>
              <a:gd name="adj3" fmla="val 16667"/>
            </a:avLst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What did he say?</a:t>
            </a:r>
            <a:endParaRPr lang="ar-SA" sz="1600" b="1" dirty="0"/>
          </a:p>
        </p:txBody>
      </p:sp>
      <p:sp>
        <p:nvSpPr>
          <p:cNvPr id="26" name="فقاعة الكلام: مستطيلة مستديرة الزوايا 25">
            <a:extLst>
              <a:ext uri="{FF2B5EF4-FFF2-40B4-BE49-F238E27FC236}">
                <a16:creationId xmlns:a16="http://schemas.microsoft.com/office/drawing/2014/main" xmlns="" id="{3D2DBE92-A18A-4E27-8374-9BC908659FF4}"/>
              </a:ext>
            </a:extLst>
          </p:cNvPr>
          <p:cNvSpPr/>
          <p:nvPr/>
        </p:nvSpPr>
        <p:spPr>
          <a:xfrm>
            <a:off x="3307787" y="2506081"/>
            <a:ext cx="3007646" cy="628037"/>
          </a:xfrm>
          <a:prstGeom prst="wedgeRoundRectCallout">
            <a:avLst>
              <a:gd name="adj1" fmla="val -66487"/>
              <a:gd name="adj2" fmla="val 31230"/>
              <a:gd name="adj3" fmla="val 16667"/>
            </a:avLst>
          </a:prstGeom>
          <a:solidFill>
            <a:schemeClr val="accent3">
              <a:lumMod val="75000"/>
            </a:schemeClr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He said (that) </a:t>
            </a:r>
            <a:r>
              <a:rPr lang="en-US" sz="1600" b="1" u="sng" dirty="0">
                <a:solidFill>
                  <a:srgbClr val="FFFF00"/>
                </a:solidFill>
              </a:rPr>
              <a:t>he </a:t>
            </a:r>
            <a:r>
              <a:rPr lang="en-US" sz="1600" b="1" dirty="0">
                <a:solidFill>
                  <a:srgbClr val="FFFF00"/>
                </a:solidFill>
              </a:rPr>
              <a:t> </a:t>
            </a:r>
            <a:r>
              <a:rPr lang="en-US" sz="1600" b="1" u="sng" dirty="0">
                <a:solidFill>
                  <a:srgbClr val="92D050"/>
                </a:solidFill>
              </a:rPr>
              <a:t>ate</a:t>
            </a:r>
            <a:r>
              <a:rPr lang="en-US" sz="1600" b="1" dirty="0"/>
              <a:t> a lot of sandwiches ..</a:t>
            </a:r>
            <a:endParaRPr lang="ar-SA" sz="1600" b="1" dirty="0"/>
          </a:p>
        </p:txBody>
      </p:sp>
      <p:pic>
        <p:nvPicPr>
          <p:cNvPr id="19" name="Рисунок 10" descr="D:\MY ENGLISH\MY MATERIALS\animals pic\10192.jpg">
            <a:extLst>
              <a:ext uri="{FF2B5EF4-FFF2-40B4-BE49-F238E27FC236}">
                <a16:creationId xmlns:a16="http://schemas.microsoft.com/office/drawing/2014/main" xmlns="" id="{C19F4D7B-F8E1-4A66-856E-6A1D581233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56"/>
          <a:stretch>
            <a:fillRect/>
          </a:stretch>
        </p:blipFill>
        <p:spPr bwMode="auto">
          <a:xfrm flipH="1">
            <a:off x="6026169" y="1753936"/>
            <a:ext cx="3022641" cy="2338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مربع نص 17">
            <a:extLst>
              <a:ext uri="{FF2B5EF4-FFF2-40B4-BE49-F238E27FC236}">
                <a16:creationId xmlns:a16="http://schemas.microsoft.com/office/drawing/2014/main" xmlns="" id="{3913EEE5-50B8-46AE-A532-86263465C79C}"/>
              </a:ext>
            </a:extLst>
          </p:cNvPr>
          <p:cNvSpPr txBox="1"/>
          <p:nvPr/>
        </p:nvSpPr>
        <p:spPr>
          <a:xfrm>
            <a:off x="5180931" y="751926"/>
            <a:ext cx="1889454" cy="400110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Simple Past </a:t>
            </a:r>
          </a:p>
        </p:txBody>
      </p:sp>
      <p:sp>
        <p:nvSpPr>
          <p:cNvPr id="27" name="مربع نص 17">
            <a:extLst>
              <a:ext uri="{FF2B5EF4-FFF2-40B4-BE49-F238E27FC236}">
                <a16:creationId xmlns:a16="http://schemas.microsoft.com/office/drawing/2014/main" xmlns="" id="{11DE742C-658B-4F18-8751-93332887AF0C}"/>
              </a:ext>
            </a:extLst>
          </p:cNvPr>
          <p:cNvSpPr txBox="1"/>
          <p:nvPr/>
        </p:nvSpPr>
        <p:spPr>
          <a:xfrm>
            <a:off x="2267657" y="771603"/>
            <a:ext cx="2080260" cy="400110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Simple Present </a:t>
            </a:r>
          </a:p>
        </p:txBody>
      </p:sp>
      <p:sp>
        <p:nvSpPr>
          <p:cNvPr id="28" name="سهم: لليمين 27">
            <a:extLst>
              <a:ext uri="{FF2B5EF4-FFF2-40B4-BE49-F238E27FC236}">
                <a16:creationId xmlns:a16="http://schemas.microsoft.com/office/drawing/2014/main" xmlns="" id="{8B4C640C-0F30-4D09-B162-04282F174B8D}"/>
              </a:ext>
            </a:extLst>
          </p:cNvPr>
          <p:cNvSpPr/>
          <p:nvPr/>
        </p:nvSpPr>
        <p:spPr>
          <a:xfrm>
            <a:off x="4401383" y="886537"/>
            <a:ext cx="692088" cy="184666"/>
          </a:xfrm>
          <a:prstGeom prst="rightArrow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60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13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4" grpId="0" animBg="1"/>
      <p:bldP spid="26" grpId="0" animBg="1"/>
      <p:bldP spid="25" grpId="0" uiExpand="1" build="p"/>
      <p:bldP spid="27" grpId="0" uiExpand="1" build="p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7" name="Google Shape;6457;p48"/>
          <p:cNvSpPr txBox="1">
            <a:spLocks noGrp="1"/>
          </p:cNvSpPr>
          <p:nvPr>
            <p:ph type="title"/>
          </p:nvPr>
        </p:nvSpPr>
        <p:spPr>
          <a:xfrm>
            <a:off x="1574801" y="508114"/>
            <a:ext cx="5634884" cy="989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ym typeface="Wingdings" panose="05000000000000000000" pitchFamily="2" charset="2"/>
              </a:rPr>
              <a:t></a:t>
            </a:r>
            <a:r>
              <a:rPr lang="en-US" sz="3200" b="1" dirty="0"/>
              <a:t>Be careful with pronouns:</a:t>
            </a:r>
            <a:endParaRPr sz="3200" b="1" dirty="0"/>
          </a:p>
        </p:txBody>
      </p:sp>
      <p:grpSp>
        <p:nvGrpSpPr>
          <p:cNvPr id="6459" name="Google Shape;6459;p48"/>
          <p:cNvGrpSpPr/>
          <p:nvPr/>
        </p:nvGrpSpPr>
        <p:grpSpPr>
          <a:xfrm rot="10800000" flipH="1">
            <a:off x="2315885" y="3529667"/>
            <a:ext cx="1309800" cy="1309800"/>
            <a:chOff x="2765038" y="95792"/>
            <a:chExt cx="1309800" cy="1309800"/>
          </a:xfrm>
        </p:grpSpPr>
        <p:sp>
          <p:nvSpPr>
            <p:cNvPr id="6460" name="Google Shape;6460;p48"/>
            <p:cNvSpPr/>
            <p:nvPr/>
          </p:nvSpPr>
          <p:spPr>
            <a:xfrm>
              <a:off x="2956775" y="287475"/>
              <a:ext cx="926400" cy="926400"/>
            </a:xfrm>
            <a:prstGeom prst="star4">
              <a:avLst>
                <a:gd name="adj" fmla="val 2194"/>
              </a:avLst>
            </a:prstGeom>
            <a:gradFill>
              <a:gsLst>
                <a:gs pos="0">
                  <a:schemeClr val="dk2"/>
                </a:gs>
                <a:gs pos="100000">
                  <a:srgbClr val="718A9A">
                    <a:alpha val="392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1" name="Google Shape;6461;p48"/>
            <p:cNvSpPr/>
            <p:nvPr/>
          </p:nvSpPr>
          <p:spPr>
            <a:xfrm rot="899686">
              <a:off x="2956820" y="287450"/>
              <a:ext cx="926446" cy="926446"/>
            </a:xfrm>
            <a:prstGeom prst="star4">
              <a:avLst>
                <a:gd name="adj" fmla="val 2194"/>
              </a:avLst>
            </a:prstGeom>
            <a:gradFill>
              <a:gsLst>
                <a:gs pos="0">
                  <a:schemeClr val="dk2"/>
                </a:gs>
                <a:gs pos="100000">
                  <a:srgbClr val="718A9A">
                    <a:alpha val="392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2" name="Google Shape;6462;p48"/>
            <p:cNvSpPr/>
            <p:nvPr/>
          </p:nvSpPr>
          <p:spPr>
            <a:xfrm rot="-899686">
              <a:off x="2956825" y="287520"/>
              <a:ext cx="926446" cy="926446"/>
            </a:xfrm>
            <a:prstGeom prst="star4">
              <a:avLst>
                <a:gd name="adj" fmla="val 2194"/>
              </a:avLst>
            </a:prstGeom>
            <a:gradFill>
              <a:gsLst>
                <a:gs pos="0">
                  <a:schemeClr val="dk2"/>
                </a:gs>
                <a:gs pos="100000">
                  <a:srgbClr val="718A9A">
                    <a:alpha val="392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3" name="Google Shape;6463;p48"/>
            <p:cNvSpPr/>
            <p:nvPr/>
          </p:nvSpPr>
          <p:spPr>
            <a:xfrm rot="-1800159">
              <a:off x="2956811" y="287529"/>
              <a:ext cx="926326" cy="926326"/>
            </a:xfrm>
            <a:prstGeom prst="star4">
              <a:avLst>
                <a:gd name="adj" fmla="val 2194"/>
              </a:avLst>
            </a:prstGeom>
            <a:gradFill>
              <a:gsLst>
                <a:gs pos="0">
                  <a:schemeClr val="dk2"/>
                </a:gs>
                <a:gs pos="100000">
                  <a:srgbClr val="718A9A">
                    <a:alpha val="392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4" name="Google Shape;6464;p48"/>
            <p:cNvSpPr/>
            <p:nvPr/>
          </p:nvSpPr>
          <p:spPr>
            <a:xfrm rot="-2700000">
              <a:off x="2956853" y="287608"/>
              <a:ext cx="926168" cy="926168"/>
            </a:xfrm>
            <a:prstGeom prst="star4">
              <a:avLst>
                <a:gd name="adj" fmla="val 2194"/>
              </a:avLst>
            </a:prstGeom>
            <a:gradFill>
              <a:gsLst>
                <a:gs pos="0">
                  <a:schemeClr val="dk2"/>
                </a:gs>
                <a:gs pos="100000">
                  <a:srgbClr val="718A9A">
                    <a:alpha val="392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5" name="Google Shape;6465;p48"/>
            <p:cNvSpPr/>
            <p:nvPr/>
          </p:nvSpPr>
          <p:spPr>
            <a:xfrm rot="-3599841">
              <a:off x="2956890" y="287530"/>
              <a:ext cx="926326" cy="926326"/>
            </a:xfrm>
            <a:prstGeom prst="star4">
              <a:avLst>
                <a:gd name="adj" fmla="val 2194"/>
              </a:avLst>
            </a:prstGeom>
            <a:gradFill>
              <a:gsLst>
                <a:gs pos="0">
                  <a:schemeClr val="dk2"/>
                </a:gs>
                <a:gs pos="100000">
                  <a:srgbClr val="718A9A">
                    <a:alpha val="392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66" name="Google Shape;6466;p48"/>
          <p:cNvGrpSpPr/>
          <p:nvPr/>
        </p:nvGrpSpPr>
        <p:grpSpPr>
          <a:xfrm flipH="1">
            <a:off x="7176702" y="715945"/>
            <a:ext cx="681235" cy="468641"/>
            <a:chOff x="4828200" y="4048155"/>
            <a:chExt cx="1090325" cy="750065"/>
          </a:xfrm>
        </p:grpSpPr>
        <p:sp>
          <p:nvSpPr>
            <p:cNvPr id="6467" name="Google Shape;6467;p48"/>
            <p:cNvSpPr/>
            <p:nvPr/>
          </p:nvSpPr>
          <p:spPr>
            <a:xfrm rot="-8100000">
              <a:off x="5185838" y="4345495"/>
              <a:ext cx="375049" cy="375049"/>
            </a:xfrm>
            <a:prstGeom prst="star4">
              <a:avLst>
                <a:gd name="adj" fmla="val 5339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8" name="Google Shape;6468;p48"/>
            <p:cNvSpPr/>
            <p:nvPr/>
          </p:nvSpPr>
          <p:spPr>
            <a:xfrm rot="10800000">
              <a:off x="4828200" y="4048155"/>
              <a:ext cx="375000" cy="375000"/>
            </a:xfrm>
            <a:prstGeom prst="star4">
              <a:avLst>
                <a:gd name="adj" fmla="val 5339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9" name="Google Shape;6469;p48"/>
            <p:cNvSpPr/>
            <p:nvPr/>
          </p:nvSpPr>
          <p:spPr>
            <a:xfrm rot="10800000">
              <a:off x="5543525" y="4048155"/>
              <a:ext cx="375000" cy="375000"/>
            </a:xfrm>
            <a:prstGeom prst="star4">
              <a:avLst>
                <a:gd name="adj" fmla="val 5339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7F62B03B-025F-4954-B0A0-5FDBE2D40D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5479" y="1590932"/>
            <a:ext cx="1716651" cy="1967489"/>
          </a:xfrm>
          <a:prstGeom prst="rect">
            <a:avLst/>
          </a:prstGeom>
        </p:spPr>
      </p:pic>
      <p:sp>
        <p:nvSpPr>
          <p:cNvPr id="18" name="AutoShape 4">
            <a:extLst>
              <a:ext uri="{FF2B5EF4-FFF2-40B4-BE49-F238E27FC236}">
                <a16:creationId xmlns:a16="http://schemas.microsoft.com/office/drawing/2014/main" xmlns="" id="{CB59F54A-B347-4980-A839-BBD63FADDBE8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230013" y="1681701"/>
            <a:ext cx="3328379" cy="622226"/>
          </a:xfrm>
          <a:prstGeom prst="wedgeRoundRectCallout">
            <a:avLst>
              <a:gd name="adj1" fmla="val -70036"/>
              <a:gd name="adj2" fmla="val 25715"/>
              <a:gd name="adj3" fmla="val 16667"/>
            </a:avLst>
          </a:prstGeom>
          <a:solidFill>
            <a:schemeClr val="accent4">
              <a:lumMod val="75000"/>
            </a:schemeClr>
          </a:solidFill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ar-SA" sz="400" dirty="0">
              <a:latin typeface="Arial Narrow" panose="020B0606020202030204" pitchFamily="34" charset="0"/>
            </a:endParaRPr>
          </a:p>
          <a:p>
            <a:pPr algn="ctr" eaLnBrk="1" hangingPunct="1"/>
            <a:r>
              <a:rPr lang="en-US" altLang="ar-SA" sz="1800" b="1" u="sng" dirty="0">
                <a:solidFill>
                  <a:srgbClr val="FFFFFF"/>
                </a:solidFill>
                <a:latin typeface="Arial Narrow" panose="020B0606020202030204" pitchFamily="34" charset="0"/>
              </a:rPr>
              <a:t>My</a:t>
            </a:r>
            <a:r>
              <a:rPr lang="en-US" altLang="ar-SA" sz="1800" dirty="0">
                <a:solidFill>
                  <a:srgbClr val="FFFFFF"/>
                </a:solidFill>
                <a:latin typeface="Arial Narrow" panose="020B0606020202030204" pitchFamily="34" charset="0"/>
              </a:rPr>
              <a:t> sister is coming to visit </a:t>
            </a:r>
            <a:r>
              <a:rPr lang="en-US" altLang="ar-SA" sz="1800" b="1" u="sng" dirty="0">
                <a:solidFill>
                  <a:srgbClr val="FFFFFF"/>
                </a:solidFill>
                <a:latin typeface="Arial Narrow" panose="020B0606020202030204" pitchFamily="34" charset="0"/>
              </a:rPr>
              <a:t>me</a:t>
            </a:r>
            <a:r>
              <a:rPr lang="en-US" altLang="ar-SA" sz="1800" dirty="0">
                <a:solidFill>
                  <a:srgbClr val="FFFFFF"/>
                </a:solidFill>
                <a:latin typeface="Arial Narrow" panose="020B0606020202030204" pitchFamily="34" charset="0"/>
              </a:rPr>
              <a:t>.</a:t>
            </a:r>
          </a:p>
        </p:txBody>
      </p:sp>
      <p:pic>
        <p:nvPicPr>
          <p:cNvPr id="1027" name="Picture 15" descr="http://www.sylviarimm.com/images/clip_image002_0066.png">
            <a:extLst>
              <a:ext uri="{FF2B5EF4-FFF2-40B4-BE49-F238E27FC236}">
                <a16:creationId xmlns:a16="http://schemas.microsoft.com/office/drawing/2014/main" xmlns="" id="{93DCFDF2-1232-4FF8-86B8-14B3508F92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536" y="3460096"/>
            <a:ext cx="2867486" cy="196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فقاعة الكلام: مستطيلة مستديرة الزوايا 23">
            <a:extLst>
              <a:ext uri="{FF2B5EF4-FFF2-40B4-BE49-F238E27FC236}">
                <a16:creationId xmlns:a16="http://schemas.microsoft.com/office/drawing/2014/main" xmlns="" id="{23A425EE-1AD2-467A-B8EA-52D95818E693}"/>
              </a:ext>
            </a:extLst>
          </p:cNvPr>
          <p:cNvSpPr/>
          <p:nvPr/>
        </p:nvSpPr>
        <p:spPr>
          <a:xfrm>
            <a:off x="355668" y="2171405"/>
            <a:ext cx="2047921" cy="515806"/>
          </a:xfrm>
          <a:prstGeom prst="wedgeRoundRectCallout">
            <a:avLst>
              <a:gd name="adj1" fmla="val -20052"/>
              <a:gd name="adj2" fmla="val 201889"/>
              <a:gd name="adj3" fmla="val 16667"/>
            </a:avLst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What did she say?</a:t>
            </a:r>
            <a:endParaRPr lang="ar-SA" sz="1600" b="1" dirty="0"/>
          </a:p>
        </p:txBody>
      </p:sp>
      <p:sp>
        <p:nvSpPr>
          <p:cNvPr id="26" name="فقاعة الكلام: مستطيلة مستديرة الزوايا 25">
            <a:extLst>
              <a:ext uri="{FF2B5EF4-FFF2-40B4-BE49-F238E27FC236}">
                <a16:creationId xmlns:a16="http://schemas.microsoft.com/office/drawing/2014/main" xmlns="" id="{3D2DBE92-A18A-4E27-8374-9BC908659FF4}"/>
              </a:ext>
            </a:extLst>
          </p:cNvPr>
          <p:cNvSpPr/>
          <p:nvPr/>
        </p:nvSpPr>
        <p:spPr>
          <a:xfrm>
            <a:off x="3434022" y="2923793"/>
            <a:ext cx="3007646" cy="628037"/>
          </a:xfrm>
          <a:prstGeom prst="wedgeRoundRectCallout">
            <a:avLst>
              <a:gd name="adj1" fmla="val -66487"/>
              <a:gd name="adj2" fmla="val 31230"/>
              <a:gd name="adj3" fmla="val 16667"/>
            </a:avLst>
          </a:prstGeom>
          <a:solidFill>
            <a:schemeClr val="accent3">
              <a:lumMod val="75000"/>
            </a:schemeClr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She said (that) </a:t>
            </a:r>
            <a:r>
              <a:rPr lang="en-US" sz="1600" b="1" u="sng" dirty="0">
                <a:solidFill>
                  <a:srgbClr val="FFFF00"/>
                </a:solidFill>
              </a:rPr>
              <a:t>her</a:t>
            </a:r>
            <a:r>
              <a:rPr lang="en-US" sz="1600" b="1" dirty="0">
                <a:solidFill>
                  <a:srgbClr val="FFFF00"/>
                </a:solidFill>
              </a:rPr>
              <a:t>  </a:t>
            </a:r>
            <a:r>
              <a:rPr lang="en-US" sz="1600" b="1" dirty="0">
                <a:solidFill>
                  <a:schemeClr val="bg1"/>
                </a:solidFill>
              </a:rPr>
              <a:t>sister</a:t>
            </a:r>
            <a:r>
              <a:rPr lang="en-US" sz="1600" b="1" dirty="0">
                <a:solidFill>
                  <a:srgbClr val="FFFF00"/>
                </a:solidFill>
              </a:rPr>
              <a:t> </a:t>
            </a:r>
            <a:r>
              <a:rPr lang="en-US" sz="1600" b="1" u="sng" dirty="0">
                <a:solidFill>
                  <a:srgbClr val="92D050"/>
                </a:solidFill>
              </a:rPr>
              <a:t>was</a:t>
            </a:r>
            <a:r>
              <a:rPr lang="en-US" sz="1600" b="1" dirty="0"/>
              <a:t> coming to visit </a:t>
            </a:r>
            <a:r>
              <a:rPr lang="en-US" sz="1600" b="1" u="sng" dirty="0">
                <a:solidFill>
                  <a:srgbClr val="FFFF00"/>
                </a:solidFill>
              </a:rPr>
              <a:t>her</a:t>
            </a:r>
            <a:r>
              <a:rPr lang="en-US" sz="1600" b="1" dirty="0"/>
              <a:t> ..</a:t>
            </a:r>
            <a:endParaRPr lang="ar-SA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7" grpId="0"/>
      <p:bldP spid="18" grpId="0" animBg="1"/>
      <p:bldP spid="24" grpId="0" animBg="1"/>
      <p:bldP spid="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15" descr="http://www.sylviarimm.com/images/clip_image002_0066.png">
            <a:extLst>
              <a:ext uri="{FF2B5EF4-FFF2-40B4-BE49-F238E27FC236}">
                <a16:creationId xmlns:a16="http://schemas.microsoft.com/office/drawing/2014/main" xmlns="" id="{8917CB30-D844-40C4-8196-9C02D53536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780" y="3096111"/>
            <a:ext cx="2867486" cy="196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مربع نص 17">
            <a:extLst>
              <a:ext uri="{FF2B5EF4-FFF2-40B4-BE49-F238E27FC236}">
                <a16:creationId xmlns:a16="http://schemas.microsoft.com/office/drawing/2014/main" xmlns="" id="{7C360533-43D0-449D-B242-7659D8D46318}"/>
              </a:ext>
            </a:extLst>
          </p:cNvPr>
          <p:cNvSpPr txBox="1"/>
          <p:nvPr/>
        </p:nvSpPr>
        <p:spPr>
          <a:xfrm>
            <a:off x="1493325" y="291454"/>
            <a:ext cx="2830100" cy="400110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Present progressive</a:t>
            </a:r>
          </a:p>
        </p:txBody>
      </p:sp>
      <p:sp>
        <p:nvSpPr>
          <p:cNvPr id="65" name="سهم: لليمين 64">
            <a:extLst>
              <a:ext uri="{FF2B5EF4-FFF2-40B4-BE49-F238E27FC236}">
                <a16:creationId xmlns:a16="http://schemas.microsoft.com/office/drawing/2014/main" xmlns="" id="{9A9F1614-A1EF-4009-80D9-27FFA95DBEF3}"/>
              </a:ext>
            </a:extLst>
          </p:cNvPr>
          <p:cNvSpPr/>
          <p:nvPr/>
        </p:nvSpPr>
        <p:spPr>
          <a:xfrm>
            <a:off x="4117298" y="399176"/>
            <a:ext cx="692088" cy="184666"/>
          </a:xfrm>
          <a:prstGeom prst="rightArrow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60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6" name="مربع نص 17">
            <a:extLst>
              <a:ext uri="{FF2B5EF4-FFF2-40B4-BE49-F238E27FC236}">
                <a16:creationId xmlns:a16="http://schemas.microsoft.com/office/drawing/2014/main" xmlns="" id="{EAD5E019-92EF-4D19-8003-C94B522ABECF}"/>
              </a:ext>
            </a:extLst>
          </p:cNvPr>
          <p:cNvSpPr txBox="1"/>
          <p:nvPr/>
        </p:nvSpPr>
        <p:spPr>
          <a:xfrm>
            <a:off x="4904646" y="291454"/>
            <a:ext cx="2607534" cy="400110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Past Progressive</a:t>
            </a:r>
          </a:p>
        </p:txBody>
      </p:sp>
      <p:sp>
        <p:nvSpPr>
          <p:cNvPr id="68" name="فقاعة الكلام: مستطيلة مستديرة الزوايا 67">
            <a:extLst>
              <a:ext uri="{FF2B5EF4-FFF2-40B4-BE49-F238E27FC236}">
                <a16:creationId xmlns:a16="http://schemas.microsoft.com/office/drawing/2014/main" xmlns="" id="{52C96F78-D0E5-4045-BE32-6B416F9C6611}"/>
              </a:ext>
            </a:extLst>
          </p:cNvPr>
          <p:cNvSpPr/>
          <p:nvPr/>
        </p:nvSpPr>
        <p:spPr>
          <a:xfrm>
            <a:off x="318843" y="1789486"/>
            <a:ext cx="2047921" cy="515806"/>
          </a:xfrm>
          <a:prstGeom prst="wedgeRoundRectCallout">
            <a:avLst>
              <a:gd name="adj1" fmla="val -20052"/>
              <a:gd name="adj2" fmla="val 201889"/>
              <a:gd name="adj3" fmla="val 16667"/>
            </a:avLst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What did he say?</a:t>
            </a:r>
            <a:endParaRPr lang="ar-SA" sz="1600" b="1" dirty="0"/>
          </a:p>
        </p:txBody>
      </p:sp>
      <p:sp>
        <p:nvSpPr>
          <p:cNvPr id="69" name="فقاعة الكلام: مستطيلة مستديرة الزوايا 68">
            <a:extLst>
              <a:ext uri="{FF2B5EF4-FFF2-40B4-BE49-F238E27FC236}">
                <a16:creationId xmlns:a16="http://schemas.microsoft.com/office/drawing/2014/main" xmlns="" id="{1E7A6EBD-10DE-4B88-BB42-6A92F2BE0F8B}"/>
              </a:ext>
            </a:extLst>
          </p:cNvPr>
          <p:cNvSpPr/>
          <p:nvPr/>
        </p:nvSpPr>
        <p:spPr>
          <a:xfrm>
            <a:off x="2735533" y="2129607"/>
            <a:ext cx="3328378" cy="735759"/>
          </a:xfrm>
          <a:prstGeom prst="wedgeRoundRectCallout">
            <a:avLst>
              <a:gd name="adj1" fmla="val -37589"/>
              <a:gd name="adj2" fmla="val 113666"/>
              <a:gd name="adj3" fmla="val 16667"/>
            </a:avLst>
          </a:prstGeom>
          <a:solidFill>
            <a:schemeClr val="accent3">
              <a:lumMod val="75000"/>
            </a:schemeClr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He said (that) </a:t>
            </a:r>
            <a:r>
              <a:rPr lang="en-US" sz="1600" b="1" u="sng" dirty="0">
                <a:solidFill>
                  <a:srgbClr val="FFFF00"/>
                </a:solidFill>
              </a:rPr>
              <a:t>he </a:t>
            </a:r>
            <a:r>
              <a:rPr lang="en-US" sz="1600" b="1" dirty="0">
                <a:solidFill>
                  <a:srgbClr val="FFFF00"/>
                </a:solidFill>
              </a:rPr>
              <a:t> </a:t>
            </a:r>
            <a:r>
              <a:rPr lang="en-US" sz="1600" b="1" u="sng" dirty="0">
                <a:solidFill>
                  <a:srgbClr val="92D050"/>
                </a:solidFill>
              </a:rPr>
              <a:t>was</a:t>
            </a:r>
            <a:r>
              <a:rPr lang="en-US" sz="1600" b="1" dirty="0"/>
              <a:t> driving a car </a:t>
            </a:r>
            <a:r>
              <a:rPr lang="en-US" sz="1600" b="1" u="sng" dirty="0"/>
              <a:t>then</a:t>
            </a:r>
            <a:r>
              <a:rPr lang="en-US" sz="1600" b="1" dirty="0"/>
              <a:t>..</a:t>
            </a:r>
            <a:endParaRPr lang="ar-SA" sz="1600" b="1" dirty="0"/>
          </a:p>
        </p:txBody>
      </p:sp>
      <p:pic>
        <p:nvPicPr>
          <p:cNvPr id="1026" name="Picture 2" descr="Senior Man is Driving a Car clipart">
            <a:extLst>
              <a:ext uri="{FF2B5EF4-FFF2-40B4-BE49-F238E27FC236}">
                <a16:creationId xmlns:a16="http://schemas.microsoft.com/office/drawing/2014/main" xmlns="" id="{8F823362-8712-8459-F6FB-B869637FC4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4456" y="2358571"/>
            <a:ext cx="3229430" cy="1770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فقاعة التفكير: على شكل سحابة 1">
            <a:extLst>
              <a:ext uri="{FF2B5EF4-FFF2-40B4-BE49-F238E27FC236}">
                <a16:creationId xmlns:a16="http://schemas.microsoft.com/office/drawing/2014/main" xmlns="" id="{D7BAA434-D707-3112-827A-FB848FB002A9}"/>
              </a:ext>
            </a:extLst>
          </p:cNvPr>
          <p:cNvSpPr/>
          <p:nvPr/>
        </p:nvSpPr>
        <p:spPr>
          <a:xfrm>
            <a:off x="4586514" y="805541"/>
            <a:ext cx="3831772" cy="1045029"/>
          </a:xfrm>
          <a:prstGeom prst="cloudCallout">
            <a:avLst>
              <a:gd name="adj1" fmla="val 10844"/>
              <a:gd name="adj2" fmla="val 88454"/>
            </a:avLst>
          </a:prstGeom>
          <a:solidFill>
            <a:srgbClr val="C8587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ar-SA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  <a:sym typeface="Arial"/>
              </a:rPr>
              <a:t>“I </a:t>
            </a:r>
            <a:r>
              <a:rPr kumimoji="0" lang="en-US" altLang="ar-SA" sz="1800" b="1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  <a:sym typeface="Arial"/>
              </a:rPr>
              <a:t>am driving </a:t>
            </a:r>
            <a:r>
              <a:rPr kumimoji="0" lang="en-US" altLang="ar-SA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  <a:sym typeface="Arial"/>
              </a:rPr>
              <a:t>a car </a:t>
            </a:r>
            <a:r>
              <a:rPr kumimoji="0" lang="en-US" altLang="ar-SA" sz="1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  <a:sym typeface="Arial"/>
              </a:rPr>
              <a:t>at the moment</a:t>
            </a:r>
            <a:r>
              <a:rPr kumimoji="0" lang="en-US" altLang="ar-SA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  <a:sym typeface="Arial"/>
              </a:rPr>
              <a:t>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uiExpand="1" build="p"/>
      <p:bldP spid="65" grpId="0" animBg="1"/>
      <p:bldP spid="66" grpId="0" uiExpand="1" build="p"/>
      <p:bldP spid="68" grpId="0" animBg="1"/>
      <p:bldP spid="69" grpId="0" animBg="1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15" descr="http://www.sylviarimm.com/images/clip_image002_0066.png">
            <a:extLst>
              <a:ext uri="{FF2B5EF4-FFF2-40B4-BE49-F238E27FC236}">
                <a16:creationId xmlns:a16="http://schemas.microsoft.com/office/drawing/2014/main" xmlns="" id="{8917CB30-D844-40C4-8196-9C02D53536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780" y="3096111"/>
            <a:ext cx="2867486" cy="196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مربع نص 17">
            <a:extLst>
              <a:ext uri="{FF2B5EF4-FFF2-40B4-BE49-F238E27FC236}">
                <a16:creationId xmlns:a16="http://schemas.microsoft.com/office/drawing/2014/main" xmlns="" id="{7C360533-43D0-449D-B242-7659D8D46318}"/>
              </a:ext>
            </a:extLst>
          </p:cNvPr>
          <p:cNvSpPr txBox="1"/>
          <p:nvPr/>
        </p:nvSpPr>
        <p:spPr>
          <a:xfrm>
            <a:off x="2374915" y="291454"/>
            <a:ext cx="1720392" cy="400110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Past Simple</a:t>
            </a:r>
          </a:p>
        </p:txBody>
      </p:sp>
      <p:sp>
        <p:nvSpPr>
          <p:cNvPr id="65" name="سهم: لليمين 64">
            <a:extLst>
              <a:ext uri="{FF2B5EF4-FFF2-40B4-BE49-F238E27FC236}">
                <a16:creationId xmlns:a16="http://schemas.microsoft.com/office/drawing/2014/main" xmlns="" id="{9A9F1614-A1EF-4009-80D9-27FFA95DBEF3}"/>
              </a:ext>
            </a:extLst>
          </p:cNvPr>
          <p:cNvSpPr/>
          <p:nvPr/>
        </p:nvSpPr>
        <p:spPr>
          <a:xfrm>
            <a:off x="3993472" y="399176"/>
            <a:ext cx="692088" cy="184666"/>
          </a:xfrm>
          <a:prstGeom prst="rightArrow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60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6" name="مربع نص 17">
            <a:extLst>
              <a:ext uri="{FF2B5EF4-FFF2-40B4-BE49-F238E27FC236}">
                <a16:creationId xmlns:a16="http://schemas.microsoft.com/office/drawing/2014/main" xmlns="" id="{EAD5E019-92EF-4D19-8003-C94B522ABECF}"/>
              </a:ext>
            </a:extLst>
          </p:cNvPr>
          <p:cNvSpPr txBox="1"/>
          <p:nvPr/>
        </p:nvSpPr>
        <p:spPr>
          <a:xfrm>
            <a:off x="4685560" y="298823"/>
            <a:ext cx="2607534" cy="400110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Past Perfect</a:t>
            </a:r>
          </a:p>
        </p:txBody>
      </p:sp>
      <p:sp>
        <p:nvSpPr>
          <p:cNvPr id="68" name="فقاعة الكلام: مستطيلة مستديرة الزوايا 67">
            <a:extLst>
              <a:ext uri="{FF2B5EF4-FFF2-40B4-BE49-F238E27FC236}">
                <a16:creationId xmlns:a16="http://schemas.microsoft.com/office/drawing/2014/main" xmlns="" id="{52C96F78-D0E5-4045-BE32-6B416F9C6611}"/>
              </a:ext>
            </a:extLst>
          </p:cNvPr>
          <p:cNvSpPr/>
          <p:nvPr/>
        </p:nvSpPr>
        <p:spPr>
          <a:xfrm>
            <a:off x="318843" y="1789486"/>
            <a:ext cx="2047921" cy="515806"/>
          </a:xfrm>
          <a:prstGeom prst="wedgeRoundRectCallout">
            <a:avLst>
              <a:gd name="adj1" fmla="val -20052"/>
              <a:gd name="adj2" fmla="val 201889"/>
              <a:gd name="adj3" fmla="val 16667"/>
            </a:avLst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What did she say?</a:t>
            </a:r>
            <a:endParaRPr lang="ar-SA" sz="1600" b="1" dirty="0"/>
          </a:p>
        </p:txBody>
      </p:sp>
      <p:sp>
        <p:nvSpPr>
          <p:cNvPr id="69" name="فقاعة الكلام: مستطيلة مستديرة الزوايا 68">
            <a:extLst>
              <a:ext uri="{FF2B5EF4-FFF2-40B4-BE49-F238E27FC236}">
                <a16:creationId xmlns:a16="http://schemas.microsoft.com/office/drawing/2014/main" xmlns="" id="{1E7A6EBD-10DE-4B88-BB42-6A92F2BE0F8B}"/>
              </a:ext>
            </a:extLst>
          </p:cNvPr>
          <p:cNvSpPr/>
          <p:nvPr/>
        </p:nvSpPr>
        <p:spPr>
          <a:xfrm>
            <a:off x="2794252" y="2047389"/>
            <a:ext cx="3328378" cy="817977"/>
          </a:xfrm>
          <a:prstGeom prst="wedgeRoundRectCallout">
            <a:avLst>
              <a:gd name="adj1" fmla="val -37589"/>
              <a:gd name="adj2" fmla="val 113666"/>
              <a:gd name="adj3" fmla="val 16667"/>
            </a:avLst>
          </a:prstGeom>
          <a:solidFill>
            <a:schemeClr val="accent3">
              <a:lumMod val="75000"/>
            </a:schemeClr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1600" b="1" dirty="0"/>
          </a:p>
          <a:p>
            <a:pPr algn="ctr"/>
            <a:r>
              <a:rPr lang="en-US" sz="1600" b="1" dirty="0"/>
              <a:t>She said (that) </a:t>
            </a:r>
            <a:r>
              <a:rPr lang="en-US" sz="1600" b="1" u="sng" dirty="0">
                <a:solidFill>
                  <a:srgbClr val="FFFF00"/>
                </a:solidFill>
              </a:rPr>
              <a:t>she </a:t>
            </a:r>
            <a:r>
              <a:rPr lang="en-US" sz="1600" b="1" dirty="0">
                <a:solidFill>
                  <a:srgbClr val="FFFF00"/>
                </a:solidFill>
              </a:rPr>
              <a:t> </a:t>
            </a:r>
            <a:r>
              <a:rPr lang="en-US" sz="1600" b="1" u="sng" dirty="0">
                <a:solidFill>
                  <a:srgbClr val="92D050"/>
                </a:solidFill>
              </a:rPr>
              <a:t>had</a:t>
            </a:r>
            <a:r>
              <a:rPr lang="en-US" sz="1600" b="1" dirty="0">
                <a:solidFill>
                  <a:srgbClr val="FFFF00"/>
                </a:solidFill>
              </a:rPr>
              <a:t> </a:t>
            </a:r>
            <a:r>
              <a:rPr lang="en-US" sz="1600" b="1" u="sng" dirty="0">
                <a:solidFill>
                  <a:srgbClr val="92D050"/>
                </a:solidFill>
              </a:rPr>
              <a:t>bought</a:t>
            </a:r>
            <a:r>
              <a:rPr lang="en-US" sz="1600" b="1" dirty="0"/>
              <a:t> a new car </a:t>
            </a:r>
            <a:r>
              <a:rPr lang="en-US" sz="1600" b="1" u="sng" dirty="0"/>
              <a:t>the month before</a:t>
            </a:r>
            <a:r>
              <a:rPr lang="en-US" sz="1600" b="1" dirty="0"/>
              <a:t>.</a:t>
            </a:r>
          </a:p>
          <a:p>
            <a:pPr algn="ctr"/>
            <a:endParaRPr lang="ar-SA" sz="1600" b="1" dirty="0"/>
          </a:p>
        </p:txBody>
      </p:sp>
      <p:pic>
        <p:nvPicPr>
          <p:cNvPr id="2054" name="Picture 6" descr="Free Convertible Car Cliparts, Download Free Clip Art, Free Clip Art on  Clipart Library">
            <a:extLst>
              <a:ext uri="{FF2B5EF4-FFF2-40B4-BE49-F238E27FC236}">
                <a16:creationId xmlns:a16="http://schemas.microsoft.com/office/drawing/2014/main" xmlns="" id="{4CA00816-9EBC-4E27-9182-CE62B5EF5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85560" y="2456377"/>
            <a:ext cx="48768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فقاعة التفكير: على شكل سحابة 9">
            <a:extLst>
              <a:ext uri="{FF2B5EF4-FFF2-40B4-BE49-F238E27FC236}">
                <a16:creationId xmlns:a16="http://schemas.microsoft.com/office/drawing/2014/main" xmlns="" id="{589964F8-B8A2-F9DE-2755-E870A53C9F37}"/>
              </a:ext>
            </a:extLst>
          </p:cNvPr>
          <p:cNvSpPr/>
          <p:nvPr/>
        </p:nvSpPr>
        <p:spPr>
          <a:xfrm>
            <a:off x="4782456" y="805541"/>
            <a:ext cx="3831772" cy="1045029"/>
          </a:xfrm>
          <a:prstGeom prst="cloudCallout">
            <a:avLst>
              <a:gd name="adj1" fmla="val 16147"/>
              <a:gd name="adj2" fmla="val 100954"/>
            </a:avLst>
          </a:prstGeom>
          <a:solidFill>
            <a:srgbClr val="C8587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/>
            <a:r>
              <a:rPr lang="en-US" altLang="ar-SA" sz="1800" dirty="0">
                <a:solidFill>
                  <a:srgbClr val="FFFFFF"/>
                </a:solidFill>
                <a:latin typeface="Arial Narrow" panose="020B0606020202030204" pitchFamily="34" charset="0"/>
              </a:rPr>
              <a:t>“I </a:t>
            </a:r>
            <a:r>
              <a:rPr lang="en-US" altLang="ar-SA" sz="1800" b="1" u="sng" dirty="0">
                <a:solidFill>
                  <a:srgbClr val="FFFFFF"/>
                </a:solidFill>
                <a:latin typeface="Arial Narrow" panose="020B0606020202030204" pitchFamily="34" charset="0"/>
              </a:rPr>
              <a:t>bought</a:t>
            </a:r>
            <a:r>
              <a:rPr lang="en-US" altLang="ar-SA" sz="1800" dirty="0">
                <a:solidFill>
                  <a:srgbClr val="FFFFFF"/>
                </a:solidFill>
                <a:latin typeface="Arial Narrow" panose="020B0606020202030204" pitchFamily="34" charset="0"/>
              </a:rPr>
              <a:t> a new car </a:t>
            </a:r>
            <a:r>
              <a:rPr lang="en-US" altLang="ar-SA" sz="1800" u="sng" dirty="0">
                <a:solidFill>
                  <a:srgbClr val="FFFFFF"/>
                </a:solidFill>
                <a:latin typeface="Arial Narrow" panose="020B0606020202030204" pitchFamily="34" charset="0"/>
              </a:rPr>
              <a:t>last month</a:t>
            </a:r>
            <a:r>
              <a:rPr lang="en-US" altLang="ar-SA" sz="1800" dirty="0">
                <a:solidFill>
                  <a:srgbClr val="FFFFFF"/>
                </a:solidFill>
                <a:latin typeface="Arial Narrow" panose="020B0606020202030204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29471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uiExpand="1" build="p"/>
      <p:bldP spid="65" grpId="0" animBg="1"/>
      <p:bldP spid="66" grpId="0" uiExpand="1" build="p"/>
      <p:bldP spid="68" grpId="0" animBg="1"/>
      <p:bldP spid="6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15" descr="http://www.sylviarimm.com/images/clip_image002_0066.png">
            <a:extLst>
              <a:ext uri="{FF2B5EF4-FFF2-40B4-BE49-F238E27FC236}">
                <a16:creationId xmlns:a16="http://schemas.microsoft.com/office/drawing/2014/main" xmlns="" id="{8917CB30-D844-40C4-8196-9C02D53536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780" y="3096111"/>
            <a:ext cx="2867486" cy="196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مربع نص 17">
            <a:extLst>
              <a:ext uri="{FF2B5EF4-FFF2-40B4-BE49-F238E27FC236}">
                <a16:creationId xmlns:a16="http://schemas.microsoft.com/office/drawing/2014/main" xmlns="" id="{7C360533-43D0-449D-B242-7659D8D46318}"/>
              </a:ext>
            </a:extLst>
          </p:cNvPr>
          <p:cNvSpPr txBox="1"/>
          <p:nvPr/>
        </p:nvSpPr>
        <p:spPr>
          <a:xfrm>
            <a:off x="1935332" y="291454"/>
            <a:ext cx="2159975" cy="400110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Present Perfect</a:t>
            </a:r>
          </a:p>
        </p:txBody>
      </p:sp>
      <p:sp>
        <p:nvSpPr>
          <p:cNvPr id="65" name="سهم: لليمين 64">
            <a:extLst>
              <a:ext uri="{FF2B5EF4-FFF2-40B4-BE49-F238E27FC236}">
                <a16:creationId xmlns:a16="http://schemas.microsoft.com/office/drawing/2014/main" xmlns="" id="{9A9F1614-A1EF-4009-80D9-27FFA95DBEF3}"/>
              </a:ext>
            </a:extLst>
          </p:cNvPr>
          <p:cNvSpPr/>
          <p:nvPr/>
        </p:nvSpPr>
        <p:spPr>
          <a:xfrm>
            <a:off x="3993472" y="399176"/>
            <a:ext cx="692088" cy="184666"/>
          </a:xfrm>
          <a:prstGeom prst="rightArrow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60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6" name="مربع نص 17">
            <a:extLst>
              <a:ext uri="{FF2B5EF4-FFF2-40B4-BE49-F238E27FC236}">
                <a16:creationId xmlns:a16="http://schemas.microsoft.com/office/drawing/2014/main" xmlns="" id="{EAD5E019-92EF-4D19-8003-C94B522ABECF}"/>
              </a:ext>
            </a:extLst>
          </p:cNvPr>
          <p:cNvSpPr txBox="1"/>
          <p:nvPr/>
        </p:nvSpPr>
        <p:spPr>
          <a:xfrm>
            <a:off x="4685560" y="298823"/>
            <a:ext cx="2607534" cy="400110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Past Perfect</a:t>
            </a:r>
          </a:p>
        </p:txBody>
      </p:sp>
      <p:sp>
        <p:nvSpPr>
          <p:cNvPr id="67" name="AutoShape 4">
            <a:extLst>
              <a:ext uri="{FF2B5EF4-FFF2-40B4-BE49-F238E27FC236}">
                <a16:creationId xmlns:a16="http://schemas.microsoft.com/office/drawing/2014/main" xmlns="" id="{0AE9334D-8BCA-4EE9-8F6B-7A8EA41B02D2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954173" y="960498"/>
            <a:ext cx="3328379" cy="622226"/>
          </a:xfrm>
          <a:prstGeom prst="wedgeRoundRectCallout">
            <a:avLst>
              <a:gd name="adj1" fmla="val -40163"/>
              <a:gd name="adj2" fmla="val 165537"/>
              <a:gd name="adj3" fmla="val 16667"/>
            </a:avLst>
          </a:prstGeom>
          <a:solidFill>
            <a:schemeClr val="accent4">
              <a:lumMod val="75000"/>
            </a:schemeClr>
          </a:solidFill>
          <a:ln>
            <a:solidFill>
              <a:srgbClr val="FFFFFF"/>
            </a:solidFill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ar-SA" sz="400" dirty="0">
              <a:latin typeface="Arial Narrow" panose="020B0606020202030204" pitchFamily="34" charset="0"/>
            </a:endParaRPr>
          </a:p>
          <a:p>
            <a:pPr algn="ctr" eaLnBrk="1" hangingPunct="1"/>
            <a:r>
              <a:rPr lang="en-US" altLang="ar-SA" sz="1800" dirty="0">
                <a:solidFill>
                  <a:srgbClr val="FFFFFF"/>
                </a:solidFill>
                <a:latin typeface="Arial Narrow" panose="020B0606020202030204" pitchFamily="34" charset="0"/>
              </a:rPr>
              <a:t>“I </a:t>
            </a:r>
            <a:r>
              <a:rPr lang="en-US" altLang="ar-SA" sz="1800" b="1" u="sng" dirty="0">
                <a:solidFill>
                  <a:srgbClr val="FFFFFF"/>
                </a:solidFill>
                <a:latin typeface="Arial Narrow" panose="020B0606020202030204" pitchFamily="34" charset="0"/>
              </a:rPr>
              <a:t>have won </a:t>
            </a:r>
            <a:r>
              <a:rPr lang="en-US" altLang="ar-SA" sz="1800" dirty="0">
                <a:solidFill>
                  <a:srgbClr val="FFFFFF"/>
                </a:solidFill>
                <a:latin typeface="Arial Narrow" panose="020B0606020202030204" pitchFamily="34" charset="0"/>
              </a:rPr>
              <a:t>the competition”</a:t>
            </a:r>
          </a:p>
        </p:txBody>
      </p:sp>
      <p:sp>
        <p:nvSpPr>
          <p:cNvPr id="68" name="فقاعة الكلام: مستطيلة مستديرة الزوايا 67">
            <a:extLst>
              <a:ext uri="{FF2B5EF4-FFF2-40B4-BE49-F238E27FC236}">
                <a16:creationId xmlns:a16="http://schemas.microsoft.com/office/drawing/2014/main" xmlns="" id="{52C96F78-D0E5-4045-BE32-6B416F9C6611}"/>
              </a:ext>
            </a:extLst>
          </p:cNvPr>
          <p:cNvSpPr/>
          <p:nvPr/>
        </p:nvSpPr>
        <p:spPr>
          <a:xfrm>
            <a:off x="318843" y="1789486"/>
            <a:ext cx="2047921" cy="515806"/>
          </a:xfrm>
          <a:prstGeom prst="wedgeRoundRectCallout">
            <a:avLst>
              <a:gd name="adj1" fmla="val -20052"/>
              <a:gd name="adj2" fmla="val 201889"/>
              <a:gd name="adj3" fmla="val 16667"/>
            </a:avLst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What did he say?</a:t>
            </a:r>
            <a:endParaRPr lang="ar-SA" sz="1600" b="1" dirty="0"/>
          </a:p>
        </p:txBody>
      </p:sp>
      <p:sp>
        <p:nvSpPr>
          <p:cNvPr id="69" name="فقاعة الكلام: مستطيلة مستديرة الزوايا 68">
            <a:extLst>
              <a:ext uri="{FF2B5EF4-FFF2-40B4-BE49-F238E27FC236}">
                <a16:creationId xmlns:a16="http://schemas.microsoft.com/office/drawing/2014/main" xmlns="" id="{1E7A6EBD-10DE-4B88-BB42-6A92F2BE0F8B}"/>
              </a:ext>
            </a:extLst>
          </p:cNvPr>
          <p:cNvSpPr/>
          <p:nvPr/>
        </p:nvSpPr>
        <p:spPr>
          <a:xfrm>
            <a:off x="2794252" y="2047389"/>
            <a:ext cx="3328378" cy="817977"/>
          </a:xfrm>
          <a:prstGeom prst="wedgeRoundRectCallout">
            <a:avLst>
              <a:gd name="adj1" fmla="val -37589"/>
              <a:gd name="adj2" fmla="val 113666"/>
              <a:gd name="adj3" fmla="val 16667"/>
            </a:avLst>
          </a:prstGeom>
          <a:solidFill>
            <a:schemeClr val="accent3">
              <a:lumMod val="75000"/>
            </a:schemeClr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100" b="1" dirty="0"/>
          </a:p>
          <a:p>
            <a:pPr algn="ctr"/>
            <a:r>
              <a:rPr lang="en-US" sz="1600" b="1" dirty="0"/>
              <a:t>He said (that) </a:t>
            </a:r>
            <a:r>
              <a:rPr lang="en-US" sz="1600" b="1" u="sng" dirty="0">
                <a:solidFill>
                  <a:srgbClr val="FFFF00"/>
                </a:solidFill>
              </a:rPr>
              <a:t>he </a:t>
            </a:r>
            <a:r>
              <a:rPr lang="en-US" sz="1600" b="1" dirty="0">
                <a:solidFill>
                  <a:srgbClr val="FFFF00"/>
                </a:solidFill>
              </a:rPr>
              <a:t> </a:t>
            </a:r>
            <a:r>
              <a:rPr lang="en-US" sz="1600" b="1" u="sng" dirty="0">
                <a:solidFill>
                  <a:srgbClr val="92D050"/>
                </a:solidFill>
              </a:rPr>
              <a:t>had</a:t>
            </a:r>
            <a:r>
              <a:rPr lang="en-US" sz="1600" b="1" dirty="0">
                <a:solidFill>
                  <a:srgbClr val="FFFF00"/>
                </a:solidFill>
              </a:rPr>
              <a:t> </a:t>
            </a:r>
            <a:r>
              <a:rPr lang="en-US" sz="1600" b="1" u="sng" dirty="0">
                <a:solidFill>
                  <a:srgbClr val="92D050"/>
                </a:solidFill>
              </a:rPr>
              <a:t>won</a:t>
            </a:r>
            <a:r>
              <a:rPr lang="en-US" sz="1600" b="1" dirty="0"/>
              <a:t> the competition.</a:t>
            </a:r>
            <a:endParaRPr lang="ar-SA" sz="1600" b="1" dirty="0"/>
          </a:p>
        </p:txBody>
      </p:sp>
      <p:pic>
        <p:nvPicPr>
          <p:cNvPr id="10" name="Рисунок 4" descr="C:\Users\Irina\Desktop\Cartoon-Clipart-Free-26.gif">
            <a:extLst>
              <a:ext uri="{FF2B5EF4-FFF2-40B4-BE49-F238E27FC236}">
                <a16:creationId xmlns:a16="http://schemas.microsoft.com/office/drawing/2014/main" xmlns="" id="{032ABC5E-ED8F-44C7-A0DA-4D1BE9E0A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1" t="4250" r="20000" b="5000"/>
          <a:stretch>
            <a:fillRect/>
          </a:stretch>
        </p:blipFill>
        <p:spPr bwMode="auto">
          <a:xfrm>
            <a:off x="6426932" y="1814838"/>
            <a:ext cx="2317574" cy="3029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8955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uiExpand="1" build="p"/>
      <p:bldP spid="65" grpId="0" animBg="1"/>
      <p:bldP spid="66" grpId="0" uiExpand="1" build="p"/>
      <p:bldP spid="67" grpId="0" animBg="1"/>
      <p:bldP spid="68" grpId="0" animBg="1"/>
      <p:bldP spid="6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15" descr="http://www.sylviarimm.com/images/clip_image002_0066.png">
            <a:extLst>
              <a:ext uri="{FF2B5EF4-FFF2-40B4-BE49-F238E27FC236}">
                <a16:creationId xmlns:a16="http://schemas.microsoft.com/office/drawing/2014/main" xmlns="" id="{8917CB30-D844-40C4-8196-9C02D53536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780" y="3096111"/>
            <a:ext cx="2867486" cy="196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مربع نص 17">
            <a:extLst>
              <a:ext uri="{FF2B5EF4-FFF2-40B4-BE49-F238E27FC236}">
                <a16:creationId xmlns:a16="http://schemas.microsoft.com/office/drawing/2014/main" xmlns="" id="{7C360533-43D0-449D-B242-7659D8D46318}"/>
              </a:ext>
            </a:extLst>
          </p:cNvPr>
          <p:cNvSpPr txBox="1"/>
          <p:nvPr/>
        </p:nvSpPr>
        <p:spPr>
          <a:xfrm>
            <a:off x="2366764" y="279577"/>
            <a:ext cx="1642369" cy="400110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Modal ( will)</a:t>
            </a:r>
          </a:p>
        </p:txBody>
      </p:sp>
      <p:sp>
        <p:nvSpPr>
          <p:cNvPr id="65" name="سهم: لليمين 64">
            <a:extLst>
              <a:ext uri="{FF2B5EF4-FFF2-40B4-BE49-F238E27FC236}">
                <a16:creationId xmlns:a16="http://schemas.microsoft.com/office/drawing/2014/main" xmlns="" id="{9A9F1614-A1EF-4009-80D9-27FFA95DBEF3}"/>
              </a:ext>
            </a:extLst>
          </p:cNvPr>
          <p:cNvSpPr/>
          <p:nvPr/>
        </p:nvSpPr>
        <p:spPr>
          <a:xfrm>
            <a:off x="3993472" y="399176"/>
            <a:ext cx="692088" cy="184666"/>
          </a:xfrm>
          <a:prstGeom prst="rightArrow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60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6" name="مربع نص 17">
            <a:extLst>
              <a:ext uri="{FF2B5EF4-FFF2-40B4-BE49-F238E27FC236}">
                <a16:creationId xmlns:a16="http://schemas.microsoft.com/office/drawing/2014/main" xmlns="" id="{EAD5E019-92EF-4D19-8003-C94B522ABECF}"/>
              </a:ext>
            </a:extLst>
          </p:cNvPr>
          <p:cNvSpPr txBox="1"/>
          <p:nvPr/>
        </p:nvSpPr>
        <p:spPr>
          <a:xfrm>
            <a:off x="4685560" y="298823"/>
            <a:ext cx="2607534" cy="400110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would</a:t>
            </a:r>
          </a:p>
        </p:txBody>
      </p:sp>
      <p:sp>
        <p:nvSpPr>
          <p:cNvPr id="67" name="AutoShape 4">
            <a:extLst>
              <a:ext uri="{FF2B5EF4-FFF2-40B4-BE49-F238E27FC236}">
                <a16:creationId xmlns:a16="http://schemas.microsoft.com/office/drawing/2014/main" xmlns="" id="{0AE9334D-8BCA-4EE9-8F6B-7A8EA41B02D2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954173" y="960498"/>
            <a:ext cx="3328379" cy="622226"/>
          </a:xfrm>
          <a:prstGeom prst="wedgeRoundRectCallout">
            <a:avLst>
              <a:gd name="adj1" fmla="val -40163"/>
              <a:gd name="adj2" fmla="val 165537"/>
              <a:gd name="adj3" fmla="val 16667"/>
            </a:avLst>
          </a:prstGeom>
          <a:solidFill>
            <a:schemeClr val="accent4">
              <a:lumMod val="75000"/>
            </a:schemeClr>
          </a:solidFill>
          <a:ln>
            <a:solidFill>
              <a:srgbClr val="FFFFFF"/>
            </a:solidFill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ar-SA" sz="400" dirty="0">
              <a:latin typeface="Arial Narrow" panose="020B0606020202030204" pitchFamily="34" charset="0"/>
            </a:endParaRPr>
          </a:p>
          <a:p>
            <a:pPr algn="ctr" eaLnBrk="1" hangingPunct="1"/>
            <a:r>
              <a:rPr lang="en-US" altLang="ar-SA" sz="1800" dirty="0">
                <a:solidFill>
                  <a:srgbClr val="FFFFFF"/>
                </a:solidFill>
                <a:latin typeface="Arial Narrow" panose="020B0606020202030204" pitchFamily="34" charset="0"/>
              </a:rPr>
              <a:t>“I </a:t>
            </a:r>
            <a:r>
              <a:rPr lang="en-US" altLang="ar-SA" sz="1800" b="1" u="sng" dirty="0">
                <a:solidFill>
                  <a:srgbClr val="FFFFFF"/>
                </a:solidFill>
                <a:latin typeface="Arial Narrow" panose="020B0606020202030204" pitchFamily="34" charset="0"/>
              </a:rPr>
              <a:t>will</a:t>
            </a:r>
            <a:r>
              <a:rPr lang="en-US" altLang="ar-SA" sz="1800" dirty="0">
                <a:solidFill>
                  <a:srgbClr val="FFFFFF"/>
                </a:solidFill>
                <a:latin typeface="Arial Narrow" panose="020B0606020202030204" pitchFamily="34" charset="0"/>
              </a:rPr>
              <a:t> go to bed early today”</a:t>
            </a:r>
          </a:p>
        </p:txBody>
      </p:sp>
      <p:sp>
        <p:nvSpPr>
          <p:cNvPr id="68" name="فقاعة الكلام: مستطيلة مستديرة الزوايا 67">
            <a:extLst>
              <a:ext uri="{FF2B5EF4-FFF2-40B4-BE49-F238E27FC236}">
                <a16:creationId xmlns:a16="http://schemas.microsoft.com/office/drawing/2014/main" xmlns="" id="{52C96F78-D0E5-4045-BE32-6B416F9C6611}"/>
              </a:ext>
            </a:extLst>
          </p:cNvPr>
          <p:cNvSpPr/>
          <p:nvPr/>
        </p:nvSpPr>
        <p:spPr>
          <a:xfrm>
            <a:off x="318843" y="1789486"/>
            <a:ext cx="2047921" cy="515806"/>
          </a:xfrm>
          <a:prstGeom prst="wedgeRoundRectCallout">
            <a:avLst>
              <a:gd name="adj1" fmla="val -20052"/>
              <a:gd name="adj2" fmla="val 201889"/>
              <a:gd name="adj3" fmla="val 16667"/>
            </a:avLst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What did he say?</a:t>
            </a:r>
            <a:endParaRPr lang="ar-SA" sz="1600" b="1" dirty="0"/>
          </a:p>
        </p:txBody>
      </p:sp>
      <p:sp>
        <p:nvSpPr>
          <p:cNvPr id="69" name="فقاعة الكلام: مستطيلة مستديرة الزوايا 68">
            <a:extLst>
              <a:ext uri="{FF2B5EF4-FFF2-40B4-BE49-F238E27FC236}">
                <a16:creationId xmlns:a16="http://schemas.microsoft.com/office/drawing/2014/main" xmlns="" id="{1E7A6EBD-10DE-4B88-BB42-6A92F2BE0F8B}"/>
              </a:ext>
            </a:extLst>
          </p:cNvPr>
          <p:cNvSpPr/>
          <p:nvPr/>
        </p:nvSpPr>
        <p:spPr>
          <a:xfrm>
            <a:off x="2794252" y="2047389"/>
            <a:ext cx="3328378" cy="817977"/>
          </a:xfrm>
          <a:prstGeom prst="wedgeRoundRectCallout">
            <a:avLst>
              <a:gd name="adj1" fmla="val -37589"/>
              <a:gd name="adj2" fmla="val 113666"/>
              <a:gd name="adj3" fmla="val 16667"/>
            </a:avLst>
          </a:prstGeom>
          <a:solidFill>
            <a:schemeClr val="accent3">
              <a:lumMod val="75000"/>
            </a:schemeClr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100" b="1" dirty="0"/>
          </a:p>
          <a:p>
            <a:pPr algn="ctr"/>
            <a:r>
              <a:rPr lang="en-US" sz="1600" b="1" dirty="0"/>
              <a:t>he said (that) </a:t>
            </a:r>
            <a:r>
              <a:rPr lang="en-US" sz="1600" b="1" u="sng" dirty="0">
                <a:solidFill>
                  <a:srgbClr val="FFFF00"/>
                </a:solidFill>
              </a:rPr>
              <a:t>he </a:t>
            </a:r>
            <a:r>
              <a:rPr lang="en-US" sz="1600" b="1" dirty="0">
                <a:solidFill>
                  <a:srgbClr val="FFFF00"/>
                </a:solidFill>
              </a:rPr>
              <a:t> </a:t>
            </a:r>
            <a:r>
              <a:rPr lang="en-US" sz="1600" b="1" u="sng" dirty="0">
                <a:solidFill>
                  <a:srgbClr val="92D050"/>
                </a:solidFill>
              </a:rPr>
              <a:t>would</a:t>
            </a:r>
            <a:r>
              <a:rPr lang="en-US" sz="1600" b="1" dirty="0">
                <a:solidFill>
                  <a:srgbClr val="FFFF00"/>
                </a:solidFill>
              </a:rPr>
              <a:t> </a:t>
            </a:r>
            <a:r>
              <a:rPr lang="en-US" sz="1600" b="1" u="sng" dirty="0">
                <a:solidFill>
                  <a:srgbClr val="92D050"/>
                </a:solidFill>
              </a:rPr>
              <a:t>go</a:t>
            </a:r>
            <a:r>
              <a:rPr lang="en-US" sz="1600" b="1" dirty="0"/>
              <a:t> to bed early that day.</a:t>
            </a:r>
            <a:endParaRPr lang="ar-SA" sz="1600" b="1" dirty="0"/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2654DD76-7066-458A-8E33-31BF99A826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6166" y="2305332"/>
            <a:ext cx="3432345" cy="223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125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uiExpand="1" build="p"/>
      <p:bldP spid="65" grpId="0" animBg="1"/>
      <p:bldP spid="66" grpId="0" uiExpand="1" build="p"/>
      <p:bldP spid="67" grpId="0" animBg="1"/>
      <p:bldP spid="68" grpId="0" animBg="1"/>
      <p:bldP spid="6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15" descr="http://www.sylviarimm.com/images/clip_image002_0066.png">
            <a:extLst>
              <a:ext uri="{FF2B5EF4-FFF2-40B4-BE49-F238E27FC236}">
                <a16:creationId xmlns:a16="http://schemas.microsoft.com/office/drawing/2014/main" xmlns="" id="{8917CB30-D844-40C4-8196-9C02D53536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780" y="3096111"/>
            <a:ext cx="2867486" cy="196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مربع نص 17">
            <a:extLst>
              <a:ext uri="{FF2B5EF4-FFF2-40B4-BE49-F238E27FC236}">
                <a16:creationId xmlns:a16="http://schemas.microsoft.com/office/drawing/2014/main" xmlns="" id="{7C360533-43D0-449D-B242-7659D8D46318}"/>
              </a:ext>
            </a:extLst>
          </p:cNvPr>
          <p:cNvSpPr txBox="1"/>
          <p:nvPr/>
        </p:nvSpPr>
        <p:spPr>
          <a:xfrm>
            <a:off x="2319172" y="282317"/>
            <a:ext cx="1922881" cy="400110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Modal ( can)</a:t>
            </a:r>
          </a:p>
        </p:txBody>
      </p:sp>
      <p:sp>
        <p:nvSpPr>
          <p:cNvPr id="65" name="سهم: لليمين 64">
            <a:extLst>
              <a:ext uri="{FF2B5EF4-FFF2-40B4-BE49-F238E27FC236}">
                <a16:creationId xmlns:a16="http://schemas.microsoft.com/office/drawing/2014/main" xmlns="" id="{9A9F1614-A1EF-4009-80D9-27FFA95DBEF3}"/>
              </a:ext>
            </a:extLst>
          </p:cNvPr>
          <p:cNvSpPr/>
          <p:nvPr/>
        </p:nvSpPr>
        <p:spPr>
          <a:xfrm>
            <a:off x="3993472" y="399176"/>
            <a:ext cx="692088" cy="184666"/>
          </a:xfrm>
          <a:prstGeom prst="rightArrow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60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6" name="مربع نص 17">
            <a:extLst>
              <a:ext uri="{FF2B5EF4-FFF2-40B4-BE49-F238E27FC236}">
                <a16:creationId xmlns:a16="http://schemas.microsoft.com/office/drawing/2014/main" xmlns="" id="{EAD5E019-92EF-4D19-8003-C94B522ABECF}"/>
              </a:ext>
            </a:extLst>
          </p:cNvPr>
          <p:cNvSpPr txBox="1"/>
          <p:nvPr/>
        </p:nvSpPr>
        <p:spPr>
          <a:xfrm>
            <a:off x="4685560" y="298823"/>
            <a:ext cx="2607534" cy="400110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could</a:t>
            </a:r>
          </a:p>
        </p:txBody>
      </p:sp>
      <p:sp>
        <p:nvSpPr>
          <p:cNvPr id="67" name="AutoShape 4">
            <a:extLst>
              <a:ext uri="{FF2B5EF4-FFF2-40B4-BE49-F238E27FC236}">
                <a16:creationId xmlns:a16="http://schemas.microsoft.com/office/drawing/2014/main" xmlns="" id="{0AE9334D-8BCA-4EE9-8F6B-7A8EA41B02D2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4242051" y="955930"/>
            <a:ext cx="3051042" cy="622226"/>
          </a:xfrm>
          <a:prstGeom prst="wedgeRoundRectCallout">
            <a:avLst>
              <a:gd name="adj1" fmla="val -29688"/>
              <a:gd name="adj2" fmla="val 171244"/>
              <a:gd name="adj3" fmla="val 16667"/>
            </a:avLst>
          </a:prstGeom>
          <a:solidFill>
            <a:schemeClr val="accent4">
              <a:lumMod val="75000"/>
            </a:schemeClr>
          </a:solidFill>
          <a:ln>
            <a:solidFill>
              <a:srgbClr val="FFFFFF"/>
            </a:solidFill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ar-SA" sz="400" dirty="0">
              <a:latin typeface="Arial Narrow" panose="020B0606020202030204" pitchFamily="34" charset="0"/>
            </a:endParaRPr>
          </a:p>
          <a:p>
            <a:pPr algn="ctr" eaLnBrk="1" hangingPunct="1"/>
            <a:r>
              <a:rPr lang="en-US" altLang="ar-SA" sz="1800" dirty="0">
                <a:solidFill>
                  <a:srgbClr val="FFFFFF"/>
                </a:solidFill>
                <a:latin typeface="Arial Narrow" panose="020B0606020202030204" pitchFamily="34" charset="0"/>
              </a:rPr>
              <a:t>"I can teach English online."</a:t>
            </a:r>
          </a:p>
        </p:txBody>
      </p:sp>
      <p:sp>
        <p:nvSpPr>
          <p:cNvPr id="68" name="فقاعة الكلام: مستطيلة مستديرة الزوايا 67">
            <a:extLst>
              <a:ext uri="{FF2B5EF4-FFF2-40B4-BE49-F238E27FC236}">
                <a16:creationId xmlns:a16="http://schemas.microsoft.com/office/drawing/2014/main" xmlns="" id="{52C96F78-D0E5-4045-BE32-6B416F9C6611}"/>
              </a:ext>
            </a:extLst>
          </p:cNvPr>
          <p:cNvSpPr/>
          <p:nvPr/>
        </p:nvSpPr>
        <p:spPr>
          <a:xfrm>
            <a:off x="318843" y="1789486"/>
            <a:ext cx="2047921" cy="515806"/>
          </a:xfrm>
          <a:prstGeom prst="wedgeRoundRectCallout">
            <a:avLst>
              <a:gd name="adj1" fmla="val -20052"/>
              <a:gd name="adj2" fmla="val 201889"/>
              <a:gd name="adj3" fmla="val 16667"/>
            </a:avLst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What did he say?</a:t>
            </a:r>
            <a:endParaRPr lang="ar-SA" sz="1600" b="1" dirty="0"/>
          </a:p>
        </p:txBody>
      </p:sp>
      <p:sp>
        <p:nvSpPr>
          <p:cNvPr id="69" name="فقاعة الكلام: مستطيلة مستديرة الزوايا 68">
            <a:extLst>
              <a:ext uri="{FF2B5EF4-FFF2-40B4-BE49-F238E27FC236}">
                <a16:creationId xmlns:a16="http://schemas.microsoft.com/office/drawing/2014/main" xmlns="" id="{1E7A6EBD-10DE-4B88-BB42-6A92F2BE0F8B}"/>
              </a:ext>
            </a:extLst>
          </p:cNvPr>
          <p:cNvSpPr/>
          <p:nvPr/>
        </p:nvSpPr>
        <p:spPr>
          <a:xfrm>
            <a:off x="2794252" y="2047389"/>
            <a:ext cx="3328378" cy="817977"/>
          </a:xfrm>
          <a:prstGeom prst="wedgeRoundRectCallout">
            <a:avLst>
              <a:gd name="adj1" fmla="val -37589"/>
              <a:gd name="adj2" fmla="val 113666"/>
              <a:gd name="adj3" fmla="val 16667"/>
            </a:avLst>
          </a:prstGeom>
          <a:solidFill>
            <a:schemeClr val="accent3">
              <a:lumMod val="75000"/>
            </a:schemeClr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100" b="1" dirty="0"/>
          </a:p>
          <a:p>
            <a:pPr algn="ctr"/>
            <a:r>
              <a:rPr lang="en-US" sz="1600" b="1" dirty="0"/>
              <a:t>He said (that)  </a:t>
            </a:r>
            <a:r>
              <a:rPr lang="en-US" sz="1600" b="1" u="sng" dirty="0">
                <a:solidFill>
                  <a:srgbClr val="FFFF00"/>
                </a:solidFill>
              </a:rPr>
              <a:t>he </a:t>
            </a:r>
            <a:r>
              <a:rPr lang="en-US" sz="1600" b="1" dirty="0">
                <a:solidFill>
                  <a:srgbClr val="FFFF00"/>
                </a:solidFill>
              </a:rPr>
              <a:t> </a:t>
            </a:r>
            <a:r>
              <a:rPr lang="en-US" sz="1600" b="1" u="sng" dirty="0">
                <a:solidFill>
                  <a:srgbClr val="92D050"/>
                </a:solidFill>
              </a:rPr>
              <a:t>could</a:t>
            </a:r>
            <a:r>
              <a:rPr lang="en-US" sz="1600" b="1" dirty="0">
                <a:solidFill>
                  <a:srgbClr val="FFFF00"/>
                </a:solidFill>
              </a:rPr>
              <a:t> </a:t>
            </a:r>
            <a:r>
              <a:rPr lang="en-US" sz="1600" b="1" u="sng" dirty="0">
                <a:solidFill>
                  <a:srgbClr val="92D050"/>
                </a:solidFill>
              </a:rPr>
              <a:t>teach</a:t>
            </a:r>
            <a:r>
              <a:rPr lang="en-US" sz="1600" b="1" dirty="0"/>
              <a:t> English online</a:t>
            </a:r>
            <a:endParaRPr lang="ar-SA" sz="1600" b="1" dirty="0"/>
          </a:p>
        </p:txBody>
      </p:sp>
      <p:pic>
        <p:nvPicPr>
          <p:cNvPr id="7170" name="Picture 2" descr="Download Online Event Facilitation And Coaching - Meetingone Corporation  PNG Image with No Background - PNGkey.com">
            <a:extLst>
              <a:ext uri="{FF2B5EF4-FFF2-40B4-BE49-F238E27FC236}">
                <a16:creationId xmlns:a16="http://schemas.microsoft.com/office/drawing/2014/main" xmlns="" id="{A109E4EC-8636-4BD5-BF47-A798A6139A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589" y="2322788"/>
            <a:ext cx="2654632" cy="167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5597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uiExpand="1" build="p"/>
      <p:bldP spid="65" grpId="0" animBg="1"/>
      <p:bldP spid="66" grpId="0" uiExpand="1" build="p"/>
      <p:bldP spid="67" grpId="0" animBg="1"/>
      <p:bldP spid="68" grpId="0" animBg="1"/>
      <p:bldP spid="6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4" name="Google Shape;6354;p43"/>
          <p:cNvSpPr txBox="1">
            <a:spLocks noGrp="1"/>
          </p:cNvSpPr>
          <p:nvPr>
            <p:ph type="title"/>
          </p:nvPr>
        </p:nvSpPr>
        <p:spPr>
          <a:xfrm>
            <a:off x="1562469" y="2308350"/>
            <a:ext cx="6001305" cy="853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dirty="0"/>
              <a:t>Reported Questions</a:t>
            </a:r>
            <a:endParaRPr sz="4400" b="1" dirty="0"/>
          </a:p>
        </p:txBody>
      </p:sp>
      <p:pic>
        <p:nvPicPr>
          <p:cNvPr id="6356" name="Google Shape;6356;p43"/>
          <p:cNvPicPr preferRelativeResize="0"/>
          <p:nvPr/>
        </p:nvPicPr>
        <p:blipFill rotWithShape="1">
          <a:blip r:embed="rId3">
            <a:alphaModFix/>
          </a:blip>
          <a:srcRect l="19230" t="11582" r="44362" b="33680"/>
          <a:stretch/>
        </p:blipFill>
        <p:spPr>
          <a:xfrm>
            <a:off x="4036125" y="1148925"/>
            <a:ext cx="1071600" cy="1074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6357" name="Google Shape;6357;p43"/>
          <p:cNvSpPr txBox="1">
            <a:spLocks noGrp="1"/>
          </p:cNvSpPr>
          <p:nvPr>
            <p:ph type="title" idx="2"/>
          </p:nvPr>
        </p:nvSpPr>
        <p:spPr>
          <a:xfrm>
            <a:off x="4122525" y="1326375"/>
            <a:ext cx="985200" cy="719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/>
              <a:t>02.</a:t>
            </a:r>
            <a:endParaRPr sz="4800" b="1" dirty="0"/>
          </a:p>
        </p:txBody>
      </p:sp>
      <p:grpSp>
        <p:nvGrpSpPr>
          <p:cNvPr id="6358" name="Google Shape;6358;p43"/>
          <p:cNvGrpSpPr/>
          <p:nvPr/>
        </p:nvGrpSpPr>
        <p:grpSpPr>
          <a:xfrm rot="10800000" flipH="1">
            <a:off x="5267945" y="-8"/>
            <a:ext cx="1309800" cy="1309800"/>
            <a:chOff x="2765038" y="95792"/>
            <a:chExt cx="1309800" cy="1309800"/>
          </a:xfrm>
        </p:grpSpPr>
        <p:sp>
          <p:nvSpPr>
            <p:cNvPr id="6359" name="Google Shape;6359;p43"/>
            <p:cNvSpPr/>
            <p:nvPr/>
          </p:nvSpPr>
          <p:spPr>
            <a:xfrm>
              <a:off x="2956775" y="287475"/>
              <a:ext cx="926400" cy="926400"/>
            </a:xfrm>
            <a:prstGeom prst="star4">
              <a:avLst>
                <a:gd name="adj" fmla="val 2194"/>
              </a:avLst>
            </a:prstGeom>
            <a:gradFill>
              <a:gsLst>
                <a:gs pos="0">
                  <a:schemeClr val="dk2"/>
                </a:gs>
                <a:gs pos="100000">
                  <a:srgbClr val="718A9A">
                    <a:alpha val="392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0" name="Google Shape;6360;p43"/>
            <p:cNvSpPr/>
            <p:nvPr/>
          </p:nvSpPr>
          <p:spPr>
            <a:xfrm rot="899686">
              <a:off x="2956820" y="287450"/>
              <a:ext cx="926446" cy="926446"/>
            </a:xfrm>
            <a:prstGeom prst="star4">
              <a:avLst>
                <a:gd name="adj" fmla="val 2194"/>
              </a:avLst>
            </a:prstGeom>
            <a:gradFill>
              <a:gsLst>
                <a:gs pos="0">
                  <a:schemeClr val="dk2"/>
                </a:gs>
                <a:gs pos="100000">
                  <a:srgbClr val="718A9A">
                    <a:alpha val="392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1" name="Google Shape;6361;p43"/>
            <p:cNvSpPr/>
            <p:nvPr/>
          </p:nvSpPr>
          <p:spPr>
            <a:xfrm rot="-899686">
              <a:off x="2956825" y="287520"/>
              <a:ext cx="926446" cy="926446"/>
            </a:xfrm>
            <a:prstGeom prst="star4">
              <a:avLst>
                <a:gd name="adj" fmla="val 2194"/>
              </a:avLst>
            </a:prstGeom>
            <a:gradFill>
              <a:gsLst>
                <a:gs pos="0">
                  <a:schemeClr val="dk2"/>
                </a:gs>
                <a:gs pos="100000">
                  <a:srgbClr val="718A9A">
                    <a:alpha val="392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2" name="Google Shape;6362;p43"/>
            <p:cNvSpPr/>
            <p:nvPr/>
          </p:nvSpPr>
          <p:spPr>
            <a:xfrm rot="-1800159">
              <a:off x="2956811" y="287529"/>
              <a:ext cx="926326" cy="926326"/>
            </a:xfrm>
            <a:prstGeom prst="star4">
              <a:avLst>
                <a:gd name="adj" fmla="val 2194"/>
              </a:avLst>
            </a:prstGeom>
            <a:gradFill>
              <a:gsLst>
                <a:gs pos="0">
                  <a:schemeClr val="dk2"/>
                </a:gs>
                <a:gs pos="100000">
                  <a:srgbClr val="718A9A">
                    <a:alpha val="392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3" name="Google Shape;6363;p43"/>
            <p:cNvSpPr/>
            <p:nvPr/>
          </p:nvSpPr>
          <p:spPr>
            <a:xfrm rot="-2700000">
              <a:off x="2956853" y="287608"/>
              <a:ext cx="926168" cy="926168"/>
            </a:xfrm>
            <a:prstGeom prst="star4">
              <a:avLst>
                <a:gd name="adj" fmla="val 2194"/>
              </a:avLst>
            </a:prstGeom>
            <a:gradFill>
              <a:gsLst>
                <a:gs pos="0">
                  <a:schemeClr val="dk2"/>
                </a:gs>
                <a:gs pos="100000">
                  <a:srgbClr val="718A9A">
                    <a:alpha val="392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4" name="Google Shape;6364;p43"/>
            <p:cNvSpPr/>
            <p:nvPr/>
          </p:nvSpPr>
          <p:spPr>
            <a:xfrm rot="-3599841">
              <a:off x="2956890" y="287530"/>
              <a:ext cx="926326" cy="926326"/>
            </a:xfrm>
            <a:prstGeom prst="star4">
              <a:avLst>
                <a:gd name="adj" fmla="val 2194"/>
              </a:avLst>
            </a:prstGeom>
            <a:gradFill>
              <a:gsLst>
                <a:gs pos="0">
                  <a:schemeClr val="dk2"/>
                </a:gs>
                <a:gs pos="100000">
                  <a:srgbClr val="718A9A">
                    <a:alpha val="392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65" name="Google Shape;6365;p43"/>
          <p:cNvGrpSpPr/>
          <p:nvPr/>
        </p:nvGrpSpPr>
        <p:grpSpPr>
          <a:xfrm flipH="1">
            <a:off x="2782863" y="4423148"/>
            <a:ext cx="681235" cy="468641"/>
            <a:chOff x="4828200" y="4048155"/>
            <a:chExt cx="1090325" cy="750065"/>
          </a:xfrm>
        </p:grpSpPr>
        <p:sp>
          <p:nvSpPr>
            <p:cNvPr id="6366" name="Google Shape;6366;p43"/>
            <p:cNvSpPr/>
            <p:nvPr/>
          </p:nvSpPr>
          <p:spPr>
            <a:xfrm rot="-8100000">
              <a:off x="5185838" y="4345495"/>
              <a:ext cx="375049" cy="375049"/>
            </a:xfrm>
            <a:prstGeom prst="star4">
              <a:avLst>
                <a:gd name="adj" fmla="val 5339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7" name="Google Shape;6367;p43"/>
            <p:cNvSpPr/>
            <p:nvPr/>
          </p:nvSpPr>
          <p:spPr>
            <a:xfrm rot="10800000">
              <a:off x="4828200" y="4048155"/>
              <a:ext cx="375000" cy="375000"/>
            </a:xfrm>
            <a:prstGeom prst="star4">
              <a:avLst>
                <a:gd name="adj" fmla="val 5339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8" name="Google Shape;6368;p43"/>
            <p:cNvSpPr/>
            <p:nvPr/>
          </p:nvSpPr>
          <p:spPr>
            <a:xfrm rot="10800000">
              <a:off x="5543525" y="4048155"/>
              <a:ext cx="375000" cy="375000"/>
            </a:xfrm>
            <a:prstGeom prst="star4">
              <a:avLst>
                <a:gd name="adj" fmla="val 5339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78791A9A-94B1-42E7-8BEB-1FA1555B70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594" y="561466"/>
            <a:ext cx="7270812" cy="1578054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B7C97C4B-17BF-483A-A8DB-7E3D7F1B6C56}"/>
              </a:ext>
            </a:extLst>
          </p:cNvPr>
          <p:cNvSpPr/>
          <p:nvPr/>
        </p:nvSpPr>
        <p:spPr>
          <a:xfrm>
            <a:off x="762000" y="3053766"/>
            <a:ext cx="65961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  <a:buFont typeface="Wingdings" pitchFamily="2" charset="2"/>
              <a:buChar char="q"/>
              <a:defRPr/>
            </a:pPr>
            <a:r>
              <a:rPr lang="en-GB" sz="1600" b="1" kern="1200" dirty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We use reporting verbs: </a:t>
            </a:r>
            <a:r>
              <a:rPr lang="en-GB" sz="1600" b="1" kern="120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ask, want to know, wonder </a:t>
            </a:r>
            <a:endParaRPr lang="en-US" sz="1600" b="1" kern="1200" dirty="0">
              <a:solidFill>
                <a:srgbClr val="FF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50C7024A-5C23-46CE-BEE8-32B7A06FE4C7}"/>
              </a:ext>
            </a:extLst>
          </p:cNvPr>
          <p:cNvSpPr/>
          <p:nvPr/>
        </p:nvSpPr>
        <p:spPr>
          <a:xfrm>
            <a:off x="762000" y="3439179"/>
            <a:ext cx="838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Tx/>
              <a:buFont typeface="Wingdings" pitchFamily="2" charset="2"/>
              <a:buChar char="q"/>
              <a:defRPr/>
            </a:pPr>
            <a:r>
              <a:rPr lang="en-US" sz="1600" b="1" u="sng" kern="1200" dirty="0">
                <a:solidFill>
                  <a:schemeClr val="accent4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Tense</a:t>
            </a:r>
            <a:r>
              <a:rPr lang="en-US" sz="1600" b="1" kern="1200" dirty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600" b="1" u="sng" kern="1200" dirty="0">
                <a:solidFill>
                  <a:schemeClr val="accent4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pronoun</a:t>
            </a:r>
            <a:r>
              <a:rPr lang="en-US" sz="1600" b="1" u="sng" kern="1200" dirty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>
                <a:solidFill>
                  <a:schemeClr val="accent4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and </a:t>
            </a:r>
            <a:r>
              <a:rPr lang="en-US" sz="1600" b="1" u="sng" kern="1200" dirty="0">
                <a:solidFill>
                  <a:schemeClr val="accent4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possessive adjective</a:t>
            </a:r>
            <a:r>
              <a:rPr lang="en-US" sz="1600" b="1" kern="1200" dirty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, and </a:t>
            </a:r>
            <a:r>
              <a:rPr lang="en-US" sz="1600" b="1" u="sng" kern="1200" dirty="0">
                <a:solidFill>
                  <a:schemeClr val="accent4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adverbs of time and place </a:t>
            </a:r>
          </a:p>
          <a:p>
            <a:pPr>
              <a:buClrTx/>
              <a:defRPr/>
            </a:pPr>
            <a:r>
              <a:rPr lang="en-US" sz="1600" b="1" kern="1200" dirty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    change as in statement</a:t>
            </a: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xmlns="" id="{77FAEEED-3DA1-4AEB-9003-DC2CFBCDC25E}"/>
              </a:ext>
            </a:extLst>
          </p:cNvPr>
          <p:cNvSpPr/>
          <p:nvPr/>
        </p:nvSpPr>
        <p:spPr>
          <a:xfrm>
            <a:off x="762000" y="4009164"/>
            <a:ext cx="76930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  <a:buFont typeface="Wingdings" pitchFamily="2" charset="2"/>
              <a:buChar char="q"/>
              <a:defRPr/>
            </a:pPr>
            <a:r>
              <a:rPr lang="en-US" sz="1600" b="1" kern="1200" dirty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The </a:t>
            </a:r>
            <a:r>
              <a:rPr lang="en-US" sz="1600" b="1" kern="1200" dirty="0">
                <a:solidFill>
                  <a:schemeClr val="accent4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interrogative form ( ?) </a:t>
            </a:r>
            <a:r>
              <a:rPr lang="en-US" sz="1600" b="1" kern="1200" dirty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of the verb changes to the affirmative form </a:t>
            </a:r>
            <a:r>
              <a:rPr lang="en-US" sz="1600" b="1" kern="1200" dirty="0">
                <a:solidFill>
                  <a:schemeClr val="accent4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(+)</a:t>
            </a:r>
            <a:r>
              <a:rPr lang="en-US" sz="1600" b="1" kern="1200" dirty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. 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xmlns="" id="{325FA253-6296-4911-B2C2-DD7078552F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4376218"/>
            <a:ext cx="4267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>
              <a:buClrTx/>
              <a:buFont typeface="Wingdings" pitchFamily="2" charset="2"/>
              <a:buChar char="q"/>
              <a:defRPr/>
            </a:pPr>
            <a:r>
              <a:rPr lang="en-US" sz="1600" b="1" kern="1200" dirty="0">
                <a:solidFill>
                  <a:prstClr val="black"/>
                </a:solidFill>
                <a:latin typeface="+mn-lt"/>
                <a:ea typeface="Calibri" pitchFamily="34" charset="0"/>
                <a:cs typeface="+mn-cs"/>
              </a:rPr>
              <a:t>The question mark </a:t>
            </a:r>
            <a:r>
              <a:rPr lang="en-US" sz="1800" b="1" kern="1200" dirty="0">
                <a:solidFill>
                  <a:schemeClr val="accent1">
                    <a:lumMod val="75000"/>
                  </a:schemeClr>
                </a:solidFill>
                <a:latin typeface="+mn-lt"/>
                <a:ea typeface="Calibri" pitchFamily="34" charset="0"/>
                <a:cs typeface="+mn-cs"/>
              </a:rPr>
              <a:t>(?)</a:t>
            </a:r>
            <a:r>
              <a:rPr lang="en-US" sz="1600" b="1" kern="1200" dirty="0">
                <a:solidFill>
                  <a:prstClr val="black"/>
                </a:solidFill>
                <a:latin typeface="+mn-lt"/>
                <a:ea typeface="Calibri" pitchFamily="34" charset="0"/>
                <a:cs typeface="+mn-cs"/>
              </a:rPr>
              <a:t> is omitted.</a:t>
            </a:r>
            <a:endParaRPr lang="en-US" sz="1600" b="1" kern="1200" dirty="0">
              <a:solidFill>
                <a:prstClr val="black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xmlns="" id="{9A2D39F3-9F6E-499F-B120-D1C9E45F40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2282" y="2275735"/>
            <a:ext cx="2195003" cy="646331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>
              <a:buClrTx/>
            </a:pPr>
            <a:r>
              <a:rPr lang="en-US" sz="3600" b="1" kern="1200" dirty="0">
                <a:solidFill>
                  <a:schemeClr val="bg1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200" b="1" kern="1200" dirty="0">
                <a:solidFill>
                  <a:schemeClr val="bg1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General:</a:t>
            </a:r>
            <a:endParaRPr lang="en-US" sz="3600" kern="1200" dirty="0">
              <a:solidFill>
                <a:schemeClr val="bg1"/>
              </a:solidFill>
              <a:latin typeface="Century Schoolbook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3" name="TextBox 11">
            <a:extLst>
              <a:ext uri="{FF2B5EF4-FFF2-40B4-BE49-F238E27FC236}">
                <a16:creationId xmlns:a16="http://schemas.microsoft.com/office/drawing/2014/main" xmlns="" id="{ADBA8B03-C656-452F-A0A0-1F692A04DD95}"/>
              </a:ext>
            </a:extLst>
          </p:cNvPr>
          <p:cNvSpPr txBox="1"/>
          <p:nvPr/>
        </p:nvSpPr>
        <p:spPr>
          <a:xfrm>
            <a:off x="1305002" y="1441277"/>
            <a:ext cx="4429974" cy="218847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xmlns="" id="{B10AC83F-88BA-7F53-DE5A-FE700F24B3F0}"/>
              </a:ext>
            </a:extLst>
          </p:cNvPr>
          <p:cNvSpPr txBox="1"/>
          <p:nvPr/>
        </p:nvSpPr>
        <p:spPr>
          <a:xfrm>
            <a:off x="1421116" y="737335"/>
            <a:ext cx="1801055" cy="213352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  <p:bldP spid="12" grpId="0" animBg="1"/>
      <p:bldP spid="13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69" name="Google Shape;6269;p37"/>
          <p:cNvPicPr preferRelativeResize="0"/>
          <p:nvPr/>
        </p:nvPicPr>
        <p:blipFill rotWithShape="1">
          <a:blip r:embed="rId3">
            <a:alphaModFix/>
          </a:blip>
          <a:srcRect l="19230" t="11582" r="44362" b="33680"/>
          <a:stretch/>
        </p:blipFill>
        <p:spPr>
          <a:xfrm>
            <a:off x="4946700" y="3551550"/>
            <a:ext cx="684000" cy="6855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270" name="Google Shape;6270;p37"/>
          <p:cNvPicPr preferRelativeResize="0"/>
          <p:nvPr/>
        </p:nvPicPr>
        <p:blipFill rotWithShape="1">
          <a:blip r:embed="rId3">
            <a:alphaModFix/>
          </a:blip>
          <a:srcRect l="19230" t="11582" r="44362" b="33680"/>
          <a:stretch/>
        </p:blipFill>
        <p:spPr>
          <a:xfrm>
            <a:off x="4946700" y="1844475"/>
            <a:ext cx="684000" cy="6855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271" name="Google Shape;6271;p37"/>
          <p:cNvPicPr preferRelativeResize="0"/>
          <p:nvPr/>
        </p:nvPicPr>
        <p:blipFill rotWithShape="1">
          <a:blip r:embed="rId3">
            <a:alphaModFix/>
          </a:blip>
          <a:srcRect l="19230" t="11582" r="44362" b="33680"/>
          <a:stretch/>
        </p:blipFill>
        <p:spPr>
          <a:xfrm>
            <a:off x="1128875" y="3551550"/>
            <a:ext cx="684000" cy="6855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272" name="Google Shape;6272;p37"/>
          <p:cNvPicPr preferRelativeResize="0"/>
          <p:nvPr/>
        </p:nvPicPr>
        <p:blipFill rotWithShape="1">
          <a:blip r:embed="rId3">
            <a:alphaModFix/>
          </a:blip>
          <a:srcRect l="19230" t="11582" r="44362" b="33680"/>
          <a:stretch/>
        </p:blipFill>
        <p:spPr>
          <a:xfrm>
            <a:off x="1128875" y="1844475"/>
            <a:ext cx="684000" cy="6855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6273" name="Google Shape;6273;p3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/>
              <a:t>Lesson Objectives</a:t>
            </a:r>
            <a:endParaRPr sz="3600" b="1" dirty="0"/>
          </a:p>
        </p:txBody>
      </p:sp>
      <p:sp>
        <p:nvSpPr>
          <p:cNvPr id="6274" name="Google Shape;6274;p37"/>
          <p:cNvSpPr txBox="1">
            <a:spLocks noGrp="1"/>
          </p:cNvSpPr>
          <p:nvPr>
            <p:ph type="subTitle" idx="1"/>
          </p:nvPr>
        </p:nvSpPr>
        <p:spPr>
          <a:xfrm>
            <a:off x="2036698" y="3363832"/>
            <a:ext cx="21606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Change </a:t>
            </a:r>
            <a:endParaRPr b="1" dirty="0"/>
          </a:p>
        </p:txBody>
      </p:sp>
      <p:sp>
        <p:nvSpPr>
          <p:cNvPr id="6275" name="Google Shape;6275;p37"/>
          <p:cNvSpPr txBox="1">
            <a:spLocks noGrp="1"/>
          </p:cNvSpPr>
          <p:nvPr>
            <p:ph type="subTitle" idx="2"/>
          </p:nvPr>
        </p:nvSpPr>
        <p:spPr>
          <a:xfrm>
            <a:off x="2036698" y="3790650"/>
            <a:ext cx="2160600" cy="677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</a:t>
            </a:r>
            <a:r>
              <a:rPr lang="en" dirty="0"/>
              <a:t>ronouns /adverbs of time correctly in reported speech </a:t>
            </a:r>
            <a:endParaRPr dirty="0"/>
          </a:p>
        </p:txBody>
      </p:sp>
      <p:sp>
        <p:nvSpPr>
          <p:cNvPr id="6276" name="Google Shape;6276;p37"/>
          <p:cNvSpPr txBox="1">
            <a:spLocks noGrp="1"/>
          </p:cNvSpPr>
          <p:nvPr>
            <p:ph type="title" idx="3"/>
          </p:nvPr>
        </p:nvSpPr>
        <p:spPr>
          <a:xfrm>
            <a:off x="1153625" y="3659400"/>
            <a:ext cx="6345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03.</a:t>
            </a:r>
            <a:endParaRPr dirty="0"/>
          </a:p>
        </p:txBody>
      </p:sp>
      <p:sp>
        <p:nvSpPr>
          <p:cNvPr id="6277" name="Google Shape;6277;p37"/>
          <p:cNvSpPr txBox="1">
            <a:spLocks noGrp="1"/>
          </p:cNvSpPr>
          <p:nvPr>
            <p:ph type="subTitle" idx="4"/>
          </p:nvPr>
        </p:nvSpPr>
        <p:spPr>
          <a:xfrm>
            <a:off x="5854523" y="3363832"/>
            <a:ext cx="21606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Replace</a:t>
            </a:r>
            <a:endParaRPr b="1" dirty="0"/>
          </a:p>
        </p:txBody>
      </p:sp>
      <p:sp>
        <p:nvSpPr>
          <p:cNvPr id="6278" name="Google Shape;6278;p37"/>
          <p:cNvSpPr txBox="1">
            <a:spLocks noGrp="1"/>
          </p:cNvSpPr>
          <p:nvPr>
            <p:ph type="subTitle" idx="5"/>
          </p:nvPr>
        </p:nvSpPr>
        <p:spPr>
          <a:xfrm>
            <a:off x="5773766" y="3790650"/>
            <a:ext cx="2667068" cy="677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the verb “ </a:t>
            </a:r>
            <a:r>
              <a:rPr lang="en-US" b="1" dirty="0"/>
              <a:t>say</a:t>
            </a:r>
            <a:r>
              <a:rPr lang="en-US" dirty="0"/>
              <a:t> “ with variety of verbs with different shades of meaning</a:t>
            </a:r>
            <a:endParaRPr dirty="0"/>
          </a:p>
        </p:txBody>
      </p:sp>
      <p:sp>
        <p:nvSpPr>
          <p:cNvPr id="6279" name="Google Shape;6279;p37"/>
          <p:cNvSpPr txBox="1">
            <a:spLocks noGrp="1"/>
          </p:cNvSpPr>
          <p:nvPr>
            <p:ph type="title" idx="6"/>
          </p:nvPr>
        </p:nvSpPr>
        <p:spPr>
          <a:xfrm>
            <a:off x="4971450" y="3659400"/>
            <a:ext cx="6345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04.</a:t>
            </a:r>
            <a:endParaRPr dirty="0"/>
          </a:p>
        </p:txBody>
      </p:sp>
      <p:sp>
        <p:nvSpPr>
          <p:cNvPr id="6280" name="Google Shape;6280;p37"/>
          <p:cNvSpPr txBox="1">
            <a:spLocks noGrp="1"/>
          </p:cNvSpPr>
          <p:nvPr>
            <p:ph type="subTitle" idx="7"/>
          </p:nvPr>
        </p:nvSpPr>
        <p:spPr>
          <a:xfrm>
            <a:off x="2036698" y="1656757"/>
            <a:ext cx="21606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Report</a:t>
            </a:r>
            <a:endParaRPr b="1" dirty="0"/>
          </a:p>
        </p:txBody>
      </p:sp>
      <p:sp>
        <p:nvSpPr>
          <p:cNvPr id="6281" name="Google Shape;6281;p37"/>
          <p:cNvSpPr txBox="1">
            <a:spLocks noGrp="1"/>
          </p:cNvSpPr>
          <p:nvPr>
            <p:ph type="subTitle" idx="8"/>
          </p:nvPr>
        </p:nvSpPr>
        <p:spPr>
          <a:xfrm>
            <a:off x="2036700" y="1974157"/>
            <a:ext cx="2160600" cy="677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</a:t>
            </a:r>
            <a:r>
              <a:rPr lang="en" dirty="0"/>
              <a:t>irect speech using the correct tense</a:t>
            </a:r>
            <a:endParaRPr dirty="0"/>
          </a:p>
        </p:txBody>
      </p:sp>
      <p:sp>
        <p:nvSpPr>
          <p:cNvPr id="6282" name="Google Shape;6282;p37"/>
          <p:cNvSpPr txBox="1">
            <a:spLocks noGrp="1"/>
          </p:cNvSpPr>
          <p:nvPr>
            <p:ph type="title" idx="9"/>
          </p:nvPr>
        </p:nvSpPr>
        <p:spPr>
          <a:xfrm>
            <a:off x="1153625" y="1952325"/>
            <a:ext cx="6345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01.</a:t>
            </a:r>
            <a:endParaRPr dirty="0"/>
          </a:p>
        </p:txBody>
      </p:sp>
      <p:sp>
        <p:nvSpPr>
          <p:cNvPr id="6283" name="Google Shape;6283;p37"/>
          <p:cNvSpPr txBox="1">
            <a:spLocks noGrp="1"/>
          </p:cNvSpPr>
          <p:nvPr>
            <p:ph type="subTitle" idx="13"/>
          </p:nvPr>
        </p:nvSpPr>
        <p:spPr>
          <a:xfrm>
            <a:off x="5854523" y="1656757"/>
            <a:ext cx="21606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Use</a:t>
            </a:r>
            <a:endParaRPr b="1" dirty="0"/>
          </a:p>
        </p:txBody>
      </p:sp>
      <p:sp>
        <p:nvSpPr>
          <p:cNvPr id="6284" name="Google Shape;6284;p37"/>
          <p:cNvSpPr txBox="1">
            <a:spLocks noGrp="1"/>
          </p:cNvSpPr>
          <p:nvPr>
            <p:ph type="subTitle" idx="14"/>
          </p:nvPr>
        </p:nvSpPr>
        <p:spPr>
          <a:xfrm>
            <a:off x="5854525" y="1974157"/>
            <a:ext cx="2160600" cy="677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</a:t>
            </a:r>
            <a:r>
              <a:rPr lang="en" dirty="0"/>
              <a:t>he correct tense to </a:t>
            </a:r>
            <a:r>
              <a:rPr lang="en" b="1" u="sng" dirty="0"/>
              <a:t>Report questions</a:t>
            </a:r>
            <a:endParaRPr b="1" u="sng" dirty="0"/>
          </a:p>
        </p:txBody>
      </p:sp>
      <p:sp>
        <p:nvSpPr>
          <p:cNvPr id="6285" name="Google Shape;6285;p37"/>
          <p:cNvSpPr txBox="1">
            <a:spLocks noGrp="1"/>
          </p:cNvSpPr>
          <p:nvPr>
            <p:ph type="title" idx="15"/>
          </p:nvPr>
        </p:nvSpPr>
        <p:spPr>
          <a:xfrm>
            <a:off x="4971450" y="1952325"/>
            <a:ext cx="6345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02.</a:t>
            </a:r>
            <a:endParaRPr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7" name="Google Shape;6327;p42"/>
          <p:cNvSpPr txBox="1">
            <a:spLocks noGrp="1"/>
          </p:cNvSpPr>
          <p:nvPr>
            <p:ph type="title"/>
          </p:nvPr>
        </p:nvSpPr>
        <p:spPr>
          <a:xfrm>
            <a:off x="720000" y="276350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/>
              <a:t>1- Yes-No Question</a:t>
            </a:r>
            <a:endParaRPr sz="4000" b="1" dirty="0"/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xmlns="" id="{BABAFC41-5461-4912-A0F0-55BF861C58B3}"/>
              </a:ext>
            </a:extLst>
          </p:cNvPr>
          <p:cNvSpPr txBox="1"/>
          <p:nvPr/>
        </p:nvSpPr>
        <p:spPr>
          <a:xfrm>
            <a:off x="490473" y="983060"/>
            <a:ext cx="80717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962264"/>
                </a:solidFill>
                <a:effectLst/>
                <a:uLnTx/>
                <a:uFillTx/>
                <a:latin typeface="PT Serif"/>
                <a:sym typeface="Wingdings" panose="05000000000000000000" pitchFamily="2" charset="2"/>
              </a:rPr>
              <a:t></a:t>
            </a: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srgbClr val="962264"/>
                </a:solidFill>
                <a:effectLst/>
                <a:uLnTx/>
                <a:uFillTx/>
                <a:latin typeface="PT Serif"/>
              </a:rPr>
              <a:t>We introduce reported </a:t>
            </a:r>
            <a:r>
              <a:rPr kumimoji="0" lang="en-US" sz="2000" b="1" i="0" u="sng" strike="noStrike" kern="0" cap="none" spc="0" normalizeH="0" baseline="0" noProof="0" dirty="0">
                <a:ln>
                  <a:noFill/>
                </a:ln>
                <a:solidFill>
                  <a:srgbClr val="962264"/>
                </a:solidFill>
                <a:effectLst/>
                <a:uLnTx/>
                <a:uFillTx/>
                <a:latin typeface="PT Serif"/>
              </a:rPr>
              <a:t>Yes/No questions </a:t>
            </a: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srgbClr val="962264"/>
                </a:solidFill>
                <a:effectLst/>
                <a:uLnTx/>
                <a:uFillTx/>
                <a:latin typeface="PT Serif"/>
              </a:rPr>
              <a:t>with 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948842"/>
                </a:solidFill>
                <a:effectLst/>
                <a:uLnTx/>
                <a:uFillTx/>
                <a:latin typeface="PT Serif"/>
              </a:rPr>
              <a:t>ask +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PT Serif"/>
              </a:rPr>
              <a:t>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PT Serif"/>
              </a:rPr>
              <a:t>if</a:t>
            </a:r>
            <a:endParaRPr kumimoji="0" lang="ar-SA" sz="18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75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35" name="مربع نص 34">
            <a:extLst>
              <a:ext uri="{FF2B5EF4-FFF2-40B4-BE49-F238E27FC236}">
                <a16:creationId xmlns:a16="http://schemas.microsoft.com/office/drawing/2014/main" xmlns="" id="{B8DC447E-BFE5-4417-87CF-A159CC05B37E}"/>
              </a:ext>
            </a:extLst>
          </p:cNvPr>
          <p:cNvSpPr txBox="1"/>
          <p:nvPr/>
        </p:nvSpPr>
        <p:spPr>
          <a:xfrm>
            <a:off x="475598" y="1475650"/>
            <a:ext cx="836276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itchFamily="18" charset="0"/>
                <a:ea typeface="Calibri" pitchFamily="34" charset="0"/>
                <a:cs typeface="Times New Roman" pitchFamily="18" charset="0"/>
                <a:sym typeface="Wingdings" panose="05000000000000000000" pitchFamily="2" charset="2"/>
              </a:rPr>
              <a:t>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itchFamily="18" charset="0"/>
                <a:ea typeface="Calibri" pitchFamily="34" charset="0"/>
                <a:cs typeface="Times New Roman" pitchFamily="18" charset="0"/>
              </a:rPr>
              <a:t>The inversion in the direct question changes to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itchFamily="18" charset="0"/>
                <a:ea typeface="Calibri" pitchFamily="34" charset="0"/>
                <a:cs typeface="Times New Roman" pitchFamily="18" charset="0"/>
              </a:rPr>
              <a:t>statement word order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lang="ar-SA" sz="9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6" name="Rectangle 2">
            <a:extLst>
              <a:ext uri="{FF2B5EF4-FFF2-40B4-BE49-F238E27FC236}">
                <a16:creationId xmlns:a16="http://schemas.microsoft.com/office/drawing/2014/main" xmlns="" id="{FDA17819-A916-4C69-8AA2-348FD964FF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1740" y="1935466"/>
            <a:ext cx="29722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Tx/>
              <a:buFontTx/>
              <a:buNone/>
            </a:pPr>
            <a:r>
              <a:rPr lang="en-US" sz="2400" b="1" kern="1200" dirty="0">
                <a:solidFill>
                  <a:prstClr val="black"/>
                </a:solidFill>
                <a:latin typeface="Century Schoolbook" pitchFamily="18" charset="0"/>
                <a:ea typeface="+mn-ea"/>
                <a:cs typeface="+mn-cs"/>
              </a:rPr>
              <a:t>“</a:t>
            </a:r>
            <a:r>
              <a:rPr lang="en-US" sz="2400" b="1" kern="1200" dirty="0">
                <a:solidFill>
                  <a:schemeClr val="accent4">
                    <a:lumMod val="75000"/>
                  </a:schemeClr>
                </a:solidFill>
                <a:latin typeface="Century Schoolbook" pitchFamily="18" charset="0"/>
                <a:ea typeface="+mn-ea"/>
                <a:cs typeface="+mn-cs"/>
              </a:rPr>
              <a:t>Are you </a:t>
            </a:r>
            <a:r>
              <a:rPr lang="en-US" sz="2400" b="1" kern="1200" dirty="0">
                <a:solidFill>
                  <a:prstClr val="black"/>
                </a:solidFill>
                <a:latin typeface="Century Schoolbook" pitchFamily="18" charset="0"/>
                <a:ea typeface="+mn-ea"/>
                <a:cs typeface="+mn-cs"/>
              </a:rPr>
              <a:t>ready?” </a:t>
            </a:r>
          </a:p>
        </p:txBody>
      </p:sp>
      <p:sp>
        <p:nvSpPr>
          <p:cNvPr id="12" name="شكل بيضاوي 11">
            <a:extLst>
              <a:ext uri="{FF2B5EF4-FFF2-40B4-BE49-F238E27FC236}">
                <a16:creationId xmlns:a16="http://schemas.microsoft.com/office/drawing/2014/main" xmlns="" id="{68D9C295-BF21-43B7-B26B-EE453EAE0925}"/>
              </a:ext>
            </a:extLst>
          </p:cNvPr>
          <p:cNvSpPr/>
          <p:nvPr/>
        </p:nvSpPr>
        <p:spPr>
          <a:xfrm>
            <a:off x="2550464" y="2466246"/>
            <a:ext cx="324259" cy="40011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39" name="مربع نص 38">
            <a:extLst>
              <a:ext uri="{FF2B5EF4-FFF2-40B4-BE49-F238E27FC236}">
                <a16:creationId xmlns:a16="http://schemas.microsoft.com/office/drawing/2014/main" xmlns="" id="{96F8E638-2AA0-4654-83D2-48E710D9D2D5}"/>
              </a:ext>
            </a:extLst>
          </p:cNvPr>
          <p:cNvSpPr txBox="1"/>
          <p:nvPr/>
        </p:nvSpPr>
        <p:spPr>
          <a:xfrm>
            <a:off x="467997" y="2466965"/>
            <a:ext cx="51937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 pitchFamily="18" charset="0"/>
                <a:ea typeface="+mn-ea"/>
                <a:cs typeface="+mn-cs"/>
                <a:sym typeface="Wingdings" pitchFamily="2" charset="2"/>
              </a:rPr>
              <a:t>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 pitchFamily="18" charset="0"/>
                <a:ea typeface="+mn-ea"/>
                <a:cs typeface="+mn-cs"/>
              </a:rPr>
              <a:t> He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entury Schoolbook" pitchFamily="18" charset="0"/>
                <a:ea typeface="+mn-ea"/>
                <a:cs typeface="+mn-cs"/>
              </a:rPr>
              <a:t>asked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 pitchFamily="18" charset="0"/>
                <a:ea typeface="+mn-ea"/>
                <a:cs typeface="+mn-cs"/>
              </a:rPr>
              <a:t> (me)</a:t>
            </a:r>
            <a:r>
              <a:rPr kumimoji="0" lang="en-US" sz="1800" b="1" i="0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entury Schoolbook" pitchFamily="18" charset="0"/>
                <a:ea typeface="+mn-ea"/>
                <a:cs typeface="+mn-cs"/>
              </a:rPr>
              <a:t>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entury Schoolbook" pitchFamily="18" charset="0"/>
                <a:ea typeface="+mn-ea"/>
                <a:cs typeface="+mn-cs"/>
              </a:rPr>
              <a:t>if</a:t>
            </a:r>
            <a:r>
              <a:rPr lang="en-US" sz="1800" b="1" u="sng" kern="1200" dirty="0">
                <a:solidFill>
                  <a:schemeClr val="accent1">
                    <a:lumMod val="50000"/>
                  </a:schemeClr>
                </a:solidFill>
                <a:latin typeface="Century Schoolbook" pitchFamily="18" charset="0"/>
                <a:ea typeface="+mn-ea"/>
                <a:cs typeface="+mn-cs"/>
              </a:rPr>
              <a:t> </a:t>
            </a:r>
            <a:r>
              <a:rPr kumimoji="0" lang="en-US" sz="1800" b="1" i="0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entury Schoolbook" pitchFamily="18" charset="0"/>
                <a:ea typeface="+mn-ea"/>
                <a:cs typeface="+mn-cs"/>
              </a:rPr>
              <a:t> </a:t>
            </a:r>
            <a:r>
              <a:rPr kumimoji="0" lang="en-US" sz="1800" b="1" i="1" u="sng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entury Schoolbook" pitchFamily="18" charset="0"/>
                <a:ea typeface="+mn-ea"/>
                <a:cs typeface="+mn-cs"/>
              </a:rPr>
              <a:t>I was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entury Schoolbook" pitchFamily="18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 pitchFamily="18" charset="0"/>
                <a:ea typeface="+mn-ea"/>
                <a:cs typeface="+mn-cs"/>
              </a:rPr>
              <a:t>ready.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A67FA295-B76F-D826-3906-E826F5C96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713" y="3482235"/>
            <a:ext cx="1788536" cy="1280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an Talking Sticker - Man Talking Speaking Stickers">
            <a:extLst>
              <a:ext uri="{FF2B5EF4-FFF2-40B4-BE49-F238E27FC236}">
                <a16:creationId xmlns:a16="http://schemas.microsoft.com/office/drawing/2014/main" xmlns="" id="{A0238B33-3FCD-9055-36E8-5C0BA81643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51421" y="2873830"/>
            <a:ext cx="1726522" cy="211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فقاعة الكلام: مستطيلة مستديرة الزوايا 10">
            <a:extLst>
              <a:ext uri="{FF2B5EF4-FFF2-40B4-BE49-F238E27FC236}">
                <a16:creationId xmlns:a16="http://schemas.microsoft.com/office/drawing/2014/main" xmlns="" id="{F143A12D-E5C4-DCFD-FB7C-968F448C7230}"/>
              </a:ext>
            </a:extLst>
          </p:cNvPr>
          <p:cNvSpPr/>
          <p:nvPr/>
        </p:nvSpPr>
        <p:spPr>
          <a:xfrm>
            <a:off x="3374161" y="3377837"/>
            <a:ext cx="3328378" cy="735759"/>
          </a:xfrm>
          <a:prstGeom prst="wedgeRoundRectCallout">
            <a:avLst>
              <a:gd name="adj1" fmla="val 71430"/>
              <a:gd name="adj2" fmla="val -41190"/>
              <a:gd name="adj3" fmla="val 16667"/>
            </a:avLst>
          </a:prstGeom>
          <a:solidFill>
            <a:schemeClr val="accent3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He asked (me) </a:t>
            </a:r>
            <a:r>
              <a:rPr lang="en-US" sz="1600" b="1" u="sng" dirty="0">
                <a:solidFill>
                  <a:srgbClr val="FFFF00"/>
                </a:solidFill>
              </a:rPr>
              <a:t>if </a:t>
            </a:r>
            <a:r>
              <a:rPr lang="en-US" sz="1600" b="1" dirty="0">
                <a:solidFill>
                  <a:srgbClr val="FFFF00"/>
                </a:solidFill>
              </a:rPr>
              <a:t> </a:t>
            </a:r>
            <a:r>
              <a:rPr lang="en-US" sz="1600" b="1" u="sng" dirty="0">
                <a:solidFill>
                  <a:srgbClr val="FFFF00"/>
                </a:solidFill>
              </a:rPr>
              <a:t>I</a:t>
            </a:r>
            <a:r>
              <a:rPr lang="en-US" sz="1600" b="1" dirty="0">
                <a:solidFill>
                  <a:srgbClr val="FFFF00"/>
                </a:solidFill>
              </a:rPr>
              <a:t> </a:t>
            </a:r>
            <a:r>
              <a:rPr lang="en-US" sz="1600" b="1" u="sng" dirty="0">
                <a:solidFill>
                  <a:srgbClr val="92D050"/>
                </a:solidFill>
              </a:rPr>
              <a:t>was</a:t>
            </a:r>
            <a:r>
              <a:rPr lang="en-US" sz="1600" b="1" dirty="0"/>
              <a:t> ready</a:t>
            </a:r>
            <a:endParaRPr lang="ar-SA" sz="1600" b="1" dirty="0"/>
          </a:p>
        </p:txBody>
      </p:sp>
      <p:sp>
        <p:nvSpPr>
          <p:cNvPr id="14" name="فقاعة الكلام: بيضاوية 13">
            <a:extLst>
              <a:ext uri="{FF2B5EF4-FFF2-40B4-BE49-F238E27FC236}">
                <a16:creationId xmlns:a16="http://schemas.microsoft.com/office/drawing/2014/main" xmlns="" id="{63B3C13E-67F5-1C51-8CD3-E6B198A56AC4}"/>
              </a:ext>
            </a:extLst>
          </p:cNvPr>
          <p:cNvSpPr/>
          <p:nvPr/>
        </p:nvSpPr>
        <p:spPr>
          <a:xfrm>
            <a:off x="1432838" y="2908887"/>
            <a:ext cx="1030514" cy="297876"/>
          </a:xfrm>
          <a:prstGeom prst="wedgeEllipseCallout">
            <a:avLst>
              <a:gd name="adj1" fmla="val 61932"/>
              <a:gd name="adj2" fmla="val -84823"/>
            </a:avLst>
          </a:prstGeom>
          <a:solidFill>
            <a:schemeClr val="tx2">
              <a:lumMod val="25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Add if</a:t>
            </a:r>
            <a:endParaRPr lang="ar-SA" sz="12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5" name="فقاعة الكلام: بيضاوية 14">
            <a:extLst>
              <a:ext uri="{FF2B5EF4-FFF2-40B4-BE49-F238E27FC236}">
                <a16:creationId xmlns:a16="http://schemas.microsoft.com/office/drawing/2014/main" xmlns="" id="{2ACFEA1A-33EF-9A6F-1666-976620A349DB}"/>
              </a:ext>
            </a:extLst>
          </p:cNvPr>
          <p:cNvSpPr/>
          <p:nvPr/>
        </p:nvSpPr>
        <p:spPr>
          <a:xfrm>
            <a:off x="2503615" y="2896361"/>
            <a:ext cx="1373190" cy="435562"/>
          </a:xfrm>
          <a:prstGeom prst="wedgeEllipseCallout">
            <a:avLst>
              <a:gd name="adj1" fmla="val -18442"/>
              <a:gd name="adj2" fmla="val -70243"/>
            </a:avLst>
          </a:prstGeom>
          <a:solidFill>
            <a:schemeClr val="tx2">
              <a:lumMod val="25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1100" dirty="0">
                <a:solidFill>
                  <a:schemeClr val="accent4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Change the pronoun</a:t>
            </a:r>
            <a:endParaRPr lang="ar-SA" sz="11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xmlns="" id="{D01918F8-AE01-AE8F-6D26-667995D2AA9A}"/>
              </a:ext>
            </a:extLst>
          </p:cNvPr>
          <p:cNvSpPr txBox="1"/>
          <p:nvPr/>
        </p:nvSpPr>
        <p:spPr>
          <a:xfrm>
            <a:off x="666914" y="1935057"/>
            <a:ext cx="1527360" cy="400110"/>
          </a:xfrm>
          <a:prstGeom prst="rect">
            <a:avLst/>
          </a:prstGeom>
          <a:solidFill>
            <a:schemeClr val="accent4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Example :</a:t>
            </a:r>
          </a:p>
        </p:txBody>
      </p:sp>
      <p:sp>
        <p:nvSpPr>
          <p:cNvPr id="17" name="فقاعة الكلام: بيضاوية 16">
            <a:extLst>
              <a:ext uri="{FF2B5EF4-FFF2-40B4-BE49-F238E27FC236}">
                <a16:creationId xmlns:a16="http://schemas.microsoft.com/office/drawing/2014/main" xmlns="" id="{8A577AA7-5F31-E1D2-577B-8D6DDB308658}"/>
              </a:ext>
            </a:extLst>
          </p:cNvPr>
          <p:cNvSpPr/>
          <p:nvPr/>
        </p:nvSpPr>
        <p:spPr>
          <a:xfrm>
            <a:off x="3946196" y="2842082"/>
            <a:ext cx="1373190" cy="435562"/>
          </a:xfrm>
          <a:prstGeom prst="wedgeEllipseCallout">
            <a:avLst>
              <a:gd name="adj1" fmla="val -83207"/>
              <a:gd name="adj2" fmla="val -55863"/>
            </a:avLst>
          </a:prstGeom>
          <a:solidFill>
            <a:schemeClr val="tx2">
              <a:lumMod val="25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1100" dirty="0">
                <a:solidFill>
                  <a:schemeClr val="accent4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Change the tense </a:t>
            </a:r>
            <a:endParaRPr lang="ar-SA" sz="11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5" grpId="0"/>
      <p:bldP spid="36" grpId="0"/>
      <p:bldP spid="12" grpId="0" animBg="1"/>
      <p:bldP spid="39" grpId="0"/>
      <p:bldP spid="11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Ancient Egypt Clipart -  young-ancient-egyptian-boy-pointing-towards-pyramids-at-giza-clipart -  Classroom Clipart">
            <a:extLst>
              <a:ext uri="{FF2B5EF4-FFF2-40B4-BE49-F238E27FC236}">
                <a16:creationId xmlns:a16="http://schemas.microsoft.com/office/drawing/2014/main" xmlns="" id="{6CA871C5-3692-4CA4-9720-0F233E2DEA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283" y="2305292"/>
            <a:ext cx="2971519" cy="20511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15" descr="http://www.sylviarimm.com/images/clip_image002_0066.png">
            <a:extLst>
              <a:ext uri="{FF2B5EF4-FFF2-40B4-BE49-F238E27FC236}">
                <a16:creationId xmlns:a16="http://schemas.microsoft.com/office/drawing/2014/main" xmlns="" id="{8917CB30-D844-40C4-8196-9C02D53536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780" y="3096111"/>
            <a:ext cx="2867486" cy="196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مربع نص 17">
            <a:extLst>
              <a:ext uri="{FF2B5EF4-FFF2-40B4-BE49-F238E27FC236}">
                <a16:creationId xmlns:a16="http://schemas.microsoft.com/office/drawing/2014/main" xmlns="" id="{7C360533-43D0-449D-B242-7659D8D46318}"/>
              </a:ext>
            </a:extLst>
          </p:cNvPr>
          <p:cNvSpPr txBox="1"/>
          <p:nvPr/>
        </p:nvSpPr>
        <p:spPr>
          <a:xfrm>
            <a:off x="2319172" y="282317"/>
            <a:ext cx="3841931" cy="523220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Yes –No Questions</a:t>
            </a:r>
          </a:p>
        </p:txBody>
      </p:sp>
      <p:sp>
        <p:nvSpPr>
          <p:cNvPr id="67" name="AutoShape 4">
            <a:extLst>
              <a:ext uri="{FF2B5EF4-FFF2-40B4-BE49-F238E27FC236}">
                <a16:creationId xmlns:a16="http://schemas.microsoft.com/office/drawing/2014/main" xmlns="" id="{0AE9334D-8BCA-4EE9-8F6B-7A8EA41B02D2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227473" y="977160"/>
            <a:ext cx="3328378" cy="647355"/>
          </a:xfrm>
          <a:prstGeom prst="wedgeRoundRectCallout">
            <a:avLst>
              <a:gd name="adj1" fmla="val -29688"/>
              <a:gd name="adj2" fmla="val 171244"/>
              <a:gd name="adj3" fmla="val 16667"/>
            </a:avLst>
          </a:prstGeom>
          <a:solidFill>
            <a:schemeClr val="accent4">
              <a:lumMod val="75000"/>
            </a:schemeClr>
          </a:solidFill>
          <a:ln>
            <a:solidFill>
              <a:srgbClr val="FFFFFF"/>
            </a:solidFill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ar-SA" sz="400" dirty="0">
              <a:latin typeface="Arial Narrow" panose="020B0606020202030204" pitchFamily="34" charset="0"/>
            </a:endParaRPr>
          </a:p>
          <a:p>
            <a:pPr algn="ctr" eaLnBrk="1" hangingPunct="1"/>
            <a:r>
              <a:rPr lang="en-US" altLang="ar-SA" sz="1800" dirty="0">
                <a:solidFill>
                  <a:srgbClr val="FFFFFF"/>
                </a:solidFill>
                <a:latin typeface="Arial Narrow" panose="020B0606020202030204" pitchFamily="34" charset="0"/>
              </a:rPr>
              <a:t>Have you ever seen the pyramids?</a:t>
            </a:r>
          </a:p>
        </p:txBody>
      </p:sp>
      <p:sp>
        <p:nvSpPr>
          <p:cNvPr id="68" name="فقاعة الكلام: مستطيلة مستديرة الزوايا 67">
            <a:extLst>
              <a:ext uri="{FF2B5EF4-FFF2-40B4-BE49-F238E27FC236}">
                <a16:creationId xmlns:a16="http://schemas.microsoft.com/office/drawing/2014/main" xmlns="" id="{52C96F78-D0E5-4045-BE32-6B416F9C6611}"/>
              </a:ext>
            </a:extLst>
          </p:cNvPr>
          <p:cNvSpPr/>
          <p:nvPr/>
        </p:nvSpPr>
        <p:spPr>
          <a:xfrm>
            <a:off x="271251" y="1789486"/>
            <a:ext cx="2047921" cy="515806"/>
          </a:xfrm>
          <a:prstGeom prst="wedgeRoundRectCallout">
            <a:avLst>
              <a:gd name="adj1" fmla="val -20052"/>
              <a:gd name="adj2" fmla="val 201889"/>
              <a:gd name="adj3" fmla="val 16667"/>
            </a:avLst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What did he ask?</a:t>
            </a:r>
            <a:endParaRPr lang="ar-SA" sz="1600" b="1" dirty="0"/>
          </a:p>
        </p:txBody>
      </p:sp>
      <p:sp>
        <p:nvSpPr>
          <p:cNvPr id="69" name="فقاعة الكلام: مستطيلة مستديرة الزوايا 68">
            <a:extLst>
              <a:ext uri="{FF2B5EF4-FFF2-40B4-BE49-F238E27FC236}">
                <a16:creationId xmlns:a16="http://schemas.microsoft.com/office/drawing/2014/main" xmlns="" id="{1E7A6EBD-10DE-4B88-BB42-6A92F2BE0F8B}"/>
              </a:ext>
            </a:extLst>
          </p:cNvPr>
          <p:cNvSpPr/>
          <p:nvPr/>
        </p:nvSpPr>
        <p:spPr>
          <a:xfrm>
            <a:off x="2492273" y="1789486"/>
            <a:ext cx="3328378" cy="817977"/>
          </a:xfrm>
          <a:prstGeom prst="wedgeRoundRectCallout">
            <a:avLst>
              <a:gd name="adj1" fmla="val -28787"/>
              <a:gd name="adj2" fmla="val 136458"/>
              <a:gd name="adj3" fmla="val 16667"/>
            </a:avLst>
          </a:prstGeom>
          <a:solidFill>
            <a:schemeClr val="accent3">
              <a:lumMod val="75000"/>
            </a:schemeClr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100" b="1" dirty="0"/>
          </a:p>
          <a:p>
            <a:pPr algn="ctr"/>
            <a:r>
              <a:rPr lang="en-US" sz="1600" b="1" dirty="0"/>
              <a:t>He asked me </a:t>
            </a:r>
            <a:r>
              <a:rPr lang="en-US" sz="1600" b="1" u="sng" dirty="0">
                <a:solidFill>
                  <a:srgbClr val="FFFF00"/>
                </a:solidFill>
              </a:rPr>
              <a:t>if </a:t>
            </a:r>
            <a:r>
              <a:rPr lang="en-US" sz="1600" b="1" dirty="0">
                <a:solidFill>
                  <a:srgbClr val="FFFF00"/>
                </a:solidFill>
              </a:rPr>
              <a:t> I </a:t>
            </a:r>
            <a:r>
              <a:rPr lang="en-US" sz="1600" b="1" u="sng" dirty="0">
                <a:solidFill>
                  <a:srgbClr val="92D050"/>
                </a:solidFill>
              </a:rPr>
              <a:t>had </a:t>
            </a:r>
            <a:r>
              <a:rPr lang="en-US" sz="1600" b="1" dirty="0"/>
              <a:t> ever </a:t>
            </a:r>
            <a:r>
              <a:rPr lang="en-US" sz="1600" b="1" u="sng" dirty="0">
                <a:solidFill>
                  <a:srgbClr val="92D050"/>
                </a:solidFill>
              </a:rPr>
              <a:t>seen </a:t>
            </a:r>
            <a:r>
              <a:rPr lang="en-US" sz="1600" b="1" dirty="0"/>
              <a:t>the pyramids .</a:t>
            </a:r>
            <a:endParaRPr lang="ar-SA" sz="1600" b="1" dirty="0"/>
          </a:p>
        </p:txBody>
      </p:sp>
    </p:spTree>
    <p:extLst>
      <p:ext uri="{BB962C8B-B14F-4D97-AF65-F5344CB8AC3E}">
        <p14:creationId xmlns:p14="http://schemas.microsoft.com/office/powerpoint/2010/main" val="1950489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8" grpId="0" animBg="1"/>
      <p:bldP spid="6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15" descr="http://www.sylviarimm.com/images/clip_image002_0066.png">
            <a:extLst>
              <a:ext uri="{FF2B5EF4-FFF2-40B4-BE49-F238E27FC236}">
                <a16:creationId xmlns:a16="http://schemas.microsoft.com/office/drawing/2014/main" xmlns="" id="{8917CB30-D844-40C4-8196-9C02D53536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780" y="3096111"/>
            <a:ext cx="2867486" cy="196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مربع نص 17">
            <a:extLst>
              <a:ext uri="{FF2B5EF4-FFF2-40B4-BE49-F238E27FC236}">
                <a16:creationId xmlns:a16="http://schemas.microsoft.com/office/drawing/2014/main" xmlns="" id="{7C360533-43D0-449D-B242-7659D8D46318}"/>
              </a:ext>
            </a:extLst>
          </p:cNvPr>
          <p:cNvSpPr txBox="1"/>
          <p:nvPr/>
        </p:nvSpPr>
        <p:spPr>
          <a:xfrm>
            <a:off x="2319172" y="282317"/>
            <a:ext cx="3841931" cy="523220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Yes –No Questions</a:t>
            </a:r>
          </a:p>
        </p:txBody>
      </p:sp>
      <p:sp>
        <p:nvSpPr>
          <p:cNvPr id="67" name="AutoShape 4">
            <a:extLst>
              <a:ext uri="{FF2B5EF4-FFF2-40B4-BE49-F238E27FC236}">
                <a16:creationId xmlns:a16="http://schemas.microsoft.com/office/drawing/2014/main" xmlns="" id="{0AE9334D-8BCA-4EE9-8F6B-7A8EA41B02D2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6161103" y="1336550"/>
            <a:ext cx="2394748" cy="647355"/>
          </a:xfrm>
          <a:prstGeom prst="wedgeRoundRectCallout">
            <a:avLst>
              <a:gd name="adj1" fmla="val -24127"/>
              <a:gd name="adj2" fmla="val 127360"/>
              <a:gd name="adj3" fmla="val 16667"/>
            </a:avLst>
          </a:prstGeom>
          <a:solidFill>
            <a:schemeClr val="accent4">
              <a:lumMod val="75000"/>
            </a:schemeClr>
          </a:solidFill>
          <a:ln>
            <a:solidFill>
              <a:srgbClr val="FFFFFF"/>
            </a:solidFill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ar-SA" sz="400" dirty="0">
              <a:latin typeface="Arial Narrow" panose="020B0606020202030204" pitchFamily="34" charset="0"/>
            </a:endParaRPr>
          </a:p>
          <a:p>
            <a:pPr algn="ctr" eaLnBrk="1" hangingPunct="1"/>
            <a:r>
              <a:rPr lang="en-US" altLang="ar-SA" sz="1800" dirty="0">
                <a:solidFill>
                  <a:srgbClr val="FFFFFF"/>
                </a:solidFill>
                <a:latin typeface="Arial Narrow" panose="020B0606020202030204" pitchFamily="34" charset="0"/>
              </a:rPr>
              <a:t>Do you cook the dinner? </a:t>
            </a:r>
          </a:p>
        </p:txBody>
      </p:sp>
      <p:sp>
        <p:nvSpPr>
          <p:cNvPr id="68" name="فقاعة الكلام: مستطيلة مستديرة الزوايا 67">
            <a:extLst>
              <a:ext uri="{FF2B5EF4-FFF2-40B4-BE49-F238E27FC236}">
                <a16:creationId xmlns:a16="http://schemas.microsoft.com/office/drawing/2014/main" xmlns="" id="{52C96F78-D0E5-4045-BE32-6B416F9C6611}"/>
              </a:ext>
            </a:extLst>
          </p:cNvPr>
          <p:cNvSpPr/>
          <p:nvPr/>
        </p:nvSpPr>
        <p:spPr>
          <a:xfrm>
            <a:off x="268977" y="2163267"/>
            <a:ext cx="2047921" cy="515806"/>
          </a:xfrm>
          <a:prstGeom prst="wedgeRoundRectCallout">
            <a:avLst>
              <a:gd name="adj1" fmla="val -19619"/>
              <a:gd name="adj2" fmla="val 148534"/>
              <a:gd name="adj3" fmla="val 16667"/>
            </a:avLst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What did she say?</a:t>
            </a:r>
            <a:endParaRPr lang="ar-SA" sz="1600" b="1" dirty="0"/>
          </a:p>
        </p:txBody>
      </p:sp>
      <p:sp>
        <p:nvSpPr>
          <p:cNvPr id="69" name="فقاعة الكلام: مستطيلة مستديرة الزوايا 68">
            <a:extLst>
              <a:ext uri="{FF2B5EF4-FFF2-40B4-BE49-F238E27FC236}">
                <a16:creationId xmlns:a16="http://schemas.microsoft.com/office/drawing/2014/main" xmlns="" id="{1E7A6EBD-10DE-4B88-BB42-6A92F2BE0F8B}"/>
              </a:ext>
            </a:extLst>
          </p:cNvPr>
          <p:cNvSpPr/>
          <p:nvPr/>
        </p:nvSpPr>
        <p:spPr>
          <a:xfrm>
            <a:off x="2492273" y="1789486"/>
            <a:ext cx="3328378" cy="817977"/>
          </a:xfrm>
          <a:prstGeom prst="wedgeRoundRectCallout">
            <a:avLst>
              <a:gd name="adj1" fmla="val -28787"/>
              <a:gd name="adj2" fmla="val 136458"/>
              <a:gd name="adj3" fmla="val 16667"/>
            </a:avLst>
          </a:prstGeom>
          <a:solidFill>
            <a:schemeClr val="accent3">
              <a:lumMod val="75000"/>
            </a:schemeClr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100" b="1" dirty="0"/>
          </a:p>
          <a:p>
            <a:pPr algn="ctr"/>
            <a:r>
              <a:rPr lang="en-US" sz="1600" b="1" dirty="0">
                <a:solidFill>
                  <a:srgbClr val="FFFFFF"/>
                </a:solidFill>
              </a:rPr>
              <a:t>She asked me </a:t>
            </a:r>
            <a:r>
              <a:rPr lang="en-US" sz="1600" b="1" u="sng" dirty="0">
                <a:solidFill>
                  <a:srgbClr val="FFFF00"/>
                </a:solidFill>
              </a:rPr>
              <a:t>if </a:t>
            </a:r>
            <a:r>
              <a:rPr lang="en-US" sz="1600" b="1" dirty="0">
                <a:solidFill>
                  <a:srgbClr val="FFFF00"/>
                </a:solidFill>
              </a:rPr>
              <a:t> I </a:t>
            </a:r>
            <a:r>
              <a:rPr lang="en-US" sz="1600" b="1" u="sng" dirty="0">
                <a:solidFill>
                  <a:srgbClr val="92D050"/>
                </a:solidFill>
              </a:rPr>
              <a:t>cooked </a:t>
            </a:r>
            <a:r>
              <a:rPr lang="en-US" sz="1600" b="1" dirty="0">
                <a:solidFill>
                  <a:srgbClr val="FFFFFF"/>
                </a:solidFill>
              </a:rPr>
              <a:t>the dinner .</a:t>
            </a:r>
            <a:endParaRPr lang="ar-SA" sz="1600" b="1" dirty="0">
              <a:solidFill>
                <a:srgbClr val="FFFFFF"/>
              </a:solidFill>
            </a:endParaRPr>
          </a:p>
        </p:txBody>
      </p:sp>
      <p:sp>
        <p:nvSpPr>
          <p:cNvPr id="2" name="AutoShape 2" descr="Haunted House Remix - Openclipart">
            <a:extLst>
              <a:ext uri="{FF2B5EF4-FFF2-40B4-BE49-F238E27FC236}">
                <a16:creationId xmlns:a16="http://schemas.microsoft.com/office/drawing/2014/main" xmlns="" id="{D52B327B-F042-47C3-8873-2F19AE7F2E3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9225" name="Picture 9">
            <a:extLst>
              <a:ext uri="{FF2B5EF4-FFF2-40B4-BE49-F238E27FC236}">
                <a16:creationId xmlns:a16="http://schemas.microsoft.com/office/drawing/2014/main" xmlns="" id="{BB53EE90-CC77-481B-8A94-EC73D1A418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75"/>
          <a:stretch>
            <a:fillRect/>
          </a:stretch>
        </p:blipFill>
        <p:spPr bwMode="auto">
          <a:xfrm>
            <a:off x="5979691" y="2501444"/>
            <a:ext cx="2576160" cy="18752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xmlns="" id="{B5D38C02-3FCA-48AA-86A9-1DEEB4C89CE9}"/>
              </a:ext>
            </a:extLst>
          </p:cNvPr>
          <p:cNvSpPr txBox="1"/>
          <p:nvPr/>
        </p:nvSpPr>
        <p:spPr>
          <a:xfrm>
            <a:off x="1292937" y="972490"/>
            <a:ext cx="4610713" cy="338554"/>
          </a:xfrm>
          <a:prstGeom prst="rect">
            <a:avLst/>
          </a:prstGeom>
          <a:solidFill>
            <a:srgbClr val="CC3399"/>
          </a:solidFill>
          <a:ln>
            <a:solidFill>
              <a:srgbClr val="FFFFF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sz="1600" b="1" dirty="0">
                <a:solidFill>
                  <a:srgbClr val="FFFFFF"/>
                </a:solidFill>
              </a:rPr>
              <a:t>The reported question  has no auxiliary "do". </a:t>
            </a:r>
            <a:endParaRPr lang="en-US" b="1" dirty="0">
              <a:solidFill>
                <a:srgbClr val="FFFFFF"/>
              </a:solidFill>
            </a:endParaRPr>
          </a:p>
        </p:txBody>
      </p:sp>
      <p:pic>
        <p:nvPicPr>
          <p:cNvPr id="9229" name="Picture 13" descr="Free Remember Cliparts, Download Free Clip Art, Free Clip Art on Clipart  Library">
            <a:extLst>
              <a:ext uri="{FF2B5EF4-FFF2-40B4-BE49-F238E27FC236}">
                <a16:creationId xmlns:a16="http://schemas.microsoft.com/office/drawing/2014/main" xmlns="" id="{1E117824-7F2F-4DD2-937F-6E11A01CBF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82" y="775629"/>
            <a:ext cx="1420427" cy="884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5445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8" grpId="0" animBg="1"/>
      <p:bldP spid="69" grpId="0" animBg="1"/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4" name="Google Shape;6434;p47"/>
          <p:cNvSpPr txBox="1">
            <a:spLocks noGrp="1"/>
          </p:cNvSpPr>
          <p:nvPr>
            <p:ph type="title"/>
          </p:nvPr>
        </p:nvSpPr>
        <p:spPr>
          <a:xfrm>
            <a:off x="720000" y="302982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/>
              <a:t>2-Wh Questions</a:t>
            </a:r>
          </a:p>
        </p:txBody>
      </p:sp>
      <p:sp>
        <p:nvSpPr>
          <p:cNvPr id="6445" name="Google Shape;6445;p47"/>
          <p:cNvSpPr txBox="1"/>
          <p:nvPr/>
        </p:nvSpPr>
        <p:spPr>
          <a:xfrm>
            <a:off x="2278975" y="2050500"/>
            <a:ext cx="673800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Lora Regular"/>
                <a:ea typeface="Lora Regular"/>
                <a:cs typeface="Lora Regular"/>
                <a:sym typeface="Lora Regular"/>
              </a:rPr>
              <a:t>21.8%</a:t>
            </a:r>
            <a:endParaRPr sz="1600">
              <a:solidFill>
                <a:schemeClr val="lt1"/>
              </a:solidFill>
              <a:latin typeface="Lora Regular"/>
              <a:ea typeface="Lora Regular"/>
              <a:cs typeface="Lora Regular"/>
              <a:sym typeface="Lora Regular"/>
            </a:endParaRPr>
          </a:p>
        </p:txBody>
      </p:sp>
      <p:sp>
        <p:nvSpPr>
          <p:cNvPr id="6446" name="Google Shape;6446;p47"/>
          <p:cNvSpPr txBox="1"/>
          <p:nvPr/>
        </p:nvSpPr>
        <p:spPr>
          <a:xfrm>
            <a:off x="2278975" y="3062475"/>
            <a:ext cx="673800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Lora Regular"/>
                <a:ea typeface="Lora Regular"/>
                <a:cs typeface="Lora Regular"/>
                <a:sym typeface="Lora Regular"/>
              </a:rPr>
              <a:t>32.7%</a:t>
            </a:r>
            <a:endParaRPr sz="1600">
              <a:solidFill>
                <a:schemeClr val="lt1"/>
              </a:solidFill>
              <a:latin typeface="Lora Regular"/>
              <a:ea typeface="Lora Regular"/>
              <a:cs typeface="Lora Regular"/>
              <a:sym typeface="Lora Regular"/>
            </a:endParaRPr>
          </a:p>
        </p:txBody>
      </p:sp>
      <p:sp>
        <p:nvSpPr>
          <p:cNvPr id="6447" name="Google Shape;6447;p47"/>
          <p:cNvSpPr txBox="1"/>
          <p:nvPr/>
        </p:nvSpPr>
        <p:spPr>
          <a:xfrm>
            <a:off x="1332475" y="3189825"/>
            <a:ext cx="673800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lt1"/>
                </a:solidFill>
                <a:latin typeface="Lora Regular"/>
                <a:ea typeface="Lora Regular"/>
                <a:cs typeface="Lora Regular"/>
                <a:sym typeface="Lora Regular"/>
              </a:rPr>
              <a:t>10.9%</a:t>
            </a:r>
            <a:endParaRPr sz="1600" dirty="0">
              <a:solidFill>
                <a:schemeClr val="lt1"/>
              </a:solidFill>
              <a:latin typeface="Lora Regular"/>
              <a:ea typeface="Lora Regular"/>
              <a:cs typeface="Lora Regular"/>
              <a:sym typeface="Lora Regular"/>
            </a:endParaRPr>
          </a:p>
        </p:txBody>
      </p:sp>
      <p:sp>
        <p:nvSpPr>
          <p:cNvPr id="6448" name="Google Shape;6448;p47"/>
          <p:cNvSpPr txBox="1"/>
          <p:nvPr/>
        </p:nvSpPr>
        <p:spPr>
          <a:xfrm>
            <a:off x="1241175" y="2336850"/>
            <a:ext cx="673800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Lora Regular"/>
                <a:ea typeface="Lora Regular"/>
                <a:cs typeface="Lora Regular"/>
                <a:sym typeface="Lora Regular"/>
              </a:rPr>
              <a:t>34.5%</a:t>
            </a:r>
            <a:endParaRPr sz="1600">
              <a:solidFill>
                <a:schemeClr val="lt1"/>
              </a:solidFill>
              <a:latin typeface="Lora Regular"/>
              <a:ea typeface="Lora Regular"/>
              <a:cs typeface="Lora Regular"/>
              <a:sym typeface="Lora Regular"/>
            </a:endParaRP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xmlns="" id="{081DADF2-12CA-4126-B60E-8F801B82A7AF}"/>
              </a:ext>
            </a:extLst>
          </p:cNvPr>
          <p:cNvSpPr txBox="1"/>
          <p:nvPr/>
        </p:nvSpPr>
        <p:spPr>
          <a:xfrm>
            <a:off x="568172" y="997247"/>
            <a:ext cx="85758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962264"/>
                </a:solidFill>
                <a:effectLst/>
                <a:uLnTx/>
                <a:uFillTx/>
                <a:latin typeface="PT Serif"/>
                <a:cs typeface="Arial"/>
                <a:sym typeface="Wingdings" panose="05000000000000000000" pitchFamily="2" charset="2"/>
              </a:rPr>
              <a:t>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962264"/>
                </a:solidFill>
                <a:effectLst/>
                <a:uLnTx/>
                <a:uFillTx/>
                <a:latin typeface="PT Serif"/>
                <a:cs typeface="Arial"/>
                <a:sym typeface="Arial"/>
              </a:rPr>
              <a:t>We introduce reported Wh questions with </a:t>
            </a:r>
            <a:r>
              <a:rPr kumimoji="0" lang="en-US" sz="2000" b="1" i="0" u="sng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PT Serif"/>
                <a:cs typeface="Arial"/>
                <a:sym typeface="Arial"/>
              </a:rPr>
              <a:t>ask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PT Serif"/>
                <a:cs typeface="Arial"/>
                <a:sym typeface="Arial"/>
              </a:rPr>
              <a:t> +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PT Serif"/>
                <a:cs typeface="Arial"/>
                <a:sym typeface="Arial"/>
              </a:rPr>
              <a:t> </a:t>
            </a:r>
            <a:r>
              <a:rPr kumimoji="0" lang="en-US" sz="2000" b="1" i="0" u="sng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PT Serif"/>
                <a:cs typeface="Arial"/>
                <a:sym typeface="Arial"/>
              </a:rPr>
              <a:t>question word</a:t>
            </a:r>
            <a:endParaRPr kumimoji="0" lang="ar-SA" sz="2000" b="1" i="0" u="sng" strike="noStrike" kern="0" cap="none" spc="0" normalizeH="0" baseline="0" noProof="0" dirty="0">
              <a:ln>
                <a:noFill/>
              </a:ln>
              <a:solidFill>
                <a:srgbClr val="FFAB40">
                  <a:lumMod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xmlns="" id="{92781BE6-DB9A-4DE6-9AA2-FAEB6589C5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0284" y="2466712"/>
            <a:ext cx="3249481" cy="2149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" name="AutoShape 4">
            <a:extLst>
              <a:ext uri="{FF2B5EF4-FFF2-40B4-BE49-F238E27FC236}">
                <a16:creationId xmlns:a16="http://schemas.microsoft.com/office/drawing/2014/main" xmlns="" id="{3E37B849-FF43-470E-A225-E30284954F78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6033949" y="1518922"/>
            <a:ext cx="2858610" cy="647355"/>
          </a:xfrm>
          <a:prstGeom prst="wedgeRoundRectCallout">
            <a:avLst>
              <a:gd name="adj1" fmla="val 36743"/>
              <a:gd name="adj2" fmla="val 176730"/>
              <a:gd name="adj3" fmla="val 16667"/>
            </a:avLst>
          </a:prstGeom>
          <a:solidFill>
            <a:schemeClr val="accent4">
              <a:lumMod val="75000"/>
            </a:schemeClr>
          </a:solidFill>
          <a:ln>
            <a:solidFill>
              <a:srgbClr val="FFFFFF"/>
            </a:solidFill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ar-SA" sz="400" dirty="0">
              <a:latin typeface="Arial Narrow" panose="020B0606020202030204" pitchFamily="34" charset="0"/>
            </a:endParaRPr>
          </a:p>
          <a:p>
            <a:pPr algn="ctr" eaLnBrk="1" hangingPunct="1"/>
            <a:r>
              <a:rPr lang="en-US" altLang="ar-SA" sz="2000" dirty="0">
                <a:solidFill>
                  <a:srgbClr val="FFFFFF"/>
                </a:solidFill>
                <a:latin typeface="Arial Narrow" panose="020B0606020202030204" pitchFamily="34" charset="0"/>
              </a:rPr>
              <a:t>Where do you study ?</a:t>
            </a:r>
          </a:p>
        </p:txBody>
      </p:sp>
      <p:pic>
        <p:nvPicPr>
          <p:cNvPr id="32" name="Picture 15" descr="http://www.sylviarimm.com/images/clip_image002_0066.png">
            <a:extLst>
              <a:ext uri="{FF2B5EF4-FFF2-40B4-BE49-F238E27FC236}">
                <a16:creationId xmlns:a16="http://schemas.microsoft.com/office/drawing/2014/main" xmlns="" id="{F8909DB1-4B32-4ACB-AAB3-B4408C8EF2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232" y="2851781"/>
            <a:ext cx="2867486" cy="196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فقاعة الكلام: مستطيلة مستديرة الزوايا 32">
            <a:extLst>
              <a:ext uri="{FF2B5EF4-FFF2-40B4-BE49-F238E27FC236}">
                <a16:creationId xmlns:a16="http://schemas.microsoft.com/office/drawing/2014/main" xmlns="" id="{8D603D01-00BB-4523-8C21-07B0B54573F5}"/>
              </a:ext>
            </a:extLst>
          </p:cNvPr>
          <p:cNvSpPr/>
          <p:nvPr/>
        </p:nvSpPr>
        <p:spPr>
          <a:xfrm>
            <a:off x="196368" y="2004494"/>
            <a:ext cx="2047921" cy="515806"/>
          </a:xfrm>
          <a:prstGeom prst="wedgeRoundRectCallout">
            <a:avLst>
              <a:gd name="adj1" fmla="val -10082"/>
              <a:gd name="adj2" fmla="val 146813"/>
              <a:gd name="adj3" fmla="val 16667"/>
            </a:avLst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What did he say?</a:t>
            </a:r>
            <a:endParaRPr lang="ar-SA" sz="1600" b="1" dirty="0"/>
          </a:p>
        </p:txBody>
      </p:sp>
      <p:sp>
        <p:nvSpPr>
          <p:cNvPr id="34" name="فقاعة الكلام: مستطيلة مستديرة الزوايا 33">
            <a:extLst>
              <a:ext uri="{FF2B5EF4-FFF2-40B4-BE49-F238E27FC236}">
                <a16:creationId xmlns:a16="http://schemas.microsoft.com/office/drawing/2014/main" xmlns="" id="{E531137B-4C2B-4917-AD69-6BC01A5018E8}"/>
              </a:ext>
            </a:extLst>
          </p:cNvPr>
          <p:cNvSpPr/>
          <p:nvPr/>
        </p:nvSpPr>
        <p:spPr>
          <a:xfrm>
            <a:off x="2451809" y="1526154"/>
            <a:ext cx="3328378" cy="817977"/>
          </a:xfrm>
          <a:prstGeom prst="wedgeRoundRectCallout">
            <a:avLst>
              <a:gd name="adj1" fmla="val -31721"/>
              <a:gd name="adj2" fmla="val 101728"/>
              <a:gd name="adj3" fmla="val 16667"/>
            </a:avLst>
          </a:prstGeom>
          <a:solidFill>
            <a:schemeClr val="accent3">
              <a:lumMod val="75000"/>
            </a:schemeClr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100" b="1" dirty="0"/>
          </a:p>
          <a:p>
            <a:pPr algn="ctr"/>
            <a:r>
              <a:rPr lang="en-US" sz="1600" b="1" dirty="0">
                <a:solidFill>
                  <a:srgbClr val="FFFFFF"/>
                </a:solidFill>
              </a:rPr>
              <a:t>He asked me </a:t>
            </a:r>
            <a:r>
              <a:rPr lang="en-US" sz="1600" b="1" u="sng" dirty="0">
                <a:solidFill>
                  <a:srgbClr val="FFFF00"/>
                </a:solidFill>
              </a:rPr>
              <a:t>where </a:t>
            </a:r>
            <a:r>
              <a:rPr lang="en-US" sz="1600" b="1" dirty="0">
                <a:solidFill>
                  <a:srgbClr val="FFFF00"/>
                </a:solidFill>
              </a:rPr>
              <a:t> I </a:t>
            </a:r>
            <a:r>
              <a:rPr lang="en-US" sz="1600" b="1" u="sng" dirty="0">
                <a:solidFill>
                  <a:srgbClr val="92D050"/>
                </a:solidFill>
              </a:rPr>
              <a:t>studied </a:t>
            </a:r>
            <a:r>
              <a:rPr lang="en-US" sz="1600" b="1" dirty="0">
                <a:solidFill>
                  <a:srgbClr val="FFFFFF"/>
                </a:solidFill>
              </a:rPr>
              <a:t>.</a:t>
            </a:r>
            <a:endParaRPr lang="ar-SA" sz="16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 animBg="1"/>
      <p:bldP spid="33" grpId="0" animBg="1"/>
      <p:bldP spid="3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265 Woman Cooking Fish Illustrations &amp; Clip Art - iStock">
            <a:extLst>
              <a:ext uri="{FF2B5EF4-FFF2-40B4-BE49-F238E27FC236}">
                <a16:creationId xmlns:a16="http://schemas.microsoft.com/office/drawing/2014/main" xmlns="" id="{64D22F00-A9DA-D7FA-3D46-D3B1630703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194" y="2774515"/>
            <a:ext cx="3058700" cy="180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34" name="Google Shape;6434;p47"/>
          <p:cNvSpPr txBox="1">
            <a:spLocks noGrp="1"/>
          </p:cNvSpPr>
          <p:nvPr>
            <p:ph type="title"/>
          </p:nvPr>
        </p:nvSpPr>
        <p:spPr>
          <a:xfrm>
            <a:off x="720000" y="302982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/>
              <a:t>2-Wh Questions</a:t>
            </a:r>
          </a:p>
        </p:txBody>
      </p:sp>
      <p:sp>
        <p:nvSpPr>
          <p:cNvPr id="6445" name="Google Shape;6445;p47"/>
          <p:cNvSpPr txBox="1"/>
          <p:nvPr/>
        </p:nvSpPr>
        <p:spPr>
          <a:xfrm>
            <a:off x="2278975" y="2050500"/>
            <a:ext cx="673800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Lora Regular"/>
                <a:ea typeface="Lora Regular"/>
                <a:cs typeface="Lora Regular"/>
                <a:sym typeface="Lora Regular"/>
              </a:rPr>
              <a:t>21.8%</a:t>
            </a:r>
            <a:endParaRPr sz="1600">
              <a:solidFill>
                <a:schemeClr val="lt1"/>
              </a:solidFill>
              <a:latin typeface="Lora Regular"/>
              <a:ea typeface="Lora Regular"/>
              <a:cs typeface="Lora Regular"/>
              <a:sym typeface="Lora Regular"/>
            </a:endParaRPr>
          </a:p>
        </p:txBody>
      </p:sp>
      <p:sp>
        <p:nvSpPr>
          <p:cNvPr id="6446" name="Google Shape;6446;p47"/>
          <p:cNvSpPr txBox="1"/>
          <p:nvPr/>
        </p:nvSpPr>
        <p:spPr>
          <a:xfrm>
            <a:off x="2278975" y="3062475"/>
            <a:ext cx="673800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Lora Regular"/>
                <a:ea typeface="Lora Regular"/>
                <a:cs typeface="Lora Regular"/>
                <a:sym typeface="Lora Regular"/>
              </a:rPr>
              <a:t>32.7%</a:t>
            </a:r>
            <a:endParaRPr sz="1600">
              <a:solidFill>
                <a:schemeClr val="lt1"/>
              </a:solidFill>
              <a:latin typeface="Lora Regular"/>
              <a:ea typeface="Lora Regular"/>
              <a:cs typeface="Lora Regular"/>
              <a:sym typeface="Lora Regular"/>
            </a:endParaRPr>
          </a:p>
        </p:txBody>
      </p:sp>
      <p:sp>
        <p:nvSpPr>
          <p:cNvPr id="6447" name="Google Shape;6447;p47"/>
          <p:cNvSpPr txBox="1"/>
          <p:nvPr/>
        </p:nvSpPr>
        <p:spPr>
          <a:xfrm>
            <a:off x="1332475" y="3189825"/>
            <a:ext cx="673800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lt1"/>
                </a:solidFill>
                <a:latin typeface="Lora Regular"/>
                <a:ea typeface="Lora Regular"/>
                <a:cs typeface="Lora Regular"/>
                <a:sym typeface="Lora Regular"/>
              </a:rPr>
              <a:t>10.9%</a:t>
            </a:r>
            <a:endParaRPr sz="1600" dirty="0">
              <a:solidFill>
                <a:schemeClr val="lt1"/>
              </a:solidFill>
              <a:latin typeface="Lora Regular"/>
              <a:ea typeface="Lora Regular"/>
              <a:cs typeface="Lora Regular"/>
              <a:sym typeface="Lora Regular"/>
            </a:endParaRPr>
          </a:p>
        </p:txBody>
      </p:sp>
      <p:sp>
        <p:nvSpPr>
          <p:cNvPr id="6448" name="Google Shape;6448;p47"/>
          <p:cNvSpPr txBox="1"/>
          <p:nvPr/>
        </p:nvSpPr>
        <p:spPr>
          <a:xfrm>
            <a:off x="1241175" y="2336850"/>
            <a:ext cx="673800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Lora Regular"/>
                <a:ea typeface="Lora Regular"/>
                <a:cs typeface="Lora Regular"/>
                <a:sym typeface="Lora Regular"/>
              </a:rPr>
              <a:t>34.5%</a:t>
            </a:r>
            <a:endParaRPr sz="1600">
              <a:solidFill>
                <a:schemeClr val="lt1"/>
              </a:solidFill>
              <a:latin typeface="Lora Regular"/>
              <a:ea typeface="Lora Regular"/>
              <a:cs typeface="Lora Regular"/>
              <a:sym typeface="Lora Regular"/>
            </a:endParaRPr>
          </a:p>
        </p:txBody>
      </p:sp>
      <p:sp>
        <p:nvSpPr>
          <p:cNvPr id="30" name="AutoShape 4">
            <a:extLst>
              <a:ext uri="{FF2B5EF4-FFF2-40B4-BE49-F238E27FC236}">
                <a16:creationId xmlns:a16="http://schemas.microsoft.com/office/drawing/2014/main" xmlns="" id="{3E37B849-FF43-470E-A225-E30284954F78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971319" y="1832073"/>
            <a:ext cx="2358489" cy="510295"/>
          </a:xfrm>
          <a:prstGeom prst="wedgeRoundRectCallout">
            <a:avLst>
              <a:gd name="adj1" fmla="val 33895"/>
              <a:gd name="adj2" fmla="val 124414"/>
              <a:gd name="adj3" fmla="val 16667"/>
            </a:avLst>
          </a:prstGeom>
          <a:solidFill>
            <a:schemeClr val="accent4">
              <a:lumMod val="75000"/>
            </a:schemeClr>
          </a:solidFill>
          <a:ln>
            <a:solidFill>
              <a:srgbClr val="FFFFFF"/>
            </a:solidFill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ar-SA" sz="400" dirty="0">
              <a:latin typeface="Arial Narrow" panose="020B0606020202030204" pitchFamily="34" charset="0"/>
            </a:endParaRPr>
          </a:p>
          <a:p>
            <a:pPr algn="ctr" eaLnBrk="1" hangingPunct="1"/>
            <a:r>
              <a:rPr lang="en-US" altLang="ar-SA" sz="1600" dirty="0">
                <a:solidFill>
                  <a:srgbClr val="FFFFFF"/>
                </a:solidFill>
                <a:latin typeface="Arial Narrow" panose="020B0606020202030204" pitchFamily="34" charset="0"/>
                <a:cs typeface="+mj-cs"/>
              </a:rPr>
              <a:t>Why did you cook fish?</a:t>
            </a:r>
          </a:p>
        </p:txBody>
      </p:sp>
      <p:pic>
        <p:nvPicPr>
          <p:cNvPr id="32" name="Picture 15" descr="http://www.sylviarimm.com/images/clip_image002_0066.png">
            <a:extLst>
              <a:ext uri="{FF2B5EF4-FFF2-40B4-BE49-F238E27FC236}">
                <a16:creationId xmlns:a16="http://schemas.microsoft.com/office/drawing/2014/main" xmlns="" id="{F8909DB1-4B32-4ACB-AAB3-B4408C8EF2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232" y="2851781"/>
            <a:ext cx="2867486" cy="196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فقاعة الكلام: مستطيلة مستديرة الزوايا 32">
            <a:extLst>
              <a:ext uri="{FF2B5EF4-FFF2-40B4-BE49-F238E27FC236}">
                <a16:creationId xmlns:a16="http://schemas.microsoft.com/office/drawing/2014/main" xmlns="" id="{8D603D01-00BB-4523-8C21-07B0B54573F5}"/>
              </a:ext>
            </a:extLst>
          </p:cNvPr>
          <p:cNvSpPr/>
          <p:nvPr/>
        </p:nvSpPr>
        <p:spPr>
          <a:xfrm>
            <a:off x="196368" y="2004494"/>
            <a:ext cx="2047921" cy="515806"/>
          </a:xfrm>
          <a:prstGeom prst="wedgeRoundRectCallout">
            <a:avLst>
              <a:gd name="adj1" fmla="val -10082"/>
              <a:gd name="adj2" fmla="val 146813"/>
              <a:gd name="adj3" fmla="val 16667"/>
            </a:avLst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What did he say?</a:t>
            </a:r>
            <a:endParaRPr lang="ar-SA" sz="1600" b="1" dirty="0"/>
          </a:p>
        </p:txBody>
      </p:sp>
      <p:sp>
        <p:nvSpPr>
          <p:cNvPr id="34" name="فقاعة الكلام: مستطيلة مستديرة الزوايا 33">
            <a:extLst>
              <a:ext uri="{FF2B5EF4-FFF2-40B4-BE49-F238E27FC236}">
                <a16:creationId xmlns:a16="http://schemas.microsoft.com/office/drawing/2014/main" xmlns="" id="{E531137B-4C2B-4917-AD69-6BC01A5018E8}"/>
              </a:ext>
            </a:extLst>
          </p:cNvPr>
          <p:cNvSpPr/>
          <p:nvPr/>
        </p:nvSpPr>
        <p:spPr>
          <a:xfrm>
            <a:off x="2426757" y="1835063"/>
            <a:ext cx="3328378" cy="620040"/>
          </a:xfrm>
          <a:prstGeom prst="wedgeRoundRectCallout">
            <a:avLst>
              <a:gd name="adj1" fmla="val -33603"/>
              <a:gd name="adj2" fmla="val 111104"/>
              <a:gd name="adj3" fmla="val 16667"/>
            </a:avLst>
          </a:prstGeom>
          <a:solidFill>
            <a:schemeClr val="accent3">
              <a:lumMod val="75000"/>
            </a:schemeClr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100" b="1" dirty="0"/>
          </a:p>
          <a:p>
            <a:pPr algn="ctr"/>
            <a:r>
              <a:rPr lang="en-US" sz="1600" b="1" dirty="0">
                <a:solidFill>
                  <a:srgbClr val="FFFFFF"/>
                </a:solidFill>
              </a:rPr>
              <a:t>He asked me </a:t>
            </a:r>
            <a:r>
              <a:rPr lang="en-US" sz="1600" b="1" u="sng" dirty="0">
                <a:solidFill>
                  <a:srgbClr val="FFFF00"/>
                </a:solidFill>
              </a:rPr>
              <a:t>why </a:t>
            </a:r>
            <a:r>
              <a:rPr lang="en-US" sz="1600" b="1" dirty="0">
                <a:solidFill>
                  <a:srgbClr val="FFFF00"/>
                </a:solidFill>
              </a:rPr>
              <a:t> I </a:t>
            </a:r>
            <a:r>
              <a:rPr lang="en-US" sz="1600" b="1" u="sng" dirty="0">
                <a:solidFill>
                  <a:srgbClr val="92D050"/>
                </a:solidFill>
              </a:rPr>
              <a:t>had cooked </a:t>
            </a:r>
            <a:r>
              <a:rPr lang="en-US" sz="1600" b="1" dirty="0">
                <a:solidFill>
                  <a:srgbClr val="FFFFFF"/>
                </a:solidFill>
              </a:rPr>
              <a:t>fish</a:t>
            </a:r>
            <a:endParaRPr lang="ar-SA" sz="1600" b="1" dirty="0">
              <a:solidFill>
                <a:srgbClr val="FFFFFF"/>
              </a:solidFill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xmlns="" id="{CB8DE2FE-5A32-B04E-A234-4CF74BD366FF}"/>
              </a:ext>
            </a:extLst>
          </p:cNvPr>
          <p:cNvSpPr txBox="1"/>
          <p:nvPr/>
        </p:nvSpPr>
        <p:spPr>
          <a:xfrm>
            <a:off x="1781452" y="997542"/>
            <a:ext cx="5759216" cy="338554"/>
          </a:xfrm>
          <a:prstGeom prst="rect">
            <a:avLst/>
          </a:prstGeom>
          <a:solidFill>
            <a:srgbClr val="CC3399"/>
          </a:solidFill>
          <a:ln>
            <a:solidFill>
              <a:srgbClr val="FFFFF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sz="1600" b="1" dirty="0">
                <a:solidFill>
                  <a:srgbClr val="FFFFFF"/>
                </a:solidFill>
              </a:rPr>
              <a:t>Change simple past               </a:t>
            </a:r>
            <a:r>
              <a:rPr lang="en-US" sz="1600" b="1" dirty="0" err="1">
                <a:solidFill>
                  <a:srgbClr val="FFFFFF"/>
                </a:solidFill>
              </a:rPr>
              <a:t>Past</a:t>
            </a:r>
            <a:r>
              <a:rPr lang="en-US" sz="1600" b="1" dirty="0">
                <a:solidFill>
                  <a:srgbClr val="FFFFFF"/>
                </a:solidFill>
              </a:rPr>
              <a:t> Perfect ( Had + </a:t>
            </a:r>
            <a:r>
              <a:rPr lang="en-US" sz="1600" b="1" dirty="0" err="1">
                <a:solidFill>
                  <a:srgbClr val="FFFFFF"/>
                </a:solidFill>
              </a:rPr>
              <a:t>V.p.p</a:t>
            </a:r>
            <a:r>
              <a:rPr lang="en-US" sz="1600" b="1" dirty="0">
                <a:solidFill>
                  <a:srgbClr val="FFFFFF"/>
                </a:solidFill>
              </a:rPr>
              <a:t>(3) </a:t>
            </a:r>
            <a:endParaRPr lang="en-US" b="1" dirty="0">
              <a:solidFill>
                <a:srgbClr val="FFFFFF"/>
              </a:solidFill>
            </a:endParaRPr>
          </a:p>
        </p:txBody>
      </p:sp>
      <p:pic>
        <p:nvPicPr>
          <p:cNvPr id="14" name="Picture 13" descr="Free Remember Cliparts, Download Free Clip Art, Free Clip Art on Clipart  Library">
            <a:extLst>
              <a:ext uri="{FF2B5EF4-FFF2-40B4-BE49-F238E27FC236}">
                <a16:creationId xmlns:a16="http://schemas.microsoft.com/office/drawing/2014/main" xmlns="" id="{93B7ED61-4007-90D3-BD89-3D40D03C7F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08" y="788155"/>
            <a:ext cx="1420427" cy="884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سهم: لليمين 15">
            <a:extLst>
              <a:ext uri="{FF2B5EF4-FFF2-40B4-BE49-F238E27FC236}">
                <a16:creationId xmlns:a16="http://schemas.microsoft.com/office/drawing/2014/main" xmlns="" id="{F3D4E445-5930-E6F4-8316-6B3C9A0F9E18}"/>
              </a:ext>
            </a:extLst>
          </p:cNvPr>
          <p:cNvSpPr/>
          <p:nvPr/>
        </p:nvSpPr>
        <p:spPr>
          <a:xfrm>
            <a:off x="3912868" y="1099480"/>
            <a:ext cx="692088" cy="184666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60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292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3" grpId="0" animBg="1"/>
      <p:bldP spid="34" grpId="0" animBg="1"/>
      <p:bldP spid="15" grpId="0" animBg="1"/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London Girls Stock Illustrations – 86 London Girls Stock Illustrations,  Vectors &amp; Clipart - Dreamstime">
            <a:extLst>
              <a:ext uri="{FF2B5EF4-FFF2-40B4-BE49-F238E27FC236}">
                <a16:creationId xmlns:a16="http://schemas.microsoft.com/office/drawing/2014/main" xmlns="" id="{E7B6FDDC-7A62-464E-0D90-7C5A4D9E40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62"/>
          <a:stretch/>
        </p:blipFill>
        <p:spPr bwMode="auto">
          <a:xfrm>
            <a:off x="6363222" y="2486417"/>
            <a:ext cx="1872641" cy="22609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34" name="Google Shape;6434;p47"/>
          <p:cNvSpPr txBox="1">
            <a:spLocks noGrp="1"/>
          </p:cNvSpPr>
          <p:nvPr>
            <p:ph type="title"/>
          </p:nvPr>
        </p:nvSpPr>
        <p:spPr>
          <a:xfrm>
            <a:off x="720000" y="302982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/>
              <a:t>2-Wh Questions</a:t>
            </a:r>
          </a:p>
        </p:txBody>
      </p:sp>
      <p:sp>
        <p:nvSpPr>
          <p:cNvPr id="6445" name="Google Shape;6445;p47"/>
          <p:cNvSpPr txBox="1"/>
          <p:nvPr/>
        </p:nvSpPr>
        <p:spPr>
          <a:xfrm>
            <a:off x="2278975" y="2050500"/>
            <a:ext cx="673800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Lora Regular"/>
                <a:ea typeface="Lora Regular"/>
                <a:cs typeface="Lora Regular"/>
                <a:sym typeface="Lora Regular"/>
              </a:rPr>
              <a:t>21.8%</a:t>
            </a:r>
            <a:endParaRPr sz="1600">
              <a:solidFill>
                <a:schemeClr val="lt1"/>
              </a:solidFill>
              <a:latin typeface="Lora Regular"/>
              <a:ea typeface="Lora Regular"/>
              <a:cs typeface="Lora Regular"/>
              <a:sym typeface="Lora Regular"/>
            </a:endParaRPr>
          </a:p>
        </p:txBody>
      </p:sp>
      <p:sp>
        <p:nvSpPr>
          <p:cNvPr id="6446" name="Google Shape;6446;p47"/>
          <p:cNvSpPr txBox="1"/>
          <p:nvPr/>
        </p:nvSpPr>
        <p:spPr>
          <a:xfrm>
            <a:off x="2278975" y="3062475"/>
            <a:ext cx="673800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Lora Regular"/>
                <a:ea typeface="Lora Regular"/>
                <a:cs typeface="Lora Regular"/>
                <a:sym typeface="Lora Regular"/>
              </a:rPr>
              <a:t>32.7%</a:t>
            </a:r>
            <a:endParaRPr sz="1600">
              <a:solidFill>
                <a:schemeClr val="lt1"/>
              </a:solidFill>
              <a:latin typeface="Lora Regular"/>
              <a:ea typeface="Lora Regular"/>
              <a:cs typeface="Lora Regular"/>
              <a:sym typeface="Lora Regular"/>
            </a:endParaRPr>
          </a:p>
        </p:txBody>
      </p:sp>
      <p:sp>
        <p:nvSpPr>
          <p:cNvPr id="6447" name="Google Shape;6447;p47"/>
          <p:cNvSpPr txBox="1"/>
          <p:nvPr/>
        </p:nvSpPr>
        <p:spPr>
          <a:xfrm>
            <a:off x="1332475" y="3189825"/>
            <a:ext cx="673800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lt1"/>
                </a:solidFill>
                <a:latin typeface="Lora Regular"/>
                <a:ea typeface="Lora Regular"/>
                <a:cs typeface="Lora Regular"/>
                <a:sym typeface="Lora Regular"/>
              </a:rPr>
              <a:t>10.9%</a:t>
            </a:r>
            <a:endParaRPr sz="1600" dirty="0">
              <a:solidFill>
                <a:schemeClr val="lt1"/>
              </a:solidFill>
              <a:latin typeface="Lora Regular"/>
              <a:ea typeface="Lora Regular"/>
              <a:cs typeface="Lora Regular"/>
              <a:sym typeface="Lora Regular"/>
            </a:endParaRPr>
          </a:p>
        </p:txBody>
      </p:sp>
      <p:sp>
        <p:nvSpPr>
          <p:cNvPr id="6448" name="Google Shape;6448;p47"/>
          <p:cNvSpPr txBox="1"/>
          <p:nvPr/>
        </p:nvSpPr>
        <p:spPr>
          <a:xfrm>
            <a:off x="1241175" y="2336850"/>
            <a:ext cx="673800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Lora Regular"/>
                <a:ea typeface="Lora Regular"/>
                <a:cs typeface="Lora Regular"/>
                <a:sym typeface="Lora Regular"/>
              </a:rPr>
              <a:t>34.5%</a:t>
            </a:r>
            <a:endParaRPr sz="1600">
              <a:solidFill>
                <a:schemeClr val="lt1"/>
              </a:solidFill>
              <a:latin typeface="Lora Regular"/>
              <a:ea typeface="Lora Regular"/>
              <a:cs typeface="Lora Regular"/>
              <a:sym typeface="Lora Regular"/>
            </a:endParaRPr>
          </a:p>
        </p:txBody>
      </p:sp>
      <p:sp>
        <p:nvSpPr>
          <p:cNvPr id="30" name="AutoShape 4">
            <a:extLst>
              <a:ext uri="{FF2B5EF4-FFF2-40B4-BE49-F238E27FC236}">
                <a16:creationId xmlns:a16="http://schemas.microsoft.com/office/drawing/2014/main" xmlns="" id="{3E37B849-FF43-470E-A225-E30284954F78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977580" y="1634647"/>
            <a:ext cx="2671641" cy="632565"/>
          </a:xfrm>
          <a:prstGeom prst="wedgeRoundRectCallout">
            <a:avLst>
              <a:gd name="adj1" fmla="val 14090"/>
              <a:gd name="adj2" fmla="val 121950"/>
              <a:gd name="adj3" fmla="val 16667"/>
            </a:avLst>
          </a:prstGeom>
          <a:solidFill>
            <a:schemeClr val="accent4">
              <a:lumMod val="75000"/>
            </a:schemeClr>
          </a:solidFill>
          <a:ln>
            <a:solidFill>
              <a:srgbClr val="FFFFFF"/>
            </a:solidFill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ar-SA" sz="400" dirty="0">
              <a:latin typeface="Arial Narrow" panose="020B0606020202030204" pitchFamily="34" charset="0"/>
            </a:endParaRPr>
          </a:p>
          <a:p>
            <a:pPr algn="ctr" eaLnBrk="1" hangingPunct="1"/>
            <a:r>
              <a:rPr lang="en-US" altLang="ar-SA" sz="1600" dirty="0">
                <a:solidFill>
                  <a:srgbClr val="FFFFFF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How long have you lived in London ? </a:t>
            </a:r>
          </a:p>
        </p:txBody>
      </p:sp>
      <p:pic>
        <p:nvPicPr>
          <p:cNvPr id="32" name="Picture 15" descr="http://www.sylviarimm.com/images/clip_image002_0066.png">
            <a:extLst>
              <a:ext uri="{FF2B5EF4-FFF2-40B4-BE49-F238E27FC236}">
                <a16:creationId xmlns:a16="http://schemas.microsoft.com/office/drawing/2014/main" xmlns="" id="{F8909DB1-4B32-4ACB-AAB3-B4408C8EF2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232" y="2851781"/>
            <a:ext cx="2867486" cy="196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فقاعة الكلام: مستطيلة مستديرة الزوايا 32">
            <a:extLst>
              <a:ext uri="{FF2B5EF4-FFF2-40B4-BE49-F238E27FC236}">
                <a16:creationId xmlns:a16="http://schemas.microsoft.com/office/drawing/2014/main" xmlns="" id="{8D603D01-00BB-4523-8C21-07B0B54573F5}"/>
              </a:ext>
            </a:extLst>
          </p:cNvPr>
          <p:cNvSpPr/>
          <p:nvPr/>
        </p:nvSpPr>
        <p:spPr>
          <a:xfrm>
            <a:off x="196368" y="2004494"/>
            <a:ext cx="2047921" cy="515806"/>
          </a:xfrm>
          <a:prstGeom prst="wedgeRoundRectCallout">
            <a:avLst>
              <a:gd name="adj1" fmla="val -10082"/>
              <a:gd name="adj2" fmla="val 146813"/>
              <a:gd name="adj3" fmla="val 16667"/>
            </a:avLst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What did she say?</a:t>
            </a:r>
            <a:endParaRPr lang="ar-SA" sz="1600" b="1" dirty="0"/>
          </a:p>
        </p:txBody>
      </p:sp>
      <p:sp>
        <p:nvSpPr>
          <p:cNvPr id="34" name="فقاعة الكلام: مستطيلة مستديرة الزوايا 33">
            <a:extLst>
              <a:ext uri="{FF2B5EF4-FFF2-40B4-BE49-F238E27FC236}">
                <a16:creationId xmlns:a16="http://schemas.microsoft.com/office/drawing/2014/main" xmlns="" id="{E531137B-4C2B-4917-AD69-6BC01A5018E8}"/>
              </a:ext>
            </a:extLst>
          </p:cNvPr>
          <p:cNvSpPr/>
          <p:nvPr/>
        </p:nvSpPr>
        <p:spPr>
          <a:xfrm>
            <a:off x="2426757" y="1835063"/>
            <a:ext cx="3328378" cy="620040"/>
          </a:xfrm>
          <a:prstGeom prst="wedgeRoundRectCallout">
            <a:avLst>
              <a:gd name="adj1" fmla="val -33603"/>
              <a:gd name="adj2" fmla="val 111104"/>
              <a:gd name="adj3" fmla="val 16667"/>
            </a:avLst>
          </a:prstGeom>
          <a:solidFill>
            <a:schemeClr val="accent3">
              <a:lumMod val="75000"/>
            </a:schemeClr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100" b="1" dirty="0"/>
          </a:p>
          <a:p>
            <a:pPr algn="ctr"/>
            <a:r>
              <a:rPr lang="en-US" sz="1600" b="1" dirty="0">
                <a:solidFill>
                  <a:srgbClr val="FFFFFF"/>
                </a:solidFill>
              </a:rPr>
              <a:t>She asked me </a:t>
            </a:r>
            <a:r>
              <a:rPr lang="en-US" sz="1600" b="1" u="sng" dirty="0">
                <a:solidFill>
                  <a:srgbClr val="FFFF00"/>
                </a:solidFill>
              </a:rPr>
              <a:t>how long</a:t>
            </a:r>
            <a:r>
              <a:rPr lang="en-US" sz="1600" b="1" dirty="0">
                <a:solidFill>
                  <a:srgbClr val="FFFF00"/>
                </a:solidFill>
              </a:rPr>
              <a:t> I </a:t>
            </a:r>
            <a:r>
              <a:rPr lang="en-US" sz="1600" b="1" u="sng" dirty="0">
                <a:solidFill>
                  <a:srgbClr val="92D050"/>
                </a:solidFill>
              </a:rPr>
              <a:t>had lived </a:t>
            </a:r>
            <a:r>
              <a:rPr lang="en-US" sz="1600" b="1" dirty="0">
                <a:solidFill>
                  <a:srgbClr val="FFFFFF"/>
                </a:solidFill>
              </a:rPr>
              <a:t>in London</a:t>
            </a:r>
            <a:endParaRPr lang="ar-SA" sz="1600" b="1" dirty="0">
              <a:solidFill>
                <a:srgbClr val="FFFFFF"/>
              </a:solidFill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xmlns="" id="{CB8DE2FE-5A32-B04E-A234-4CF74BD366FF}"/>
              </a:ext>
            </a:extLst>
          </p:cNvPr>
          <p:cNvSpPr txBox="1"/>
          <p:nvPr/>
        </p:nvSpPr>
        <p:spPr>
          <a:xfrm>
            <a:off x="1781451" y="997542"/>
            <a:ext cx="6579671" cy="338554"/>
          </a:xfrm>
          <a:prstGeom prst="rect">
            <a:avLst/>
          </a:prstGeom>
          <a:solidFill>
            <a:srgbClr val="CC3399"/>
          </a:solidFill>
          <a:ln>
            <a:solidFill>
              <a:srgbClr val="FFFFF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sz="1600" b="1" dirty="0">
                <a:solidFill>
                  <a:srgbClr val="FFFFFF"/>
                </a:solidFill>
              </a:rPr>
              <a:t>Change Present Perfect               Past Perfect ( Had + </a:t>
            </a:r>
            <a:r>
              <a:rPr lang="en-US" sz="1600" b="1" dirty="0" err="1">
                <a:solidFill>
                  <a:srgbClr val="FFFFFF"/>
                </a:solidFill>
              </a:rPr>
              <a:t>V.p.p</a:t>
            </a:r>
            <a:r>
              <a:rPr lang="en-US" sz="1600" b="1" dirty="0">
                <a:solidFill>
                  <a:srgbClr val="FFFFFF"/>
                </a:solidFill>
              </a:rPr>
              <a:t>(3) </a:t>
            </a:r>
            <a:endParaRPr lang="en-US" b="1" dirty="0">
              <a:solidFill>
                <a:srgbClr val="FFFFFF"/>
              </a:solidFill>
            </a:endParaRPr>
          </a:p>
        </p:txBody>
      </p:sp>
      <p:pic>
        <p:nvPicPr>
          <p:cNvPr id="14" name="Picture 13" descr="Free Remember Cliparts, Download Free Clip Art, Free Clip Art on Clipart  Library">
            <a:extLst>
              <a:ext uri="{FF2B5EF4-FFF2-40B4-BE49-F238E27FC236}">
                <a16:creationId xmlns:a16="http://schemas.microsoft.com/office/drawing/2014/main" xmlns="" id="{93B7ED61-4007-90D3-BD89-3D40D03C7F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08" y="788155"/>
            <a:ext cx="1420427" cy="884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سهم: لليمين 15">
            <a:extLst>
              <a:ext uri="{FF2B5EF4-FFF2-40B4-BE49-F238E27FC236}">
                <a16:creationId xmlns:a16="http://schemas.microsoft.com/office/drawing/2014/main" xmlns="" id="{F3D4E445-5930-E6F4-8316-6B3C9A0F9E18}"/>
              </a:ext>
            </a:extLst>
          </p:cNvPr>
          <p:cNvSpPr/>
          <p:nvPr/>
        </p:nvSpPr>
        <p:spPr>
          <a:xfrm>
            <a:off x="4282386" y="1099480"/>
            <a:ext cx="692088" cy="184666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60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153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3" grpId="0" animBg="1"/>
      <p:bldP spid="34" grpId="0" animBg="1"/>
      <p:bldP spid="15" grpId="0" animBg="1"/>
      <p:bldP spid="1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4" name="Google Shape;6434;p47"/>
          <p:cNvSpPr txBox="1">
            <a:spLocks noGrp="1"/>
          </p:cNvSpPr>
          <p:nvPr>
            <p:ph type="title"/>
          </p:nvPr>
        </p:nvSpPr>
        <p:spPr>
          <a:xfrm>
            <a:off x="720000" y="302982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/>
              <a:t>2-Wh Questions</a:t>
            </a:r>
          </a:p>
        </p:txBody>
      </p:sp>
      <p:sp>
        <p:nvSpPr>
          <p:cNvPr id="6445" name="Google Shape;6445;p47"/>
          <p:cNvSpPr txBox="1"/>
          <p:nvPr/>
        </p:nvSpPr>
        <p:spPr>
          <a:xfrm>
            <a:off x="2278975" y="2050500"/>
            <a:ext cx="673800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Lora Regular"/>
                <a:ea typeface="Lora Regular"/>
                <a:cs typeface="Lora Regular"/>
                <a:sym typeface="Lora Regular"/>
              </a:rPr>
              <a:t>21.8%</a:t>
            </a:r>
            <a:endParaRPr sz="1600">
              <a:solidFill>
                <a:schemeClr val="lt1"/>
              </a:solidFill>
              <a:latin typeface="Lora Regular"/>
              <a:ea typeface="Lora Regular"/>
              <a:cs typeface="Lora Regular"/>
              <a:sym typeface="Lora Regular"/>
            </a:endParaRPr>
          </a:p>
        </p:txBody>
      </p:sp>
      <p:sp>
        <p:nvSpPr>
          <p:cNvPr id="6446" name="Google Shape;6446;p47"/>
          <p:cNvSpPr txBox="1"/>
          <p:nvPr/>
        </p:nvSpPr>
        <p:spPr>
          <a:xfrm>
            <a:off x="2278975" y="3062475"/>
            <a:ext cx="673800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Lora Regular"/>
                <a:ea typeface="Lora Regular"/>
                <a:cs typeface="Lora Regular"/>
                <a:sym typeface="Lora Regular"/>
              </a:rPr>
              <a:t>32.7%</a:t>
            </a:r>
            <a:endParaRPr sz="1600">
              <a:solidFill>
                <a:schemeClr val="lt1"/>
              </a:solidFill>
              <a:latin typeface="Lora Regular"/>
              <a:ea typeface="Lora Regular"/>
              <a:cs typeface="Lora Regular"/>
              <a:sym typeface="Lora Regular"/>
            </a:endParaRPr>
          </a:p>
        </p:txBody>
      </p:sp>
      <p:sp>
        <p:nvSpPr>
          <p:cNvPr id="6447" name="Google Shape;6447;p47"/>
          <p:cNvSpPr txBox="1"/>
          <p:nvPr/>
        </p:nvSpPr>
        <p:spPr>
          <a:xfrm>
            <a:off x="1332475" y="3189825"/>
            <a:ext cx="673800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lt1"/>
                </a:solidFill>
                <a:latin typeface="Lora Regular"/>
                <a:ea typeface="Lora Regular"/>
                <a:cs typeface="Lora Regular"/>
                <a:sym typeface="Lora Regular"/>
              </a:rPr>
              <a:t>10.9%</a:t>
            </a:r>
            <a:endParaRPr sz="1600" dirty="0">
              <a:solidFill>
                <a:schemeClr val="lt1"/>
              </a:solidFill>
              <a:latin typeface="Lora Regular"/>
              <a:ea typeface="Lora Regular"/>
              <a:cs typeface="Lora Regular"/>
              <a:sym typeface="Lora Regular"/>
            </a:endParaRPr>
          </a:p>
        </p:txBody>
      </p:sp>
      <p:sp>
        <p:nvSpPr>
          <p:cNvPr id="6448" name="Google Shape;6448;p47"/>
          <p:cNvSpPr txBox="1"/>
          <p:nvPr/>
        </p:nvSpPr>
        <p:spPr>
          <a:xfrm>
            <a:off x="1241175" y="2336850"/>
            <a:ext cx="673800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Lora Regular"/>
                <a:ea typeface="Lora Regular"/>
                <a:cs typeface="Lora Regular"/>
                <a:sym typeface="Lora Regular"/>
              </a:rPr>
              <a:t>34.5%</a:t>
            </a:r>
            <a:endParaRPr sz="1600">
              <a:solidFill>
                <a:schemeClr val="lt1"/>
              </a:solidFill>
              <a:latin typeface="Lora Regular"/>
              <a:ea typeface="Lora Regular"/>
              <a:cs typeface="Lora Regular"/>
              <a:sym typeface="Lora Regular"/>
            </a:endParaRPr>
          </a:p>
        </p:txBody>
      </p:sp>
      <p:sp>
        <p:nvSpPr>
          <p:cNvPr id="30" name="AutoShape 4">
            <a:extLst>
              <a:ext uri="{FF2B5EF4-FFF2-40B4-BE49-F238E27FC236}">
                <a16:creationId xmlns:a16="http://schemas.microsoft.com/office/drawing/2014/main" xmlns="" id="{3E37B849-FF43-470E-A225-E30284954F78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902423" y="2210844"/>
            <a:ext cx="2671641" cy="425886"/>
          </a:xfrm>
          <a:prstGeom prst="wedgeRoundRectCallout">
            <a:avLst>
              <a:gd name="adj1" fmla="val -10759"/>
              <a:gd name="adj2" fmla="val 144009"/>
              <a:gd name="adj3" fmla="val 16667"/>
            </a:avLst>
          </a:prstGeom>
          <a:solidFill>
            <a:schemeClr val="accent4">
              <a:lumMod val="75000"/>
            </a:schemeClr>
          </a:solidFill>
          <a:ln>
            <a:solidFill>
              <a:srgbClr val="FFFFFF"/>
            </a:solidFill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ar-SA" sz="400" dirty="0">
              <a:latin typeface="Arial Narrow" panose="020B0606020202030204" pitchFamily="34" charset="0"/>
            </a:endParaRPr>
          </a:p>
          <a:p>
            <a:pPr algn="ctr" eaLnBrk="1" hangingPunct="1"/>
            <a:r>
              <a:rPr lang="en-US" altLang="ar-SA" dirty="0">
                <a:solidFill>
                  <a:srgbClr val="FFFFFF"/>
                </a:solidFill>
                <a:latin typeface="+mn-lt"/>
                <a:cs typeface="Andalus" panose="02020603050405020304" pitchFamily="18" charset="-78"/>
              </a:rPr>
              <a:t>When will you visit my family ?</a:t>
            </a:r>
          </a:p>
        </p:txBody>
      </p:sp>
      <p:pic>
        <p:nvPicPr>
          <p:cNvPr id="32" name="Picture 15" descr="http://www.sylviarimm.com/images/clip_image002_0066.png">
            <a:extLst>
              <a:ext uri="{FF2B5EF4-FFF2-40B4-BE49-F238E27FC236}">
                <a16:creationId xmlns:a16="http://schemas.microsoft.com/office/drawing/2014/main" xmlns="" id="{F8909DB1-4B32-4ACB-AAB3-B4408C8EF2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232" y="2851781"/>
            <a:ext cx="2867486" cy="196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فقاعة الكلام: مستطيلة مستديرة الزوايا 32">
            <a:extLst>
              <a:ext uri="{FF2B5EF4-FFF2-40B4-BE49-F238E27FC236}">
                <a16:creationId xmlns:a16="http://schemas.microsoft.com/office/drawing/2014/main" xmlns="" id="{8D603D01-00BB-4523-8C21-07B0B54573F5}"/>
              </a:ext>
            </a:extLst>
          </p:cNvPr>
          <p:cNvSpPr/>
          <p:nvPr/>
        </p:nvSpPr>
        <p:spPr>
          <a:xfrm>
            <a:off x="196368" y="2004494"/>
            <a:ext cx="2047921" cy="515806"/>
          </a:xfrm>
          <a:prstGeom prst="wedgeRoundRectCallout">
            <a:avLst>
              <a:gd name="adj1" fmla="val -10082"/>
              <a:gd name="adj2" fmla="val 146813"/>
              <a:gd name="adj3" fmla="val 16667"/>
            </a:avLst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What did she say?</a:t>
            </a:r>
            <a:endParaRPr lang="ar-SA" sz="1600" b="1" dirty="0"/>
          </a:p>
        </p:txBody>
      </p:sp>
      <p:sp>
        <p:nvSpPr>
          <p:cNvPr id="34" name="فقاعة الكلام: مستطيلة مستديرة الزوايا 33">
            <a:extLst>
              <a:ext uri="{FF2B5EF4-FFF2-40B4-BE49-F238E27FC236}">
                <a16:creationId xmlns:a16="http://schemas.microsoft.com/office/drawing/2014/main" xmlns="" id="{E531137B-4C2B-4917-AD69-6BC01A5018E8}"/>
              </a:ext>
            </a:extLst>
          </p:cNvPr>
          <p:cNvSpPr/>
          <p:nvPr/>
        </p:nvSpPr>
        <p:spPr>
          <a:xfrm>
            <a:off x="2426757" y="1835063"/>
            <a:ext cx="3328378" cy="620040"/>
          </a:xfrm>
          <a:prstGeom prst="wedgeRoundRectCallout">
            <a:avLst>
              <a:gd name="adj1" fmla="val -33603"/>
              <a:gd name="adj2" fmla="val 111104"/>
              <a:gd name="adj3" fmla="val 16667"/>
            </a:avLst>
          </a:prstGeom>
          <a:solidFill>
            <a:schemeClr val="accent3">
              <a:lumMod val="75000"/>
            </a:schemeClr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100" b="1" dirty="0"/>
          </a:p>
          <a:p>
            <a:pPr algn="ctr"/>
            <a:r>
              <a:rPr lang="en-US" sz="1600" b="1" dirty="0">
                <a:solidFill>
                  <a:srgbClr val="FFFFFF"/>
                </a:solidFill>
              </a:rPr>
              <a:t>She asked me </a:t>
            </a:r>
            <a:r>
              <a:rPr lang="en-US" sz="1600" b="1" u="sng" dirty="0">
                <a:solidFill>
                  <a:srgbClr val="FFFF00"/>
                </a:solidFill>
              </a:rPr>
              <a:t>when </a:t>
            </a:r>
            <a:r>
              <a:rPr lang="en-US" sz="1600" b="1" dirty="0">
                <a:solidFill>
                  <a:srgbClr val="FFFF00"/>
                </a:solidFill>
              </a:rPr>
              <a:t>I </a:t>
            </a:r>
            <a:r>
              <a:rPr lang="en-US" sz="1600" b="1" u="sng" dirty="0">
                <a:solidFill>
                  <a:srgbClr val="92D050"/>
                </a:solidFill>
              </a:rPr>
              <a:t>would </a:t>
            </a:r>
            <a:r>
              <a:rPr lang="en-US" sz="1600" b="1" dirty="0">
                <a:solidFill>
                  <a:srgbClr val="FFFFFF"/>
                </a:solidFill>
              </a:rPr>
              <a:t>visit </a:t>
            </a:r>
            <a:r>
              <a:rPr lang="en-US" sz="1600" b="1" u="sng" dirty="0">
                <a:solidFill>
                  <a:srgbClr val="FFFF00"/>
                </a:solidFill>
              </a:rPr>
              <a:t>her</a:t>
            </a:r>
            <a:r>
              <a:rPr lang="en-US" sz="1600" b="1" dirty="0">
                <a:solidFill>
                  <a:srgbClr val="FFFFFF"/>
                </a:solidFill>
              </a:rPr>
              <a:t> family .</a:t>
            </a:r>
            <a:endParaRPr lang="ar-SA" sz="1600" b="1" dirty="0">
              <a:solidFill>
                <a:srgbClr val="FFFFFF"/>
              </a:solidFill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xmlns="" id="{CB8DE2FE-5A32-B04E-A234-4CF74BD366FF}"/>
              </a:ext>
            </a:extLst>
          </p:cNvPr>
          <p:cNvSpPr txBox="1"/>
          <p:nvPr/>
        </p:nvSpPr>
        <p:spPr>
          <a:xfrm>
            <a:off x="1781452" y="997542"/>
            <a:ext cx="3078648" cy="338554"/>
          </a:xfrm>
          <a:prstGeom prst="rect">
            <a:avLst/>
          </a:prstGeom>
          <a:solidFill>
            <a:srgbClr val="CC3399"/>
          </a:solidFill>
          <a:ln>
            <a:solidFill>
              <a:srgbClr val="FFFFF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sz="1600" b="1" dirty="0">
                <a:solidFill>
                  <a:srgbClr val="FFFFFF"/>
                </a:solidFill>
              </a:rPr>
              <a:t>Change will               would</a:t>
            </a:r>
            <a:endParaRPr lang="en-US" b="1" dirty="0">
              <a:solidFill>
                <a:srgbClr val="FFFFFF"/>
              </a:solidFill>
            </a:endParaRPr>
          </a:p>
        </p:txBody>
      </p:sp>
      <p:pic>
        <p:nvPicPr>
          <p:cNvPr id="14" name="Picture 13" descr="Free Remember Cliparts, Download Free Clip Art, Free Clip Art on Clipart  Library">
            <a:extLst>
              <a:ext uri="{FF2B5EF4-FFF2-40B4-BE49-F238E27FC236}">
                <a16:creationId xmlns:a16="http://schemas.microsoft.com/office/drawing/2014/main" xmlns="" id="{93B7ED61-4007-90D3-BD89-3D40D03C7F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08" y="788155"/>
            <a:ext cx="1420427" cy="884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سهم: لليمين 15">
            <a:extLst>
              <a:ext uri="{FF2B5EF4-FFF2-40B4-BE49-F238E27FC236}">
                <a16:creationId xmlns:a16="http://schemas.microsoft.com/office/drawing/2014/main" xmlns="" id="{F3D4E445-5930-E6F4-8316-6B3C9A0F9E18}"/>
              </a:ext>
            </a:extLst>
          </p:cNvPr>
          <p:cNvSpPr/>
          <p:nvPr/>
        </p:nvSpPr>
        <p:spPr>
          <a:xfrm>
            <a:off x="3104940" y="1086953"/>
            <a:ext cx="692088" cy="184666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098" name="Picture 2" descr="Two friends met and talked stock illustration. Illustration of news -  126097456">
            <a:extLst>
              <a:ext uri="{FF2B5EF4-FFF2-40B4-BE49-F238E27FC236}">
                <a16:creationId xmlns:a16="http://schemas.microsoft.com/office/drawing/2014/main" xmlns="" id="{C4BD3A0B-08D5-35DE-41E1-AAA7B205A9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5085" y="2805830"/>
            <a:ext cx="3034430" cy="19164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مربع نص 16">
            <a:extLst>
              <a:ext uri="{FF2B5EF4-FFF2-40B4-BE49-F238E27FC236}">
                <a16:creationId xmlns:a16="http://schemas.microsoft.com/office/drawing/2014/main" xmlns="" id="{C180C5F6-2767-0458-DB86-E3A81489FE62}"/>
              </a:ext>
            </a:extLst>
          </p:cNvPr>
          <p:cNvSpPr txBox="1"/>
          <p:nvPr/>
        </p:nvSpPr>
        <p:spPr>
          <a:xfrm>
            <a:off x="4983940" y="1005892"/>
            <a:ext cx="3078648" cy="338554"/>
          </a:xfrm>
          <a:prstGeom prst="rect">
            <a:avLst/>
          </a:prstGeom>
          <a:solidFill>
            <a:srgbClr val="CC3399"/>
          </a:solidFill>
          <a:ln>
            <a:solidFill>
              <a:srgbClr val="FFFFF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sz="1600" b="1" dirty="0">
                <a:solidFill>
                  <a:srgbClr val="FFFFFF"/>
                </a:solidFill>
              </a:rPr>
              <a:t>Change can              would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8" name="سهم: لليمين 17">
            <a:extLst>
              <a:ext uri="{FF2B5EF4-FFF2-40B4-BE49-F238E27FC236}">
                <a16:creationId xmlns:a16="http://schemas.microsoft.com/office/drawing/2014/main" xmlns="" id="{E99AEA8A-B5A3-51D4-D20D-9D8DFEBE662B}"/>
              </a:ext>
            </a:extLst>
          </p:cNvPr>
          <p:cNvSpPr/>
          <p:nvPr/>
        </p:nvSpPr>
        <p:spPr>
          <a:xfrm>
            <a:off x="6319953" y="1114093"/>
            <a:ext cx="692088" cy="184666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733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3" grpId="0" animBg="1"/>
      <p:bldP spid="3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>
            <a:extLst>
              <a:ext uri="{FF2B5EF4-FFF2-40B4-BE49-F238E27FC236}">
                <a16:creationId xmlns:a16="http://schemas.microsoft.com/office/drawing/2014/main" xmlns="" id="{01F8ED02-F23F-4E5C-97BB-845A16532E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7778"/>
          <a:stretch/>
        </p:blipFill>
        <p:spPr>
          <a:xfrm>
            <a:off x="181627" y="1948406"/>
            <a:ext cx="4308953" cy="30306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xmlns="" id="{4E3B9028-8CF0-4C10-99EA-80F3B8C809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0900"/>
          <a:stretch/>
        </p:blipFill>
        <p:spPr>
          <a:xfrm>
            <a:off x="4196220" y="118996"/>
            <a:ext cx="4784942" cy="29242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3" name="Google Shape;6403;p45"/>
          <p:cNvSpPr txBox="1">
            <a:spLocks noGrp="1"/>
          </p:cNvSpPr>
          <p:nvPr>
            <p:ph type="title"/>
          </p:nvPr>
        </p:nvSpPr>
        <p:spPr>
          <a:xfrm>
            <a:off x="2041405" y="1988457"/>
            <a:ext cx="4532929" cy="1387565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/>
              <a:t>Words Changes in Reported Speech</a:t>
            </a:r>
            <a:endParaRPr sz="3600" b="1" dirty="0"/>
          </a:p>
        </p:txBody>
      </p:sp>
      <p:pic>
        <p:nvPicPr>
          <p:cNvPr id="6405" name="Google Shape;6405;p45"/>
          <p:cNvPicPr preferRelativeResize="0"/>
          <p:nvPr/>
        </p:nvPicPr>
        <p:blipFill rotWithShape="1">
          <a:blip r:embed="rId3">
            <a:alphaModFix/>
          </a:blip>
          <a:srcRect l="19230" t="11582" r="44362" b="33680"/>
          <a:stretch/>
        </p:blipFill>
        <p:spPr>
          <a:xfrm>
            <a:off x="3920039" y="684922"/>
            <a:ext cx="1071600" cy="1074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6406" name="Google Shape;6406;p45"/>
          <p:cNvSpPr txBox="1">
            <a:spLocks noGrp="1"/>
          </p:cNvSpPr>
          <p:nvPr>
            <p:ph type="title" idx="2"/>
          </p:nvPr>
        </p:nvSpPr>
        <p:spPr>
          <a:xfrm>
            <a:off x="3970521" y="869680"/>
            <a:ext cx="985200" cy="719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03.</a:t>
            </a:r>
            <a:endParaRPr dirty="0"/>
          </a:p>
        </p:txBody>
      </p:sp>
      <p:grpSp>
        <p:nvGrpSpPr>
          <p:cNvPr id="6407" name="Google Shape;6407;p45"/>
          <p:cNvGrpSpPr/>
          <p:nvPr/>
        </p:nvGrpSpPr>
        <p:grpSpPr>
          <a:xfrm rot="10800000">
            <a:off x="2189388" y="-8"/>
            <a:ext cx="1309800" cy="1309800"/>
            <a:chOff x="2765038" y="95792"/>
            <a:chExt cx="1309800" cy="1309800"/>
          </a:xfrm>
        </p:grpSpPr>
        <p:sp>
          <p:nvSpPr>
            <p:cNvPr id="6408" name="Google Shape;6408;p45"/>
            <p:cNvSpPr/>
            <p:nvPr/>
          </p:nvSpPr>
          <p:spPr>
            <a:xfrm>
              <a:off x="2956775" y="287475"/>
              <a:ext cx="926400" cy="926400"/>
            </a:xfrm>
            <a:prstGeom prst="star4">
              <a:avLst>
                <a:gd name="adj" fmla="val 2194"/>
              </a:avLst>
            </a:prstGeom>
            <a:gradFill>
              <a:gsLst>
                <a:gs pos="0">
                  <a:schemeClr val="dk2"/>
                </a:gs>
                <a:gs pos="100000">
                  <a:srgbClr val="718A9A">
                    <a:alpha val="392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9" name="Google Shape;6409;p45"/>
            <p:cNvSpPr/>
            <p:nvPr/>
          </p:nvSpPr>
          <p:spPr>
            <a:xfrm rot="899686">
              <a:off x="2956820" y="287450"/>
              <a:ext cx="926446" cy="926446"/>
            </a:xfrm>
            <a:prstGeom prst="star4">
              <a:avLst>
                <a:gd name="adj" fmla="val 2194"/>
              </a:avLst>
            </a:prstGeom>
            <a:gradFill>
              <a:gsLst>
                <a:gs pos="0">
                  <a:schemeClr val="dk2"/>
                </a:gs>
                <a:gs pos="100000">
                  <a:srgbClr val="718A9A">
                    <a:alpha val="392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0" name="Google Shape;6410;p45"/>
            <p:cNvSpPr/>
            <p:nvPr/>
          </p:nvSpPr>
          <p:spPr>
            <a:xfrm rot="-899686">
              <a:off x="2956825" y="287520"/>
              <a:ext cx="926446" cy="926446"/>
            </a:xfrm>
            <a:prstGeom prst="star4">
              <a:avLst>
                <a:gd name="adj" fmla="val 2194"/>
              </a:avLst>
            </a:prstGeom>
            <a:gradFill>
              <a:gsLst>
                <a:gs pos="0">
                  <a:schemeClr val="dk2"/>
                </a:gs>
                <a:gs pos="100000">
                  <a:srgbClr val="718A9A">
                    <a:alpha val="392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1" name="Google Shape;6411;p45"/>
            <p:cNvSpPr/>
            <p:nvPr/>
          </p:nvSpPr>
          <p:spPr>
            <a:xfrm rot="-1800159">
              <a:off x="2956811" y="287529"/>
              <a:ext cx="926326" cy="926326"/>
            </a:xfrm>
            <a:prstGeom prst="star4">
              <a:avLst>
                <a:gd name="adj" fmla="val 2194"/>
              </a:avLst>
            </a:prstGeom>
            <a:gradFill>
              <a:gsLst>
                <a:gs pos="0">
                  <a:schemeClr val="dk2"/>
                </a:gs>
                <a:gs pos="100000">
                  <a:srgbClr val="718A9A">
                    <a:alpha val="392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2" name="Google Shape;6412;p45"/>
            <p:cNvSpPr/>
            <p:nvPr/>
          </p:nvSpPr>
          <p:spPr>
            <a:xfrm rot="-2700000">
              <a:off x="2956853" y="287608"/>
              <a:ext cx="926168" cy="926168"/>
            </a:xfrm>
            <a:prstGeom prst="star4">
              <a:avLst>
                <a:gd name="adj" fmla="val 2194"/>
              </a:avLst>
            </a:prstGeom>
            <a:gradFill>
              <a:gsLst>
                <a:gs pos="0">
                  <a:schemeClr val="dk2"/>
                </a:gs>
                <a:gs pos="100000">
                  <a:srgbClr val="718A9A">
                    <a:alpha val="392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3" name="Google Shape;6413;p45"/>
            <p:cNvSpPr/>
            <p:nvPr/>
          </p:nvSpPr>
          <p:spPr>
            <a:xfrm rot="-3599841">
              <a:off x="2956890" y="287530"/>
              <a:ext cx="926326" cy="926326"/>
            </a:xfrm>
            <a:prstGeom prst="star4">
              <a:avLst>
                <a:gd name="adj" fmla="val 2194"/>
              </a:avLst>
            </a:prstGeom>
            <a:gradFill>
              <a:gsLst>
                <a:gs pos="0">
                  <a:schemeClr val="dk2"/>
                </a:gs>
                <a:gs pos="100000">
                  <a:srgbClr val="718A9A">
                    <a:alpha val="392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14" name="Google Shape;6414;p45"/>
          <p:cNvGrpSpPr/>
          <p:nvPr/>
        </p:nvGrpSpPr>
        <p:grpSpPr>
          <a:xfrm>
            <a:off x="5303035" y="4423148"/>
            <a:ext cx="681235" cy="468641"/>
            <a:chOff x="4828200" y="4048155"/>
            <a:chExt cx="1090325" cy="750065"/>
          </a:xfrm>
        </p:grpSpPr>
        <p:sp>
          <p:nvSpPr>
            <p:cNvPr id="6415" name="Google Shape;6415;p45"/>
            <p:cNvSpPr/>
            <p:nvPr/>
          </p:nvSpPr>
          <p:spPr>
            <a:xfrm rot="-8100000">
              <a:off x="5185838" y="4345495"/>
              <a:ext cx="375049" cy="375049"/>
            </a:xfrm>
            <a:prstGeom prst="star4">
              <a:avLst>
                <a:gd name="adj" fmla="val 5339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6" name="Google Shape;6416;p45"/>
            <p:cNvSpPr/>
            <p:nvPr/>
          </p:nvSpPr>
          <p:spPr>
            <a:xfrm rot="10800000">
              <a:off x="4828200" y="4048155"/>
              <a:ext cx="375000" cy="375000"/>
            </a:xfrm>
            <a:prstGeom prst="star4">
              <a:avLst>
                <a:gd name="adj" fmla="val 5339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7" name="Google Shape;6417;p45"/>
            <p:cNvSpPr/>
            <p:nvPr/>
          </p:nvSpPr>
          <p:spPr>
            <a:xfrm rot="10800000">
              <a:off x="5543525" y="4048155"/>
              <a:ext cx="375000" cy="375000"/>
            </a:xfrm>
            <a:prstGeom prst="star4">
              <a:avLst>
                <a:gd name="adj" fmla="val 5339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4A5F6794-243E-44F3-A040-BEE7F2D312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031" y="932155"/>
            <a:ext cx="7501631" cy="2760955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3299" name="TextBox 5">
            <a:extLst>
              <a:ext uri="{FF2B5EF4-FFF2-40B4-BE49-F238E27FC236}">
                <a16:creationId xmlns:a16="http://schemas.microsoft.com/office/drawing/2014/main" xmlns="" id="{C9C27B45-EEAC-4BE8-9CE0-642478442778}"/>
              </a:ext>
            </a:extLst>
          </p:cNvPr>
          <p:cNvSpPr txBox="1"/>
          <p:nvPr/>
        </p:nvSpPr>
        <p:spPr>
          <a:xfrm>
            <a:off x="1130073" y="1217275"/>
            <a:ext cx="3344274" cy="283051"/>
          </a:xfrm>
          <a:prstGeom prst="rect">
            <a:avLst/>
          </a:prstGeom>
          <a:noFill/>
          <a:ln w="38100">
            <a:solidFill>
              <a:srgbClr val="CC0066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cxnSp>
        <p:nvCxnSpPr>
          <p:cNvPr id="3300" name="رابط مستقيم 27">
            <a:extLst>
              <a:ext uri="{FF2B5EF4-FFF2-40B4-BE49-F238E27FC236}">
                <a16:creationId xmlns:a16="http://schemas.microsoft.com/office/drawing/2014/main" xmlns="" id="{EE2CE48A-216B-4F2C-8051-6025852DB36C}"/>
              </a:ext>
            </a:extLst>
          </p:cNvPr>
          <p:cNvCxnSpPr>
            <a:cxnSpLocks/>
          </p:cNvCxnSpPr>
          <p:nvPr/>
        </p:nvCxnSpPr>
        <p:spPr>
          <a:xfrm flipV="1">
            <a:off x="4357950" y="3246513"/>
            <a:ext cx="2584388" cy="1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303" name="رابط مستقيم 27">
            <a:extLst>
              <a:ext uri="{FF2B5EF4-FFF2-40B4-BE49-F238E27FC236}">
                <a16:creationId xmlns:a16="http://schemas.microsoft.com/office/drawing/2014/main" xmlns="" id="{A2516965-17DF-4183-9618-A1844A4D9A73}"/>
              </a:ext>
            </a:extLst>
          </p:cNvPr>
          <p:cNvCxnSpPr>
            <a:cxnSpLocks/>
          </p:cNvCxnSpPr>
          <p:nvPr/>
        </p:nvCxnSpPr>
        <p:spPr>
          <a:xfrm flipV="1">
            <a:off x="4357950" y="3567590"/>
            <a:ext cx="1927440" cy="1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305" name="رابط مستقيم 27">
            <a:extLst>
              <a:ext uri="{FF2B5EF4-FFF2-40B4-BE49-F238E27FC236}">
                <a16:creationId xmlns:a16="http://schemas.microsoft.com/office/drawing/2014/main" xmlns="" id="{A824DF87-8E95-4177-A6E8-BB87C5E28D6A}"/>
              </a:ext>
            </a:extLst>
          </p:cNvPr>
          <p:cNvCxnSpPr>
            <a:cxnSpLocks/>
          </p:cNvCxnSpPr>
          <p:nvPr/>
        </p:nvCxnSpPr>
        <p:spPr>
          <a:xfrm flipV="1">
            <a:off x="1565432" y="3244539"/>
            <a:ext cx="1381954" cy="1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307" name="رابط مستقيم 27">
            <a:extLst>
              <a:ext uri="{FF2B5EF4-FFF2-40B4-BE49-F238E27FC236}">
                <a16:creationId xmlns:a16="http://schemas.microsoft.com/office/drawing/2014/main" xmlns="" id="{587C3C3C-1CB0-4ED5-8EF6-A924FF3C01E3}"/>
              </a:ext>
            </a:extLst>
          </p:cNvPr>
          <p:cNvCxnSpPr>
            <a:cxnSpLocks/>
          </p:cNvCxnSpPr>
          <p:nvPr/>
        </p:nvCxnSpPr>
        <p:spPr>
          <a:xfrm flipV="1">
            <a:off x="1673444" y="3566356"/>
            <a:ext cx="1531395" cy="1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9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0" name="Google Shape;6290;p38"/>
          <p:cNvSpPr txBox="1">
            <a:spLocks noGrp="1"/>
          </p:cNvSpPr>
          <p:nvPr>
            <p:ph type="title"/>
          </p:nvPr>
        </p:nvSpPr>
        <p:spPr>
          <a:xfrm>
            <a:off x="737443" y="2346965"/>
            <a:ext cx="4764600" cy="1239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Y</a:t>
            </a:r>
            <a:r>
              <a:rPr lang="en" dirty="0"/>
              <a:t>our book , p</a:t>
            </a:r>
            <a:r>
              <a:rPr lang="en" b="1" dirty="0"/>
              <a:t>.</a:t>
            </a:r>
            <a:r>
              <a:rPr lang="en" b="1" dirty="0">
                <a:solidFill>
                  <a:schemeClr val="accent4">
                    <a:lumMod val="75000"/>
                  </a:schemeClr>
                </a:solidFill>
              </a:rPr>
              <a:t>(</a:t>
            </a:r>
            <a:r>
              <a:rPr lang="en" b="1" dirty="0">
                <a:solidFill>
                  <a:schemeClr val="accent1">
                    <a:lumMod val="75000"/>
                  </a:schemeClr>
                </a:solidFill>
              </a:rPr>
              <a:t>50</a:t>
            </a:r>
            <a:r>
              <a:rPr lang="en" b="1" dirty="0">
                <a:solidFill>
                  <a:schemeClr val="accent4">
                    <a:lumMod val="75000"/>
                  </a:schemeClr>
                </a:solidFill>
              </a:rPr>
              <a:t>)</a:t>
            </a:r>
            <a:endParaRPr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6291" name="Google Shape;6291;p38"/>
          <p:cNvSpPr txBox="1">
            <a:spLocks noGrp="1"/>
          </p:cNvSpPr>
          <p:nvPr>
            <p:ph type="subTitle" idx="1"/>
          </p:nvPr>
        </p:nvSpPr>
        <p:spPr>
          <a:xfrm>
            <a:off x="2061684" y="1790877"/>
            <a:ext cx="2121017" cy="598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dirty="0"/>
              <a:t>Open</a:t>
            </a:r>
            <a:endParaRPr sz="6000" b="1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AB8EE15C-529D-D84F-C55C-2E419A6B88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70796">
            <a:off x="4739590" y="773722"/>
            <a:ext cx="2910840" cy="33524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9" name="Google Shape;9989;p56"/>
          <p:cNvSpPr txBox="1">
            <a:spLocks noGrp="1"/>
          </p:cNvSpPr>
          <p:nvPr>
            <p:ph type="title"/>
          </p:nvPr>
        </p:nvSpPr>
        <p:spPr>
          <a:xfrm>
            <a:off x="1874739" y="2355705"/>
            <a:ext cx="5051394" cy="853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/>
              <a:t>Reporting Verbs</a:t>
            </a:r>
            <a:endParaRPr sz="4800" b="1" dirty="0"/>
          </a:p>
        </p:txBody>
      </p:sp>
      <p:pic>
        <p:nvPicPr>
          <p:cNvPr id="9991" name="Google Shape;9991;p56"/>
          <p:cNvPicPr preferRelativeResize="0"/>
          <p:nvPr/>
        </p:nvPicPr>
        <p:blipFill rotWithShape="1">
          <a:blip r:embed="rId3">
            <a:alphaModFix/>
          </a:blip>
          <a:srcRect l="19230" t="11582" r="44362" b="33680"/>
          <a:stretch/>
        </p:blipFill>
        <p:spPr>
          <a:xfrm>
            <a:off x="3760354" y="846673"/>
            <a:ext cx="1071600" cy="1074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9992" name="Google Shape;9992;p56"/>
          <p:cNvSpPr txBox="1">
            <a:spLocks noGrp="1"/>
          </p:cNvSpPr>
          <p:nvPr>
            <p:ph type="title" idx="2"/>
          </p:nvPr>
        </p:nvSpPr>
        <p:spPr>
          <a:xfrm>
            <a:off x="3752778" y="987888"/>
            <a:ext cx="985200" cy="719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04.</a:t>
            </a:r>
            <a:endParaRPr dirty="0"/>
          </a:p>
        </p:txBody>
      </p:sp>
      <p:grpSp>
        <p:nvGrpSpPr>
          <p:cNvPr id="9993" name="Google Shape;9993;p56"/>
          <p:cNvGrpSpPr/>
          <p:nvPr/>
        </p:nvGrpSpPr>
        <p:grpSpPr>
          <a:xfrm rot="10800000" flipH="1">
            <a:off x="4036120" y="-349433"/>
            <a:ext cx="1309800" cy="1309800"/>
            <a:chOff x="2765038" y="95792"/>
            <a:chExt cx="1309800" cy="1309800"/>
          </a:xfrm>
        </p:grpSpPr>
        <p:sp>
          <p:nvSpPr>
            <p:cNvPr id="9994" name="Google Shape;9994;p56"/>
            <p:cNvSpPr/>
            <p:nvPr/>
          </p:nvSpPr>
          <p:spPr>
            <a:xfrm>
              <a:off x="2956775" y="287475"/>
              <a:ext cx="926400" cy="926400"/>
            </a:xfrm>
            <a:prstGeom prst="star4">
              <a:avLst>
                <a:gd name="adj" fmla="val 2194"/>
              </a:avLst>
            </a:prstGeom>
            <a:gradFill>
              <a:gsLst>
                <a:gs pos="0">
                  <a:schemeClr val="dk2"/>
                </a:gs>
                <a:gs pos="100000">
                  <a:srgbClr val="718A9A">
                    <a:alpha val="392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5" name="Google Shape;9995;p56"/>
            <p:cNvSpPr/>
            <p:nvPr/>
          </p:nvSpPr>
          <p:spPr>
            <a:xfrm rot="899686">
              <a:off x="2956820" y="287450"/>
              <a:ext cx="926446" cy="926446"/>
            </a:xfrm>
            <a:prstGeom prst="star4">
              <a:avLst>
                <a:gd name="adj" fmla="val 2194"/>
              </a:avLst>
            </a:prstGeom>
            <a:gradFill>
              <a:gsLst>
                <a:gs pos="0">
                  <a:schemeClr val="dk2"/>
                </a:gs>
                <a:gs pos="100000">
                  <a:srgbClr val="718A9A">
                    <a:alpha val="392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6" name="Google Shape;9996;p56"/>
            <p:cNvSpPr/>
            <p:nvPr/>
          </p:nvSpPr>
          <p:spPr>
            <a:xfrm rot="-899686">
              <a:off x="2956825" y="287520"/>
              <a:ext cx="926446" cy="926446"/>
            </a:xfrm>
            <a:prstGeom prst="star4">
              <a:avLst>
                <a:gd name="adj" fmla="val 2194"/>
              </a:avLst>
            </a:prstGeom>
            <a:gradFill>
              <a:gsLst>
                <a:gs pos="0">
                  <a:schemeClr val="dk2"/>
                </a:gs>
                <a:gs pos="100000">
                  <a:srgbClr val="718A9A">
                    <a:alpha val="392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7" name="Google Shape;9997;p56"/>
            <p:cNvSpPr/>
            <p:nvPr/>
          </p:nvSpPr>
          <p:spPr>
            <a:xfrm rot="-1800159">
              <a:off x="2956811" y="287529"/>
              <a:ext cx="926326" cy="926326"/>
            </a:xfrm>
            <a:prstGeom prst="star4">
              <a:avLst>
                <a:gd name="adj" fmla="val 2194"/>
              </a:avLst>
            </a:prstGeom>
            <a:gradFill>
              <a:gsLst>
                <a:gs pos="0">
                  <a:schemeClr val="dk2"/>
                </a:gs>
                <a:gs pos="100000">
                  <a:srgbClr val="718A9A">
                    <a:alpha val="392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8" name="Google Shape;9998;p56"/>
            <p:cNvSpPr/>
            <p:nvPr/>
          </p:nvSpPr>
          <p:spPr>
            <a:xfrm rot="-2700000">
              <a:off x="2956853" y="287608"/>
              <a:ext cx="926168" cy="926168"/>
            </a:xfrm>
            <a:prstGeom prst="star4">
              <a:avLst>
                <a:gd name="adj" fmla="val 2194"/>
              </a:avLst>
            </a:prstGeom>
            <a:gradFill>
              <a:gsLst>
                <a:gs pos="0">
                  <a:schemeClr val="dk2"/>
                </a:gs>
                <a:gs pos="100000">
                  <a:srgbClr val="718A9A">
                    <a:alpha val="392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9" name="Google Shape;9999;p56"/>
            <p:cNvSpPr/>
            <p:nvPr/>
          </p:nvSpPr>
          <p:spPr>
            <a:xfrm rot="-3599841">
              <a:off x="2956890" y="287530"/>
              <a:ext cx="926326" cy="926326"/>
            </a:xfrm>
            <a:prstGeom prst="star4">
              <a:avLst>
                <a:gd name="adj" fmla="val 2194"/>
              </a:avLst>
            </a:prstGeom>
            <a:gradFill>
              <a:gsLst>
                <a:gs pos="0">
                  <a:schemeClr val="dk2"/>
                </a:gs>
                <a:gs pos="100000">
                  <a:srgbClr val="718A9A">
                    <a:alpha val="392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00" name="Google Shape;10000;p56"/>
          <p:cNvGrpSpPr/>
          <p:nvPr/>
        </p:nvGrpSpPr>
        <p:grpSpPr>
          <a:xfrm flipH="1">
            <a:off x="1702863" y="3135673"/>
            <a:ext cx="681235" cy="468641"/>
            <a:chOff x="4828200" y="4048155"/>
            <a:chExt cx="1090325" cy="750065"/>
          </a:xfrm>
        </p:grpSpPr>
        <p:sp>
          <p:nvSpPr>
            <p:cNvPr id="10001" name="Google Shape;10001;p56"/>
            <p:cNvSpPr/>
            <p:nvPr/>
          </p:nvSpPr>
          <p:spPr>
            <a:xfrm rot="-8100000">
              <a:off x="5185838" y="4345495"/>
              <a:ext cx="375049" cy="375049"/>
            </a:xfrm>
            <a:prstGeom prst="star4">
              <a:avLst>
                <a:gd name="adj" fmla="val 5339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2" name="Google Shape;10002;p56"/>
            <p:cNvSpPr/>
            <p:nvPr/>
          </p:nvSpPr>
          <p:spPr>
            <a:xfrm rot="10800000">
              <a:off x="4828200" y="4048155"/>
              <a:ext cx="375000" cy="375000"/>
            </a:xfrm>
            <a:prstGeom prst="star4">
              <a:avLst>
                <a:gd name="adj" fmla="val 5339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3" name="Google Shape;10003;p56"/>
            <p:cNvSpPr/>
            <p:nvPr/>
          </p:nvSpPr>
          <p:spPr>
            <a:xfrm rot="10800000">
              <a:off x="5543525" y="4048155"/>
              <a:ext cx="375000" cy="375000"/>
            </a:xfrm>
            <a:prstGeom prst="star4">
              <a:avLst>
                <a:gd name="adj" fmla="val 5339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صورة 25">
            <a:extLst>
              <a:ext uri="{FF2B5EF4-FFF2-40B4-BE49-F238E27FC236}">
                <a16:creationId xmlns:a16="http://schemas.microsoft.com/office/drawing/2014/main" xmlns="" id="{A71E11D7-0588-4994-A984-E2172CE325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487" y="817049"/>
            <a:ext cx="7621025" cy="2017951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08" name="مربع نص 107">
            <a:extLst>
              <a:ext uri="{FF2B5EF4-FFF2-40B4-BE49-F238E27FC236}">
                <a16:creationId xmlns:a16="http://schemas.microsoft.com/office/drawing/2014/main" xmlns="" id="{2E4AC772-341C-4D8F-9CD9-09CBF6232AAC}"/>
              </a:ext>
            </a:extLst>
          </p:cNvPr>
          <p:cNvSpPr txBox="1"/>
          <p:nvPr/>
        </p:nvSpPr>
        <p:spPr>
          <a:xfrm>
            <a:off x="1415672" y="3047709"/>
            <a:ext cx="800321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We use </a:t>
            </a:r>
            <a:r>
              <a:rPr kumimoji="0" lang="en-US" sz="2000" b="1" i="1" u="none" strike="noStrike" cap="none" normalizeH="0" baseline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say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and </a:t>
            </a:r>
            <a:r>
              <a:rPr kumimoji="0" lang="en-US" sz="2000" b="1" i="1" u="none" strike="noStrike" cap="none" normalizeH="0" baseline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tell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 in both direct and indirect speech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9" name="مربع نص 108">
            <a:extLst>
              <a:ext uri="{FF2B5EF4-FFF2-40B4-BE49-F238E27FC236}">
                <a16:creationId xmlns:a16="http://schemas.microsoft.com/office/drawing/2014/main" xmlns="" id="{4B3E0F7C-CB30-4911-9B88-4415F16902C0}"/>
              </a:ext>
            </a:extLst>
          </p:cNvPr>
          <p:cNvSpPr txBox="1"/>
          <p:nvPr/>
        </p:nvSpPr>
        <p:spPr>
          <a:xfrm>
            <a:off x="1388876" y="3564381"/>
            <a:ext cx="78536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We cannot use </a:t>
            </a:r>
            <a:r>
              <a:rPr kumimoji="0" lang="en-US" sz="2000" b="1" i="1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say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 or </a:t>
            </a:r>
            <a:r>
              <a:rPr kumimoji="0" lang="en-US" sz="2000" b="1" i="1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tell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 with reported questions. 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xmlns="" id="{6B36C44C-50A7-3F8C-427F-2920DFA7B6C2}"/>
              </a:ext>
            </a:extLst>
          </p:cNvPr>
          <p:cNvSpPr txBox="1"/>
          <p:nvPr/>
        </p:nvSpPr>
        <p:spPr>
          <a:xfrm>
            <a:off x="816922" y="879074"/>
            <a:ext cx="1688283" cy="273322"/>
          </a:xfrm>
          <a:prstGeom prst="rect">
            <a:avLst/>
          </a:prstGeom>
          <a:noFill/>
          <a:ln w="38100">
            <a:solidFill>
              <a:srgbClr val="CC0066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cxnSp>
        <p:nvCxnSpPr>
          <p:cNvPr id="6" name="رابط مستقيم 27">
            <a:extLst>
              <a:ext uri="{FF2B5EF4-FFF2-40B4-BE49-F238E27FC236}">
                <a16:creationId xmlns:a16="http://schemas.microsoft.com/office/drawing/2014/main" xmlns="" id="{E9930038-C9D4-46A2-9E02-86F39A3D4348}"/>
              </a:ext>
            </a:extLst>
          </p:cNvPr>
          <p:cNvCxnSpPr>
            <a:cxnSpLocks/>
          </p:cNvCxnSpPr>
          <p:nvPr/>
        </p:nvCxnSpPr>
        <p:spPr>
          <a:xfrm>
            <a:off x="926605" y="1478370"/>
            <a:ext cx="5355198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8" name="مستطيل 7">
            <a:extLst>
              <a:ext uri="{FF2B5EF4-FFF2-40B4-BE49-F238E27FC236}">
                <a16:creationId xmlns:a16="http://schemas.microsoft.com/office/drawing/2014/main" xmlns="" id="{0126DC93-A807-9FBE-1F07-7B000C04BA3E}"/>
              </a:ext>
            </a:extLst>
          </p:cNvPr>
          <p:cNvSpPr/>
          <p:nvPr/>
        </p:nvSpPr>
        <p:spPr>
          <a:xfrm>
            <a:off x="6049335" y="1283918"/>
            <a:ext cx="301362" cy="182838"/>
          </a:xfrm>
          <a:prstGeom prst="rect">
            <a:avLst/>
          </a:prstGeom>
          <a:solidFill>
            <a:srgbClr val="CC0099">
              <a:alpha val="2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xmlns="" id="{BDD43148-4AB3-5F6F-17CF-96EE716751A0}"/>
              </a:ext>
            </a:extLst>
          </p:cNvPr>
          <p:cNvSpPr/>
          <p:nvPr/>
        </p:nvSpPr>
        <p:spPr>
          <a:xfrm>
            <a:off x="4986709" y="1586631"/>
            <a:ext cx="512217" cy="204592"/>
          </a:xfrm>
          <a:prstGeom prst="rect">
            <a:avLst/>
          </a:prstGeom>
          <a:solidFill>
            <a:srgbClr val="CC0099">
              <a:alpha val="2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xmlns="" id="{8DBA5E76-EC21-5FDA-91BD-EF4E54BB656C}"/>
              </a:ext>
            </a:extLst>
          </p:cNvPr>
          <p:cNvSpPr/>
          <p:nvPr/>
        </p:nvSpPr>
        <p:spPr>
          <a:xfrm>
            <a:off x="4606754" y="1845501"/>
            <a:ext cx="635387" cy="171189"/>
          </a:xfrm>
          <a:prstGeom prst="rect">
            <a:avLst/>
          </a:prstGeom>
          <a:solidFill>
            <a:srgbClr val="CC0099">
              <a:alpha val="2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xmlns="" id="{999FE49B-1CB7-70C2-7F97-F6841A05EB8E}"/>
              </a:ext>
            </a:extLst>
          </p:cNvPr>
          <p:cNvSpPr/>
          <p:nvPr/>
        </p:nvSpPr>
        <p:spPr>
          <a:xfrm>
            <a:off x="3508639" y="2150302"/>
            <a:ext cx="301362" cy="182838"/>
          </a:xfrm>
          <a:prstGeom prst="rect">
            <a:avLst/>
          </a:prstGeom>
          <a:solidFill>
            <a:srgbClr val="CC0099">
              <a:alpha val="2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cxnSp>
        <p:nvCxnSpPr>
          <p:cNvPr id="12" name="رابط مستقيم 27">
            <a:extLst>
              <a:ext uri="{FF2B5EF4-FFF2-40B4-BE49-F238E27FC236}">
                <a16:creationId xmlns:a16="http://schemas.microsoft.com/office/drawing/2014/main" xmlns="" id="{4CA2432E-DD09-D84F-CB74-80BC51173ECB}"/>
              </a:ext>
            </a:extLst>
          </p:cNvPr>
          <p:cNvCxnSpPr>
            <a:cxnSpLocks/>
          </p:cNvCxnSpPr>
          <p:nvPr/>
        </p:nvCxnSpPr>
        <p:spPr>
          <a:xfrm>
            <a:off x="891115" y="2357280"/>
            <a:ext cx="2898008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4" name="Picture 13" descr="Free Remember Cliparts, Download Free Clip Art, Free Clip Art on Clipart  Library">
            <a:extLst>
              <a:ext uri="{FF2B5EF4-FFF2-40B4-BE49-F238E27FC236}">
                <a16:creationId xmlns:a16="http://schemas.microsoft.com/office/drawing/2014/main" xmlns="" id="{3B05DACC-7045-D656-7CB7-13D52B401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96" y="2974543"/>
            <a:ext cx="1420427" cy="884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/>
      <p:bldP spid="109" grpId="0"/>
      <p:bldP spid="5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1" name="Google Shape;10081;p61"/>
          <p:cNvSpPr txBox="1">
            <a:spLocks noGrp="1"/>
          </p:cNvSpPr>
          <p:nvPr>
            <p:ph type="title"/>
          </p:nvPr>
        </p:nvSpPr>
        <p:spPr>
          <a:xfrm>
            <a:off x="2113109" y="539517"/>
            <a:ext cx="5008693" cy="834256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/>
              <a:t>From The Holy </a:t>
            </a:r>
            <a:r>
              <a:rPr lang="en-US" sz="3200" b="1" dirty="0" err="1"/>
              <a:t>Qura’an</a:t>
            </a:r>
            <a:endParaRPr sz="3200" b="1" dirty="0"/>
          </a:p>
        </p:txBody>
      </p:sp>
      <p:grpSp>
        <p:nvGrpSpPr>
          <p:cNvPr id="10083" name="Google Shape;10083;p61"/>
          <p:cNvGrpSpPr/>
          <p:nvPr/>
        </p:nvGrpSpPr>
        <p:grpSpPr>
          <a:xfrm>
            <a:off x="2351314" y="1373773"/>
            <a:ext cx="4164746" cy="3136009"/>
            <a:chOff x="720010" y="1419647"/>
            <a:chExt cx="4021500" cy="3062887"/>
          </a:xfrm>
        </p:grpSpPr>
        <p:sp>
          <p:nvSpPr>
            <p:cNvPr id="10084" name="Google Shape;10084;p61"/>
            <p:cNvSpPr/>
            <p:nvPr/>
          </p:nvSpPr>
          <p:spPr>
            <a:xfrm>
              <a:off x="720010" y="1419647"/>
              <a:ext cx="4021500" cy="2544300"/>
            </a:xfrm>
            <a:prstGeom prst="roundRect">
              <a:avLst>
                <a:gd name="adj" fmla="val 3857"/>
              </a:avLst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5" name="Google Shape;10085;p61"/>
            <p:cNvSpPr/>
            <p:nvPr/>
          </p:nvSpPr>
          <p:spPr>
            <a:xfrm>
              <a:off x="747353" y="1447364"/>
              <a:ext cx="3966900" cy="2488800"/>
            </a:xfrm>
            <a:prstGeom prst="roundRect">
              <a:avLst>
                <a:gd name="adj" fmla="val 3282"/>
              </a:avLst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086" name="Google Shape;10086;p61"/>
            <p:cNvSpPr/>
            <p:nvPr/>
          </p:nvSpPr>
          <p:spPr>
            <a:xfrm>
              <a:off x="858157" y="1548118"/>
              <a:ext cx="3748586" cy="2366686"/>
            </a:xfrm>
            <a:prstGeom prst="rect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087" name="Google Shape;10087;p61"/>
            <p:cNvSpPr/>
            <p:nvPr/>
          </p:nvSpPr>
          <p:spPr>
            <a:xfrm>
              <a:off x="2042408" y="3963886"/>
              <a:ext cx="1373274" cy="518648"/>
            </a:xfrm>
            <a:custGeom>
              <a:avLst/>
              <a:gdLst/>
              <a:ahLst/>
              <a:cxnLst/>
              <a:rect l="l" t="t" r="r" b="b"/>
              <a:pathLst>
                <a:path w="65999" h="24926" extrusionOk="0">
                  <a:moveTo>
                    <a:pt x="13372" y="0"/>
                  </a:moveTo>
                  <a:cubicBezTo>
                    <a:pt x="13051" y="1881"/>
                    <a:pt x="12653" y="8225"/>
                    <a:pt x="11445" y="11283"/>
                  </a:cubicBezTo>
                  <a:cubicBezTo>
                    <a:pt x="10237" y="14341"/>
                    <a:pt x="7883" y="16511"/>
                    <a:pt x="6125" y="18346"/>
                  </a:cubicBezTo>
                  <a:cubicBezTo>
                    <a:pt x="4367" y="20181"/>
                    <a:pt x="1875" y="21297"/>
                    <a:pt x="896" y="22291"/>
                  </a:cubicBezTo>
                  <a:cubicBezTo>
                    <a:pt x="-82" y="23285"/>
                    <a:pt x="-174" y="23896"/>
                    <a:pt x="254" y="24309"/>
                  </a:cubicBezTo>
                  <a:cubicBezTo>
                    <a:pt x="682" y="24722"/>
                    <a:pt x="805" y="24692"/>
                    <a:pt x="3465" y="24768"/>
                  </a:cubicBezTo>
                  <a:cubicBezTo>
                    <a:pt x="6125" y="24845"/>
                    <a:pt x="10925" y="24768"/>
                    <a:pt x="16215" y="24768"/>
                  </a:cubicBezTo>
                  <a:cubicBezTo>
                    <a:pt x="21505" y="24768"/>
                    <a:pt x="28630" y="24768"/>
                    <a:pt x="35204" y="24768"/>
                  </a:cubicBezTo>
                  <a:cubicBezTo>
                    <a:pt x="41778" y="24768"/>
                    <a:pt x="50783" y="24768"/>
                    <a:pt x="55660" y="24768"/>
                  </a:cubicBezTo>
                  <a:cubicBezTo>
                    <a:pt x="60537" y="24768"/>
                    <a:pt x="62754" y="25104"/>
                    <a:pt x="64466" y="24768"/>
                  </a:cubicBezTo>
                  <a:cubicBezTo>
                    <a:pt x="66178" y="24432"/>
                    <a:pt x="66056" y="23346"/>
                    <a:pt x="65934" y="22750"/>
                  </a:cubicBezTo>
                  <a:cubicBezTo>
                    <a:pt x="65812" y="22154"/>
                    <a:pt x="65353" y="22765"/>
                    <a:pt x="63732" y="21190"/>
                  </a:cubicBezTo>
                  <a:cubicBezTo>
                    <a:pt x="62111" y="19615"/>
                    <a:pt x="57999" y="16512"/>
                    <a:pt x="56210" y="13301"/>
                  </a:cubicBezTo>
                  <a:cubicBezTo>
                    <a:pt x="54421" y="10091"/>
                    <a:pt x="53505" y="4083"/>
                    <a:pt x="53000" y="1927"/>
                  </a:cubicBezTo>
                  <a:cubicBezTo>
                    <a:pt x="52496" y="-229"/>
                    <a:pt x="53153" y="627"/>
                    <a:pt x="53183" y="367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cxnSp>
          <p:nvCxnSpPr>
            <p:cNvPr id="10088" name="Google Shape;10088;p61"/>
            <p:cNvCxnSpPr/>
            <p:nvPr/>
          </p:nvCxnSpPr>
          <p:spPr>
            <a:xfrm>
              <a:off x="2057250" y="4433452"/>
              <a:ext cx="13533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28615D14-0A80-4087-8D89-35052D3626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6155" y="1505311"/>
            <a:ext cx="3910338" cy="23520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2" name="Google Shape;6422;p46"/>
          <p:cNvSpPr txBox="1">
            <a:spLocks noGrp="1"/>
          </p:cNvSpPr>
          <p:nvPr>
            <p:ph type="title"/>
          </p:nvPr>
        </p:nvSpPr>
        <p:spPr>
          <a:xfrm>
            <a:off x="2064395" y="1858607"/>
            <a:ext cx="5261100" cy="1952674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" sz="5400" b="1" dirty="0"/>
              <a:t>Homework</a:t>
            </a:r>
            <a:r>
              <a:rPr lang="en" sz="4400" b="1" dirty="0"/>
              <a:t/>
            </a:r>
            <a:br>
              <a:rPr lang="en" sz="4400" b="1" dirty="0"/>
            </a:br>
            <a:r>
              <a:rPr lang="en" sz="1200" b="1" dirty="0"/>
              <a:t/>
            </a:r>
            <a:br>
              <a:rPr lang="en" sz="1200" b="1" dirty="0"/>
            </a:br>
            <a:r>
              <a:rPr lang="en-US" sz="2800" dirty="0">
                <a:solidFill>
                  <a:schemeClr val="accent6"/>
                </a:solidFill>
                <a:uFill>
                  <a:noFill/>
                </a:uFill>
              </a:rPr>
              <a:t>workbook exercise (c).</a:t>
            </a:r>
            <a:r>
              <a:rPr lang="en-US" sz="2800" dirty="0">
                <a:solidFill>
                  <a:schemeClr val="accent6"/>
                </a:solidFill>
              </a:rPr>
              <a:t/>
            </a:r>
            <a:br>
              <a:rPr lang="en-US" sz="2800" dirty="0">
                <a:solidFill>
                  <a:schemeClr val="accent6"/>
                </a:solidFill>
              </a:rPr>
            </a:br>
            <a:r>
              <a:rPr lang="en-US" sz="2800" dirty="0">
                <a:solidFill>
                  <a:schemeClr val="accent6"/>
                </a:solidFill>
              </a:rPr>
              <a:t>p. </a:t>
            </a:r>
            <a:r>
              <a:rPr lang="en-US" sz="2800">
                <a:solidFill>
                  <a:schemeClr val="accent6"/>
                </a:solidFill>
              </a:rPr>
              <a:t>( 110) </a:t>
            </a:r>
            <a:r>
              <a:rPr lang="en-US" sz="2800" dirty="0">
                <a:solidFill>
                  <a:schemeClr val="accent6"/>
                </a:solidFill>
              </a:rPr>
              <a:t>,</a:t>
            </a:r>
            <a:endParaRPr sz="4400" dirty="0">
              <a:solidFill>
                <a:schemeClr val="accent6"/>
              </a:solidFill>
            </a:endParaRPr>
          </a:p>
        </p:txBody>
      </p:sp>
      <p:grpSp>
        <p:nvGrpSpPr>
          <p:cNvPr id="6423" name="Google Shape;6423;p46"/>
          <p:cNvGrpSpPr/>
          <p:nvPr/>
        </p:nvGrpSpPr>
        <p:grpSpPr>
          <a:xfrm rot="10800000">
            <a:off x="5674041" y="874953"/>
            <a:ext cx="995317" cy="995317"/>
            <a:chOff x="2765038" y="95792"/>
            <a:chExt cx="1309800" cy="1309800"/>
          </a:xfrm>
        </p:grpSpPr>
        <p:sp>
          <p:nvSpPr>
            <p:cNvPr id="6424" name="Google Shape;6424;p46"/>
            <p:cNvSpPr/>
            <p:nvPr/>
          </p:nvSpPr>
          <p:spPr>
            <a:xfrm>
              <a:off x="2956775" y="287475"/>
              <a:ext cx="926400" cy="926400"/>
            </a:xfrm>
            <a:prstGeom prst="star4">
              <a:avLst>
                <a:gd name="adj" fmla="val 2194"/>
              </a:avLst>
            </a:prstGeom>
            <a:gradFill>
              <a:gsLst>
                <a:gs pos="0">
                  <a:schemeClr val="dk2"/>
                </a:gs>
                <a:gs pos="100000">
                  <a:srgbClr val="718A9A">
                    <a:alpha val="392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5" name="Google Shape;6425;p46"/>
            <p:cNvSpPr/>
            <p:nvPr/>
          </p:nvSpPr>
          <p:spPr>
            <a:xfrm rot="899686">
              <a:off x="2956820" y="287450"/>
              <a:ext cx="926446" cy="926446"/>
            </a:xfrm>
            <a:prstGeom prst="star4">
              <a:avLst>
                <a:gd name="adj" fmla="val 2194"/>
              </a:avLst>
            </a:prstGeom>
            <a:gradFill>
              <a:gsLst>
                <a:gs pos="0">
                  <a:schemeClr val="dk2"/>
                </a:gs>
                <a:gs pos="100000">
                  <a:srgbClr val="718A9A">
                    <a:alpha val="392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6" name="Google Shape;6426;p46"/>
            <p:cNvSpPr/>
            <p:nvPr/>
          </p:nvSpPr>
          <p:spPr>
            <a:xfrm rot="-899686">
              <a:off x="2956825" y="287520"/>
              <a:ext cx="926446" cy="926446"/>
            </a:xfrm>
            <a:prstGeom prst="star4">
              <a:avLst>
                <a:gd name="adj" fmla="val 2194"/>
              </a:avLst>
            </a:prstGeom>
            <a:gradFill>
              <a:gsLst>
                <a:gs pos="0">
                  <a:schemeClr val="dk2"/>
                </a:gs>
                <a:gs pos="100000">
                  <a:srgbClr val="718A9A">
                    <a:alpha val="392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7" name="Google Shape;6427;p46"/>
            <p:cNvSpPr/>
            <p:nvPr/>
          </p:nvSpPr>
          <p:spPr>
            <a:xfrm rot="-1800159">
              <a:off x="2956811" y="287529"/>
              <a:ext cx="926326" cy="926326"/>
            </a:xfrm>
            <a:prstGeom prst="star4">
              <a:avLst>
                <a:gd name="adj" fmla="val 2194"/>
              </a:avLst>
            </a:prstGeom>
            <a:gradFill>
              <a:gsLst>
                <a:gs pos="0">
                  <a:schemeClr val="dk2"/>
                </a:gs>
                <a:gs pos="100000">
                  <a:srgbClr val="718A9A">
                    <a:alpha val="392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8" name="Google Shape;6428;p46"/>
            <p:cNvSpPr/>
            <p:nvPr/>
          </p:nvSpPr>
          <p:spPr>
            <a:xfrm rot="-2700000">
              <a:off x="2956853" y="287608"/>
              <a:ext cx="926168" cy="926168"/>
            </a:xfrm>
            <a:prstGeom prst="star4">
              <a:avLst>
                <a:gd name="adj" fmla="val 2194"/>
              </a:avLst>
            </a:prstGeom>
            <a:gradFill>
              <a:gsLst>
                <a:gs pos="0">
                  <a:schemeClr val="dk2"/>
                </a:gs>
                <a:gs pos="100000">
                  <a:srgbClr val="718A9A">
                    <a:alpha val="392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9" name="Google Shape;6429;p46"/>
            <p:cNvSpPr/>
            <p:nvPr/>
          </p:nvSpPr>
          <p:spPr>
            <a:xfrm rot="-3599841">
              <a:off x="2956890" y="287530"/>
              <a:ext cx="926326" cy="926326"/>
            </a:xfrm>
            <a:prstGeom prst="star4">
              <a:avLst>
                <a:gd name="adj" fmla="val 2194"/>
              </a:avLst>
            </a:prstGeom>
            <a:gradFill>
              <a:gsLst>
                <a:gs pos="0">
                  <a:schemeClr val="dk2"/>
                </a:gs>
                <a:gs pos="100000">
                  <a:srgbClr val="718A9A">
                    <a:alpha val="392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7" name="Google Shape;10117;p64"/>
          <p:cNvSpPr txBox="1">
            <a:spLocks noGrp="1"/>
          </p:cNvSpPr>
          <p:nvPr>
            <p:ph type="title"/>
          </p:nvPr>
        </p:nvSpPr>
        <p:spPr>
          <a:xfrm>
            <a:off x="2738550" y="306712"/>
            <a:ext cx="3666900" cy="1008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THANKS!</a:t>
            </a:r>
            <a:endParaRPr b="1" dirty="0"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xmlns="" id="{255771D0-0D97-4EB1-9CDF-8C1E35BFA3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849"/>
          <a:stretch/>
        </p:blipFill>
        <p:spPr>
          <a:xfrm>
            <a:off x="2551099" y="1453325"/>
            <a:ext cx="4049486" cy="2817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96" name="Google Shape;6296;p39"/>
          <p:cNvPicPr preferRelativeResize="0"/>
          <p:nvPr/>
        </p:nvPicPr>
        <p:blipFill rotWithShape="1">
          <a:blip r:embed="rId3">
            <a:alphaModFix/>
          </a:blip>
          <a:srcRect l="19230" t="11582" r="44362" b="33680"/>
          <a:stretch/>
        </p:blipFill>
        <p:spPr>
          <a:xfrm>
            <a:off x="4036125" y="1148925"/>
            <a:ext cx="1071600" cy="1074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6297" name="Google Shape;6297;p39"/>
          <p:cNvSpPr txBox="1">
            <a:spLocks noGrp="1"/>
          </p:cNvSpPr>
          <p:nvPr>
            <p:ph type="title"/>
          </p:nvPr>
        </p:nvSpPr>
        <p:spPr>
          <a:xfrm>
            <a:off x="2384100" y="2308350"/>
            <a:ext cx="4375800" cy="853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Reported Speech</a:t>
            </a:r>
            <a:endParaRPr b="1" dirty="0"/>
          </a:p>
        </p:txBody>
      </p:sp>
      <p:sp>
        <p:nvSpPr>
          <p:cNvPr id="6299" name="Google Shape;6299;p39"/>
          <p:cNvSpPr txBox="1">
            <a:spLocks noGrp="1"/>
          </p:cNvSpPr>
          <p:nvPr>
            <p:ph type="title" idx="2"/>
          </p:nvPr>
        </p:nvSpPr>
        <p:spPr>
          <a:xfrm>
            <a:off x="4079350" y="1326425"/>
            <a:ext cx="985200" cy="719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01.</a:t>
            </a:r>
            <a:endParaRPr dirty="0"/>
          </a:p>
        </p:txBody>
      </p:sp>
      <p:grpSp>
        <p:nvGrpSpPr>
          <p:cNvPr id="6300" name="Google Shape;6300;p39"/>
          <p:cNvGrpSpPr/>
          <p:nvPr/>
        </p:nvGrpSpPr>
        <p:grpSpPr>
          <a:xfrm rot="10800000">
            <a:off x="2189388" y="-8"/>
            <a:ext cx="1309800" cy="1309800"/>
            <a:chOff x="2765038" y="95792"/>
            <a:chExt cx="1309800" cy="1309800"/>
          </a:xfrm>
        </p:grpSpPr>
        <p:sp>
          <p:nvSpPr>
            <p:cNvPr id="6301" name="Google Shape;6301;p39"/>
            <p:cNvSpPr/>
            <p:nvPr/>
          </p:nvSpPr>
          <p:spPr>
            <a:xfrm>
              <a:off x="2956775" y="287475"/>
              <a:ext cx="926400" cy="926400"/>
            </a:xfrm>
            <a:prstGeom prst="star4">
              <a:avLst>
                <a:gd name="adj" fmla="val 2194"/>
              </a:avLst>
            </a:prstGeom>
            <a:gradFill>
              <a:gsLst>
                <a:gs pos="0">
                  <a:schemeClr val="dk2"/>
                </a:gs>
                <a:gs pos="100000">
                  <a:srgbClr val="718A9A">
                    <a:alpha val="392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302" name="Google Shape;6302;p39"/>
            <p:cNvSpPr/>
            <p:nvPr/>
          </p:nvSpPr>
          <p:spPr>
            <a:xfrm rot="899686">
              <a:off x="2956820" y="287450"/>
              <a:ext cx="926446" cy="926446"/>
            </a:xfrm>
            <a:prstGeom prst="star4">
              <a:avLst>
                <a:gd name="adj" fmla="val 2194"/>
              </a:avLst>
            </a:prstGeom>
            <a:gradFill>
              <a:gsLst>
                <a:gs pos="0">
                  <a:schemeClr val="dk2"/>
                </a:gs>
                <a:gs pos="100000">
                  <a:srgbClr val="718A9A">
                    <a:alpha val="392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303" name="Google Shape;6303;p39"/>
            <p:cNvSpPr/>
            <p:nvPr/>
          </p:nvSpPr>
          <p:spPr>
            <a:xfrm rot="-899686">
              <a:off x="2956825" y="287520"/>
              <a:ext cx="926446" cy="926446"/>
            </a:xfrm>
            <a:prstGeom prst="star4">
              <a:avLst>
                <a:gd name="adj" fmla="val 2194"/>
              </a:avLst>
            </a:prstGeom>
            <a:gradFill>
              <a:gsLst>
                <a:gs pos="0">
                  <a:schemeClr val="dk2"/>
                </a:gs>
                <a:gs pos="100000">
                  <a:srgbClr val="718A9A">
                    <a:alpha val="392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304" name="Google Shape;6304;p39"/>
            <p:cNvSpPr/>
            <p:nvPr/>
          </p:nvSpPr>
          <p:spPr>
            <a:xfrm rot="-1800159">
              <a:off x="2956811" y="287529"/>
              <a:ext cx="926326" cy="926326"/>
            </a:xfrm>
            <a:prstGeom prst="star4">
              <a:avLst>
                <a:gd name="adj" fmla="val 2194"/>
              </a:avLst>
            </a:prstGeom>
            <a:gradFill>
              <a:gsLst>
                <a:gs pos="0">
                  <a:schemeClr val="dk2"/>
                </a:gs>
                <a:gs pos="100000">
                  <a:srgbClr val="718A9A">
                    <a:alpha val="392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305" name="Google Shape;6305;p39"/>
            <p:cNvSpPr/>
            <p:nvPr/>
          </p:nvSpPr>
          <p:spPr>
            <a:xfrm rot="-2700000">
              <a:off x="2956853" y="287608"/>
              <a:ext cx="926168" cy="926168"/>
            </a:xfrm>
            <a:prstGeom prst="star4">
              <a:avLst>
                <a:gd name="adj" fmla="val 2194"/>
              </a:avLst>
            </a:prstGeom>
            <a:gradFill>
              <a:gsLst>
                <a:gs pos="0">
                  <a:schemeClr val="dk2"/>
                </a:gs>
                <a:gs pos="100000">
                  <a:srgbClr val="718A9A">
                    <a:alpha val="392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306" name="Google Shape;6306;p39"/>
            <p:cNvSpPr/>
            <p:nvPr/>
          </p:nvSpPr>
          <p:spPr>
            <a:xfrm rot="-3599841">
              <a:off x="2956890" y="287530"/>
              <a:ext cx="926326" cy="926326"/>
            </a:xfrm>
            <a:prstGeom prst="star4">
              <a:avLst>
                <a:gd name="adj" fmla="val 2194"/>
              </a:avLst>
            </a:prstGeom>
            <a:gradFill>
              <a:gsLst>
                <a:gs pos="0">
                  <a:schemeClr val="dk2"/>
                </a:gs>
                <a:gs pos="100000">
                  <a:srgbClr val="718A9A">
                    <a:alpha val="392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6307" name="Google Shape;6307;p39"/>
          <p:cNvGrpSpPr/>
          <p:nvPr/>
        </p:nvGrpSpPr>
        <p:grpSpPr>
          <a:xfrm>
            <a:off x="5303035" y="4423148"/>
            <a:ext cx="681235" cy="468641"/>
            <a:chOff x="4828200" y="4048155"/>
            <a:chExt cx="1090325" cy="750065"/>
          </a:xfrm>
        </p:grpSpPr>
        <p:sp>
          <p:nvSpPr>
            <p:cNvPr id="6308" name="Google Shape;6308;p39"/>
            <p:cNvSpPr/>
            <p:nvPr/>
          </p:nvSpPr>
          <p:spPr>
            <a:xfrm rot="-8100000">
              <a:off x="5185838" y="4345495"/>
              <a:ext cx="375049" cy="375049"/>
            </a:xfrm>
            <a:prstGeom prst="star4">
              <a:avLst>
                <a:gd name="adj" fmla="val 5339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309" name="Google Shape;6309;p39"/>
            <p:cNvSpPr/>
            <p:nvPr/>
          </p:nvSpPr>
          <p:spPr>
            <a:xfrm rot="10800000">
              <a:off x="4828200" y="4048155"/>
              <a:ext cx="375000" cy="375000"/>
            </a:xfrm>
            <a:prstGeom prst="star4">
              <a:avLst>
                <a:gd name="adj" fmla="val 5339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310" name="Google Shape;6310;p39"/>
            <p:cNvSpPr/>
            <p:nvPr/>
          </p:nvSpPr>
          <p:spPr>
            <a:xfrm rot="10800000">
              <a:off x="5543525" y="4048155"/>
              <a:ext cx="375000" cy="375000"/>
            </a:xfrm>
            <a:prstGeom prst="star4">
              <a:avLst>
                <a:gd name="adj" fmla="val 5339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ربع نص 11">
            <a:extLst>
              <a:ext uri="{FF2B5EF4-FFF2-40B4-BE49-F238E27FC236}">
                <a16:creationId xmlns:a16="http://schemas.microsoft.com/office/drawing/2014/main" xmlns="" id="{ED1C2B2D-72A9-448A-89EC-67D20EA36730}"/>
              </a:ext>
            </a:extLst>
          </p:cNvPr>
          <p:cNvSpPr txBox="1"/>
          <p:nvPr/>
        </p:nvSpPr>
        <p:spPr>
          <a:xfrm>
            <a:off x="1188220" y="168222"/>
            <a:ext cx="70119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" sz="3600" b="1" i="0" u="none" strike="noStrike" kern="0" cap="none" spc="0" normalizeH="0" baseline="0" noProof="0" dirty="0">
                <a:ln>
                  <a:noFill/>
                </a:ln>
                <a:solidFill>
                  <a:srgbClr val="EA7F44"/>
                </a:solidFill>
                <a:effectLst/>
                <a:uLnTx/>
                <a:uFillTx/>
                <a:latin typeface="Lora Regular"/>
                <a:sym typeface="Lora Regular"/>
              </a:rPr>
              <a:t>Look at these two examples:</a:t>
            </a:r>
            <a:endParaRPr lang="ar-SA" sz="1100" dirty="0">
              <a:solidFill>
                <a:srgbClr val="EA7F44"/>
              </a:solidFill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5643B9CB-6C4F-B85E-1D8C-0B053328F7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072"/>
          <a:stretch/>
        </p:blipFill>
        <p:spPr>
          <a:xfrm>
            <a:off x="1880492" y="888106"/>
            <a:ext cx="4962518" cy="2874425"/>
          </a:xfrm>
          <a:prstGeom prst="rect">
            <a:avLst/>
          </a:prstGeom>
          <a:ln w="57150">
            <a:solidFill>
              <a:schemeClr val="accent1">
                <a:lumMod val="75000"/>
              </a:schemeClr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5" name="AutoShape 4">
            <a:extLst>
              <a:ext uri="{FF2B5EF4-FFF2-40B4-BE49-F238E27FC236}">
                <a16:creationId xmlns:a16="http://schemas.microsoft.com/office/drawing/2014/main" xmlns="" id="{D3A34B5E-AEF0-FB35-3412-339D4ECADEC5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906905" y="3995539"/>
            <a:ext cx="7577526" cy="793818"/>
          </a:xfrm>
          <a:prstGeom prst="wedgeRoundRectCallout">
            <a:avLst>
              <a:gd name="adj1" fmla="val 54709"/>
              <a:gd name="adj2" fmla="val 22776"/>
              <a:gd name="adj3" fmla="val 16667"/>
            </a:avLst>
          </a:prstGeom>
          <a:solidFill>
            <a:schemeClr val="accent4">
              <a:lumMod val="75000"/>
            </a:schemeClr>
          </a:solidFill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ar-SA" sz="400" dirty="0">
              <a:latin typeface="Arial Narrow" panose="020B0606020202030204" pitchFamily="34" charset="0"/>
            </a:endParaRPr>
          </a:p>
          <a:p>
            <a:pPr algn="ctr" eaLnBrk="1" hangingPunct="1"/>
            <a:r>
              <a:rPr lang="en-US" sz="1800" b="1" dirty="0">
                <a:solidFill>
                  <a:srgbClr val="FFFFFF"/>
                </a:solidFill>
              </a:rPr>
              <a:t>Note: </a:t>
            </a:r>
            <a:r>
              <a:rPr lang="en-US" sz="1800" dirty="0">
                <a:solidFill>
                  <a:srgbClr val="FFFFFF"/>
                </a:solidFill>
              </a:rPr>
              <a:t>When we</a:t>
            </a:r>
            <a:r>
              <a:rPr lang="en-US" sz="1800" b="1" dirty="0">
                <a:solidFill>
                  <a:srgbClr val="FFFFFF"/>
                </a:solidFill>
              </a:rPr>
              <a:t> </a:t>
            </a:r>
            <a:r>
              <a:rPr lang="en-US" sz="1800" dirty="0">
                <a:solidFill>
                  <a:srgbClr val="FFFFFF"/>
                </a:solidFill>
              </a:rPr>
              <a:t>convert direct to reported speech , we use different tenses and modals</a:t>
            </a:r>
            <a:endParaRPr lang="en-US" altLang="ar-SA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276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ربع نص 11">
            <a:extLst>
              <a:ext uri="{FF2B5EF4-FFF2-40B4-BE49-F238E27FC236}">
                <a16:creationId xmlns:a16="http://schemas.microsoft.com/office/drawing/2014/main" xmlns="" id="{ED1C2B2D-72A9-448A-89EC-67D20EA36730}"/>
              </a:ext>
            </a:extLst>
          </p:cNvPr>
          <p:cNvSpPr txBox="1"/>
          <p:nvPr/>
        </p:nvSpPr>
        <p:spPr>
          <a:xfrm>
            <a:off x="2357930" y="254355"/>
            <a:ext cx="50983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" sz="4000" b="1" i="0" u="none" strike="noStrike" kern="0" cap="none" spc="0" normalizeH="0" baseline="0" noProof="0" dirty="0">
                <a:ln>
                  <a:noFill/>
                </a:ln>
                <a:solidFill>
                  <a:srgbClr val="ED905D"/>
                </a:solidFill>
                <a:effectLst/>
                <a:uLnTx/>
                <a:uFillTx/>
                <a:latin typeface="Lora Regular"/>
                <a:sym typeface="Lora Regular"/>
              </a:rPr>
              <a:t>Reported Speech</a:t>
            </a:r>
            <a:endParaRPr lang="ar-SA" sz="1200" dirty="0">
              <a:solidFill>
                <a:srgbClr val="ED905D"/>
              </a:solidFill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xmlns="" id="{9CEA455B-8026-430B-AAC7-C5B43E72667D}"/>
              </a:ext>
            </a:extLst>
          </p:cNvPr>
          <p:cNvSpPr txBox="1"/>
          <p:nvPr/>
        </p:nvSpPr>
        <p:spPr>
          <a:xfrm>
            <a:off x="2121966" y="995046"/>
            <a:ext cx="65430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dirty="0">
                <a:latin typeface="Browallia New" panose="020B0502040204020203" pitchFamily="34" charset="-34"/>
                <a:cs typeface="Browallia New" panose="020B0502040204020203" pitchFamily="34" charset="-34"/>
                <a:sym typeface="Wingdings" panose="05000000000000000000" pitchFamily="2" charset="2"/>
              </a:rPr>
              <a:t> </a:t>
            </a:r>
            <a:r>
              <a:rPr lang="en-US" sz="2400" dirty="0">
                <a:latin typeface="Browallia New" panose="020B0502040204020203" pitchFamily="34" charset="-34"/>
                <a:cs typeface="Browallia New" panose="020B0502040204020203" pitchFamily="34" charset="-34"/>
              </a:rPr>
              <a:t>to report what someone has said </a:t>
            </a:r>
            <a:r>
              <a:rPr lang="en-US" sz="2400" b="1" u="sng" dirty="0">
                <a:latin typeface="Browallia New" panose="020B0502040204020203" pitchFamily="34" charset="-34"/>
                <a:cs typeface="Browallia New" panose="020B0502040204020203" pitchFamily="34" charset="-34"/>
              </a:rPr>
              <a:t>without </a:t>
            </a:r>
            <a:r>
              <a:rPr lang="en-US" sz="2400" dirty="0">
                <a:latin typeface="Browallia New" panose="020B0502040204020203" pitchFamily="34" charset="-34"/>
                <a:cs typeface="Browallia New" panose="020B0502040204020203" pitchFamily="34" charset="-34"/>
              </a:rPr>
              <a:t>using their exact words </a:t>
            </a:r>
            <a:r>
              <a:rPr lang="en-US" sz="2200" dirty="0">
                <a:latin typeface="Browallia New" panose="020B0502040204020203" pitchFamily="34" charset="-34"/>
                <a:cs typeface="Browallia New" panose="020B0502040204020203" pitchFamily="34" charset="-34"/>
              </a:rPr>
              <a:t>.</a:t>
            </a:r>
          </a:p>
        </p:txBody>
      </p:sp>
      <p:pic>
        <p:nvPicPr>
          <p:cNvPr id="1032" name="Picture 8" descr="boy with six scoop ice cream cone Royalty Free Vector Clip Art illustration  -vc006869-CoolCLIPS.com">
            <a:extLst>
              <a:ext uri="{FF2B5EF4-FFF2-40B4-BE49-F238E27FC236}">
                <a16:creationId xmlns:a16="http://schemas.microsoft.com/office/drawing/2014/main" xmlns="" id="{43180B97-7243-6DE4-BFC3-80234B188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5384" y="1342569"/>
            <a:ext cx="1293358" cy="2169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24">
            <a:extLst>
              <a:ext uri="{FF2B5EF4-FFF2-40B4-BE49-F238E27FC236}">
                <a16:creationId xmlns:a16="http://schemas.microsoft.com/office/drawing/2014/main" xmlns="" id="{3A55765A-5559-7901-46EE-ADE368FF77C0}"/>
              </a:ext>
            </a:extLst>
          </p:cNvPr>
          <p:cNvSpPr/>
          <p:nvPr/>
        </p:nvSpPr>
        <p:spPr>
          <a:xfrm>
            <a:off x="712239" y="1006727"/>
            <a:ext cx="1421361" cy="523220"/>
          </a:xfrm>
          <a:prstGeom prst="rect">
            <a:avLst/>
          </a:prstGeom>
          <a:solidFill>
            <a:srgbClr val="FEDC4C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Use</a:t>
            </a:r>
            <a:r>
              <a:rPr lang="en-US" sz="2800" b="1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</a:t>
            </a:r>
            <a:endParaRPr lang="en-US" sz="3200" b="1" dirty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Rectangle 24">
            <a:extLst>
              <a:ext uri="{FF2B5EF4-FFF2-40B4-BE49-F238E27FC236}">
                <a16:creationId xmlns:a16="http://schemas.microsoft.com/office/drawing/2014/main" xmlns="" id="{A24E157A-2116-0BDA-CFE9-F4FF4D1C7A49}"/>
              </a:ext>
            </a:extLst>
          </p:cNvPr>
          <p:cNvSpPr/>
          <p:nvPr/>
        </p:nvSpPr>
        <p:spPr>
          <a:xfrm>
            <a:off x="661440" y="2015469"/>
            <a:ext cx="1551989" cy="461665"/>
          </a:xfrm>
          <a:prstGeom prst="rect">
            <a:avLst/>
          </a:prstGeom>
          <a:solidFill>
            <a:srgbClr val="FEDC4C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Example</a:t>
            </a:r>
            <a:r>
              <a:rPr lang="en-US" sz="1600" b="1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</a:t>
            </a:r>
            <a:endParaRPr lang="en-US" sz="2800" b="1" dirty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فقاعة التفكير: على شكل سحابة 4">
            <a:extLst>
              <a:ext uri="{FF2B5EF4-FFF2-40B4-BE49-F238E27FC236}">
                <a16:creationId xmlns:a16="http://schemas.microsoft.com/office/drawing/2014/main" xmlns="" id="{350428CE-2C52-683C-90B6-630A682485A2}"/>
              </a:ext>
            </a:extLst>
          </p:cNvPr>
          <p:cNvSpPr/>
          <p:nvPr/>
        </p:nvSpPr>
        <p:spPr>
          <a:xfrm>
            <a:off x="2699658" y="1611087"/>
            <a:ext cx="4027713" cy="1175657"/>
          </a:xfrm>
          <a:prstGeom prst="cloudCallout">
            <a:avLst>
              <a:gd name="adj1" fmla="val 61758"/>
              <a:gd name="adj2" fmla="val 25721"/>
            </a:avLst>
          </a:prstGeom>
          <a:solidFill>
            <a:schemeClr val="accent4">
              <a:lumMod val="75000"/>
            </a:scheme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ar-SA" sz="1800" b="1" i="0" u="sng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I</a:t>
            </a:r>
            <a:r>
              <a:rPr kumimoji="0" lang="en-US" altLang="ar-SA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ar-SA" sz="1800" b="1" i="0" u="sng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like</a:t>
            </a:r>
            <a:r>
              <a:rPr kumimoji="0" lang="en-US" altLang="ar-SA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ice cream.</a:t>
            </a:r>
            <a:endParaRPr kumimoji="0" lang="en-US" altLang="ar-SA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1036" name="Picture 12" descr="puzzled-guy - White Sands Federal Credit Union">
            <a:extLst>
              <a:ext uri="{FF2B5EF4-FFF2-40B4-BE49-F238E27FC236}">
                <a16:creationId xmlns:a16="http://schemas.microsoft.com/office/drawing/2014/main" xmlns="" id="{00B40A26-B6AF-ACD3-BF11-31D3BCB761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421" y="2757714"/>
            <a:ext cx="1798864" cy="1554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AutoShape 4">
            <a:extLst>
              <a:ext uri="{FF2B5EF4-FFF2-40B4-BE49-F238E27FC236}">
                <a16:creationId xmlns:a16="http://schemas.microsoft.com/office/drawing/2014/main" xmlns="" id="{AA590C00-5EF4-0218-2423-00283428DED5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728446" y="3001311"/>
            <a:ext cx="2409609" cy="467604"/>
          </a:xfrm>
          <a:prstGeom prst="wedgeRoundRectCallout">
            <a:avLst>
              <a:gd name="adj1" fmla="val 82718"/>
              <a:gd name="adj2" fmla="val 60023"/>
              <a:gd name="adj3" fmla="val 16667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ar-SA" sz="400" dirty="0">
              <a:latin typeface="Arial Narrow" panose="020B0606020202030204" pitchFamily="34" charset="0"/>
            </a:endParaRPr>
          </a:p>
          <a:p>
            <a:pPr algn="ctr" eaLnBrk="1" hangingPunct="1"/>
            <a:r>
              <a:rPr lang="en-US" sz="1800" b="1" dirty="0">
                <a:solidFill>
                  <a:srgbClr val="FFFFFF"/>
                </a:solidFill>
              </a:rPr>
              <a:t>What did he say??</a:t>
            </a:r>
            <a:endParaRPr lang="en-US" altLang="ar-SA" sz="1800" dirty="0">
              <a:solidFill>
                <a:srgbClr val="FFFFFF"/>
              </a:solidFill>
            </a:endParaRPr>
          </a:p>
        </p:txBody>
      </p:sp>
      <p:pic>
        <p:nvPicPr>
          <p:cNvPr id="1040" name="Picture 16" descr="مراجعة اللغة العربية | Other - Quizizz">
            <a:extLst>
              <a:ext uri="{FF2B5EF4-FFF2-40B4-BE49-F238E27FC236}">
                <a16:creationId xmlns:a16="http://schemas.microsoft.com/office/drawing/2014/main" xmlns="" id="{C5660F84-FEC2-93FD-A206-0439FA612C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7545" y="3352799"/>
            <a:ext cx="1081314" cy="1652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AutoShape 4">
            <a:extLst>
              <a:ext uri="{FF2B5EF4-FFF2-40B4-BE49-F238E27FC236}">
                <a16:creationId xmlns:a16="http://schemas.microsoft.com/office/drawing/2014/main" xmlns="" id="{51661F00-6B38-8504-0D49-A9813F77AD25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773029" y="3873857"/>
            <a:ext cx="4557484" cy="576461"/>
          </a:xfrm>
          <a:prstGeom prst="wedgeRoundRectCallout">
            <a:avLst>
              <a:gd name="adj1" fmla="val -59410"/>
              <a:gd name="adj2" fmla="val -177"/>
              <a:gd name="adj3" fmla="val 16667"/>
            </a:avLst>
          </a:prstGeom>
          <a:solidFill>
            <a:srgbClr val="FFD9FF"/>
          </a:solidFill>
          <a:ln>
            <a:solidFill>
              <a:srgbClr val="800080"/>
            </a:solidFill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ar-SA" sz="400" dirty="0">
              <a:latin typeface="Arial Narrow" panose="020B0606020202030204" pitchFamily="34" charset="0"/>
            </a:endParaRPr>
          </a:p>
          <a:p>
            <a:pPr lvl="0" eaLnBrk="1" hangingPunct="1"/>
            <a:r>
              <a:rPr lang="en-US" sz="1800" b="1" u="sng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He said </a:t>
            </a:r>
            <a:r>
              <a:rPr lang="en-US" sz="1800" b="1" dirty="0">
                <a:solidFill>
                  <a:srgbClr val="E76F30">
                    <a:lumMod val="75000"/>
                  </a:srgbClr>
                </a:solidFill>
                <a:latin typeface="Arial"/>
                <a:cs typeface="Arial"/>
              </a:rPr>
              <a:t>( that ) </a:t>
            </a:r>
            <a:r>
              <a:rPr lang="en-US" sz="1800" b="1" u="sng" dirty="0">
                <a:solidFill>
                  <a:srgbClr val="7030A0"/>
                </a:solidFill>
                <a:latin typeface="Arial"/>
                <a:cs typeface="Arial"/>
              </a:rPr>
              <a:t>he</a:t>
            </a:r>
            <a:r>
              <a:rPr lang="en-US" sz="1800" b="1" dirty="0">
                <a:solidFill>
                  <a:srgbClr val="E76F30">
                    <a:lumMod val="75000"/>
                  </a:srgbClr>
                </a:solidFill>
                <a:latin typeface="Arial"/>
                <a:cs typeface="Arial"/>
              </a:rPr>
              <a:t> </a:t>
            </a:r>
            <a:r>
              <a:rPr lang="en-US" sz="1800" b="1" u="sng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liked</a:t>
            </a:r>
            <a:r>
              <a:rPr lang="en-US" sz="1800" b="1" dirty="0">
                <a:solidFill>
                  <a:srgbClr val="E76F30">
                    <a:lumMod val="75000"/>
                  </a:srgbClr>
                </a:solidFill>
                <a:latin typeface="Arial"/>
                <a:cs typeface="Arial"/>
              </a:rPr>
              <a:t> ice cream.</a:t>
            </a:r>
          </a:p>
        </p:txBody>
      </p:sp>
      <p:sp>
        <p:nvSpPr>
          <p:cNvPr id="13" name="فقاعة الكلام: بيضاوية 12">
            <a:extLst>
              <a:ext uri="{FF2B5EF4-FFF2-40B4-BE49-F238E27FC236}">
                <a16:creationId xmlns:a16="http://schemas.microsoft.com/office/drawing/2014/main" xmlns="" id="{F4B019BA-5FE7-7B63-11FB-8A0FDAAAB26C}"/>
              </a:ext>
            </a:extLst>
          </p:cNvPr>
          <p:cNvSpPr/>
          <p:nvPr/>
        </p:nvSpPr>
        <p:spPr>
          <a:xfrm>
            <a:off x="1308970" y="4483887"/>
            <a:ext cx="2312244" cy="420053"/>
          </a:xfrm>
          <a:prstGeom prst="wedgeEllipseCallout">
            <a:avLst>
              <a:gd name="adj1" fmla="val 48552"/>
              <a:gd name="adj2" fmla="val -82387"/>
            </a:avLst>
          </a:prstGeom>
          <a:solidFill>
            <a:schemeClr val="tx2">
              <a:lumMod val="25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Change the pronoun</a:t>
            </a:r>
            <a:endParaRPr lang="ar-SA" sz="12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5" name="فقاعة الكلام: بيضاوية 14">
            <a:extLst>
              <a:ext uri="{FF2B5EF4-FFF2-40B4-BE49-F238E27FC236}">
                <a16:creationId xmlns:a16="http://schemas.microsoft.com/office/drawing/2014/main" xmlns="" id="{C9EAFA86-6D23-F9B0-B41E-35ABB1BC2D51}"/>
              </a:ext>
            </a:extLst>
          </p:cNvPr>
          <p:cNvSpPr/>
          <p:nvPr/>
        </p:nvSpPr>
        <p:spPr>
          <a:xfrm>
            <a:off x="3691502" y="4537569"/>
            <a:ext cx="1964000" cy="504157"/>
          </a:xfrm>
          <a:prstGeom prst="wedgeEllipseCallout">
            <a:avLst>
              <a:gd name="adj1" fmla="val -27075"/>
              <a:gd name="adj2" fmla="val -92807"/>
            </a:avLst>
          </a:prstGeom>
          <a:solidFill>
            <a:schemeClr val="tx2">
              <a:lumMod val="25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Change the tense of the verb </a:t>
            </a:r>
            <a:endParaRPr lang="ar-SA" sz="12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 animBg="1"/>
      <p:bldP spid="19" grpId="0" animBg="1"/>
      <p:bldP spid="5" grpId="0" animBg="1"/>
      <p:bldP spid="22" grpId="0" animBg="1"/>
      <p:bldP spid="25" grpId="0" animBg="1"/>
      <p:bldP spid="13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6315;p40">
            <a:extLst>
              <a:ext uri="{FF2B5EF4-FFF2-40B4-BE49-F238E27FC236}">
                <a16:creationId xmlns:a16="http://schemas.microsoft.com/office/drawing/2014/main" xmlns="" id="{A91354D3-7A4E-4C6E-8985-C36778C3F70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475900" y="0"/>
            <a:ext cx="4192200" cy="755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/>
              <a:t>The Tense of Reported Speech</a:t>
            </a:r>
            <a:endParaRPr sz="2000" b="1" dirty="0"/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xmlns="" id="{2C1D4B0D-5350-42D1-B6AC-FB2DC8C7020E}"/>
              </a:ext>
            </a:extLst>
          </p:cNvPr>
          <p:cNvSpPr txBox="1"/>
          <p:nvPr/>
        </p:nvSpPr>
        <p:spPr>
          <a:xfrm>
            <a:off x="1961334" y="670709"/>
            <a:ext cx="55734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ym typeface="Wingdings" panose="05000000000000000000" pitchFamily="2" charset="2"/>
              </a:rPr>
              <a:t></a:t>
            </a:r>
            <a:r>
              <a:rPr lang="en-US" dirty="0"/>
              <a:t>When we change </a:t>
            </a:r>
            <a:r>
              <a:rPr lang="en-US" b="1" u="sng" dirty="0"/>
              <a:t>DIRECT SPEECH </a:t>
            </a:r>
            <a:r>
              <a:rPr lang="en-US" dirty="0"/>
              <a:t>to </a:t>
            </a:r>
            <a:r>
              <a:rPr lang="en-US" b="1" u="sng" dirty="0"/>
              <a:t>REPORTED SPEECH</a:t>
            </a:r>
            <a:r>
              <a:rPr lang="en-US" dirty="0"/>
              <a:t>, we usually change the verb form to go ONE TENSE BACK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A9B282B6-D45F-47D6-A375-F83948ECFF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2547" y="1456281"/>
            <a:ext cx="5478906" cy="2920485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2">
            <a:extLst>
              <a:ext uri="{FF2B5EF4-FFF2-40B4-BE49-F238E27FC236}">
                <a16:creationId xmlns:a16="http://schemas.microsoft.com/office/drawing/2014/main" xmlns="" id="{E56ABEAF-4AA8-4800-91F1-9BD6B293B653}"/>
              </a:ext>
            </a:extLst>
          </p:cNvPr>
          <p:cNvSpPr txBox="1">
            <a:spLocks noChangeArrowheads="1"/>
          </p:cNvSpPr>
          <p:nvPr/>
        </p:nvSpPr>
        <p:spPr>
          <a:xfrm>
            <a:off x="520954" y="329910"/>
            <a:ext cx="7948489" cy="884294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en-US" altLang="es-CL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askerville Old Face" panose="02020602080505020303" pitchFamily="18" charset="0"/>
                <a:sym typeface="Calibri" panose="020F0502020204030204" pitchFamily="34" charset="0"/>
              </a:rPr>
              <a:t>Changing </a:t>
            </a:r>
            <a:r>
              <a:rPr kumimoji="0" lang="en-US" altLang="es-CL" sz="2000" b="1" i="0" u="sng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askerville Old Face" panose="02020602080505020303" pitchFamily="18" charset="0"/>
                <a:sym typeface="Calibri" panose="020F0502020204030204" pitchFamily="34" charset="0"/>
              </a:rPr>
              <a:t>pronouns</a:t>
            </a:r>
            <a:r>
              <a:rPr kumimoji="0" lang="en-US" altLang="es-CL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askerville Old Face" panose="02020602080505020303" pitchFamily="18" charset="0"/>
                <a:sym typeface="Calibri" panose="020F0502020204030204" pitchFamily="34" charset="0"/>
              </a:rPr>
              <a:t>, </a:t>
            </a:r>
            <a:r>
              <a:rPr kumimoji="0" lang="en-US" altLang="es-CL" sz="2000" b="1" i="0" u="sng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askerville Old Face" panose="02020602080505020303" pitchFamily="18" charset="0"/>
                <a:sym typeface="Calibri" panose="020F0502020204030204" pitchFamily="34" charset="0"/>
              </a:rPr>
              <a:t>personal</a:t>
            </a:r>
            <a:r>
              <a:rPr kumimoji="0" lang="en-US" altLang="es-CL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askerville Old Face" panose="02020602080505020303" pitchFamily="18" charset="0"/>
                <a:sym typeface="Calibri" panose="020F0502020204030204" pitchFamily="34" charset="0"/>
              </a:rPr>
              <a:t> and </a:t>
            </a:r>
            <a:r>
              <a:rPr kumimoji="0" lang="en-US" altLang="es-CL" sz="2000" b="1" i="0" u="sng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askerville Old Face" panose="02020602080505020303" pitchFamily="18" charset="0"/>
                <a:sym typeface="Calibri" panose="020F0502020204030204" pitchFamily="34" charset="0"/>
              </a:rPr>
              <a:t>possessive</a:t>
            </a:r>
            <a:r>
              <a:rPr kumimoji="0" lang="en-US" altLang="es-CL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askerville Old Face" panose="02020602080505020303" pitchFamily="18" charset="0"/>
                <a:sym typeface="Calibri" panose="020F0502020204030204" pitchFamily="34" charset="0"/>
              </a:rPr>
              <a:t>.</a:t>
            </a:r>
            <a:endParaRPr kumimoji="0" lang="en-US" altLang="es-CL" sz="3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Baskerville Old Face" panose="02020602080505020303" pitchFamily="18" charset="0"/>
              <a:sym typeface="Calibri" panose="020F0502020204030204" pitchFamily="34" charset="0"/>
            </a:endParaRP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en-US" altLang="es-CL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askerville Old Face" panose="02020602080505020303" pitchFamily="18" charset="0"/>
                <a:ea typeface="ヒラギノ角ゴ ProN W3" charset="-128"/>
                <a:sym typeface="Calibri" panose="020F0502020204030204" pitchFamily="34" charset="0"/>
              </a:rPr>
              <a:t>Pronouns change (or not) </a:t>
            </a:r>
            <a:r>
              <a:rPr kumimoji="0" lang="en-US" altLang="es-CL" sz="2400" b="1" i="0" u="sng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askerville Old Face" panose="02020602080505020303" pitchFamily="18" charset="0"/>
                <a:ea typeface="ヒラギノ角ゴ ProN W3" charset="-128"/>
                <a:sym typeface="Calibri" panose="020F0502020204030204" pitchFamily="34" charset="0"/>
              </a:rPr>
              <a:t>depending on</a:t>
            </a:r>
            <a:r>
              <a:rPr kumimoji="0" lang="en-US" altLang="es-CL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askerville Old Face" panose="02020602080505020303" pitchFamily="18" charset="0"/>
                <a:ea typeface="ヒラギノ角ゴ ProN W3" charset="-128"/>
                <a:sym typeface="Calibri" panose="020F0502020204030204" pitchFamily="34" charset="0"/>
              </a:rPr>
              <a:t> the view of the reporter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endParaRPr kumimoji="0" lang="en-US" altLang="es-CL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Calibri" panose="020F0502020204030204" pitchFamily="34" charset="0"/>
              <a:ea typeface="ヒラギノ角ゴ ProN W3" charset="-128"/>
              <a:cs typeface="+mn-cs"/>
              <a:sym typeface="Calibri" panose="020F0502020204030204" pitchFamily="34" charset="0"/>
            </a:endParaRPr>
          </a:p>
        </p:txBody>
      </p:sp>
      <p:graphicFrame>
        <p:nvGraphicFramePr>
          <p:cNvPr id="45" name="Tabla 9">
            <a:extLst>
              <a:ext uri="{FF2B5EF4-FFF2-40B4-BE49-F238E27FC236}">
                <a16:creationId xmlns:a16="http://schemas.microsoft.com/office/drawing/2014/main" xmlns="" id="{D89A95A9-D6A7-43E7-8C5F-3D1FF0A9BC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1521654"/>
              </p:ext>
            </p:extLst>
          </p:nvPr>
        </p:nvGraphicFramePr>
        <p:xfrm>
          <a:off x="4721904" y="1373685"/>
          <a:ext cx="3342806" cy="731520"/>
        </p:xfrm>
        <a:graphic>
          <a:graphicData uri="http://schemas.openxmlformats.org/drawingml/2006/table">
            <a:tbl>
              <a:tblPr firstRow="1" bandRow="1"/>
              <a:tblGrid>
                <a:gridCol w="1184222">
                  <a:extLst>
                    <a:ext uri="{9D8B030D-6E8A-4147-A177-3AD203B41FA5}">
                      <a16:colId xmlns:a16="http://schemas.microsoft.com/office/drawing/2014/main" xmlns="" val="3639031228"/>
                    </a:ext>
                  </a:extLst>
                </a:gridCol>
                <a:gridCol w="1071797">
                  <a:extLst>
                    <a:ext uri="{9D8B030D-6E8A-4147-A177-3AD203B41FA5}">
                      <a16:colId xmlns:a16="http://schemas.microsoft.com/office/drawing/2014/main" xmlns="" val="145736174"/>
                    </a:ext>
                  </a:extLst>
                </a:gridCol>
                <a:gridCol w="1086787">
                  <a:extLst>
                    <a:ext uri="{9D8B030D-6E8A-4147-A177-3AD203B41FA5}">
                      <a16:colId xmlns:a16="http://schemas.microsoft.com/office/drawing/2014/main" xmlns="" val="2303916455"/>
                    </a:ext>
                  </a:extLst>
                </a:gridCol>
              </a:tblGrid>
              <a:tr h="269946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entury Gothic" panose="020B0502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entury Gothic" panose="020B0502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entury Gothic" panose="020B0502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entury Gothic" panose="020B0502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entury Gothic" panose="020B0502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entury Gothic" panose="020B0502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entury Gothic" panose="020B0502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entury Gothic" panose="020B0502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entury Gothic" panose="020B050202020202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s-CL" sz="1800" dirty="0"/>
                        <a:t>WE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entury Gothic" panose="020B0502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entury Gothic" panose="020B0502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entury Gothic" panose="020B0502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entury Gothic" panose="020B0502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entury Gothic" panose="020B0502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entury Gothic" panose="020B0502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entury Gothic" panose="020B0502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entury Gothic" panose="020B0502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entury Gothic" panose="020B050202020202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s-CL" sz="1800" dirty="0"/>
                        <a:t>US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entury Gothic" panose="020B0502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entury Gothic" panose="020B0502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entury Gothic" panose="020B0502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entury Gothic" panose="020B0502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entury Gothic" panose="020B0502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entury Gothic" panose="020B0502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entury Gothic" panose="020B0502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entury Gothic" panose="020B0502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entury Gothic" panose="020B050202020202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s-CL" sz="1800" dirty="0"/>
                        <a:t>OURS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13221617"/>
                  </a:ext>
                </a:extLst>
              </a:tr>
              <a:tr h="334278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s-CL" sz="1800" b="1" dirty="0" err="1"/>
                        <a:t>they</a:t>
                      </a:r>
                      <a:endParaRPr lang="es-CL" sz="18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s-CL" sz="1800" b="1" dirty="0" err="1"/>
                        <a:t>them</a:t>
                      </a:r>
                      <a:endParaRPr lang="es-CL" sz="18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s-CL" sz="1800" b="1" dirty="0" err="1"/>
                        <a:t>their</a:t>
                      </a:r>
                      <a:endParaRPr lang="es-CL" sz="18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62492431"/>
                  </a:ext>
                </a:extLst>
              </a:tr>
            </a:tbl>
          </a:graphicData>
        </a:graphic>
      </p:graphicFrame>
      <p:graphicFrame>
        <p:nvGraphicFramePr>
          <p:cNvPr id="46" name="Tabla 5">
            <a:extLst>
              <a:ext uri="{FF2B5EF4-FFF2-40B4-BE49-F238E27FC236}">
                <a16:creationId xmlns:a16="http://schemas.microsoft.com/office/drawing/2014/main" xmlns="" id="{A3DCAC5E-FD2D-4DF7-A04E-9E635DBA4A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3845937"/>
              </p:ext>
            </p:extLst>
          </p:nvPr>
        </p:nvGraphicFramePr>
        <p:xfrm>
          <a:off x="944583" y="1363525"/>
          <a:ext cx="3777321" cy="741680"/>
        </p:xfrm>
        <a:graphic>
          <a:graphicData uri="http://schemas.openxmlformats.org/drawingml/2006/table">
            <a:tbl>
              <a:tblPr firstRow="1" bandRow="1"/>
              <a:tblGrid>
                <a:gridCol w="1041616">
                  <a:extLst>
                    <a:ext uri="{9D8B030D-6E8A-4147-A177-3AD203B41FA5}">
                      <a16:colId xmlns:a16="http://schemas.microsoft.com/office/drawing/2014/main" xmlns="" val="2839904432"/>
                    </a:ext>
                  </a:extLst>
                </a:gridCol>
                <a:gridCol w="1159411">
                  <a:extLst>
                    <a:ext uri="{9D8B030D-6E8A-4147-A177-3AD203B41FA5}">
                      <a16:colId xmlns:a16="http://schemas.microsoft.com/office/drawing/2014/main" xmlns="" val="263399337"/>
                    </a:ext>
                  </a:extLst>
                </a:gridCol>
                <a:gridCol w="1576294">
                  <a:extLst>
                    <a:ext uri="{9D8B030D-6E8A-4147-A177-3AD203B41FA5}">
                      <a16:colId xmlns:a16="http://schemas.microsoft.com/office/drawing/2014/main" xmlns="" val="2823981051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entury Gothic" panose="020B0502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entury Gothic" panose="020B0502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entury Gothic" panose="020B0502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entury Gothic" panose="020B0502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entury Gothic" panose="020B0502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entury Gothic" panose="020B0502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entury Gothic" panose="020B0502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entury Gothic" panose="020B0502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entury Gothic" panose="020B050202020202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s-CL" sz="1800" dirty="0"/>
                        <a:t>I 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entury Gothic" panose="020B0502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entury Gothic" panose="020B0502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entury Gothic" panose="020B0502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entury Gothic" panose="020B0502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entury Gothic" panose="020B0502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entury Gothic" panose="020B0502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entury Gothic" panose="020B0502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entury Gothic" panose="020B0502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entury Gothic" panose="020B050202020202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s-CL" sz="1800" dirty="0"/>
                        <a:t>ME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entury Gothic" panose="020B0502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entury Gothic" panose="020B0502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entury Gothic" panose="020B0502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entury Gothic" panose="020B0502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entury Gothic" panose="020B0502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entury Gothic" panose="020B0502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entury Gothic" panose="020B0502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entury Gothic" panose="020B0502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entury Gothic" panose="020B050202020202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s-CL" sz="1800" dirty="0"/>
                        <a:t>MY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43173443"/>
                  </a:ext>
                </a:extLst>
              </a:tr>
              <a:tr h="37084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s-CL" sz="1800" b="1" dirty="0"/>
                        <a:t>He/</a:t>
                      </a:r>
                      <a:r>
                        <a:rPr lang="es-CL" sz="1800" b="1" dirty="0" err="1"/>
                        <a:t>She</a:t>
                      </a:r>
                      <a:endParaRPr lang="es-CL" sz="18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s-CL" sz="1800" b="1" dirty="0" err="1"/>
                        <a:t>him</a:t>
                      </a:r>
                      <a:r>
                        <a:rPr lang="es-CL" sz="1800" b="1" dirty="0"/>
                        <a:t>/</a:t>
                      </a:r>
                      <a:r>
                        <a:rPr lang="es-CL" sz="1800" b="1" dirty="0" err="1"/>
                        <a:t>her</a:t>
                      </a:r>
                      <a:endParaRPr lang="es-CL" sz="18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s-CL" sz="1800" b="1" dirty="0" err="1"/>
                        <a:t>his</a:t>
                      </a:r>
                      <a:r>
                        <a:rPr lang="es-CL" sz="1800" b="1" dirty="0"/>
                        <a:t>/</a:t>
                      </a:r>
                      <a:r>
                        <a:rPr lang="es-CL" sz="1800" b="1" dirty="0" err="1"/>
                        <a:t>her</a:t>
                      </a:r>
                      <a:endParaRPr lang="es-CL" sz="18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89851268"/>
                  </a:ext>
                </a:extLst>
              </a:tr>
            </a:tbl>
          </a:graphicData>
        </a:graphic>
      </p:graphicFrame>
      <p:pic>
        <p:nvPicPr>
          <p:cNvPr id="47" name="Imagen 2">
            <a:extLst>
              <a:ext uri="{FF2B5EF4-FFF2-40B4-BE49-F238E27FC236}">
                <a16:creationId xmlns:a16="http://schemas.microsoft.com/office/drawing/2014/main" xmlns="" id="{52241840-A838-46C6-9082-3E54DC4D2D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691" y="2310850"/>
            <a:ext cx="2396703" cy="2343289"/>
          </a:xfrm>
          <a:prstGeom prst="rect">
            <a:avLst/>
          </a:prstGeom>
        </p:spPr>
      </p:pic>
      <p:sp>
        <p:nvSpPr>
          <p:cNvPr id="48" name="CuadroTexto 14">
            <a:extLst>
              <a:ext uri="{FF2B5EF4-FFF2-40B4-BE49-F238E27FC236}">
                <a16:creationId xmlns:a16="http://schemas.microsoft.com/office/drawing/2014/main" xmlns="" id="{838B95D4-DA62-48F4-9425-1F67628DC023}"/>
              </a:ext>
            </a:extLst>
          </p:cNvPr>
          <p:cNvSpPr txBox="1"/>
          <p:nvPr/>
        </p:nvSpPr>
        <p:spPr>
          <a:xfrm>
            <a:off x="610698" y="2852948"/>
            <a:ext cx="4527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800" b="1" dirty="0">
                <a:solidFill>
                  <a:schemeClr val="accent4">
                    <a:lumMod val="75000"/>
                  </a:schemeClr>
                </a:solidFill>
              </a:rPr>
              <a:t>Direct </a:t>
            </a:r>
            <a:r>
              <a:rPr lang="es-CL" sz="1800" b="1" dirty="0" err="1">
                <a:solidFill>
                  <a:schemeClr val="accent4">
                    <a:lumMod val="75000"/>
                  </a:schemeClr>
                </a:solidFill>
              </a:rPr>
              <a:t>Speech</a:t>
            </a:r>
            <a:r>
              <a:rPr lang="es-CL" sz="1800" dirty="0"/>
              <a:t>: John </a:t>
            </a:r>
            <a:r>
              <a:rPr lang="es-CL" sz="1800" dirty="0" err="1"/>
              <a:t>said</a:t>
            </a:r>
            <a:r>
              <a:rPr lang="es-CL" sz="1800" dirty="0"/>
              <a:t>, “ </a:t>
            </a:r>
            <a:r>
              <a:rPr lang="es-CL" sz="1800" b="1" u="sng" dirty="0">
                <a:solidFill>
                  <a:srgbClr val="C00000"/>
                </a:solidFill>
              </a:rPr>
              <a:t>I</a:t>
            </a:r>
            <a:r>
              <a:rPr lang="es-CL" sz="1800" dirty="0"/>
              <a:t> </a:t>
            </a:r>
            <a:r>
              <a:rPr lang="es-CL" sz="1800" b="1" dirty="0">
                <a:solidFill>
                  <a:schemeClr val="accent4">
                    <a:lumMod val="75000"/>
                  </a:schemeClr>
                </a:solidFill>
              </a:rPr>
              <a:t>am</a:t>
            </a:r>
            <a:r>
              <a:rPr lang="es-CL" sz="1800" dirty="0"/>
              <a:t> </a:t>
            </a:r>
            <a:r>
              <a:rPr lang="es-CL" sz="1800" dirty="0" err="1"/>
              <a:t>waiting</a:t>
            </a:r>
            <a:r>
              <a:rPr lang="es-CL" sz="1800" dirty="0"/>
              <a:t>”</a:t>
            </a:r>
          </a:p>
        </p:txBody>
      </p:sp>
      <p:sp>
        <p:nvSpPr>
          <p:cNvPr id="50" name="مربع نص 49">
            <a:extLst>
              <a:ext uri="{FF2B5EF4-FFF2-40B4-BE49-F238E27FC236}">
                <a16:creationId xmlns:a16="http://schemas.microsoft.com/office/drawing/2014/main" xmlns="" id="{11B6FC87-E7DB-4F2E-B012-70C1E3F18C41}"/>
              </a:ext>
            </a:extLst>
          </p:cNvPr>
          <p:cNvSpPr txBox="1"/>
          <p:nvPr/>
        </p:nvSpPr>
        <p:spPr>
          <a:xfrm>
            <a:off x="601154" y="3483756"/>
            <a:ext cx="5809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1800" b="1" u="sng" dirty="0" err="1">
                <a:solidFill>
                  <a:schemeClr val="accent1">
                    <a:lumMod val="75000"/>
                  </a:schemeClr>
                </a:solidFill>
              </a:rPr>
              <a:t>Reported</a:t>
            </a:r>
            <a:r>
              <a:rPr lang="es-CL" sz="1800" b="1" u="sng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CL" sz="1800" b="1" u="sng" dirty="0" err="1">
                <a:solidFill>
                  <a:schemeClr val="accent1">
                    <a:lumMod val="75000"/>
                  </a:schemeClr>
                </a:solidFill>
              </a:rPr>
              <a:t>Speech</a:t>
            </a:r>
            <a:r>
              <a:rPr lang="es-CL" sz="1400" dirty="0"/>
              <a:t>: </a:t>
            </a:r>
            <a:r>
              <a:rPr lang="es-CL" sz="1800" dirty="0"/>
              <a:t>John </a:t>
            </a:r>
            <a:r>
              <a:rPr lang="es-CL" sz="1800" dirty="0" err="1"/>
              <a:t>said</a:t>
            </a:r>
            <a:r>
              <a:rPr lang="es-CL" sz="1800" dirty="0"/>
              <a:t> (</a:t>
            </a:r>
            <a:r>
              <a:rPr lang="es-CL" sz="1800" dirty="0" err="1"/>
              <a:t>that</a:t>
            </a:r>
            <a:r>
              <a:rPr lang="es-CL" sz="1800" dirty="0"/>
              <a:t>) </a:t>
            </a:r>
            <a:r>
              <a:rPr lang="es-CL" sz="1800" b="1" u="sng" dirty="0">
                <a:solidFill>
                  <a:srgbClr val="C00000"/>
                </a:solidFill>
              </a:rPr>
              <a:t>he</a:t>
            </a:r>
            <a:r>
              <a:rPr lang="es-CL" sz="1800" dirty="0">
                <a:solidFill>
                  <a:srgbClr val="FF0000"/>
                </a:solidFill>
              </a:rPr>
              <a:t> </a:t>
            </a:r>
            <a:r>
              <a:rPr lang="es-CL" sz="1800" b="1" dirty="0" err="1">
                <a:solidFill>
                  <a:schemeClr val="accent4">
                    <a:lumMod val="75000"/>
                  </a:schemeClr>
                </a:solidFill>
              </a:rPr>
              <a:t>was</a:t>
            </a:r>
            <a:r>
              <a:rPr lang="es-CL" sz="1800" b="1" u="sng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s-CL" sz="1800" dirty="0" err="1"/>
              <a:t>waiting</a:t>
            </a:r>
            <a:endParaRPr lang="es-CL" sz="1400" dirty="0"/>
          </a:p>
        </p:txBody>
      </p:sp>
      <p:sp>
        <p:nvSpPr>
          <p:cNvPr id="54" name="مربع نص 53">
            <a:extLst>
              <a:ext uri="{FF2B5EF4-FFF2-40B4-BE49-F238E27FC236}">
                <a16:creationId xmlns:a16="http://schemas.microsoft.com/office/drawing/2014/main" xmlns="" id="{4CE9661A-8B37-4128-A61A-C2BAD9147518}"/>
              </a:ext>
            </a:extLst>
          </p:cNvPr>
          <p:cNvSpPr txBox="1"/>
          <p:nvPr/>
        </p:nvSpPr>
        <p:spPr>
          <a:xfrm>
            <a:off x="685649" y="2290552"/>
            <a:ext cx="20650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s-CL" sz="24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cs typeface="Arial"/>
                <a:sym typeface="Wingdings" panose="05000000000000000000" pitchFamily="2" charset="2"/>
              </a:rPr>
              <a:t></a:t>
            </a:r>
            <a:r>
              <a:rPr kumimoji="0" lang="es-CL" sz="24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Example</a:t>
            </a:r>
            <a:endParaRPr lang="ar-SA" sz="1800" dirty="0">
              <a:solidFill>
                <a:srgbClr val="7030A0"/>
              </a:solidFill>
            </a:endParaRPr>
          </a:p>
        </p:txBody>
      </p:sp>
      <p:cxnSp>
        <p:nvCxnSpPr>
          <p:cNvPr id="20" name="رابط كسهم مستقيم 19">
            <a:extLst>
              <a:ext uri="{FF2B5EF4-FFF2-40B4-BE49-F238E27FC236}">
                <a16:creationId xmlns:a16="http://schemas.microsoft.com/office/drawing/2014/main" xmlns="" id="{702ADB5A-AB6F-4C6E-9EAF-E3866032E31A}"/>
              </a:ext>
            </a:extLst>
          </p:cNvPr>
          <p:cNvCxnSpPr>
            <a:cxnSpLocks/>
          </p:cNvCxnSpPr>
          <p:nvPr/>
        </p:nvCxnSpPr>
        <p:spPr>
          <a:xfrm>
            <a:off x="3670755" y="3222280"/>
            <a:ext cx="712920" cy="32616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59" name="رابط كسهم مستقيم 58">
            <a:extLst>
              <a:ext uri="{FF2B5EF4-FFF2-40B4-BE49-F238E27FC236}">
                <a16:creationId xmlns:a16="http://schemas.microsoft.com/office/drawing/2014/main" xmlns="" id="{A698E1CA-0761-4E9A-B680-D60F5FDF4ED4}"/>
              </a:ext>
            </a:extLst>
          </p:cNvPr>
          <p:cNvCxnSpPr>
            <a:cxnSpLocks/>
          </p:cNvCxnSpPr>
          <p:nvPr/>
        </p:nvCxnSpPr>
        <p:spPr>
          <a:xfrm>
            <a:off x="3953630" y="3159931"/>
            <a:ext cx="712920" cy="32616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1" name="فقاعة الكلام: بيضاوية 10">
            <a:extLst>
              <a:ext uri="{FF2B5EF4-FFF2-40B4-BE49-F238E27FC236}">
                <a16:creationId xmlns:a16="http://schemas.microsoft.com/office/drawing/2014/main" xmlns="" id="{C66F431A-C160-4ED9-1F18-2B854E5114E1}"/>
              </a:ext>
            </a:extLst>
          </p:cNvPr>
          <p:cNvSpPr/>
          <p:nvPr/>
        </p:nvSpPr>
        <p:spPr>
          <a:xfrm>
            <a:off x="2670629" y="3976582"/>
            <a:ext cx="1727199" cy="530104"/>
          </a:xfrm>
          <a:prstGeom prst="wedgeEllipseCallout">
            <a:avLst>
              <a:gd name="adj1" fmla="val 48552"/>
              <a:gd name="adj2" fmla="val -82387"/>
            </a:avLst>
          </a:prstGeom>
          <a:solidFill>
            <a:schemeClr val="tx2">
              <a:lumMod val="25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Change the pronoun</a:t>
            </a:r>
            <a:endParaRPr lang="ar-SA" sz="12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2" name="فقاعة الكلام: بيضاوية 11">
            <a:extLst>
              <a:ext uri="{FF2B5EF4-FFF2-40B4-BE49-F238E27FC236}">
                <a16:creationId xmlns:a16="http://schemas.microsoft.com/office/drawing/2014/main" xmlns="" id="{6892CEDE-AAAC-9B26-0E15-501B92129397}"/>
              </a:ext>
            </a:extLst>
          </p:cNvPr>
          <p:cNvSpPr/>
          <p:nvPr/>
        </p:nvSpPr>
        <p:spPr>
          <a:xfrm>
            <a:off x="4499430" y="3911268"/>
            <a:ext cx="1502227" cy="530104"/>
          </a:xfrm>
          <a:prstGeom prst="wedgeEllipseCallout">
            <a:avLst>
              <a:gd name="adj1" fmla="val -32815"/>
              <a:gd name="adj2" fmla="val -74173"/>
            </a:avLst>
          </a:prstGeom>
          <a:solidFill>
            <a:schemeClr val="tx2">
              <a:lumMod val="25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Change the tense of H.V </a:t>
            </a:r>
            <a:endParaRPr lang="ar-SA" sz="12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build="p"/>
      <p:bldP spid="48" grpId="0"/>
      <p:bldP spid="50" grpId="0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5" name="Google Shape;6315;p40"/>
          <p:cNvSpPr txBox="1">
            <a:spLocks noGrp="1"/>
          </p:cNvSpPr>
          <p:nvPr>
            <p:ph type="title"/>
          </p:nvPr>
        </p:nvSpPr>
        <p:spPr>
          <a:xfrm>
            <a:off x="2468308" y="327215"/>
            <a:ext cx="4192200" cy="755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lvl="0"/>
            <a:r>
              <a:rPr lang="es-CL" sz="2700" b="1" dirty="0"/>
              <a:t>Time and Place </a:t>
            </a:r>
            <a:r>
              <a:rPr lang="es-CL" sz="2700" b="1" dirty="0" err="1"/>
              <a:t>Changes</a:t>
            </a:r>
            <a:endParaRPr sz="2700" b="1" dirty="0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xmlns="" id="{B4C37412-3661-4739-A34F-87458BBA8BC6}"/>
              </a:ext>
            </a:extLst>
          </p:cNvPr>
          <p:cNvSpPr txBox="1"/>
          <p:nvPr/>
        </p:nvSpPr>
        <p:spPr>
          <a:xfrm>
            <a:off x="1785258" y="1082915"/>
            <a:ext cx="55734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It is often necessary to make </a:t>
            </a:r>
            <a:r>
              <a:rPr lang="en-US" sz="1800" b="1" u="sng" dirty="0"/>
              <a:t>time</a:t>
            </a:r>
            <a:r>
              <a:rPr lang="en-US" sz="1800" dirty="0"/>
              <a:t> and </a:t>
            </a:r>
            <a:r>
              <a:rPr lang="en-US" sz="1800" b="1" u="sng" dirty="0"/>
              <a:t>place</a:t>
            </a:r>
            <a:r>
              <a:rPr lang="en-US" sz="1800" dirty="0"/>
              <a:t> changes in relation to tense changes.  </a:t>
            </a:r>
          </a:p>
        </p:txBody>
      </p:sp>
      <p:graphicFrame>
        <p:nvGraphicFramePr>
          <p:cNvPr id="9" name="Tabla 3">
            <a:extLst>
              <a:ext uri="{FF2B5EF4-FFF2-40B4-BE49-F238E27FC236}">
                <a16:creationId xmlns:a16="http://schemas.microsoft.com/office/drawing/2014/main" xmlns="" id="{34659647-C3B7-42C7-83B7-EFCFE7D102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5019068"/>
              </p:ext>
            </p:extLst>
          </p:nvPr>
        </p:nvGraphicFramePr>
        <p:xfrm>
          <a:off x="997857" y="1859380"/>
          <a:ext cx="7311572" cy="2793235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3208584">
                  <a:extLst>
                    <a:ext uri="{9D8B030D-6E8A-4147-A177-3AD203B41FA5}">
                      <a16:colId xmlns:a16="http://schemas.microsoft.com/office/drawing/2014/main" xmlns="" val="3595476252"/>
                    </a:ext>
                  </a:extLst>
                </a:gridCol>
                <a:gridCol w="4102988">
                  <a:extLst>
                    <a:ext uri="{9D8B030D-6E8A-4147-A177-3AD203B41FA5}">
                      <a16:colId xmlns:a16="http://schemas.microsoft.com/office/drawing/2014/main" xmlns="" val="2009377321"/>
                    </a:ext>
                  </a:extLst>
                </a:gridCol>
              </a:tblGrid>
              <a:tr h="34894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entury Gothic" panose="020B0502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entury Gothic" panose="020B0502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entury Gothic" panose="020B0502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entury Gothic" panose="020B0502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entury Gothic" panose="020B0502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entury Gothic" panose="020B0502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entury Gothic" panose="020B0502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entury Gothic" panose="020B0502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entury Gothic" panose="020B050202020202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s-CL" sz="20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DIRECT SPEECH</a:t>
                      </a:r>
                    </a:p>
                  </a:txBody>
                  <a:tcPr>
                    <a:lnR w="381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entury Gothic" panose="020B0502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entury Gothic" panose="020B0502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entury Gothic" panose="020B0502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entury Gothic" panose="020B0502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entury Gothic" panose="020B0502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entury Gothic" panose="020B0502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entury Gothic" panose="020B0502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entury Gothic" panose="020B0502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entury Gothic" panose="020B050202020202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s-CL" sz="20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REPORTED SPEECH</a:t>
                      </a:r>
                    </a:p>
                  </a:txBody>
                  <a:tcPr>
                    <a:lnL w="381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51739965"/>
                  </a:ext>
                </a:extLst>
              </a:tr>
              <a:tr h="34894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9pPr>
                    </a:lstStyle>
                    <a:p>
                      <a:r>
                        <a:rPr lang="es-CL" sz="1600" dirty="0" err="1">
                          <a:solidFill>
                            <a:srgbClr val="948842"/>
                          </a:solidFill>
                        </a:rPr>
                        <a:t>Now</a:t>
                      </a:r>
                      <a:endParaRPr lang="es-CL" sz="1600" dirty="0">
                        <a:solidFill>
                          <a:srgbClr val="948842"/>
                        </a:solidFill>
                      </a:endParaRPr>
                    </a:p>
                  </a:txBody>
                  <a:tcPr>
                    <a:lnR w="381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9pPr>
                    </a:lstStyle>
                    <a:p>
                      <a:r>
                        <a:rPr lang="es-CL" sz="1600" dirty="0" err="1"/>
                        <a:t>Then</a:t>
                      </a:r>
                      <a:endParaRPr lang="es-CL" sz="1600" dirty="0"/>
                    </a:p>
                  </a:txBody>
                  <a:tcPr>
                    <a:lnL w="381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2850101301"/>
                  </a:ext>
                </a:extLst>
              </a:tr>
              <a:tr h="34894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9pPr>
                    </a:lstStyle>
                    <a:p>
                      <a:r>
                        <a:rPr lang="es-CL" sz="1600" dirty="0" err="1">
                          <a:solidFill>
                            <a:srgbClr val="948842"/>
                          </a:solidFill>
                        </a:rPr>
                        <a:t>Today</a:t>
                      </a:r>
                      <a:endParaRPr lang="es-CL" sz="1600" dirty="0">
                        <a:solidFill>
                          <a:srgbClr val="948842"/>
                        </a:solidFill>
                      </a:endParaRPr>
                    </a:p>
                  </a:txBody>
                  <a:tcPr>
                    <a:lnR w="381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9pPr>
                    </a:lstStyle>
                    <a:p>
                      <a:r>
                        <a:rPr lang="es-CL" sz="1600" dirty="0" err="1"/>
                        <a:t>That</a:t>
                      </a:r>
                      <a:r>
                        <a:rPr lang="es-CL" sz="1600" dirty="0"/>
                        <a:t> </a:t>
                      </a:r>
                      <a:r>
                        <a:rPr lang="es-CL" sz="1600" dirty="0" err="1"/>
                        <a:t>day</a:t>
                      </a:r>
                      <a:endParaRPr lang="es-CL" sz="1600" dirty="0"/>
                    </a:p>
                  </a:txBody>
                  <a:tcPr>
                    <a:lnL w="381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60984028"/>
                  </a:ext>
                </a:extLst>
              </a:tr>
              <a:tr h="34894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9pPr>
                    </a:lstStyle>
                    <a:p>
                      <a:r>
                        <a:rPr lang="es-CL" sz="1600" dirty="0" err="1">
                          <a:solidFill>
                            <a:srgbClr val="948842"/>
                          </a:solidFill>
                        </a:rPr>
                        <a:t>Tonight</a:t>
                      </a:r>
                      <a:endParaRPr lang="es-CL" sz="1600" dirty="0">
                        <a:solidFill>
                          <a:srgbClr val="948842"/>
                        </a:solidFill>
                      </a:endParaRPr>
                    </a:p>
                  </a:txBody>
                  <a:tcPr>
                    <a:lnR w="381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9pPr>
                    </a:lstStyle>
                    <a:p>
                      <a:r>
                        <a:rPr lang="es-CL" sz="1600" dirty="0" err="1"/>
                        <a:t>That</a:t>
                      </a:r>
                      <a:r>
                        <a:rPr lang="es-CL" sz="1600" dirty="0"/>
                        <a:t> </a:t>
                      </a:r>
                      <a:r>
                        <a:rPr lang="es-CL" sz="1600" dirty="0" err="1"/>
                        <a:t>night</a:t>
                      </a:r>
                      <a:endParaRPr lang="es-CL" sz="1600" dirty="0"/>
                    </a:p>
                  </a:txBody>
                  <a:tcPr>
                    <a:lnL w="381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160782470"/>
                  </a:ext>
                </a:extLst>
              </a:tr>
              <a:tr h="34894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9pPr>
                    </a:lstStyle>
                    <a:p>
                      <a:r>
                        <a:rPr lang="es-CL" sz="1600" dirty="0" err="1">
                          <a:solidFill>
                            <a:srgbClr val="948842"/>
                          </a:solidFill>
                        </a:rPr>
                        <a:t>Yesteday</a:t>
                      </a:r>
                      <a:endParaRPr lang="es-CL" sz="1600" dirty="0">
                        <a:solidFill>
                          <a:srgbClr val="948842"/>
                        </a:solidFill>
                      </a:endParaRPr>
                    </a:p>
                  </a:txBody>
                  <a:tcPr>
                    <a:lnR w="381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9pPr>
                    </a:lstStyle>
                    <a:p>
                      <a:r>
                        <a:rPr lang="es-CL" sz="1600" dirty="0" err="1"/>
                        <a:t>The</a:t>
                      </a:r>
                      <a:r>
                        <a:rPr lang="es-CL" sz="1600" dirty="0"/>
                        <a:t> </a:t>
                      </a:r>
                      <a:r>
                        <a:rPr lang="es-CL" sz="1600" dirty="0" err="1"/>
                        <a:t>day</a:t>
                      </a:r>
                      <a:r>
                        <a:rPr lang="es-CL" sz="1600" dirty="0"/>
                        <a:t> </a:t>
                      </a:r>
                      <a:r>
                        <a:rPr lang="en-US" sz="1600" noProof="0" dirty="0"/>
                        <a:t>before</a:t>
                      </a:r>
                    </a:p>
                  </a:txBody>
                  <a:tcPr>
                    <a:lnL w="381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580901462"/>
                  </a:ext>
                </a:extLst>
              </a:tr>
              <a:tr h="43336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9pPr>
                    </a:lstStyle>
                    <a:p>
                      <a:r>
                        <a:rPr lang="en-US" sz="1600" noProof="0" dirty="0">
                          <a:solidFill>
                            <a:srgbClr val="948842"/>
                          </a:solidFill>
                        </a:rPr>
                        <a:t>Tomorrow</a:t>
                      </a:r>
                    </a:p>
                  </a:txBody>
                  <a:tcPr>
                    <a:lnR w="381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9pPr>
                    </a:lstStyle>
                    <a:p>
                      <a:r>
                        <a:rPr lang="es-CL" sz="1600" dirty="0" err="1"/>
                        <a:t>The</a:t>
                      </a:r>
                      <a:r>
                        <a:rPr lang="es-CL" sz="1600" dirty="0"/>
                        <a:t> </a:t>
                      </a:r>
                      <a:r>
                        <a:rPr lang="es-CL" sz="1600" dirty="0" err="1"/>
                        <a:t>following</a:t>
                      </a:r>
                      <a:r>
                        <a:rPr lang="es-CL" sz="1600" dirty="0"/>
                        <a:t> </a:t>
                      </a:r>
                      <a:r>
                        <a:rPr lang="es-CL" sz="1600" dirty="0" err="1"/>
                        <a:t>day</a:t>
                      </a:r>
                      <a:r>
                        <a:rPr lang="es-CL" sz="1600" dirty="0"/>
                        <a:t>/</a:t>
                      </a:r>
                      <a:r>
                        <a:rPr lang="es-CL" sz="1600" dirty="0" err="1"/>
                        <a:t>The</a:t>
                      </a:r>
                      <a:r>
                        <a:rPr lang="es-CL" sz="1600" dirty="0"/>
                        <a:t> </a:t>
                      </a:r>
                      <a:r>
                        <a:rPr lang="es-CL" sz="1600" dirty="0" err="1"/>
                        <a:t>next</a:t>
                      </a:r>
                      <a:r>
                        <a:rPr lang="es-CL" sz="1600" dirty="0"/>
                        <a:t> </a:t>
                      </a:r>
                      <a:r>
                        <a:rPr lang="es-CL" sz="1600" dirty="0" err="1"/>
                        <a:t>day</a:t>
                      </a:r>
                      <a:endParaRPr lang="es-CL" sz="1600" dirty="0"/>
                    </a:p>
                  </a:txBody>
                  <a:tcPr>
                    <a:lnL w="381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959504819"/>
                  </a:ext>
                </a:extLst>
              </a:tr>
              <a:tr h="56785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9pPr>
                    </a:lstStyle>
                    <a:p>
                      <a:r>
                        <a:rPr lang="es-CL" sz="1600" dirty="0">
                          <a:solidFill>
                            <a:srgbClr val="948842"/>
                          </a:solidFill>
                        </a:rPr>
                        <a:t>Next </a:t>
                      </a:r>
                      <a:r>
                        <a:rPr lang="en-US" sz="1600" noProof="0" dirty="0">
                          <a:solidFill>
                            <a:srgbClr val="948842"/>
                          </a:solidFill>
                        </a:rPr>
                        <a:t>day</a:t>
                      </a:r>
                      <a:r>
                        <a:rPr lang="es-CL" sz="1600" dirty="0">
                          <a:solidFill>
                            <a:srgbClr val="948842"/>
                          </a:solidFill>
                        </a:rPr>
                        <a:t>/</a:t>
                      </a:r>
                      <a:r>
                        <a:rPr lang="es-CL" sz="1600" dirty="0" err="1">
                          <a:solidFill>
                            <a:srgbClr val="948842"/>
                          </a:solidFill>
                        </a:rPr>
                        <a:t>Week</a:t>
                      </a:r>
                      <a:r>
                        <a:rPr lang="es-CL" sz="1600" dirty="0">
                          <a:solidFill>
                            <a:srgbClr val="948842"/>
                          </a:solidFill>
                        </a:rPr>
                        <a:t>/</a:t>
                      </a:r>
                      <a:r>
                        <a:rPr lang="es-CL" sz="1600" dirty="0" err="1">
                          <a:solidFill>
                            <a:srgbClr val="948842"/>
                          </a:solidFill>
                        </a:rPr>
                        <a:t>Month</a:t>
                      </a:r>
                      <a:r>
                        <a:rPr lang="es-CL" sz="1600" dirty="0">
                          <a:solidFill>
                            <a:srgbClr val="948842"/>
                          </a:solidFill>
                        </a:rPr>
                        <a:t>/</a:t>
                      </a:r>
                      <a:r>
                        <a:rPr lang="es-CL" sz="1600" dirty="0" err="1">
                          <a:solidFill>
                            <a:srgbClr val="948842"/>
                          </a:solidFill>
                        </a:rPr>
                        <a:t>Year</a:t>
                      </a:r>
                      <a:endParaRPr lang="es-CL" sz="1600" dirty="0">
                        <a:solidFill>
                          <a:srgbClr val="948842"/>
                        </a:solidFill>
                      </a:endParaRPr>
                    </a:p>
                  </a:txBody>
                  <a:tcPr>
                    <a:lnR w="381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9pPr>
                    </a:lstStyle>
                    <a:p>
                      <a:r>
                        <a:rPr lang="es-CL" sz="1600" dirty="0" err="1"/>
                        <a:t>The</a:t>
                      </a:r>
                      <a:r>
                        <a:rPr lang="es-CL" sz="1600" dirty="0"/>
                        <a:t> </a:t>
                      </a:r>
                      <a:r>
                        <a:rPr lang="es-CL" sz="1600" dirty="0" err="1"/>
                        <a:t>following</a:t>
                      </a:r>
                      <a:r>
                        <a:rPr lang="es-CL" sz="1600" dirty="0"/>
                        <a:t> </a:t>
                      </a:r>
                      <a:r>
                        <a:rPr lang="es-CL" sz="1600" dirty="0" err="1"/>
                        <a:t>day</a:t>
                      </a:r>
                      <a:r>
                        <a:rPr lang="es-CL" sz="1600" dirty="0"/>
                        <a:t>/</a:t>
                      </a:r>
                      <a:r>
                        <a:rPr lang="es-CL" sz="1600" dirty="0" err="1"/>
                        <a:t>Week</a:t>
                      </a:r>
                      <a:r>
                        <a:rPr lang="es-CL" sz="1600" dirty="0"/>
                        <a:t>/</a:t>
                      </a:r>
                      <a:r>
                        <a:rPr lang="es-CL" sz="1600" dirty="0" err="1"/>
                        <a:t>Month</a:t>
                      </a:r>
                      <a:r>
                        <a:rPr lang="es-CL" sz="1600" dirty="0"/>
                        <a:t>/</a:t>
                      </a:r>
                      <a:r>
                        <a:rPr lang="es-CL" sz="1600" dirty="0" err="1"/>
                        <a:t>Year</a:t>
                      </a:r>
                      <a:endParaRPr lang="es-CL" sz="1600" dirty="0"/>
                    </a:p>
                  </a:txBody>
                  <a:tcPr>
                    <a:lnL w="381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3250182089"/>
                  </a:ext>
                </a:extLst>
              </a:tr>
            </a:tbl>
          </a:graphicData>
        </a:graphic>
      </p:graphicFrame>
      <p:graphicFrame>
        <p:nvGraphicFramePr>
          <p:cNvPr id="8" name="جدول 7">
            <a:extLst>
              <a:ext uri="{FF2B5EF4-FFF2-40B4-BE49-F238E27FC236}">
                <a16:creationId xmlns:a16="http://schemas.microsoft.com/office/drawing/2014/main" xmlns="" id="{180BE299-84EE-4A1A-1B31-22CCE2A86E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7563966"/>
              </p:ext>
            </p:extLst>
          </p:nvPr>
        </p:nvGraphicFramePr>
        <p:xfrm>
          <a:off x="986971" y="1843314"/>
          <a:ext cx="7293429" cy="2815772"/>
        </p:xfrm>
        <a:graphic>
          <a:graphicData uri="http://schemas.openxmlformats.org/drawingml/2006/table">
            <a:tbl>
              <a:tblPr rtl="1"/>
              <a:tblGrid>
                <a:gridCol w="7293429">
                  <a:extLst>
                    <a:ext uri="{9D8B030D-6E8A-4147-A177-3AD203B41FA5}">
                      <a16:colId xmlns:a16="http://schemas.microsoft.com/office/drawing/2014/main" xmlns="" val="3790464794"/>
                    </a:ext>
                  </a:extLst>
                </a:gridCol>
              </a:tblGrid>
              <a:tr h="413657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L w="38100" cmpd="sng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L>
                    <a:lnR w="38100" cmpd="sng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R>
                    <a:lnT w="38100" cmpd="sng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T>
                    <a:lnB w="381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44744208"/>
                  </a:ext>
                </a:extLst>
              </a:tr>
              <a:tr h="2402115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L w="381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39535101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Celestial Style MK Backgrounds by Slidesgo">
  <a:themeElements>
    <a:clrScheme name="Simple Light">
      <a:dk1>
        <a:srgbClr val="8C8738"/>
      </a:dk1>
      <a:lt1>
        <a:srgbClr val="EEEBD9"/>
      </a:lt1>
      <a:dk2>
        <a:srgbClr val="5A7383"/>
      </a:dk2>
      <a:lt2>
        <a:srgbClr val="8C8738"/>
      </a:lt2>
      <a:accent1>
        <a:srgbClr val="E2A8B5"/>
      </a:accent1>
      <a:accent2>
        <a:srgbClr val="C58E20"/>
      </a:accent2>
      <a:accent3>
        <a:srgbClr val="E76F30"/>
      </a:accent3>
      <a:accent4>
        <a:srgbClr val="E2A8B5"/>
      </a:accent4>
      <a:accent5>
        <a:srgbClr val="C58E20"/>
      </a:accent5>
      <a:accent6>
        <a:srgbClr val="E76F30"/>
      </a:accent6>
      <a:hlink>
        <a:srgbClr val="C58E2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1023</TotalTime>
  <Words>870</Words>
  <Application>Microsoft Office PowerPoint</Application>
  <PresentationFormat>On-screen Show (16:9)</PresentationFormat>
  <Paragraphs>199</Paragraphs>
  <Slides>34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54" baseType="lpstr">
      <vt:lpstr>Arial</vt:lpstr>
      <vt:lpstr>ヒラギノ角ゴ ProN W3</vt:lpstr>
      <vt:lpstr>Wingdings 3</vt:lpstr>
      <vt:lpstr>Andalus</vt:lpstr>
      <vt:lpstr>Browallia New</vt:lpstr>
      <vt:lpstr>Baskerville Old Face</vt:lpstr>
      <vt:lpstr>Roboto Condensed Light</vt:lpstr>
      <vt:lpstr>Times New Roman</vt:lpstr>
      <vt:lpstr>Arial Narrow</vt:lpstr>
      <vt:lpstr>Century Schoolbook</vt:lpstr>
      <vt:lpstr>Calibri</vt:lpstr>
      <vt:lpstr>Lora Regular</vt:lpstr>
      <vt:lpstr>Wingdings</vt:lpstr>
      <vt:lpstr>Angsana New</vt:lpstr>
      <vt:lpstr>Anaheim</vt:lpstr>
      <vt:lpstr>PT Serif</vt:lpstr>
      <vt:lpstr>Assistant</vt:lpstr>
      <vt:lpstr>Cavolini</vt:lpstr>
      <vt:lpstr>Cambria</vt:lpstr>
      <vt:lpstr>Celestial Style MK Backgrounds by Slidesgo</vt:lpstr>
      <vt:lpstr>Unit 4  What They Said? Grammar</vt:lpstr>
      <vt:lpstr>Lesson Objectives</vt:lpstr>
      <vt:lpstr>Your book , p.(50)</vt:lpstr>
      <vt:lpstr>Reported Speech</vt:lpstr>
      <vt:lpstr>PowerPoint Presentation</vt:lpstr>
      <vt:lpstr>PowerPoint Presentation</vt:lpstr>
      <vt:lpstr>The Tense of Reported Speech</vt:lpstr>
      <vt:lpstr>PowerPoint Presentation</vt:lpstr>
      <vt:lpstr>Time and Place Changes</vt:lpstr>
      <vt:lpstr>PowerPoint Presentation</vt:lpstr>
      <vt:lpstr>PowerPoint Presentation</vt:lpstr>
      <vt:lpstr>Be careful with pronouns: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Reported Questions</vt:lpstr>
      <vt:lpstr>PowerPoint Presentation</vt:lpstr>
      <vt:lpstr>1- Yes-No Question</vt:lpstr>
      <vt:lpstr>PowerPoint Presentation</vt:lpstr>
      <vt:lpstr>PowerPoint Presentation</vt:lpstr>
      <vt:lpstr>2-Wh Questions</vt:lpstr>
      <vt:lpstr>2-Wh Questions</vt:lpstr>
      <vt:lpstr>2-Wh Questions</vt:lpstr>
      <vt:lpstr>2-Wh Questions</vt:lpstr>
      <vt:lpstr>PowerPoint Presentation</vt:lpstr>
      <vt:lpstr>Words Changes in Reported Speech</vt:lpstr>
      <vt:lpstr>PowerPoint Presentation</vt:lpstr>
      <vt:lpstr>Reporting Verbs</vt:lpstr>
      <vt:lpstr>PowerPoint Presentation</vt:lpstr>
      <vt:lpstr>From The Holy Qura’an</vt:lpstr>
      <vt:lpstr>Homework  workbook exercise (c). p. ( 110) ,</vt:lpstr>
      <vt:lpstr>THANKS!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CELESTIAL STYLE MK BACKGROUNDS</dc:title>
  <dc:creator>ام الوليد</dc:creator>
  <cp:lastModifiedBy>pc</cp:lastModifiedBy>
  <cp:revision>68</cp:revision>
  <dcterms:modified xsi:type="dcterms:W3CDTF">2023-03-15T23:07:59Z</dcterms:modified>
</cp:coreProperties>
</file>