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1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youtube-nocookie.com/embed/IeS9PuYleEE?playlist=IeS9PuYleEE&amp;autoplay=1&amp;iv_load_policy=3&amp;loop=1&amp;modestbranding=1&amp;start=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11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1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drive.google.com/file/d/1B6YV46osoZ6w23wWA8BncW7_RW1c5kXQ/view?usp=drivesdk" TargetMode="External"/><Relationship Id="rId6" Type="http://schemas.openxmlformats.org/officeDocument/2006/relationships/image" Target="../media/image4.jpeg"/><Relationship Id="rId7" Type="http://schemas.openxmlformats.org/officeDocument/2006/relationships/hyperlink" Target="https://v-clock.com/timer/#countdown=00:01:00&amp;enabled=0&amp;seconds=0&amp;sound=glow&amp;loop=1" TargetMode="External"/><Relationship Id="rId8" Type="http://schemas.openxmlformats.org/officeDocument/2006/relationships/image" Target="../media/image6.png"/><Relationship Id="rId9" Type="http://schemas.openxmlformats.org/officeDocument/2006/relationships/slide" Target="slide11.xml"/><Relationship Id="rId10" Type="http://schemas.openxmlformats.org/officeDocument/2006/relationships/image" Target="../media/image5.jpe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6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7.png"/><Relationship Id="rId15" Type="http://schemas.openxmlformats.org/officeDocument/2006/relationships/hyperlink" Target="https://ar.oryxlearning.com/grade/1st-grade/maths" TargetMode="External"/><Relationship Id="rId16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1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Relationship Id="rId17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Relationship Id="rId17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2.png"/><Relationship Id="rId17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2.png"/><Relationship Id="rId17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٥-٦) مقارنة الأعداد حتى ٢٠"/>
          <p:cNvSpPr txBox="1"/>
          <p:nvPr/>
        </p:nvSpPr>
        <p:spPr>
          <a:xfrm>
            <a:off x="5206981" y="5986716"/>
            <a:ext cx="9255749" cy="2204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706879" rtl="0">
              <a:defRPr sz="784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(٥-٦)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مقارنة الأعداد حتى ٢٠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٥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89" name="الأعداد حتى ٢٠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٢٠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٢٠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8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692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689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69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67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693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718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694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5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6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7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8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66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723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719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0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1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2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59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724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5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6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7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8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9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0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1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2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3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4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5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6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7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8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9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0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1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2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3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4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5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6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7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8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9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0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1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2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3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4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5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6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7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8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65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760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1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2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3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4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77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176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70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7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177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73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177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76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80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177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79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83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178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782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78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178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85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79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178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79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78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78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792" name="IMG_3754.png" descr="IMG_3754.png"/>
          <p:cNvPicPr>
            <a:picLocks noChangeAspect="1"/>
          </p:cNvPicPr>
          <p:nvPr/>
        </p:nvPicPr>
        <p:blipFill>
          <a:blip r:embed="rId16">
            <a:extLst/>
          </a:blip>
          <a:srcRect l="1433" t="876" r="1433" b="2278"/>
          <a:stretch>
            <a:fillRect/>
          </a:stretch>
        </p:blipFill>
        <p:spPr>
          <a:xfrm>
            <a:off x="10765451" y="542377"/>
            <a:ext cx="8319606" cy="11875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795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796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797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798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799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00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01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02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03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857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832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804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5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6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7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8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9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0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1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2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3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4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5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6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7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8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9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0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1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2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3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4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5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6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7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8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9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0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1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56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833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4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5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6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7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8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9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0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1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2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3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4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5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6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7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8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9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0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1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2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3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4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5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61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858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859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81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86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863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868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86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871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86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874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1872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877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7683797"/>
            <a:ext cx="1165869" cy="1412241"/>
            <a:chOff x="0" y="0"/>
            <a:chExt cx="1165867" cy="1412239"/>
          </a:xfrm>
        </p:grpSpPr>
        <p:sp>
          <p:nvSpPr>
            <p:cNvPr id="1875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880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6173092"/>
            <a:ext cx="1165869" cy="1412241"/>
            <a:chOff x="0" y="0"/>
            <a:chExt cx="1165867" cy="1412239"/>
          </a:xfrm>
        </p:grpSpPr>
        <p:sp>
          <p:nvSpPr>
            <p:cNvPr id="1878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0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39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5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4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4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42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4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8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4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7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1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4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0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4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5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3" name="IMG_4995.jpeg" descr="IMG_49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7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5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6" name="IMG_4017.jpeg" descr="IMG_401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60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9" name="صورة 20" descr="صورة 2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pic>
        <p:nvPicPr>
          <p:cNvPr id="661" name="IMG_3756.png" descr="IMG_3756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rcRect l="0" t="0" r="4836" b="2704"/>
          <a:stretch>
            <a:fillRect/>
          </a:stretch>
        </p:blipFill>
        <p:spPr>
          <a:xfrm>
            <a:off x="5678198" y="7483182"/>
            <a:ext cx="4638890" cy="3312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6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3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4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38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7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4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39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5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74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49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75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2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75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5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9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75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8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2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76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61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76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64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77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76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6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76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6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771" name="IMG_3756.png" descr="IMG_3756.png"/>
          <p:cNvPicPr>
            <a:picLocks noChangeAspect="1"/>
          </p:cNvPicPr>
          <p:nvPr/>
        </p:nvPicPr>
        <p:blipFill>
          <a:blip r:embed="rId16">
            <a:extLst/>
          </a:blip>
          <a:srcRect l="77519" t="1394" r="4407" b="62104"/>
          <a:stretch>
            <a:fillRect/>
          </a:stretch>
        </p:blipFill>
        <p:spPr>
          <a:xfrm>
            <a:off x="19022863" y="1935001"/>
            <a:ext cx="4753827" cy="6706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IMG_3756.png" descr="IMG_3756.png"/>
          <p:cNvPicPr>
            <a:picLocks noChangeAspect="1"/>
          </p:cNvPicPr>
          <p:nvPr/>
        </p:nvPicPr>
        <p:blipFill>
          <a:blip r:embed="rId16">
            <a:extLst/>
          </a:blip>
          <a:srcRect l="47859" t="12844" r="22342" b="46663"/>
          <a:stretch>
            <a:fillRect/>
          </a:stretch>
        </p:blipFill>
        <p:spPr>
          <a:xfrm>
            <a:off x="12699747" y="1490195"/>
            <a:ext cx="6100830" cy="57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G_3756.png" descr="IMG_3756.png"/>
          <p:cNvPicPr>
            <a:picLocks noChangeAspect="1"/>
          </p:cNvPicPr>
          <p:nvPr/>
        </p:nvPicPr>
        <p:blipFill>
          <a:blip r:embed="rId16">
            <a:extLst/>
          </a:blip>
          <a:srcRect l="34669" t="18601" r="52650" b="55365"/>
          <a:stretch>
            <a:fillRect/>
          </a:stretch>
        </p:blipFill>
        <p:spPr>
          <a:xfrm>
            <a:off x="11012631" y="1490195"/>
            <a:ext cx="1687083" cy="2419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G_3756.png" descr="IMG_3756.png"/>
          <p:cNvPicPr>
            <a:picLocks noChangeAspect="1"/>
          </p:cNvPicPr>
          <p:nvPr/>
        </p:nvPicPr>
        <p:blipFill>
          <a:blip r:embed="rId16">
            <a:extLst/>
          </a:blip>
          <a:srcRect l="2957" t="12584" r="65751" b="47671"/>
          <a:stretch>
            <a:fillRect/>
          </a:stretch>
        </p:blipFill>
        <p:spPr>
          <a:xfrm>
            <a:off x="2766617" y="1857569"/>
            <a:ext cx="6588317" cy="5844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G_3756.png" descr="IMG_3756.png"/>
          <p:cNvPicPr>
            <a:picLocks noChangeAspect="1"/>
          </p:cNvPicPr>
          <p:nvPr/>
        </p:nvPicPr>
        <p:blipFill>
          <a:blip r:embed="rId16">
            <a:extLst/>
          </a:blip>
          <a:srcRect l="28526" t="57277" r="39098" b="4013"/>
          <a:stretch>
            <a:fillRect/>
          </a:stretch>
        </p:blipFill>
        <p:spPr>
          <a:xfrm>
            <a:off x="9223771" y="7370465"/>
            <a:ext cx="5936615" cy="4957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IMG_3758.png" descr="IMG_3758.png"/>
          <p:cNvPicPr>
            <a:picLocks noChangeAspect="1"/>
          </p:cNvPicPr>
          <p:nvPr/>
        </p:nvPicPr>
        <p:blipFill>
          <a:blip r:embed="rId2">
            <a:extLst/>
          </a:blip>
          <a:srcRect l="53446" t="7713" r="9244" b="51402"/>
          <a:stretch>
            <a:fillRect/>
          </a:stretch>
        </p:blipFill>
        <p:spPr>
          <a:xfrm>
            <a:off x="6681775" y="2896736"/>
            <a:ext cx="12052830" cy="9225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5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81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8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9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4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9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2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5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80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6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2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7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0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1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3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3" name="تجميع"/>
          <p:cNvGrpSpPr/>
          <p:nvPr/>
        </p:nvGrpSpPr>
        <p:grpSpPr>
          <a:xfrm>
            <a:off x="19072609" y="2233463"/>
            <a:ext cx="4651750" cy="1537693"/>
            <a:chOff x="0" y="0"/>
            <a:chExt cx="4651749" cy="1537692"/>
          </a:xfrm>
        </p:grpSpPr>
        <p:grpSp>
          <p:nvGrpSpPr>
            <p:cNvPr id="900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901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902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06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90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5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9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907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8" name="IMG_0291.jpeg" descr="IMG_029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12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910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1" name="IMG_4023.png" descr="IMG_40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5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913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4" name="IMG_4995.jpeg" descr="IMG_4995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8" name="تجميع">
            <a:hlinkClick r:id="rId11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916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917" name="IMG_4017.jpeg" descr="IMG_4017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21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91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20" name="صورة 20" descr="صورة 20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926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922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25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923" name="IMG_4015.jpeg" descr="IMG_4015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24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927" name="يعد الطالب الأشياء ، في كل طبق  ويكتب عددها   ثم  يضع  علامة  × على  العدد الذي يمثل المجموعة الأكبر وإذا تساوى عددها  في الطبقين ، يحوط الطالب العددين المتساويين"/>
          <p:cNvSpPr txBox="1"/>
          <p:nvPr/>
        </p:nvSpPr>
        <p:spPr>
          <a:xfrm>
            <a:off x="946905" y="2385863"/>
            <a:ext cx="6820023" cy="23624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/>
            <a:r>
              <a:t>يعد الطالب الأشياء ، في كل طبق  ويكتب عددها   ثم  يضع  علامة  × على  العدد الذي يمثل المجموعة الأكبر وإذا تساوى عددها  في الطبقين ، يحوط الطالب العددين المتساويين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2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9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0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5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30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3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6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31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7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3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8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4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4" name="تجميع"/>
          <p:cNvGrpSpPr/>
          <p:nvPr/>
        </p:nvGrpSpPr>
        <p:grpSpPr>
          <a:xfrm>
            <a:off x="18928346" y="2385863"/>
            <a:ext cx="4651751" cy="1537693"/>
            <a:chOff x="0" y="0"/>
            <a:chExt cx="4651749" cy="1537692"/>
          </a:xfrm>
        </p:grpSpPr>
        <p:grpSp>
          <p:nvGrpSpPr>
            <p:cNvPr id="105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05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5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105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6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0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1058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9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3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1061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2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6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1064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5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9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1067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68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72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107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71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077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1073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07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074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07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078" name="IMG_3758.png" descr="IMG_3758.png"/>
          <p:cNvPicPr>
            <a:picLocks noChangeAspect="1"/>
          </p:cNvPicPr>
          <p:nvPr/>
        </p:nvPicPr>
        <p:blipFill>
          <a:blip r:embed="rId16">
            <a:extLst/>
          </a:blip>
          <a:srcRect l="11693" t="8764" r="50997" b="51752"/>
          <a:stretch>
            <a:fillRect/>
          </a:stretch>
        </p:blipFill>
        <p:spPr>
          <a:xfrm>
            <a:off x="6560363" y="3083795"/>
            <a:ext cx="12160024" cy="8988362"/>
          </a:xfrm>
          <a:prstGeom prst="rect">
            <a:avLst/>
          </a:prstGeom>
          <a:ln w="12700">
            <a:miter lim="400000"/>
          </a:ln>
        </p:spPr>
      </p:pic>
      <p:sp>
        <p:nvSpPr>
          <p:cNvPr id="1079" name="يعد الطالب الأشياء ، في كل طبق  ويكتب عددها   ثم  يضع  علامة  × على  العدد الذي يمثل المجموعة الأكبر وإذا تساوى عددها  في الطبقين ، يحوط الطالب العددين المتساويين"/>
          <p:cNvSpPr txBox="1"/>
          <p:nvPr/>
        </p:nvSpPr>
        <p:spPr>
          <a:xfrm>
            <a:off x="946905" y="2385863"/>
            <a:ext cx="5161019" cy="3429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/>
            <a:r>
              <a:t>يعد الطالب الأشياء ، في كل طبق  ويكتب عددها   ثم  يضع  علامة  × على  العدد الذي يمثل المجموعة الأكبر وإذا تساوى عددها  في الطبقين ، يحوط الطالب العددين المتساويين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4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81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2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7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82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5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8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3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9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5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90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6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6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20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19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0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0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20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8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212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21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1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5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21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4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8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21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7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1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21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20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4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22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23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29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225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228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226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227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230" name="IMG_3759.png" descr="IMG_3759.png"/>
          <p:cNvPicPr>
            <a:picLocks noChangeAspect="1"/>
          </p:cNvPicPr>
          <p:nvPr/>
        </p:nvPicPr>
        <p:blipFill>
          <a:blip r:embed="rId16">
            <a:extLst/>
          </a:blip>
          <a:srcRect l="54548" t="30063" r="4285" b="18844"/>
          <a:stretch>
            <a:fillRect/>
          </a:stretch>
        </p:blipFill>
        <p:spPr>
          <a:xfrm>
            <a:off x="6987715" y="2913650"/>
            <a:ext cx="10564683" cy="9158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1" name="IMG_3761.png" descr="IMG_3761.png"/>
          <p:cNvPicPr>
            <a:picLocks noChangeAspect="1"/>
          </p:cNvPicPr>
          <p:nvPr/>
        </p:nvPicPr>
        <p:blipFill>
          <a:blip r:embed="rId17">
            <a:extLst/>
          </a:blip>
          <a:srcRect l="9611" t="26878" r="20386" b="48995"/>
          <a:stretch>
            <a:fillRect/>
          </a:stretch>
        </p:blipFill>
        <p:spPr>
          <a:xfrm>
            <a:off x="17550940" y="10126021"/>
            <a:ext cx="6282687" cy="1512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تجميع"/>
          <p:cNvGrpSpPr/>
          <p:nvPr/>
        </p:nvGrpSpPr>
        <p:grpSpPr>
          <a:xfrm>
            <a:off x="17062101" y="728618"/>
            <a:ext cx="6984016" cy="1777780"/>
            <a:chOff x="0" y="0"/>
            <a:chExt cx="6984014" cy="1777779"/>
          </a:xfrm>
        </p:grpSpPr>
        <p:grpSp>
          <p:nvGrpSpPr>
            <p:cNvPr id="1236" name="تجميع"/>
            <p:cNvGrpSpPr/>
            <p:nvPr/>
          </p:nvGrpSpPr>
          <p:grpSpPr>
            <a:xfrm>
              <a:off x="0" y="80723"/>
              <a:ext cx="3992608" cy="1616333"/>
              <a:chOff x="0" y="0"/>
              <a:chExt cx="3992608" cy="1616331"/>
            </a:xfrm>
          </p:grpSpPr>
          <p:sp>
            <p:nvSpPr>
              <p:cNvPr id="1233" name="التمارين"/>
              <p:cNvSpPr txBox="1"/>
              <p:nvPr/>
            </p:nvSpPr>
            <p:spPr>
              <a:xfrm>
                <a:off x="0" y="0"/>
                <a:ext cx="3819242" cy="16163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60575" rtl="0">
                  <a:defRPr sz="716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4" name="Google Shape;1051;p35"/>
              <p:cNvSpPr/>
              <p:nvPr/>
            </p:nvSpPr>
            <p:spPr>
              <a:xfrm>
                <a:off x="177719" y="1388024"/>
                <a:ext cx="3814890" cy="73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1052;p35"/>
              <p:cNvSpPr/>
              <p:nvPr/>
            </p:nvSpPr>
            <p:spPr>
              <a:xfrm>
                <a:off x="177719" y="0"/>
                <a:ext cx="3814890" cy="73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9" name="Google Shape;2128;p45"/>
            <p:cNvGrpSpPr/>
            <p:nvPr/>
          </p:nvGrpSpPr>
          <p:grpSpPr>
            <a:xfrm>
              <a:off x="3615089" y="-1"/>
              <a:ext cx="3368926" cy="1777781"/>
              <a:chOff x="0" y="0"/>
              <a:chExt cx="3368924" cy="1777779"/>
            </a:xfrm>
          </p:grpSpPr>
          <p:grpSp>
            <p:nvGrpSpPr>
              <p:cNvPr id="1334" name="Google Shape;2129;p45"/>
              <p:cNvGrpSpPr/>
              <p:nvPr/>
            </p:nvGrpSpPr>
            <p:grpSpPr>
              <a:xfrm>
                <a:off x="0" y="-1"/>
                <a:ext cx="3368925" cy="1777781"/>
                <a:chOff x="0" y="0"/>
                <a:chExt cx="3368924" cy="1777779"/>
              </a:xfrm>
            </p:grpSpPr>
            <p:sp>
              <p:nvSpPr>
                <p:cNvPr id="1237" name="Google Shape;2130;p45"/>
                <p:cNvSpPr/>
                <p:nvPr/>
              </p:nvSpPr>
              <p:spPr>
                <a:xfrm>
                  <a:off x="1373336" y="883424"/>
                  <a:ext cx="427811" cy="894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1;p45"/>
                <p:cNvSpPr/>
                <p:nvPr/>
              </p:nvSpPr>
              <p:spPr>
                <a:xfrm>
                  <a:off x="134626" y="417728"/>
                  <a:ext cx="1061442" cy="1341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2;p45"/>
                <p:cNvSpPr/>
                <p:nvPr/>
              </p:nvSpPr>
              <p:spPr>
                <a:xfrm>
                  <a:off x="1655824" y="703378"/>
                  <a:ext cx="1534175" cy="1055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3;p45"/>
                <p:cNvSpPr/>
                <p:nvPr/>
              </p:nvSpPr>
              <p:spPr>
                <a:xfrm>
                  <a:off x="820501" y="1464560"/>
                  <a:ext cx="197348" cy="196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4;p45"/>
                <p:cNvSpPr/>
                <p:nvPr/>
              </p:nvSpPr>
              <p:spPr>
                <a:xfrm>
                  <a:off x="138415" y="336071"/>
                  <a:ext cx="213831" cy="238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5;p45"/>
                <p:cNvSpPr/>
                <p:nvPr/>
              </p:nvSpPr>
              <p:spPr>
                <a:xfrm>
                  <a:off x="1060194" y="860831"/>
                  <a:ext cx="345318" cy="243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6;p45"/>
                <p:cNvSpPr/>
                <p:nvPr/>
              </p:nvSpPr>
              <p:spPr>
                <a:xfrm>
                  <a:off x="1437917" y="1269857"/>
                  <a:ext cx="149958" cy="13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7;p45"/>
                <p:cNvSpPr/>
                <p:nvPr/>
              </p:nvSpPr>
              <p:spPr>
                <a:xfrm>
                  <a:off x="798800" y="9881"/>
                  <a:ext cx="826547" cy="475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8;p45"/>
                <p:cNvSpPr/>
                <p:nvPr/>
              </p:nvSpPr>
              <p:spPr>
                <a:xfrm>
                  <a:off x="774244" y="468820"/>
                  <a:ext cx="115661" cy="1148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39;p45"/>
                <p:cNvSpPr/>
                <p:nvPr/>
              </p:nvSpPr>
              <p:spPr>
                <a:xfrm>
                  <a:off x="877298" y="567492"/>
                  <a:ext cx="649789" cy="258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0;p45"/>
                <p:cNvSpPr/>
                <p:nvPr/>
              </p:nvSpPr>
              <p:spPr>
                <a:xfrm>
                  <a:off x="1508709" y="474221"/>
                  <a:ext cx="118385" cy="130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1;p45"/>
                <p:cNvSpPr/>
                <p:nvPr/>
              </p:nvSpPr>
              <p:spPr>
                <a:xfrm>
                  <a:off x="1527262" y="509891"/>
                  <a:ext cx="53871" cy="58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2;p45"/>
                <p:cNvSpPr/>
                <p:nvPr/>
              </p:nvSpPr>
              <p:spPr>
                <a:xfrm>
                  <a:off x="823641" y="498960"/>
                  <a:ext cx="50055" cy="48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3;p45"/>
                <p:cNvSpPr/>
                <p:nvPr/>
              </p:nvSpPr>
              <p:spPr>
                <a:xfrm>
                  <a:off x="871661" y="200197"/>
                  <a:ext cx="662786" cy="300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4;p45"/>
                <p:cNvSpPr/>
                <p:nvPr/>
              </p:nvSpPr>
              <p:spPr>
                <a:xfrm>
                  <a:off x="791124" y="0"/>
                  <a:ext cx="840786" cy="491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5;p45"/>
                <p:cNvSpPr/>
                <p:nvPr/>
              </p:nvSpPr>
              <p:spPr>
                <a:xfrm>
                  <a:off x="1104976" y="772206"/>
                  <a:ext cx="266725" cy="276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6;p45"/>
                <p:cNvSpPr/>
                <p:nvPr/>
              </p:nvSpPr>
              <p:spPr>
                <a:xfrm>
                  <a:off x="1047437" y="853650"/>
                  <a:ext cx="371362" cy="253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7;p45"/>
                <p:cNvSpPr/>
                <p:nvPr/>
              </p:nvSpPr>
              <p:spPr>
                <a:xfrm>
                  <a:off x="1051605" y="939127"/>
                  <a:ext cx="65212" cy="332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8;p45"/>
                <p:cNvSpPr/>
                <p:nvPr/>
              </p:nvSpPr>
              <p:spPr>
                <a:xfrm>
                  <a:off x="1089409" y="983876"/>
                  <a:ext cx="50021" cy="48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49;p45"/>
                <p:cNvSpPr/>
                <p:nvPr/>
              </p:nvSpPr>
              <p:spPr>
                <a:xfrm>
                  <a:off x="1153986" y="1026373"/>
                  <a:ext cx="35376" cy="5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0;p45"/>
                <p:cNvSpPr/>
                <p:nvPr/>
              </p:nvSpPr>
              <p:spPr>
                <a:xfrm>
                  <a:off x="1235530" y="1030370"/>
                  <a:ext cx="28054" cy="70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1;p45"/>
                <p:cNvSpPr/>
                <p:nvPr/>
              </p:nvSpPr>
              <p:spPr>
                <a:xfrm>
                  <a:off x="1303985" y="982202"/>
                  <a:ext cx="42873" cy="409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2;p45"/>
                <p:cNvSpPr/>
                <p:nvPr/>
              </p:nvSpPr>
              <p:spPr>
                <a:xfrm>
                  <a:off x="1356232" y="909554"/>
                  <a:ext cx="48241" cy="27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8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3;p45"/>
                <p:cNvSpPr/>
                <p:nvPr/>
              </p:nvSpPr>
              <p:spPr>
                <a:xfrm>
                  <a:off x="1134337" y="1074565"/>
                  <a:ext cx="229910" cy="2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4;p45"/>
                <p:cNvSpPr/>
                <p:nvPr/>
              </p:nvSpPr>
              <p:spPr>
                <a:xfrm>
                  <a:off x="1220877" y="1253172"/>
                  <a:ext cx="89222" cy="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5;p45"/>
                <p:cNvSpPr/>
                <p:nvPr/>
              </p:nvSpPr>
              <p:spPr>
                <a:xfrm>
                  <a:off x="1020545" y="875901"/>
                  <a:ext cx="181857" cy="8764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6;p45"/>
                <p:cNvSpPr/>
                <p:nvPr/>
              </p:nvSpPr>
              <p:spPr>
                <a:xfrm>
                  <a:off x="1361900" y="849901"/>
                  <a:ext cx="86861" cy="904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7;p45"/>
                <p:cNvSpPr/>
                <p:nvPr/>
              </p:nvSpPr>
              <p:spPr>
                <a:xfrm>
                  <a:off x="1199296" y="1310821"/>
                  <a:ext cx="49381" cy="439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8;p45"/>
                <p:cNvSpPr/>
                <p:nvPr/>
              </p:nvSpPr>
              <p:spPr>
                <a:xfrm>
                  <a:off x="1292907" y="1310975"/>
                  <a:ext cx="37468" cy="441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59;p45"/>
                <p:cNvSpPr/>
                <p:nvPr/>
              </p:nvSpPr>
              <p:spPr>
                <a:xfrm>
                  <a:off x="124929" y="322004"/>
                  <a:ext cx="991685" cy="830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0;p45"/>
                <p:cNvSpPr/>
                <p:nvPr/>
              </p:nvSpPr>
              <p:spPr>
                <a:xfrm>
                  <a:off x="708268" y="1139902"/>
                  <a:ext cx="100545" cy="590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1;p45"/>
                <p:cNvSpPr/>
                <p:nvPr/>
              </p:nvSpPr>
              <p:spPr>
                <a:xfrm>
                  <a:off x="155289" y="385879"/>
                  <a:ext cx="207888" cy="18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2;p45"/>
                <p:cNvSpPr/>
                <p:nvPr/>
              </p:nvSpPr>
              <p:spPr>
                <a:xfrm>
                  <a:off x="173204" y="419473"/>
                  <a:ext cx="208692" cy="185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3;p45"/>
                <p:cNvSpPr/>
                <p:nvPr/>
              </p:nvSpPr>
              <p:spPr>
                <a:xfrm>
                  <a:off x="0" y="170105"/>
                  <a:ext cx="255100" cy="271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4;p45"/>
                <p:cNvSpPr/>
                <p:nvPr/>
              </p:nvSpPr>
              <p:spPr>
                <a:xfrm>
                  <a:off x="816860" y="1431225"/>
                  <a:ext cx="209053" cy="56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5;p45"/>
                <p:cNvSpPr/>
                <p:nvPr/>
              </p:nvSpPr>
              <p:spPr>
                <a:xfrm>
                  <a:off x="811435" y="1470444"/>
                  <a:ext cx="217154" cy="195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6;p45"/>
                <p:cNvSpPr/>
                <p:nvPr/>
              </p:nvSpPr>
              <p:spPr>
                <a:xfrm>
                  <a:off x="1435791" y="1263843"/>
                  <a:ext cx="158961" cy="154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7;p45"/>
                <p:cNvSpPr/>
                <p:nvPr/>
              </p:nvSpPr>
              <p:spPr>
                <a:xfrm>
                  <a:off x="1371473" y="849948"/>
                  <a:ext cx="442176" cy="239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8;p45"/>
                <p:cNvSpPr/>
                <p:nvPr/>
              </p:nvSpPr>
              <p:spPr>
                <a:xfrm>
                  <a:off x="1599459" y="1167801"/>
                  <a:ext cx="240989" cy="584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69;p45"/>
                <p:cNvSpPr/>
                <p:nvPr/>
              </p:nvSpPr>
              <p:spPr>
                <a:xfrm>
                  <a:off x="823142" y="1437085"/>
                  <a:ext cx="189212" cy="50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0;p45"/>
                <p:cNvSpPr/>
                <p:nvPr/>
              </p:nvSpPr>
              <p:spPr>
                <a:xfrm>
                  <a:off x="162922" y="401102"/>
                  <a:ext cx="208734" cy="197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1;p45"/>
                <p:cNvSpPr/>
                <p:nvPr/>
              </p:nvSpPr>
              <p:spPr>
                <a:xfrm>
                  <a:off x="2518255" y="1274456"/>
                  <a:ext cx="77420" cy="361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2;p45"/>
                <p:cNvSpPr/>
                <p:nvPr/>
              </p:nvSpPr>
              <p:spPr>
                <a:xfrm>
                  <a:off x="1998748" y="983982"/>
                  <a:ext cx="323387" cy="1418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3;p45"/>
                <p:cNvSpPr/>
                <p:nvPr/>
              </p:nvSpPr>
              <p:spPr>
                <a:xfrm>
                  <a:off x="3068460" y="593375"/>
                  <a:ext cx="172278" cy="1918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4;p45"/>
                <p:cNvSpPr/>
                <p:nvPr/>
              </p:nvSpPr>
              <p:spPr>
                <a:xfrm>
                  <a:off x="1850619" y="899626"/>
                  <a:ext cx="221315" cy="153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5;p45"/>
                <p:cNvSpPr/>
                <p:nvPr/>
              </p:nvSpPr>
              <p:spPr>
                <a:xfrm>
                  <a:off x="2250983" y="898269"/>
                  <a:ext cx="222181" cy="120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6;p45"/>
                <p:cNvSpPr/>
                <p:nvPr/>
              </p:nvSpPr>
              <p:spPr>
                <a:xfrm>
                  <a:off x="1746312" y="1272357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7;p45"/>
                <p:cNvSpPr/>
                <p:nvPr/>
              </p:nvSpPr>
              <p:spPr>
                <a:xfrm>
                  <a:off x="1984773" y="1168143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8;p45"/>
                <p:cNvSpPr/>
                <p:nvPr/>
              </p:nvSpPr>
              <p:spPr>
                <a:xfrm>
                  <a:off x="2004813" y="1344510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79;p45"/>
                <p:cNvSpPr/>
                <p:nvPr/>
              </p:nvSpPr>
              <p:spPr>
                <a:xfrm>
                  <a:off x="2048895" y="154289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0;p45"/>
                <p:cNvSpPr/>
                <p:nvPr/>
              </p:nvSpPr>
              <p:spPr>
                <a:xfrm>
                  <a:off x="2305398" y="1617025"/>
                  <a:ext cx="29079" cy="300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1;p45"/>
                <p:cNvSpPr/>
                <p:nvPr/>
              </p:nvSpPr>
              <p:spPr>
                <a:xfrm>
                  <a:off x="2399571" y="1500807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2;p45"/>
                <p:cNvSpPr/>
                <p:nvPr/>
              </p:nvSpPr>
              <p:spPr>
                <a:xfrm>
                  <a:off x="2279350" y="1344510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3;p45"/>
                <p:cNvSpPr/>
                <p:nvPr/>
              </p:nvSpPr>
              <p:spPr>
                <a:xfrm>
                  <a:off x="2447686" y="117017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4;p45"/>
                <p:cNvSpPr/>
                <p:nvPr/>
              </p:nvSpPr>
              <p:spPr>
                <a:xfrm>
                  <a:off x="2597970" y="1059932"/>
                  <a:ext cx="29079" cy="3006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5;p45"/>
                <p:cNvSpPr/>
                <p:nvPr/>
              </p:nvSpPr>
              <p:spPr>
                <a:xfrm>
                  <a:off x="2744259" y="1085991"/>
                  <a:ext cx="29079" cy="300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6;p45"/>
                <p:cNvSpPr/>
                <p:nvPr/>
              </p:nvSpPr>
              <p:spPr>
                <a:xfrm>
                  <a:off x="2858484" y="967745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7;p45"/>
                <p:cNvSpPr/>
                <p:nvPr/>
              </p:nvSpPr>
              <p:spPr>
                <a:xfrm>
                  <a:off x="2994745" y="939717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8;p45"/>
                <p:cNvSpPr/>
                <p:nvPr/>
              </p:nvSpPr>
              <p:spPr>
                <a:xfrm>
                  <a:off x="1751178" y="442749"/>
                  <a:ext cx="101497" cy="1117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89;p45"/>
                <p:cNvSpPr/>
                <p:nvPr/>
              </p:nvSpPr>
              <p:spPr>
                <a:xfrm>
                  <a:off x="1780102" y="471474"/>
                  <a:ext cx="57197" cy="48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0;p45"/>
                <p:cNvSpPr/>
                <p:nvPr/>
              </p:nvSpPr>
              <p:spPr>
                <a:xfrm>
                  <a:off x="2435127" y="436335"/>
                  <a:ext cx="101494" cy="106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1;p45"/>
                <p:cNvSpPr/>
                <p:nvPr/>
              </p:nvSpPr>
              <p:spPr>
                <a:xfrm>
                  <a:off x="2448334" y="463349"/>
                  <a:ext cx="48098" cy="50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2;p45"/>
                <p:cNvSpPr/>
                <p:nvPr/>
              </p:nvSpPr>
              <p:spPr>
                <a:xfrm>
                  <a:off x="1837093" y="519654"/>
                  <a:ext cx="609599" cy="285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3;p45"/>
                <p:cNvSpPr/>
                <p:nvPr/>
              </p:nvSpPr>
              <p:spPr>
                <a:xfrm>
                  <a:off x="2048261" y="783231"/>
                  <a:ext cx="233855" cy="252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4;p45"/>
                <p:cNvSpPr/>
                <p:nvPr/>
              </p:nvSpPr>
              <p:spPr>
                <a:xfrm>
                  <a:off x="1835550" y="285674"/>
                  <a:ext cx="612862" cy="18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5;p45"/>
                <p:cNvSpPr/>
                <p:nvPr/>
              </p:nvSpPr>
              <p:spPr>
                <a:xfrm>
                  <a:off x="1977622" y="965022"/>
                  <a:ext cx="351398" cy="1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6;p45"/>
                <p:cNvSpPr/>
                <p:nvPr/>
              </p:nvSpPr>
              <p:spPr>
                <a:xfrm>
                  <a:off x="1618644" y="965163"/>
                  <a:ext cx="441579" cy="25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7;p45"/>
                <p:cNvSpPr/>
                <p:nvPr/>
              </p:nvSpPr>
              <p:spPr>
                <a:xfrm>
                  <a:off x="2143715" y="1074895"/>
                  <a:ext cx="16898" cy="663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8;p45"/>
                <p:cNvSpPr/>
                <p:nvPr/>
              </p:nvSpPr>
              <p:spPr>
                <a:xfrm>
                  <a:off x="2180701" y="1520605"/>
                  <a:ext cx="44930" cy="89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199;p45"/>
                <p:cNvSpPr/>
                <p:nvPr/>
              </p:nvSpPr>
              <p:spPr>
                <a:xfrm>
                  <a:off x="2180701" y="1351620"/>
                  <a:ext cx="44931" cy="890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0;p45"/>
                <p:cNvSpPr/>
                <p:nvPr/>
              </p:nvSpPr>
              <p:spPr>
                <a:xfrm>
                  <a:off x="2180701" y="1197492"/>
                  <a:ext cx="44931" cy="890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1;p45"/>
                <p:cNvSpPr/>
                <p:nvPr/>
              </p:nvSpPr>
              <p:spPr>
                <a:xfrm>
                  <a:off x="1761941" y="1011563"/>
                  <a:ext cx="186666" cy="5938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2;p45"/>
                <p:cNvSpPr/>
                <p:nvPr/>
              </p:nvSpPr>
              <p:spPr>
                <a:xfrm>
                  <a:off x="2266556" y="573317"/>
                  <a:ext cx="984238" cy="689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3;p45"/>
                <p:cNvSpPr/>
                <p:nvPr/>
              </p:nvSpPr>
              <p:spPr>
                <a:xfrm>
                  <a:off x="2518317" y="1234600"/>
                  <a:ext cx="26518" cy="474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4;p45"/>
                <p:cNvSpPr/>
                <p:nvPr/>
              </p:nvSpPr>
              <p:spPr>
                <a:xfrm>
                  <a:off x="2338863" y="1007860"/>
                  <a:ext cx="190625" cy="508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5;p45"/>
                <p:cNvSpPr/>
                <p:nvPr/>
              </p:nvSpPr>
              <p:spPr>
                <a:xfrm>
                  <a:off x="1844751" y="892798"/>
                  <a:ext cx="232018" cy="170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6;p45"/>
                <p:cNvSpPr/>
                <p:nvPr/>
              </p:nvSpPr>
              <p:spPr>
                <a:xfrm>
                  <a:off x="2242418" y="888919"/>
                  <a:ext cx="241361" cy="135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7;p45"/>
                <p:cNvSpPr/>
                <p:nvPr/>
              </p:nvSpPr>
              <p:spPr>
                <a:xfrm>
                  <a:off x="1980325" y="809184"/>
                  <a:ext cx="98463" cy="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8;p45"/>
                <p:cNvSpPr/>
                <p:nvPr/>
              </p:nvSpPr>
              <p:spPr>
                <a:xfrm>
                  <a:off x="2223741" y="807239"/>
                  <a:ext cx="92892" cy="96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09;p45"/>
                <p:cNvSpPr/>
                <p:nvPr/>
              </p:nvSpPr>
              <p:spPr>
                <a:xfrm>
                  <a:off x="2025034" y="844359"/>
                  <a:ext cx="57314" cy="63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0;p45"/>
                <p:cNvSpPr/>
                <p:nvPr/>
              </p:nvSpPr>
              <p:spPr>
                <a:xfrm>
                  <a:off x="2233115" y="849936"/>
                  <a:ext cx="46185" cy="48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1;p45"/>
                <p:cNvSpPr/>
                <p:nvPr/>
              </p:nvSpPr>
              <p:spPr>
                <a:xfrm>
                  <a:off x="1615448" y="121641"/>
                  <a:ext cx="1030169" cy="8603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2;p45"/>
                <p:cNvSpPr/>
                <p:nvPr/>
              </p:nvSpPr>
              <p:spPr>
                <a:xfrm>
                  <a:off x="3057420" y="658582"/>
                  <a:ext cx="155951" cy="1322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3;p45"/>
                <p:cNvSpPr/>
                <p:nvPr/>
              </p:nvSpPr>
              <p:spPr>
                <a:xfrm>
                  <a:off x="3134831" y="408542"/>
                  <a:ext cx="234094" cy="2969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4;p45"/>
                <p:cNvSpPr/>
                <p:nvPr/>
              </p:nvSpPr>
              <p:spPr>
                <a:xfrm>
                  <a:off x="3033106" y="684759"/>
                  <a:ext cx="163624" cy="13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5;p45"/>
                <p:cNvSpPr/>
                <p:nvPr/>
              </p:nvSpPr>
              <p:spPr>
                <a:xfrm>
                  <a:off x="2528074" y="1234707"/>
                  <a:ext cx="69080" cy="4100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6;p45"/>
                <p:cNvSpPr/>
                <p:nvPr/>
              </p:nvSpPr>
              <p:spPr>
                <a:xfrm>
                  <a:off x="1988537" y="814844"/>
                  <a:ext cx="93621" cy="88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7;p45"/>
                <p:cNvSpPr/>
                <p:nvPr/>
              </p:nvSpPr>
              <p:spPr>
                <a:xfrm>
                  <a:off x="2228254" y="816165"/>
                  <a:ext cx="80813" cy="809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8;p45"/>
                <p:cNvSpPr/>
                <p:nvPr/>
              </p:nvSpPr>
              <p:spPr>
                <a:xfrm>
                  <a:off x="3040108" y="668369"/>
                  <a:ext cx="170265" cy="142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19;p45"/>
                <p:cNvSpPr/>
                <p:nvPr/>
              </p:nvSpPr>
              <p:spPr>
                <a:xfrm>
                  <a:off x="1670871" y="695962"/>
                  <a:ext cx="81625" cy="172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0;p45"/>
                <p:cNvSpPr/>
                <p:nvPr/>
              </p:nvSpPr>
              <p:spPr>
                <a:xfrm>
                  <a:off x="1741546" y="757207"/>
                  <a:ext cx="65244" cy="149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1;p45"/>
                <p:cNvSpPr/>
                <p:nvPr/>
              </p:nvSpPr>
              <p:spPr>
                <a:xfrm>
                  <a:off x="1808836" y="758669"/>
                  <a:ext cx="71832" cy="183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2;p45"/>
                <p:cNvSpPr/>
                <p:nvPr/>
              </p:nvSpPr>
              <p:spPr>
                <a:xfrm>
                  <a:off x="2354332" y="768550"/>
                  <a:ext cx="41809" cy="145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3;p45"/>
                <p:cNvSpPr/>
                <p:nvPr/>
              </p:nvSpPr>
              <p:spPr>
                <a:xfrm>
                  <a:off x="2460298" y="775401"/>
                  <a:ext cx="87550" cy="184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4;p45"/>
                <p:cNvSpPr/>
                <p:nvPr/>
              </p:nvSpPr>
              <p:spPr>
                <a:xfrm>
                  <a:off x="2550579" y="806319"/>
                  <a:ext cx="66830" cy="109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5;p45"/>
                <p:cNvSpPr/>
                <p:nvPr/>
              </p:nvSpPr>
              <p:spPr>
                <a:xfrm>
                  <a:off x="1906613" y="154289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6;p45"/>
                <p:cNvSpPr/>
                <p:nvPr/>
              </p:nvSpPr>
              <p:spPr>
                <a:xfrm>
                  <a:off x="3036828" y="795423"/>
                  <a:ext cx="29079" cy="300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40" name="Google Shape;2227;p45"/>
              <p:cNvGrpSpPr/>
              <p:nvPr/>
            </p:nvGrpSpPr>
            <p:grpSpPr>
              <a:xfrm>
                <a:off x="983660" y="367072"/>
                <a:ext cx="451493" cy="259922"/>
                <a:chOff x="0" y="0"/>
                <a:chExt cx="451491" cy="259921"/>
              </a:xfrm>
            </p:grpSpPr>
            <p:sp>
              <p:nvSpPr>
                <p:cNvPr id="1335" name="Google Shape;2228;p45"/>
                <p:cNvSpPr/>
                <p:nvPr/>
              </p:nvSpPr>
              <p:spPr>
                <a:xfrm>
                  <a:off x="369063" y="166634"/>
                  <a:ext cx="82429" cy="932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29;p45"/>
                <p:cNvSpPr/>
                <p:nvPr/>
              </p:nvSpPr>
              <p:spPr>
                <a:xfrm>
                  <a:off x="322047" y="0"/>
                  <a:ext cx="71713" cy="997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30;p45"/>
                <p:cNvSpPr/>
                <p:nvPr/>
              </p:nvSpPr>
              <p:spPr>
                <a:xfrm>
                  <a:off x="177863" y="114904"/>
                  <a:ext cx="60882" cy="74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31;p45"/>
                <p:cNvSpPr/>
                <p:nvPr/>
              </p:nvSpPr>
              <p:spPr>
                <a:xfrm>
                  <a:off x="79548" y="27101"/>
                  <a:ext cx="61116" cy="86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2;p45"/>
                <p:cNvSpPr/>
                <p:nvPr/>
              </p:nvSpPr>
              <p:spPr>
                <a:xfrm>
                  <a:off x="0" y="161689"/>
                  <a:ext cx="94162" cy="97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1" name="Google Shape;2233;p45"/>
              <p:cNvSpPr/>
              <p:nvPr/>
            </p:nvSpPr>
            <p:spPr>
              <a:xfrm rot="1091532">
                <a:off x="1135308" y="608053"/>
                <a:ext cx="150040" cy="98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7" name="Google Shape;2234;p45"/>
              <p:cNvGrpSpPr/>
              <p:nvPr/>
            </p:nvGrpSpPr>
            <p:grpSpPr>
              <a:xfrm>
                <a:off x="1945733" y="427580"/>
                <a:ext cx="365250" cy="210268"/>
                <a:chOff x="0" y="0"/>
                <a:chExt cx="365248" cy="210266"/>
              </a:xfrm>
            </p:grpSpPr>
            <p:sp>
              <p:nvSpPr>
                <p:cNvPr id="1342" name="Google Shape;2235;p45"/>
                <p:cNvSpPr/>
                <p:nvPr/>
              </p:nvSpPr>
              <p:spPr>
                <a:xfrm>
                  <a:off x="298566" y="134801"/>
                  <a:ext cx="66683" cy="754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6;p45"/>
                <p:cNvSpPr/>
                <p:nvPr/>
              </p:nvSpPr>
              <p:spPr>
                <a:xfrm>
                  <a:off x="260530" y="0"/>
                  <a:ext cx="58015" cy="80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37;p45"/>
                <p:cNvSpPr/>
                <p:nvPr/>
              </p:nvSpPr>
              <p:spPr>
                <a:xfrm>
                  <a:off x="143888" y="92953"/>
                  <a:ext cx="49252" cy="60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8;p45"/>
                <p:cNvSpPr/>
                <p:nvPr/>
              </p:nvSpPr>
              <p:spPr>
                <a:xfrm>
                  <a:off x="64353" y="21924"/>
                  <a:ext cx="49441" cy="698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2239;p45"/>
                <p:cNvSpPr/>
                <p:nvPr/>
              </p:nvSpPr>
              <p:spPr>
                <a:xfrm>
                  <a:off x="0" y="130801"/>
                  <a:ext cx="76175" cy="79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8" name="Google Shape;2240;p45"/>
              <p:cNvSpPr/>
              <p:nvPr/>
            </p:nvSpPr>
            <p:spPr>
              <a:xfrm>
                <a:off x="2070776" y="623769"/>
                <a:ext cx="112781" cy="66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8" name="تجميع"/>
          <p:cNvGrpSpPr/>
          <p:nvPr/>
        </p:nvGrpSpPr>
        <p:grpSpPr>
          <a:xfrm>
            <a:off x="19096652" y="2169788"/>
            <a:ext cx="4651751" cy="1537693"/>
            <a:chOff x="0" y="0"/>
            <a:chExt cx="4651749" cy="1537692"/>
          </a:xfrm>
        </p:grpSpPr>
        <p:grpSp>
          <p:nvGrpSpPr>
            <p:cNvPr id="135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5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35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6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35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0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36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36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3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365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6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0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368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9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3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371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72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374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375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8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37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38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37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37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382" name="IMG_3759.png" descr="IMG_3759.png"/>
          <p:cNvPicPr>
            <a:picLocks noChangeAspect="1"/>
          </p:cNvPicPr>
          <p:nvPr/>
        </p:nvPicPr>
        <p:blipFill>
          <a:blip r:embed="rId16">
            <a:extLst/>
          </a:blip>
          <a:srcRect l="7610" t="30063" r="51223" b="18844"/>
          <a:stretch>
            <a:fillRect/>
          </a:stretch>
        </p:blipFill>
        <p:spPr>
          <a:xfrm>
            <a:off x="8236848" y="2913590"/>
            <a:ext cx="10564684" cy="9158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IMG_3761.png" descr="IMG_3761.png"/>
          <p:cNvPicPr>
            <a:picLocks noChangeAspect="1"/>
          </p:cNvPicPr>
          <p:nvPr/>
        </p:nvPicPr>
        <p:blipFill>
          <a:blip r:embed="rId17">
            <a:extLst/>
          </a:blip>
          <a:srcRect l="9611" t="26878" r="20386" b="48995"/>
          <a:stretch>
            <a:fillRect/>
          </a:stretch>
        </p:blipFill>
        <p:spPr>
          <a:xfrm>
            <a:off x="637376" y="3490003"/>
            <a:ext cx="5574339" cy="1341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تجميع"/>
          <p:cNvGrpSpPr/>
          <p:nvPr/>
        </p:nvGrpSpPr>
        <p:grpSpPr>
          <a:xfrm>
            <a:off x="16993993" y="656487"/>
            <a:ext cx="6715514" cy="1709434"/>
            <a:chOff x="0" y="0"/>
            <a:chExt cx="6715512" cy="1709432"/>
          </a:xfrm>
        </p:grpSpPr>
        <p:grpSp>
          <p:nvGrpSpPr>
            <p:cNvPr id="1388" name="تجميع"/>
            <p:cNvGrpSpPr/>
            <p:nvPr/>
          </p:nvGrpSpPr>
          <p:grpSpPr>
            <a:xfrm>
              <a:off x="0" y="77620"/>
              <a:ext cx="3839112" cy="1554193"/>
              <a:chOff x="0" y="0"/>
              <a:chExt cx="3839111" cy="1554191"/>
            </a:xfrm>
          </p:grpSpPr>
          <p:sp>
            <p:nvSpPr>
              <p:cNvPr id="1385" name="التمارين"/>
              <p:cNvSpPr txBox="1"/>
              <p:nvPr/>
            </p:nvSpPr>
            <p:spPr>
              <a:xfrm>
                <a:off x="0" y="0"/>
                <a:ext cx="3672410" cy="15541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683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6" name="Google Shape;1051;p35"/>
              <p:cNvSpPr/>
              <p:nvPr/>
            </p:nvSpPr>
            <p:spPr>
              <a:xfrm>
                <a:off x="170887" y="1334661"/>
                <a:ext cx="3668225" cy="70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1052;p35"/>
              <p:cNvSpPr/>
              <p:nvPr/>
            </p:nvSpPr>
            <p:spPr>
              <a:xfrm>
                <a:off x="170887" y="0"/>
                <a:ext cx="3668225" cy="7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1" name="Google Shape;2128;p45"/>
            <p:cNvGrpSpPr/>
            <p:nvPr/>
          </p:nvGrpSpPr>
          <p:grpSpPr>
            <a:xfrm>
              <a:off x="3476106" y="-1"/>
              <a:ext cx="3239407" cy="1709434"/>
              <a:chOff x="0" y="0"/>
              <a:chExt cx="3239405" cy="1709432"/>
            </a:xfrm>
          </p:grpSpPr>
          <p:grpSp>
            <p:nvGrpSpPr>
              <p:cNvPr id="1486" name="Google Shape;2129;p45"/>
              <p:cNvGrpSpPr/>
              <p:nvPr/>
            </p:nvGrpSpPr>
            <p:grpSpPr>
              <a:xfrm>
                <a:off x="0" y="-1"/>
                <a:ext cx="3239406" cy="1709434"/>
                <a:chOff x="0" y="0"/>
                <a:chExt cx="3239405" cy="1709432"/>
              </a:xfrm>
            </p:grpSpPr>
            <p:sp>
              <p:nvSpPr>
                <p:cNvPr id="1389" name="Google Shape;2130;p45"/>
                <p:cNvSpPr/>
                <p:nvPr/>
              </p:nvSpPr>
              <p:spPr>
                <a:xfrm>
                  <a:off x="1320538" y="849460"/>
                  <a:ext cx="411363" cy="859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1;p45"/>
                <p:cNvSpPr/>
                <p:nvPr/>
              </p:nvSpPr>
              <p:spPr>
                <a:xfrm>
                  <a:off x="129450" y="401668"/>
                  <a:ext cx="1020635" cy="12894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2;p45"/>
                <p:cNvSpPr/>
                <p:nvPr/>
              </p:nvSpPr>
              <p:spPr>
                <a:xfrm>
                  <a:off x="1592166" y="676337"/>
                  <a:ext cx="1475193" cy="1015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3;p45"/>
                <p:cNvSpPr/>
                <p:nvPr/>
              </p:nvSpPr>
              <p:spPr>
                <a:xfrm>
                  <a:off x="788957" y="1408254"/>
                  <a:ext cx="189761" cy="189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4;p45"/>
                <p:cNvSpPr/>
                <p:nvPr/>
              </p:nvSpPr>
              <p:spPr>
                <a:xfrm>
                  <a:off x="133093" y="323151"/>
                  <a:ext cx="205611" cy="2296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5;p45"/>
                <p:cNvSpPr/>
                <p:nvPr/>
              </p:nvSpPr>
              <p:spPr>
                <a:xfrm>
                  <a:off x="1019434" y="827736"/>
                  <a:ext cx="332043" cy="234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6;p45"/>
                <p:cNvSpPr/>
                <p:nvPr/>
              </p:nvSpPr>
              <p:spPr>
                <a:xfrm>
                  <a:off x="1382636" y="1221037"/>
                  <a:ext cx="144193" cy="128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7;p45"/>
                <p:cNvSpPr/>
                <p:nvPr/>
              </p:nvSpPr>
              <p:spPr>
                <a:xfrm>
                  <a:off x="768090" y="9501"/>
                  <a:ext cx="794770" cy="456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8;p45"/>
                <p:cNvSpPr/>
                <p:nvPr/>
              </p:nvSpPr>
              <p:spPr>
                <a:xfrm>
                  <a:off x="744478" y="450797"/>
                  <a:ext cx="111214" cy="110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39;p45"/>
                <p:cNvSpPr/>
                <p:nvPr/>
              </p:nvSpPr>
              <p:spPr>
                <a:xfrm>
                  <a:off x="843570" y="545675"/>
                  <a:ext cx="624807" cy="248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0;p45"/>
                <p:cNvSpPr/>
                <p:nvPr/>
              </p:nvSpPr>
              <p:spPr>
                <a:xfrm>
                  <a:off x="1450707" y="455989"/>
                  <a:ext cx="113833" cy="125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1;p45"/>
                <p:cNvSpPr/>
                <p:nvPr/>
              </p:nvSpPr>
              <p:spPr>
                <a:xfrm>
                  <a:off x="1468546" y="490288"/>
                  <a:ext cx="51799" cy="557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2;p45"/>
                <p:cNvSpPr/>
                <p:nvPr/>
              </p:nvSpPr>
              <p:spPr>
                <a:xfrm>
                  <a:off x="791976" y="479777"/>
                  <a:ext cx="48131" cy="466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3;p45"/>
                <p:cNvSpPr/>
                <p:nvPr/>
              </p:nvSpPr>
              <p:spPr>
                <a:xfrm>
                  <a:off x="838150" y="192500"/>
                  <a:ext cx="637305" cy="2888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4;p45"/>
                <p:cNvSpPr/>
                <p:nvPr/>
              </p:nvSpPr>
              <p:spPr>
                <a:xfrm>
                  <a:off x="760709" y="0"/>
                  <a:ext cx="808462" cy="47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5;p45"/>
                <p:cNvSpPr/>
                <p:nvPr/>
              </p:nvSpPr>
              <p:spPr>
                <a:xfrm>
                  <a:off x="1062495" y="742518"/>
                  <a:ext cx="256471" cy="2663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6;p45"/>
                <p:cNvSpPr/>
                <p:nvPr/>
              </p:nvSpPr>
              <p:spPr>
                <a:xfrm>
                  <a:off x="1007168" y="820831"/>
                  <a:ext cx="357084" cy="243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7;p45"/>
                <p:cNvSpPr/>
                <p:nvPr/>
              </p:nvSpPr>
              <p:spPr>
                <a:xfrm>
                  <a:off x="1011175" y="903022"/>
                  <a:ext cx="62705" cy="31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8;p45"/>
                <p:cNvSpPr/>
                <p:nvPr/>
              </p:nvSpPr>
              <p:spPr>
                <a:xfrm>
                  <a:off x="1047527" y="946051"/>
                  <a:ext cx="48097" cy="467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49;p45"/>
                <p:cNvSpPr/>
                <p:nvPr/>
              </p:nvSpPr>
              <p:spPr>
                <a:xfrm>
                  <a:off x="1109620" y="986914"/>
                  <a:ext cx="34017" cy="57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0;p45"/>
                <p:cNvSpPr/>
                <p:nvPr/>
              </p:nvSpPr>
              <p:spPr>
                <a:xfrm>
                  <a:off x="1188029" y="990758"/>
                  <a:ext cx="26976" cy="67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1;p45"/>
                <p:cNvSpPr/>
                <p:nvPr/>
              </p:nvSpPr>
              <p:spPr>
                <a:xfrm>
                  <a:off x="1253853" y="944441"/>
                  <a:ext cx="41225" cy="39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2;p45"/>
                <p:cNvSpPr/>
                <p:nvPr/>
              </p:nvSpPr>
              <p:spPr>
                <a:xfrm>
                  <a:off x="1304091" y="874586"/>
                  <a:ext cx="46387" cy="26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8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3;p45"/>
                <p:cNvSpPr/>
                <p:nvPr/>
              </p:nvSpPr>
              <p:spPr>
                <a:xfrm>
                  <a:off x="1090727" y="1033253"/>
                  <a:ext cx="221071" cy="203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4;p45"/>
                <p:cNvSpPr/>
                <p:nvPr/>
              </p:nvSpPr>
              <p:spPr>
                <a:xfrm>
                  <a:off x="1173941" y="1204994"/>
                  <a:ext cx="85791" cy="71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5;p45"/>
                <p:cNvSpPr/>
                <p:nvPr/>
              </p:nvSpPr>
              <p:spPr>
                <a:xfrm>
                  <a:off x="981309" y="842227"/>
                  <a:ext cx="174866" cy="8427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6;p45"/>
                <p:cNvSpPr/>
                <p:nvPr/>
              </p:nvSpPr>
              <p:spPr>
                <a:xfrm>
                  <a:off x="1309541" y="817226"/>
                  <a:ext cx="83522" cy="86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7;p45"/>
                <p:cNvSpPr/>
                <p:nvPr/>
              </p:nvSpPr>
              <p:spPr>
                <a:xfrm>
                  <a:off x="1153189" y="1260426"/>
                  <a:ext cx="47482" cy="422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8;p45"/>
                <p:cNvSpPr/>
                <p:nvPr/>
              </p:nvSpPr>
              <p:spPr>
                <a:xfrm>
                  <a:off x="1243201" y="1260574"/>
                  <a:ext cx="36027" cy="4245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59;p45"/>
                <p:cNvSpPr/>
                <p:nvPr/>
              </p:nvSpPr>
              <p:spPr>
                <a:xfrm>
                  <a:off x="120126" y="309624"/>
                  <a:ext cx="953559" cy="798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0;p45"/>
                <p:cNvSpPr/>
                <p:nvPr/>
              </p:nvSpPr>
              <p:spPr>
                <a:xfrm>
                  <a:off x="681038" y="1096079"/>
                  <a:ext cx="96680" cy="567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1;p45"/>
                <p:cNvSpPr/>
                <p:nvPr/>
              </p:nvSpPr>
              <p:spPr>
                <a:xfrm>
                  <a:off x="149319" y="371043"/>
                  <a:ext cx="199896" cy="182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2;p45"/>
                <p:cNvSpPr/>
                <p:nvPr/>
              </p:nvSpPr>
              <p:spPr>
                <a:xfrm>
                  <a:off x="166545" y="403346"/>
                  <a:ext cx="200669" cy="178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3;p45"/>
                <p:cNvSpPr/>
                <p:nvPr/>
              </p:nvSpPr>
              <p:spPr>
                <a:xfrm>
                  <a:off x="0" y="163565"/>
                  <a:ext cx="245292" cy="260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4;p45"/>
                <p:cNvSpPr/>
                <p:nvPr/>
              </p:nvSpPr>
              <p:spPr>
                <a:xfrm>
                  <a:off x="785455" y="1376201"/>
                  <a:ext cx="201016" cy="54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5;p45"/>
                <p:cNvSpPr/>
                <p:nvPr/>
              </p:nvSpPr>
              <p:spPr>
                <a:xfrm>
                  <a:off x="780240" y="1413912"/>
                  <a:ext cx="208805" cy="188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6;p45"/>
                <p:cNvSpPr/>
                <p:nvPr/>
              </p:nvSpPr>
              <p:spPr>
                <a:xfrm>
                  <a:off x="1380591" y="1215255"/>
                  <a:ext cx="152851" cy="1485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7;p45"/>
                <p:cNvSpPr/>
                <p:nvPr/>
              </p:nvSpPr>
              <p:spPr>
                <a:xfrm>
                  <a:off x="1318746" y="817271"/>
                  <a:ext cx="425177" cy="23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8;p45"/>
                <p:cNvSpPr/>
                <p:nvPr/>
              </p:nvSpPr>
              <p:spPr>
                <a:xfrm>
                  <a:off x="1537968" y="1122905"/>
                  <a:ext cx="231723" cy="562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69;p45"/>
                <p:cNvSpPr/>
                <p:nvPr/>
              </p:nvSpPr>
              <p:spPr>
                <a:xfrm>
                  <a:off x="791496" y="1381836"/>
                  <a:ext cx="181938" cy="487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0;p45"/>
                <p:cNvSpPr/>
                <p:nvPr/>
              </p:nvSpPr>
              <p:spPr>
                <a:xfrm>
                  <a:off x="156658" y="385681"/>
                  <a:ext cx="200710" cy="190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1;p45"/>
                <p:cNvSpPr/>
                <p:nvPr/>
              </p:nvSpPr>
              <p:spPr>
                <a:xfrm>
                  <a:off x="2421440" y="1225459"/>
                  <a:ext cx="74443" cy="347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2;p45"/>
                <p:cNvSpPr/>
                <p:nvPr/>
              </p:nvSpPr>
              <p:spPr>
                <a:xfrm>
                  <a:off x="1921906" y="946153"/>
                  <a:ext cx="310954" cy="13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3;p45"/>
                <p:cNvSpPr/>
                <p:nvPr/>
              </p:nvSpPr>
              <p:spPr>
                <a:xfrm>
                  <a:off x="2950493" y="570562"/>
                  <a:ext cx="165654" cy="184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4;p45"/>
                <p:cNvSpPr/>
                <p:nvPr/>
              </p:nvSpPr>
              <p:spPr>
                <a:xfrm>
                  <a:off x="1779471" y="865039"/>
                  <a:ext cx="212807" cy="147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5;p45"/>
                <p:cNvSpPr/>
                <p:nvPr/>
              </p:nvSpPr>
              <p:spPr>
                <a:xfrm>
                  <a:off x="2164444" y="863735"/>
                  <a:ext cx="213638" cy="115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6;p45"/>
                <p:cNvSpPr/>
                <p:nvPr/>
              </p:nvSpPr>
              <p:spPr>
                <a:xfrm>
                  <a:off x="1679175" y="1223441"/>
                  <a:ext cx="27961" cy="2891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7;p45"/>
                <p:cNvSpPr/>
                <p:nvPr/>
              </p:nvSpPr>
              <p:spPr>
                <a:xfrm>
                  <a:off x="1908468" y="1123234"/>
                  <a:ext cx="27961" cy="2891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8;p45"/>
                <p:cNvSpPr/>
                <p:nvPr/>
              </p:nvSpPr>
              <p:spPr>
                <a:xfrm>
                  <a:off x="1927737" y="1292820"/>
                  <a:ext cx="27961" cy="2889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79;p45"/>
                <p:cNvSpPr/>
                <p:nvPr/>
              </p:nvSpPr>
              <p:spPr>
                <a:xfrm>
                  <a:off x="1970125" y="1483574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0;p45"/>
                <p:cNvSpPr/>
                <p:nvPr/>
              </p:nvSpPr>
              <p:spPr>
                <a:xfrm>
                  <a:off x="2216766" y="1554858"/>
                  <a:ext cx="27961" cy="2890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1;p45"/>
                <p:cNvSpPr/>
                <p:nvPr/>
              </p:nvSpPr>
              <p:spPr>
                <a:xfrm>
                  <a:off x="2307319" y="1443108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2;p45"/>
                <p:cNvSpPr/>
                <p:nvPr/>
              </p:nvSpPr>
              <p:spPr>
                <a:xfrm>
                  <a:off x="2191720" y="1292820"/>
                  <a:ext cx="27961" cy="2889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3;p45"/>
                <p:cNvSpPr/>
                <p:nvPr/>
              </p:nvSpPr>
              <p:spPr>
                <a:xfrm>
                  <a:off x="2353585" y="1125184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4;p45"/>
                <p:cNvSpPr/>
                <p:nvPr/>
              </p:nvSpPr>
              <p:spPr>
                <a:xfrm>
                  <a:off x="2498090" y="1019183"/>
                  <a:ext cx="27962" cy="2891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5;p45"/>
                <p:cNvSpPr/>
                <p:nvPr/>
              </p:nvSpPr>
              <p:spPr>
                <a:xfrm>
                  <a:off x="2638755" y="1044240"/>
                  <a:ext cx="27961" cy="2890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6;p45"/>
                <p:cNvSpPr/>
                <p:nvPr/>
              </p:nvSpPr>
              <p:spPr>
                <a:xfrm>
                  <a:off x="2748589" y="930540"/>
                  <a:ext cx="27961" cy="2891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7;p45"/>
                <p:cNvSpPr/>
                <p:nvPr/>
              </p:nvSpPr>
              <p:spPr>
                <a:xfrm>
                  <a:off x="2879611" y="903589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8;p45"/>
                <p:cNvSpPr/>
                <p:nvPr/>
              </p:nvSpPr>
              <p:spPr>
                <a:xfrm>
                  <a:off x="1683854" y="425728"/>
                  <a:ext cx="97595" cy="107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89;p45"/>
                <p:cNvSpPr/>
                <p:nvPr/>
              </p:nvSpPr>
              <p:spPr>
                <a:xfrm>
                  <a:off x="1711666" y="453348"/>
                  <a:ext cx="54998" cy="4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0;p45"/>
                <p:cNvSpPr/>
                <p:nvPr/>
              </p:nvSpPr>
              <p:spPr>
                <a:xfrm>
                  <a:off x="2341508" y="419560"/>
                  <a:ext cx="97592" cy="102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1;p45"/>
                <p:cNvSpPr/>
                <p:nvPr/>
              </p:nvSpPr>
              <p:spPr>
                <a:xfrm>
                  <a:off x="2354207" y="445536"/>
                  <a:ext cx="46249" cy="48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2;p45"/>
                <p:cNvSpPr/>
                <p:nvPr/>
              </p:nvSpPr>
              <p:spPr>
                <a:xfrm>
                  <a:off x="1766466" y="499676"/>
                  <a:ext cx="586163" cy="2744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3;p45"/>
                <p:cNvSpPr/>
                <p:nvPr/>
              </p:nvSpPr>
              <p:spPr>
                <a:xfrm>
                  <a:off x="1969515" y="753119"/>
                  <a:ext cx="224865" cy="2424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4;p45"/>
                <p:cNvSpPr/>
                <p:nvPr/>
              </p:nvSpPr>
              <p:spPr>
                <a:xfrm>
                  <a:off x="1764982" y="274691"/>
                  <a:ext cx="589300" cy="181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5;p45"/>
                <p:cNvSpPr/>
                <p:nvPr/>
              </p:nvSpPr>
              <p:spPr>
                <a:xfrm>
                  <a:off x="1901592" y="927921"/>
                  <a:ext cx="337888" cy="159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7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6;p45"/>
                <p:cNvSpPr/>
                <p:nvPr/>
              </p:nvSpPr>
              <p:spPr>
                <a:xfrm>
                  <a:off x="1556415" y="928057"/>
                  <a:ext cx="424602" cy="243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7;p45"/>
                <p:cNvSpPr/>
                <p:nvPr/>
              </p:nvSpPr>
              <p:spPr>
                <a:xfrm>
                  <a:off x="2061299" y="1033571"/>
                  <a:ext cx="16249" cy="638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8;p45"/>
                <p:cNvSpPr/>
                <p:nvPr/>
              </p:nvSpPr>
              <p:spPr>
                <a:xfrm>
                  <a:off x="2096863" y="1462145"/>
                  <a:ext cx="43204" cy="856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99;p45"/>
                <p:cNvSpPr/>
                <p:nvPr/>
              </p:nvSpPr>
              <p:spPr>
                <a:xfrm>
                  <a:off x="2096863" y="1299657"/>
                  <a:ext cx="43204" cy="8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0;p45"/>
                <p:cNvSpPr/>
                <p:nvPr/>
              </p:nvSpPr>
              <p:spPr>
                <a:xfrm>
                  <a:off x="2096863" y="1151455"/>
                  <a:ext cx="43204" cy="8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1;p45"/>
                <p:cNvSpPr/>
                <p:nvPr/>
              </p:nvSpPr>
              <p:spPr>
                <a:xfrm>
                  <a:off x="1694202" y="972673"/>
                  <a:ext cx="179490" cy="571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2;p45"/>
                <p:cNvSpPr/>
                <p:nvPr/>
              </p:nvSpPr>
              <p:spPr>
                <a:xfrm>
                  <a:off x="2179417" y="551276"/>
                  <a:ext cx="946400" cy="6629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3;p45"/>
                <p:cNvSpPr/>
                <p:nvPr/>
              </p:nvSpPr>
              <p:spPr>
                <a:xfrm>
                  <a:off x="2421500" y="1187136"/>
                  <a:ext cx="25499" cy="456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4;p45"/>
                <p:cNvSpPr/>
                <p:nvPr/>
              </p:nvSpPr>
              <p:spPr>
                <a:xfrm>
                  <a:off x="2248945" y="969113"/>
                  <a:ext cx="183296" cy="489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5;p45"/>
                <p:cNvSpPr/>
                <p:nvPr/>
              </p:nvSpPr>
              <p:spPr>
                <a:xfrm>
                  <a:off x="1773829" y="858474"/>
                  <a:ext cx="223098" cy="164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6;p45"/>
                <p:cNvSpPr/>
                <p:nvPr/>
              </p:nvSpPr>
              <p:spPr>
                <a:xfrm>
                  <a:off x="2156208" y="854744"/>
                  <a:ext cx="232082" cy="130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7;p45"/>
                <p:cNvSpPr/>
                <p:nvPr/>
              </p:nvSpPr>
              <p:spPr>
                <a:xfrm>
                  <a:off x="1904191" y="778075"/>
                  <a:ext cx="94677" cy="90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8;p45"/>
                <p:cNvSpPr/>
                <p:nvPr/>
              </p:nvSpPr>
              <p:spPr>
                <a:xfrm>
                  <a:off x="2138248" y="776204"/>
                  <a:ext cx="89321" cy="9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09;p45"/>
                <p:cNvSpPr/>
                <p:nvPr/>
              </p:nvSpPr>
              <p:spPr>
                <a:xfrm>
                  <a:off x="1947182" y="811897"/>
                  <a:ext cx="55110" cy="608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0;p45"/>
                <p:cNvSpPr/>
                <p:nvPr/>
              </p:nvSpPr>
              <p:spPr>
                <a:xfrm>
                  <a:off x="2147263" y="817260"/>
                  <a:ext cx="44408" cy="46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1;p45"/>
                <p:cNvSpPr/>
                <p:nvPr/>
              </p:nvSpPr>
              <p:spPr>
                <a:xfrm>
                  <a:off x="1553341" y="116965"/>
                  <a:ext cx="990565" cy="82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2;p45"/>
                <p:cNvSpPr/>
                <p:nvPr/>
              </p:nvSpPr>
              <p:spPr>
                <a:xfrm>
                  <a:off x="2939876" y="633263"/>
                  <a:ext cx="149956" cy="1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3;p45"/>
                <p:cNvSpPr/>
                <p:nvPr/>
              </p:nvSpPr>
              <p:spPr>
                <a:xfrm>
                  <a:off x="3014312" y="392836"/>
                  <a:ext cx="225094" cy="285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4;p45"/>
                <p:cNvSpPr/>
                <p:nvPr/>
              </p:nvSpPr>
              <p:spPr>
                <a:xfrm>
                  <a:off x="2916498" y="658434"/>
                  <a:ext cx="157333" cy="12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5;p45"/>
                <p:cNvSpPr/>
                <p:nvPr/>
              </p:nvSpPr>
              <p:spPr>
                <a:xfrm>
                  <a:off x="2430882" y="1187238"/>
                  <a:ext cx="66424" cy="3942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6;p45"/>
                <p:cNvSpPr/>
                <p:nvPr/>
              </p:nvSpPr>
              <p:spPr>
                <a:xfrm>
                  <a:off x="1912087" y="783517"/>
                  <a:ext cx="90022" cy="85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7;p45"/>
                <p:cNvSpPr/>
                <p:nvPr/>
              </p:nvSpPr>
              <p:spPr>
                <a:xfrm>
                  <a:off x="2142588" y="784787"/>
                  <a:ext cx="77706" cy="77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8;p45"/>
                <p:cNvSpPr/>
                <p:nvPr/>
              </p:nvSpPr>
              <p:spPr>
                <a:xfrm>
                  <a:off x="2923230" y="642674"/>
                  <a:ext cx="163720" cy="136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19;p45"/>
                <p:cNvSpPr/>
                <p:nvPr/>
              </p:nvSpPr>
              <p:spPr>
                <a:xfrm>
                  <a:off x="1606634" y="669205"/>
                  <a:ext cx="78487" cy="165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0;p45"/>
                <p:cNvSpPr/>
                <p:nvPr/>
              </p:nvSpPr>
              <p:spPr>
                <a:xfrm>
                  <a:off x="1674592" y="728096"/>
                  <a:ext cx="62735" cy="143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1;p45"/>
                <p:cNvSpPr/>
                <p:nvPr/>
              </p:nvSpPr>
              <p:spPr>
                <a:xfrm>
                  <a:off x="1739295" y="729502"/>
                  <a:ext cx="69070" cy="1765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2;p45"/>
                <p:cNvSpPr/>
                <p:nvPr/>
              </p:nvSpPr>
              <p:spPr>
                <a:xfrm>
                  <a:off x="2263819" y="739003"/>
                  <a:ext cx="40202" cy="139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3;p45"/>
                <p:cNvSpPr/>
                <p:nvPr/>
              </p:nvSpPr>
              <p:spPr>
                <a:xfrm>
                  <a:off x="2365711" y="745591"/>
                  <a:ext cx="84184" cy="177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4;p45"/>
                <p:cNvSpPr/>
                <p:nvPr/>
              </p:nvSpPr>
              <p:spPr>
                <a:xfrm>
                  <a:off x="2452521" y="775320"/>
                  <a:ext cx="64261" cy="105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5;p45"/>
                <p:cNvSpPr/>
                <p:nvPr/>
              </p:nvSpPr>
              <p:spPr>
                <a:xfrm>
                  <a:off x="1833312" y="1483574"/>
                  <a:ext cx="27961" cy="2889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6;p45"/>
                <p:cNvSpPr/>
                <p:nvPr/>
              </p:nvSpPr>
              <p:spPr>
                <a:xfrm>
                  <a:off x="2920077" y="764843"/>
                  <a:ext cx="27961" cy="2890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2" name="Google Shape;2227;p45"/>
              <p:cNvGrpSpPr/>
              <p:nvPr/>
            </p:nvGrpSpPr>
            <p:grpSpPr>
              <a:xfrm>
                <a:off x="945843" y="352960"/>
                <a:ext cx="434135" cy="249929"/>
                <a:chOff x="0" y="0"/>
                <a:chExt cx="434133" cy="249928"/>
              </a:xfrm>
            </p:grpSpPr>
            <p:sp>
              <p:nvSpPr>
                <p:cNvPr id="1487" name="Google Shape;2228;p45"/>
                <p:cNvSpPr/>
                <p:nvPr/>
              </p:nvSpPr>
              <p:spPr>
                <a:xfrm>
                  <a:off x="354875" y="160228"/>
                  <a:ext cx="79259" cy="89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29;p45"/>
                <p:cNvSpPr/>
                <p:nvPr/>
              </p:nvSpPr>
              <p:spPr>
                <a:xfrm>
                  <a:off x="309666" y="0"/>
                  <a:ext cx="68955" cy="95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230;p45"/>
                <p:cNvSpPr/>
                <p:nvPr/>
              </p:nvSpPr>
              <p:spPr>
                <a:xfrm>
                  <a:off x="171025" y="110486"/>
                  <a:ext cx="58541" cy="71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31;p45"/>
                <p:cNvSpPr/>
                <p:nvPr/>
              </p:nvSpPr>
              <p:spPr>
                <a:xfrm>
                  <a:off x="76490" y="26059"/>
                  <a:ext cx="58766" cy="83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2;p45"/>
                <p:cNvSpPr/>
                <p:nvPr/>
              </p:nvSpPr>
              <p:spPr>
                <a:xfrm>
                  <a:off x="0" y="155473"/>
                  <a:ext cx="90542" cy="94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3" name="Google Shape;2233;p45"/>
              <p:cNvSpPr/>
              <p:nvPr/>
            </p:nvSpPr>
            <p:spPr>
              <a:xfrm rot="1091532">
                <a:off x="1091660" y="584676"/>
                <a:ext cx="144273" cy="95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9" name="Google Shape;2234;p45"/>
              <p:cNvGrpSpPr/>
              <p:nvPr/>
            </p:nvGrpSpPr>
            <p:grpSpPr>
              <a:xfrm>
                <a:off x="1870929" y="411142"/>
                <a:ext cx="351208" cy="202184"/>
                <a:chOff x="0" y="0"/>
                <a:chExt cx="351206" cy="202182"/>
              </a:xfrm>
            </p:grpSpPr>
            <p:sp>
              <p:nvSpPr>
                <p:cNvPr id="1494" name="Google Shape;2235;p45"/>
                <p:cNvSpPr/>
                <p:nvPr/>
              </p:nvSpPr>
              <p:spPr>
                <a:xfrm>
                  <a:off x="287087" y="129618"/>
                  <a:ext cx="64120" cy="7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36;p45"/>
                <p:cNvSpPr/>
                <p:nvPr/>
              </p:nvSpPr>
              <p:spPr>
                <a:xfrm>
                  <a:off x="250514" y="0"/>
                  <a:ext cx="55784" cy="77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237;p45"/>
                <p:cNvSpPr/>
                <p:nvPr/>
              </p:nvSpPr>
              <p:spPr>
                <a:xfrm>
                  <a:off x="138356" y="89379"/>
                  <a:ext cx="47359" cy="58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Google Shape;2238;p45"/>
                <p:cNvSpPr/>
                <p:nvPr/>
              </p:nvSpPr>
              <p:spPr>
                <a:xfrm>
                  <a:off x="61879" y="21081"/>
                  <a:ext cx="47541" cy="6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239;p45"/>
                <p:cNvSpPr/>
                <p:nvPr/>
              </p:nvSpPr>
              <p:spPr>
                <a:xfrm>
                  <a:off x="0" y="125772"/>
                  <a:ext cx="73247" cy="76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0" name="Google Shape;2240;p45"/>
              <p:cNvSpPr/>
              <p:nvPr/>
            </p:nvSpPr>
            <p:spPr>
              <a:xfrm>
                <a:off x="1991164" y="599788"/>
                <a:ext cx="108445" cy="64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10" name="تجميع"/>
          <p:cNvGrpSpPr/>
          <p:nvPr/>
        </p:nvGrpSpPr>
        <p:grpSpPr>
          <a:xfrm>
            <a:off x="19057756" y="2032519"/>
            <a:ext cx="4651750" cy="1537694"/>
            <a:chOff x="0" y="0"/>
            <a:chExt cx="4651749" cy="1537692"/>
          </a:xfrm>
        </p:grpSpPr>
        <p:grpSp>
          <p:nvGrpSpPr>
            <p:cNvPr id="150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50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50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1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51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2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516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51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5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19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517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8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22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520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1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5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523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4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8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526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527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533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529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532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530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531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534" name="IMG_3760.png" descr="IMG_3760.png"/>
          <p:cNvPicPr>
            <a:picLocks noChangeAspect="1"/>
          </p:cNvPicPr>
          <p:nvPr/>
        </p:nvPicPr>
        <p:blipFill>
          <a:blip r:embed="rId16">
            <a:extLst/>
          </a:blip>
          <a:srcRect l="51854" t="13055" r="9267" b="39704"/>
          <a:stretch>
            <a:fillRect/>
          </a:stretch>
        </p:blipFill>
        <p:spPr>
          <a:xfrm>
            <a:off x="5221089" y="1856315"/>
            <a:ext cx="12036825" cy="10215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5" name="IMG_3761.png" descr="IMG_3761.png"/>
          <p:cNvPicPr>
            <a:picLocks noChangeAspect="1"/>
          </p:cNvPicPr>
          <p:nvPr/>
        </p:nvPicPr>
        <p:blipFill>
          <a:blip r:embed="rId17">
            <a:extLst/>
          </a:blip>
          <a:srcRect l="9611" t="26878" r="20386" b="48995"/>
          <a:stretch>
            <a:fillRect/>
          </a:stretch>
        </p:blipFill>
        <p:spPr>
          <a:xfrm>
            <a:off x="17127855" y="9991444"/>
            <a:ext cx="6692364" cy="1611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4" name="تجميع"/>
          <p:cNvGrpSpPr/>
          <p:nvPr/>
        </p:nvGrpSpPr>
        <p:grpSpPr>
          <a:xfrm>
            <a:off x="17849161" y="608400"/>
            <a:ext cx="5720947" cy="1456267"/>
            <a:chOff x="0" y="0"/>
            <a:chExt cx="5720945" cy="1456265"/>
          </a:xfrm>
        </p:grpSpPr>
        <p:grpSp>
          <p:nvGrpSpPr>
            <p:cNvPr id="1540" name="تجميع"/>
            <p:cNvGrpSpPr/>
            <p:nvPr/>
          </p:nvGrpSpPr>
          <p:grpSpPr>
            <a:xfrm>
              <a:off x="0" y="66124"/>
              <a:ext cx="3270540" cy="1324017"/>
              <a:chOff x="0" y="0"/>
              <a:chExt cx="3270539" cy="1324016"/>
            </a:xfrm>
          </p:grpSpPr>
          <p:sp>
            <p:nvSpPr>
              <p:cNvPr id="1537" name="التمارين"/>
              <p:cNvSpPr txBox="1"/>
              <p:nvPr/>
            </p:nvSpPr>
            <p:spPr>
              <a:xfrm>
                <a:off x="0" y="0"/>
                <a:ext cx="3128527" cy="13240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70431" rtl="0">
                  <a:defRPr sz="53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8" name="Google Shape;1051;p35"/>
              <p:cNvSpPr/>
              <p:nvPr/>
            </p:nvSpPr>
            <p:spPr>
              <a:xfrm>
                <a:off x="145579" y="1136998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9" name="Google Shape;1052;p35"/>
              <p:cNvSpPr/>
              <p:nvPr/>
            </p:nvSpPr>
            <p:spPr>
              <a:xfrm>
                <a:off x="145579" y="0"/>
                <a:ext cx="3124961" cy="60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3" name="Google Shape;2128;p45"/>
            <p:cNvGrpSpPr/>
            <p:nvPr/>
          </p:nvGrpSpPr>
          <p:grpSpPr>
            <a:xfrm>
              <a:off x="2961295" y="-1"/>
              <a:ext cx="2759651" cy="1456267"/>
              <a:chOff x="0" y="0"/>
              <a:chExt cx="2759650" cy="1456265"/>
            </a:xfrm>
          </p:grpSpPr>
          <p:grpSp>
            <p:nvGrpSpPr>
              <p:cNvPr id="1638" name="Google Shape;2129;p45"/>
              <p:cNvGrpSpPr/>
              <p:nvPr/>
            </p:nvGrpSpPr>
            <p:grpSpPr>
              <a:xfrm>
                <a:off x="0" y="-1"/>
                <a:ext cx="2759651" cy="1456267"/>
                <a:chOff x="0" y="0"/>
                <a:chExt cx="2759650" cy="1456265"/>
              </a:xfrm>
            </p:grpSpPr>
            <p:sp>
              <p:nvSpPr>
                <p:cNvPr id="1541" name="Google Shape;2130;p45"/>
                <p:cNvSpPr/>
                <p:nvPr/>
              </p:nvSpPr>
              <p:spPr>
                <a:xfrm>
                  <a:off x="1124966" y="723655"/>
                  <a:ext cx="350441" cy="732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1;p45"/>
                <p:cNvSpPr/>
                <p:nvPr/>
              </p:nvSpPr>
              <p:spPr>
                <a:xfrm>
                  <a:off x="110278" y="342181"/>
                  <a:ext cx="869480" cy="1098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2;p45"/>
                <p:cNvSpPr/>
                <p:nvPr/>
              </p:nvSpPr>
              <p:spPr>
                <a:xfrm>
                  <a:off x="1356366" y="576171"/>
                  <a:ext cx="1256718" cy="8649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3;p45"/>
                <p:cNvSpPr/>
                <p:nvPr/>
              </p:nvSpPr>
              <p:spPr>
                <a:xfrm>
                  <a:off x="672112" y="1199692"/>
                  <a:ext cx="161658" cy="161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4;p45"/>
                <p:cNvSpPr/>
                <p:nvPr/>
              </p:nvSpPr>
              <p:spPr>
                <a:xfrm>
                  <a:off x="113382" y="275292"/>
                  <a:ext cx="175160" cy="195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5;p45"/>
                <p:cNvSpPr/>
                <p:nvPr/>
              </p:nvSpPr>
              <p:spPr>
                <a:xfrm>
                  <a:off x="868456" y="705149"/>
                  <a:ext cx="282868" cy="19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36;p45"/>
                <p:cNvSpPr/>
                <p:nvPr/>
              </p:nvSpPr>
              <p:spPr>
                <a:xfrm>
                  <a:off x="1177868" y="1040202"/>
                  <a:ext cx="122838" cy="109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37;p45"/>
                <p:cNvSpPr/>
                <p:nvPr/>
              </p:nvSpPr>
              <p:spPr>
                <a:xfrm>
                  <a:off x="654336" y="8094"/>
                  <a:ext cx="677065" cy="389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38;p45"/>
                <p:cNvSpPr/>
                <p:nvPr/>
              </p:nvSpPr>
              <p:spPr>
                <a:xfrm>
                  <a:off x="634221" y="384034"/>
                  <a:ext cx="94743" cy="940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39;p45"/>
                <p:cNvSpPr/>
                <p:nvPr/>
              </p:nvSpPr>
              <p:spPr>
                <a:xfrm>
                  <a:off x="718638" y="464861"/>
                  <a:ext cx="532273" cy="21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0;p45"/>
                <p:cNvSpPr/>
                <p:nvPr/>
              </p:nvSpPr>
              <p:spPr>
                <a:xfrm>
                  <a:off x="1235857" y="388457"/>
                  <a:ext cx="96975" cy="106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1;p45"/>
                <p:cNvSpPr/>
                <p:nvPr/>
              </p:nvSpPr>
              <p:spPr>
                <a:xfrm>
                  <a:off x="1251054" y="417676"/>
                  <a:ext cx="44129" cy="47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2;p45"/>
                <p:cNvSpPr/>
                <p:nvPr/>
              </p:nvSpPr>
              <p:spPr>
                <a:xfrm>
                  <a:off x="674684" y="408722"/>
                  <a:ext cx="41003" cy="39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3;p45"/>
                <p:cNvSpPr/>
                <p:nvPr/>
              </p:nvSpPr>
              <p:spPr>
                <a:xfrm>
                  <a:off x="714020" y="163991"/>
                  <a:ext cx="542920" cy="246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4;p45"/>
                <p:cNvSpPr/>
                <p:nvPr/>
              </p:nvSpPr>
              <p:spPr>
                <a:xfrm>
                  <a:off x="648048" y="0"/>
                  <a:ext cx="688729" cy="402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5;p45"/>
                <p:cNvSpPr/>
                <p:nvPr/>
              </p:nvSpPr>
              <p:spPr>
                <a:xfrm>
                  <a:off x="905140" y="632551"/>
                  <a:ext cx="218487" cy="226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46;p45"/>
                <p:cNvSpPr/>
                <p:nvPr/>
              </p:nvSpPr>
              <p:spPr>
                <a:xfrm>
                  <a:off x="858006" y="699266"/>
                  <a:ext cx="304201" cy="207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47;p45"/>
                <p:cNvSpPr/>
                <p:nvPr/>
              </p:nvSpPr>
              <p:spPr>
                <a:xfrm>
                  <a:off x="861420" y="769285"/>
                  <a:ext cx="53419" cy="2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48;p45"/>
                <p:cNvSpPr/>
                <p:nvPr/>
              </p:nvSpPr>
              <p:spPr>
                <a:xfrm>
                  <a:off x="892388" y="805941"/>
                  <a:ext cx="40975" cy="39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49;p45"/>
                <p:cNvSpPr/>
                <p:nvPr/>
              </p:nvSpPr>
              <p:spPr>
                <a:xfrm>
                  <a:off x="945286" y="840752"/>
                  <a:ext cx="28978" cy="48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0;p45"/>
                <p:cNvSpPr/>
                <p:nvPr/>
              </p:nvSpPr>
              <p:spPr>
                <a:xfrm>
                  <a:off x="1012082" y="844026"/>
                  <a:ext cx="22981" cy="576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1;p45"/>
                <p:cNvSpPr/>
                <p:nvPr/>
              </p:nvSpPr>
              <p:spPr>
                <a:xfrm>
                  <a:off x="1068157" y="804569"/>
                  <a:ext cx="35120" cy="33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2;p45"/>
                <p:cNvSpPr/>
                <p:nvPr/>
              </p:nvSpPr>
              <p:spPr>
                <a:xfrm>
                  <a:off x="1110955" y="745060"/>
                  <a:ext cx="39517" cy="22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3;p45"/>
                <p:cNvSpPr/>
                <p:nvPr/>
              </p:nvSpPr>
              <p:spPr>
                <a:xfrm>
                  <a:off x="929191" y="880229"/>
                  <a:ext cx="188330" cy="173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4;p45"/>
                <p:cNvSpPr/>
                <p:nvPr/>
              </p:nvSpPr>
              <p:spPr>
                <a:xfrm>
                  <a:off x="1000080" y="1026534"/>
                  <a:ext cx="73086" cy="60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5;p45"/>
                <p:cNvSpPr/>
                <p:nvPr/>
              </p:nvSpPr>
              <p:spPr>
                <a:xfrm>
                  <a:off x="835978" y="717493"/>
                  <a:ext cx="148968" cy="717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56;p45"/>
                <p:cNvSpPr/>
                <p:nvPr/>
              </p:nvSpPr>
              <p:spPr>
                <a:xfrm>
                  <a:off x="1115598" y="696195"/>
                  <a:ext cx="71153" cy="74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57;p45"/>
                <p:cNvSpPr/>
                <p:nvPr/>
              </p:nvSpPr>
              <p:spPr>
                <a:xfrm>
                  <a:off x="982402" y="1073757"/>
                  <a:ext cx="40450" cy="36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58;p45"/>
                <p:cNvSpPr/>
                <p:nvPr/>
              </p:nvSpPr>
              <p:spPr>
                <a:xfrm>
                  <a:off x="1059083" y="1073883"/>
                  <a:ext cx="30692" cy="361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59;p45"/>
                <p:cNvSpPr/>
                <p:nvPr/>
              </p:nvSpPr>
              <p:spPr>
                <a:xfrm>
                  <a:off x="102336" y="263769"/>
                  <a:ext cx="812337" cy="680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0;p45"/>
                <p:cNvSpPr/>
                <p:nvPr/>
              </p:nvSpPr>
              <p:spPr>
                <a:xfrm>
                  <a:off x="580177" y="933749"/>
                  <a:ext cx="82361" cy="483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1;p45"/>
                <p:cNvSpPr/>
                <p:nvPr/>
              </p:nvSpPr>
              <p:spPr>
                <a:xfrm>
                  <a:off x="127205" y="316092"/>
                  <a:ext cx="170291" cy="155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2;p45"/>
                <p:cNvSpPr/>
                <p:nvPr/>
              </p:nvSpPr>
              <p:spPr>
                <a:xfrm>
                  <a:off x="141880" y="343610"/>
                  <a:ext cx="170949" cy="151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3;p45"/>
                <p:cNvSpPr/>
                <p:nvPr/>
              </p:nvSpPr>
              <p:spPr>
                <a:xfrm>
                  <a:off x="0" y="139341"/>
                  <a:ext cx="208965" cy="22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4;p45"/>
                <p:cNvSpPr/>
                <p:nvPr/>
              </p:nvSpPr>
              <p:spPr>
                <a:xfrm>
                  <a:off x="669129" y="1172386"/>
                  <a:ext cx="171246" cy="46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5;p45"/>
                <p:cNvSpPr/>
                <p:nvPr/>
              </p:nvSpPr>
              <p:spPr>
                <a:xfrm>
                  <a:off x="664686" y="1204512"/>
                  <a:ext cx="177881" cy="160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66;p45"/>
                <p:cNvSpPr/>
                <p:nvPr/>
              </p:nvSpPr>
              <p:spPr>
                <a:xfrm>
                  <a:off x="1176126" y="1035276"/>
                  <a:ext cx="130213" cy="1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67;p45"/>
                <p:cNvSpPr/>
                <p:nvPr/>
              </p:nvSpPr>
              <p:spPr>
                <a:xfrm>
                  <a:off x="1123440" y="696233"/>
                  <a:ext cx="362208" cy="196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68;p45"/>
                <p:cNvSpPr/>
                <p:nvPr/>
              </p:nvSpPr>
              <p:spPr>
                <a:xfrm>
                  <a:off x="1310195" y="956603"/>
                  <a:ext cx="197405" cy="478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69;p45"/>
                <p:cNvSpPr/>
                <p:nvPr/>
              </p:nvSpPr>
              <p:spPr>
                <a:xfrm>
                  <a:off x="674276" y="1177186"/>
                  <a:ext cx="154993" cy="415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0;p45"/>
                <p:cNvSpPr/>
                <p:nvPr/>
              </p:nvSpPr>
              <p:spPr>
                <a:xfrm>
                  <a:off x="133457" y="328562"/>
                  <a:ext cx="170985" cy="162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1;p45"/>
                <p:cNvSpPr/>
                <p:nvPr/>
              </p:nvSpPr>
              <p:spPr>
                <a:xfrm>
                  <a:off x="2062825" y="1043969"/>
                  <a:ext cx="63418" cy="29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2;p45"/>
                <p:cNvSpPr/>
                <p:nvPr/>
              </p:nvSpPr>
              <p:spPr>
                <a:xfrm>
                  <a:off x="1637272" y="806028"/>
                  <a:ext cx="264902" cy="116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3;p45"/>
                <p:cNvSpPr/>
                <p:nvPr/>
              </p:nvSpPr>
              <p:spPr>
                <a:xfrm>
                  <a:off x="2513525" y="486062"/>
                  <a:ext cx="141121" cy="157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4;p45"/>
                <p:cNvSpPr/>
                <p:nvPr/>
              </p:nvSpPr>
              <p:spPr>
                <a:xfrm>
                  <a:off x="1515932" y="736927"/>
                  <a:ext cx="181290" cy="1256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5;p45"/>
                <p:cNvSpPr/>
                <p:nvPr/>
              </p:nvSpPr>
              <p:spPr>
                <a:xfrm>
                  <a:off x="1843890" y="735816"/>
                  <a:ext cx="181999" cy="98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76;p45"/>
                <p:cNvSpPr/>
                <p:nvPr/>
              </p:nvSpPr>
              <p:spPr>
                <a:xfrm>
                  <a:off x="1430489" y="1042249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77;p45"/>
                <p:cNvSpPr/>
                <p:nvPr/>
              </p:nvSpPr>
              <p:spPr>
                <a:xfrm>
                  <a:off x="1625824" y="956883"/>
                  <a:ext cx="23820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78;p45"/>
                <p:cNvSpPr/>
                <p:nvPr/>
              </p:nvSpPr>
              <p:spPr>
                <a:xfrm>
                  <a:off x="1642240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79;p45"/>
                <p:cNvSpPr/>
                <p:nvPr/>
              </p:nvSpPr>
              <p:spPr>
                <a:xfrm>
                  <a:off x="1678350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0;p45"/>
                <p:cNvSpPr/>
                <p:nvPr/>
              </p:nvSpPr>
              <p:spPr>
                <a:xfrm>
                  <a:off x="1888463" y="1324583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1;p45"/>
                <p:cNvSpPr/>
                <p:nvPr/>
              </p:nvSpPr>
              <p:spPr>
                <a:xfrm>
                  <a:off x="1965605" y="122938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2;p45"/>
                <p:cNvSpPr/>
                <p:nvPr/>
              </p:nvSpPr>
              <p:spPr>
                <a:xfrm>
                  <a:off x="1867126" y="1101353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3;p45"/>
                <p:cNvSpPr/>
                <p:nvPr/>
              </p:nvSpPr>
              <p:spPr>
                <a:xfrm>
                  <a:off x="2005019" y="958544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4;p45"/>
                <p:cNvSpPr/>
                <p:nvPr/>
              </p:nvSpPr>
              <p:spPr>
                <a:xfrm>
                  <a:off x="2128123" y="868242"/>
                  <a:ext cx="23821" cy="2463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5;p45"/>
                <p:cNvSpPr/>
                <p:nvPr/>
              </p:nvSpPr>
              <p:spPr>
                <a:xfrm>
                  <a:off x="2247956" y="889588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86;p45"/>
                <p:cNvSpPr/>
                <p:nvPr/>
              </p:nvSpPr>
              <p:spPr>
                <a:xfrm>
                  <a:off x="2341523" y="792727"/>
                  <a:ext cx="23820" cy="2463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87;p45"/>
                <p:cNvSpPr/>
                <p:nvPr/>
              </p:nvSpPr>
              <p:spPr>
                <a:xfrm>
                  <a:off x="2453141" y="769768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88;p45"/>
                <p:cNvSpPr/>
                <p:nvPr/>
              </p:nvSpPr>
              <p:spPr>
                <a:xfrm>
                  <a:off x="1434475" y="362677"/>
                  <a:ext cx="83142" cy="9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89;p45"/>
                <p:cNvSpPr/>
                <p:nvPr/>
              </p:nvSpPr>
              <p:spPr>
                <a:xfrm>
                  <a:off x="1458168" y="386207"/>
                  <a:ext cx="46853" cy="39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0;p45"/>
                <p:cNvSpPr/>
                <p:nvPr/>
              </p:nvSpPr>
              <p:spPr>
                <a:xfrm>
                  <a:off x="1994731" y="357423"/>
                  <a:ext cx="83139" cy="87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1;p45"/>
                <p:cNvSpPr/>
                <p:nvPr/>
              </p:nvSpPr>
              <p:spPr>
                <a:xfrm>
                  <a:off x="2005549" y="379552"/>
                  <a:ext cx="39400" cy="41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2;p45"/>
                <p:cNvSpPr/>
                <p:nvPr/>
              </p:nvSpPr>
              <p:spPr>
                <a:xfrm>
                  <a:off x="1504852" y="425674"/>
                  <a:ext cx="499353" cy="23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3;p45"/>
                <p:cNvSpPr/>
                <p:nvPr/>
              </p:nvSpPr>
              <p:spPr>
                <a:xfrm>
                  <a:off x="1677830" y="641582"/>
                  <a:ext cx="191563" cy="206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4;p45"/>
                <p:cNvSpPr/>
                <p:nvPr/>
              </p:nvSpPr>
              <p:spPr>
                <a:xfrm>
                  <a:off x="1503588" y="234009"/>
                  <a:ext cx="502025" cy="154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5;p45"/>
                <p:cNvSpPr/>
                <p:nvPr/>
              </p:nvSpPr>
              <p:spPr>
                <a:xfrm>
                  <a:off x="1619966" y="790496"/>
                  <a:ext cx="287848" cy="13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96;p45"/>
                <p:cNvSpPr/>
                <p:nvPr/>
              </p:nvSpPr>
              <p:spPr>
                <a:xfrm>
                  <a:off x="1325910" y="790612"/>
                  <a:ext cx="361719" cy="207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197;p45"/>
                <p:cNvSpPr/>
                <p:nvPr/>
              </p:nvSpPr>
              <p:spPr>
                <a:xfrm>
                  <a:off x="1756021" y="880499"/>
                  <a:ext cx="13842" cy="54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198;p45"/>
                <p:cNvSpPr/>
                <p:nvPr/>
              </p:nvSpPr>
              <p:spPr>
                <a:xfrm>
                  <a:off x="1786318" y="1245601"/>
                  <a:ext cx="36805" cy="72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199;p45"/>
                <p:cNvSpPr/>
                <p:nvPr/>
              </p:nvSpPr>
              <p:spPr>
                <a:xfrm>
                  <a:off x="1786318" y="1107178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0;p45"/>
                <p:cNvSpPr/>
                <p:nvPr/>
              </p:nvSpPr>
              <p:spPr>
                <a:xfrm>
                  <a:off x="1786318" y="980924"/>
                  <a:ext cx="36806" cy="72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1;p45"/>
                <p:cNvSpPr/>
                <p:nvPr/>
              </p:nvSpPr>
              <p:spPr>
                <a:xfrm>
                  <a:off x="1443291" y="828620"/>
                  <a:ext cx="152908" cy="4864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2;p45"/>
                <p:cNvSpPr/>
                <p:nvPr/>
              </p:nvSpPr>
              <p:spPr>
                <a:xfrm>
                  <a:off x="1856646" y="469632"/>
                  <a:ext cx="806238" cy="564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3;p45"/>
                <p:cNvSpPr/>
                <p:nvPr/>
              </p:nvSpPr>
              <p:spPr>
                <a:xfrm>
                  <a:off x="2062876" y="1011321"/>
                  <a:ext cx="21722" cy="3887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4;p45"/>
                <p:cNvSpPr/>
                <p:nvPr/>
              </p:nvSpPr>
              <p:spPr>
                <a:xfrm>
                  <a:off x="1915876" y="825587"/>
                  <a:ext cx="156150" cy="416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5;p45"/>
                <p:cNvSpPr/>
                <p:nvPr/>
              </p:nvSpPr>
              <p:spPr>
                <a:xfrm>
                  <a:off x="1511125" y="731334"/>
                  <a:ext cx="190058" cy="139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06;p45"/>
                <p:cNvSpPr/>
                <p:nvPr/>
              </p:nvSpPr>
              <p:spPr>
                <a:xfrm>
                  <a:off x="1836874" y="728157"/>
                  <a:ext cx="197710" cy="110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07;p45"/>
                <p:cNvSpPr/>
                <p:nvPr/>
              </p:nvSpPr>
              <p:spPr>
                <a:xfrm>
                  <a:off x="1622180" y="662842"/>
                  <a:ext cx="80656" cy="77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08;p45"/>
                <p:cNvSpPr/>
                <p:nvPr/>
              </p:nvSpPr>
              <p:spPr>
                <a:xfrm>
                  <a:off x="1821574" y="661248"/>
                  <a:ext cx="76093" cy="78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09;p45"/>
                <p:cNvSpPr/>
                <p:nvPr/>
              </p:nvSpPr>
              <p:spPr>
                <a:xfrm>
                  <a:off x="1658804" y="691655"/>
                  <a:ext cx="46949" cy="51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0;p45"/>
                <p:cNvSpPr/>
                <p:nvPr/>
              </p:nvSpPr>
              <p:spPr>
                <a:xfrm>
                  <a:off x="1829253" y="696224"/>
                  <a:ext cx="37832" cy="39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1;p45"/>
                <p:cNvSpPr/>
                <p:nvPr/>
              </p:nvSpPr>
              <p:spPr>
                <a:xfrm>
                  <a:off x="1323292" y="99642"/>
                  <a:ext cx="843862" cy="70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2;p45"/>
                <p:cNvSpPr/>
                <p:nvPr/>
              </p:nvSpPr>
              <p:spPr>
                <a:xfrm>
                  <a:off x="2504481" y="539477"/>
                  <a:ext cx="127747" cy="108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3;p45"/>
                <p:cNvSpPr/>
                <p:nvPr/>
              </p:nvSpPr>
              <p:spPr>
                <a:xfrm>
                  <a:off x="2567892" y="334657"/>
                  <a:ext cx="191759" cy="243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4;p45"/>
                <p:cNvSpPr/>
                <p:nvPr/>
              </p:nvSpPr>
              <p:spPr>
                <a:xfrm>
                  <a:off x="2484565" y="560920"/>
                  <a:ext cx="134032" cy="10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5;p45"/>
                <p:cNvSpPr/>
                <p:nvPr/>
              </p:nvSpPr>
              <p:spPr>
                <a:xfrm>
                  <a:off x="2070869" y="1011408"/>
                  <a:ext cx="56587" cy="335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16;p45"/>
                <p:cNvSpPr/>
                <p:nvPr/>
              </p:nvSpPr>
              <p:spPr>
                <a:xfrm>
                  <a:off x="1628907" y="667478"/>
                  <a:ext cx="76690" cy="728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17;p45"/>
                <p:cNvSpPr/>
                <p:nvPr/>
              </p:nvSpPr>
              <p:spPr>
                <a:xfrm>
                  <a:off x="1825271" y="668560"/>
                  <a:ext cx="66198" cy="66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18;p45"/>
                <p:cNvSpPr/>
                <p:nvPr/>
              </p:nvSpPr>
              <p:spPr>
                <a:xfrm>
                  <a:off x="2490300" y="547494"/>
                  <a:ext cx="139473" cy="116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19;p45"/>
                <p:cNvSpPr/>
                <p:nvPr/>
              </p:nvSpPr>
              <p:spPr>
                <a:xfrm>
                  <a:off x="1368692" y="570096"/>
                  <a:ext cx="66863" cy="141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0;p45"/>
                <p:cNvSpPr/>
                <p:nvPr/>
              </p:nvSpPr>
              <p:spPr>
                <a:xfrm>
                  <a:off x="1426585" y="620265"/>
                  <a:ext cx="53444" cy="122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21;p45"/>
                <p:cNvSpPr/>
                <p:nvPr/>
              </p:nvSpPr>
              <p:spPr>
                <a:xfrm>
                  <a:off x="1481705" y="621463"/>
                  <a:ext cx="58842" cy="150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22;p45"/>
                <p:cNvSpPr/>
                <p:nvPr/>
              </p:nvSpPr>
              <p:spPr>
                <a:xfrm>
                  <a:off x="1928548" y="629557"/>
                  <a:ext cx="34248" cy="119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23;p45"/>
                <p:cNvSpPr/>
                <p:nvPr/>
              </p:nvSpPr>
              <p:spPr>
                <a:xfrm>
                  <a:off x="2015350" y="635169"/>
                  <a:ext cx="71716" cy="15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24;p45"/>
                <p:cNvSpPr/>
                <p:nvPr/>
              </p:nvSpPr>
              <p:spPr>
                <a:xfrm>
                  <a:off x="2089303" y="660495"/>
                  <a:ext cx="54744" cy="89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25;p45"/>
                <p:cNvSpPr/>
                <p:nvPr/>
              </p:nvSpPr>
              <p:spPr>
                <a:xfrm>
                  <a:off x="1561799" y="1263857"/>
                  <a:ext cx="23820" cy="2461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26;p45"/>
                <p:cNvSpPr/>
                <p:nvPr/>
              </p:nvSpPr>
              <p:spPr>
                <a:xfrm>
                  <a:off x="2487614" y="651570"/>
                  <a:ext cx="23820" cy="2462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4" name="Google Shape;2227;p45"/>
              <p:cNvGrpSpPr/>
              <p:nvPr/>
            </p:nvGrpSpPr>
            <p:grpSpPr>
              <a:xfrm>
                <a:off x="805764" y="300686"/>
                <a:ext cx="369839" cy="212916"/>
                <a:chOff x="0" y="0"/>
                <a:chExt cx="369838" cy="212914"/>
              </a:xfrm>
            </p:grpSpPr>
            <p:sp>
              <p:nvSpPr>
                <p:cNvPr id="1639" name="Google Shape;2228;p45"/>
                <p:cNvSpPr/>
                <p:nvPr/>
              </p:nvSpPr>
              <p:spPr>
                <a:xfrm>
                  <a:off x="302318" y="136498"/>
                  <a:ext cx="67521" cy="76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29;p45"/>
                <p:cNvSpPr/>
                <p:nvPr/>
              </p:nvSpPr>
              <p:spPr>
                <a:xfrm>
                  <a:off x="263804" y="0"/>
                  <a:ext cx="58744" cy="81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230;p45"/>
                <p:cNvSpPr/>
                <p:nvPr/>
              </p:nvSpPr>
              <p:spPr>
                <a:xfrm>
                  <a:off x="145696" y="94123"/>
                  <a:ext cx="49871" cy="612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2" name="Google Shape;2231;p45"/>
                <p:cNvSpPr/>
                <p:nvPr/>
              </p:nvSpPr>
              <p:spPr>
                <a:xfrm>
                  <a:off x="65161" y="22200"/>
                  <a:ext cx="50063" cy="707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3" name="Google Shape;2232;p45"/>
                <p:cNvSpPr/>
                <p:nvPr/>
              </p:nvSpPr>
              <p:spPr>
                <a:xfrm>
                  <a:off x="0" y="132448"/>
                  <a:ext cx="77133" cy="80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5" name="Google Shape;2233;p45"/>
              <p:cNvSpPr/>
              <p:nvPr/>
            </p:nvSpPr>
            <p:spPr>
              <a:xfrm rot="1091532">
                <a:off x="929986" y="498086"/>
                <a:ext cx="122905" cy="8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1" name="Google Shape;2234;p45"/>
              <p:cNvGrpSpPr/>
              <p:nvPr/>
            </p:nvGrpSpPr>
            <p:grpSpPr>
              <a:xfrm>
                <a:off x="1593845" y="350252"/>
                <a:ext cx="299194" cy="172240"/>
                <a:chOff x="0" y="0"/>
                <a:chExt cx="299192" cy="172239"/>
              </a:xfrm>
            </p:grpSpPr>
            <p:sp>
              <p:nvSpPr>
                <p:cNvPr id="1646" name="Google Shape;2235;p45"/>
                <p:cNvSpPr/>
                <p:nvPr/>
              </p:nvSpPr>
              <p:spPr>
                <a:xfrm>
                  <a:off x="244570" y="110422"/>
                  <a:ext cx="54623" cy="61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236;p45"/>
                <p:cNvSpPr/>
                <p:nvPr/>
              </p:nvSpPr>
              <p:spPr>
                <a:xfrm>
                  <a:off x="213413" y="0"/>
                  <a:ext cx="47523" cy="66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8" name="Google Shape;2237;p45"/>
                <p:cNvSpPr/>
                <p:nvPr/>
              </p:nvSpPr>
              <p:spPr>
                <a:xfrm>
                  <a:off x="117865" y="76142"/>
                  <a:ext cx="40346" cy="49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9" name="Google Shape;2238;p45"/>
                <p:cNvSpPr/>
                <p:nvPr/>
              </p:nvSpPr>
              <p:spPr>
                <a:xfrm>
                  <a:off x="52714" y="17959"/>
                  <a:ext cx="40501" cy="57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0" name="Google Shape;2239;p45"/>
                <p:cNvSpPr/>
                <p:nvPr/>
              </p:nvSpPr>
              <p:spPr>
                <a:xfrm>
                  <a:off x="0" y="107145"/>
                  <a:ext cx="62399" cy="64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52" name="Google Shape;2240;p45"/>
              <p:cNvSpPr/>
              <p:nvPr/>
            </p:nvSpPr>
            <p:spPr>
              <a:xfrm>
                <a:off x="1696273" y="510959"/>
                <a:ext cx="92385" cy="54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62" name="تجميع"/>
          <p:cNvGrpSpPr/>
          <p:nvPr/>
        </p:nvGrpSpPr>
        <p:grpSpPr>
          <a:xfrm>
            <a:off x="18918358" y="1719953"/>
            <a:ext cx="4651750" cy="1537694"/>
            <a:chOff x="0" y="0"/>
            <a:chExt cx="4651749" cy="1537692"/>
          </a:xfrm>
        </p:grpSpPr>
        <p:grpSp>
          <p:nvGrpSpPr>
            <p:cNvPr id="165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65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6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166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66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66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4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668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66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7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1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669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0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4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672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3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7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675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6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80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678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679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85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68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68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682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68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686" name="IMG_3760.png" descr="IMG_3760.png"/>
          <p:cNvPicPr>
            <a:picLocks noChangeAspect="1"/>
          </p:cNvPicPr>
          <p:nvPr/>
        </p:nvPicPr>
        <p:blipFill>
          <a:blip r:embed="rId16">
            <a:extLst/>
          </a:blip>
          <a:srcRect l="4171" t="13166" r="56950" b="39593"/>
          <a:stretch>
            <a:fillRect/>
          </a:stretch>
        </p:blipFill>
        <p:spPr>
          <a:xfrm>
            <a:off x="5582339" y="1462045"/>
            <a:ext cx="12266704" cy="10410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7" name="IMG_3761.png" descr="IMG_3761.png"/>
          <p:cNvPicPr>
            <a:picLocks noChangeAspect="1"/>
          </p:cNvPicPr>
          <p:nvPr/>
        </p:nvPicPr>
        <p:blipFill>
          <a:blip r:embed="rId17">
            <a:extLst/>
          </a:blip>
          <a:srcRect l="9309" t="50000" r="20688" b="25873"/>
          <a:stretch>
            <a:fillRect/>
          </a:stretch>
        </p:blipFill>
        <p:spPr>
          <a:xfrm>
            <a:off x="17428399" y="10036304"/>
            <a:ext cx="6319689" cy="152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