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2" r:id="rId6"/>
    <p:sldId id="264" r:id="rId7"/>
    <p:sldId id="265" r:id="rId8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1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6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D643A0-0C4A-4138-920B-6552A10346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2C7B8E93-D205-4624-ABEF-3429C08B1E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1098F98-8AF1-4A11-8275-B3F0B3710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84DF0D-8A58-476A-8F37-99A00A6B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EEFBC8D-FC44-4DA6-BB90-561D0A5F6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8436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383287F-F0B1-4655-8BE0-CFF33EB17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EB0AB8F6-026E-43F5-9DCB-1C7CDEF17F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91F1E59-48D4-47F1-99FB-F614A0BF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4A0B382-5A52-44E6-AC82-BEF3C0C8F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0ADDF07-1AD2-486D-94E8-B8D231013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8729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0AA6EAD4-FCFB-46BD-B8BE-536B667D2C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362DF128-C23F-4DBB-A72E-DFC2C18D5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09F8262-B7AD-4207-A538-3B46F0125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049E080-3A73-45B2-95C8-605CAB78E9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8EEA8F-B7BA-415E-A02E-F68741B80B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7994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97102A1-8B2C-48CE-ACEA-04F004D36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0EDC1F7-4F98-4A55-B21A-D3A09EC56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BF59BC5-8F6F-4742-945B-A2234D526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9C88272-767C-4A59-8F8C-B22C9BF9F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C18AEB-98DE-4843-8043-C3E2E37D4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5056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C1F1D9-46B3-4E61-A183-715FDBA35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6F114F5-8DC3-496F-BEBD-5D7F511B4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215459E-3DB8-416D-8564-22641F25B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3B046161-FAE0-47BE-85EF-32D2AD8B7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EC3AA4-130F-4499-8C70-F53AD3923C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11536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E3A30F2-1869-4BB4-A16F-58922F79F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5E937664-56BC-4EE3-BB19-B145E7E68F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2BB9B119-B299-423A-9AEE-946F25A749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FF6F012-6B02-495C-9D44-27B79A9B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8CBF4BD0-DF34-4935-BAD4-22ECD1C7E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7ECF1D1F-88BE-41F8-BF02-3F9C64280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6085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C31CB9-419F-4D60-BE4C-F20983D03B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65BCF6C-FF6F-4052-83D7-66B9E4390B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4783DA7-7C48-4771-BE5D-FC45D0A7E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5B3D65E1-A8F7-490D-AE7A-30092E3003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96659743-2644-4F27-9E46-47796A101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6052D63-A268-4A63-938C-C815C9FE9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5C2ACEB-E2E9-4C0B-AC64-015B5A99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58A1D5FC-C738-4F80-A6EA-FFFED80AF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2495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D89D75D-82D9-4ED2-898D-5EE5C28E3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6C146381-83F3-4A0E-A6D0-9AF0F5AE5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F0247CF-E7B2-4A19-A4C2-479A129D3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745B3955-0C71-4B2E-B5E8-214EDB3D4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3074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ACC7142-A493-4ECA-ACA7-5AB935044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AE6EF47F-589E-4D03-A71C-9A2CCFDA5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44BFF0FB-0423-4A61-A613-EB708BEB4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93016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ABAF66E-9AA5-4C23-8880-7FF0B5534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CF5E3D4-1531-4ED5-88AF-1F8ED3A5E8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FA91C292-737E-49BE-84B9-4A7873A04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A095E48-4730-4416-95FA-55502B4E7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CAEF39B-3F26-46C7-B5ED-48BBD2D47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D2C2FD8-71CF-4A9B-98E6-DDE3E90FC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12928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B738FCB-7C77-47AA-A763-99249BA93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193F6AF8-A760-48E1-A532-D9964F2276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D66F2A14-4A12-4C36-B6B0-F09FB49A3C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899EB5A-1053-4144-AE29-3DC1E197B3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D0EF76E-761A-4628-A799-922BE763D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EB7403FA-87EA-44B3-B454-1A293FCDC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26093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BCCB195F-C67D-4CBD-A6FB-9A7E0AE0D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3F4FB278-4571-4F29-9489-BDDB04951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3D440689-F621-4DAA-AFDC-DA65D664AE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2A5C-5000-4B43-8F6E-9ECCEDE71467}" type="datetimeFigureOut">
              <a:rPr lang="ar-SA" smtClean="0"/>
              <a:t>12/08/43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72E0E11-6B86-45C7-BA2B-435639E514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0852B54F-B51F-429E-9C24-99C5E72D96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77A13-B734-4B53-916D-A9EA0D6C470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3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47" y="1479072"/>
            <a:ext cx="1857374" cy="194992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658349" y="5383306"/>
            <a:ext cx="185737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8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8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8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endParaRPr lang="en-US" sz="280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17" name="Google Shape;104;p15">
            <a:extLst>
              <a:ext uri="{FF2B5EF4-FFF2-40B4-BE49-F238E27FC236}">
                <a16:creationId xmlns:a16="http://schemas.microsoft.com/office/drawing/2014/main" id="{F45B13AA-3B3A-4661-ACD0-FFB74AF6E563}"/>
              </a:ext>
            </a:extLst>
          </p:cNvPr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955943" y="2741485"/>
            <a:ext cx="1123418" cy="929003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مربع نص 17">
            <a:extLst>
              <a:ext uri="{FF2B5EF4-FFF2-40B4-BE49-F238E27FC236}">
                <a16:creationId xmlns:a16="http://schemas.microsoft.com/office/drawing/2014/main" id="{16745F15-3C76-4CEB-92E4-AF4DAB9FA374}"/>
              </a:ext>
            </a:extLst>
          </p:cNvPr>
          <p:cNvSpPr txBox="1"/>
          <p:nvPr/>
        </p:nvSpPr>
        <p:spPr>
          <a:xfrm>
            <a:off x="5082716" y="2218573"/>
            <a:ext cx="4873227" cy="15388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4000" b="1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9 - 1</a:t>
            </a:r>
          </a:p>
          <a:p>
            <a:pPr algn="ctr"/>
            <a:r>
              <a:rPr lang="ar-SA" sz="5400" b="1" cap="none" spc="0" dirty="0">
                <a:ln w="0"/>
                <a:solidFill>
                  <a:srgbClr val="C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khbar MT" pitchFamily="2" charset="-78"/>
              </a:rPr>
              <a:t>المـئـات</a:t>
            </a:r>
            <a:endParaRPr lang="ar-SA" sz="4800" b="1" cap="none" spc="0" dirty="0">
              <a:ln w="0"/>
              <a:solidFill>
                <a:srgbClr val="C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khbar M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0743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14" name="مربع نص 13">
            <a:extLst>
              <a:ext uri="{FF2B5EF4-FFF2-40B4-BE49-F238E27FC236}">
                <a16:creationId xmlns:a16="http://schemas.microsoft.com/office/drawing/2014/main" id="{CD8D6248-16DC-41C1-8313-729BE06CE479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2" name="وسيلة الشرح: سهم لليسار 1">
            <a:extLst>
              <a:ext uri="{FF2B5EF4-FFF2-40B4-BE49-F238E27FC236}">
                <a16:creationId xmlns:a16="http://schemas.microsoft.com/office/drawing/2014/main" id="{A94751A9-FD59-4CF6-B6CD-F351AE165F1C}"/>
              </a:ext>
            </a:extLst>
          </p:cNvPr>
          <p:cNvSpPr/>
          <p:nvPr/>
        </p:nvSpPr>
        <p:spPr>
          <a:xfrm>
            <a:off x="9515475" y="2250281"/>
            <a:ext cx="2321137" cy="2636044"/>
          </a:xfrm>
          <a:prstGeom prst="leftArrowCallou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u="sng" dirty="0">
                <a:solidFill>
                  <a:schemeClr val="accent6">
                    <a:lumMod val="75000"/>
                  </a:schemeClr>
                </a:solidFill>
              </a:rPr>
              <a:t>فكرة الدرس</a:t>
            </a:r>
          </a:p>
          <a:p>
            <a:pPr algn="ctr"/>
            <a:endParaRPr lang="ar-SA" dirty="0"/>
          </a:p>
          <a:p>
            <a:pPr algn="ctr"/>
            <a:r>
              <a:rPr lang="ar-SA" dirty="0"/>
              <a:t>أكتب الأعداد في صورة مئات وعشرات وآحاد ،</a:t>
            </a:r>
          </a:p>
          <a:p>
            <a:pPr algn="ctr"/>
            <a:r>
              <a:rPr lang="ar-SA" dirty="0"/>
              <a:t>وأمثلها</a:t>
            </a:r>
          </a:p>
          <a:p>
            <a:pPr algn="ctr"/>
            <a:endParaRPr lang="ar-SA" dirty="0"/>
          </a:p>
          <a:p>
            <a:pPr algn="ctr"/>
            <a:r>
              <a:rPr lang="ar-SA" dirty="0">
                <a:solidFill>
                  <a:schemeClr val="accent6">
                    <a:lumMod val="75000"/>
                  </a:schemeClr>
                </a:solidFill>
              </a:rPr>
              <a:t>المفردات</a:t>
            </a:r>
          </a:p>
          <a:p>
            <a:pPr algn="ctr"/>
            <a:r>
              <a:rPr lang="ar-SA" dirty="0"/>
              <a:t>المـئات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id="{37E2CB62-5108-4247-8D7B-79DCF3AAB7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910953"/>
            <a:ext cx="6248400" cy="3314699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062970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8EC1C8A-4074-4E80-9326-9CCE7174D7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5569" y="1527221"/>
            <a:ext cx="1831180" cy="690563"/>
          </a:xfrm>
          <a:prstGeom prst="rect">
            <a:avLst/>
          </a:prstGeom>
        </p:spPr>
      </p:pic>
      <p:pic>
        <p:nvPicPr>
          <p:cNvPr id="4" name="صورة 3">
            <a:extLst>
              <a:ext uri="{FF2B5EF4-FFF2-40B4-BE49-F238E27FC236}">
                <a16:creationId xmlns:a16="http://schemas.microsoft.com/office/drawing/2014/main" id="{64E24BF4-E97D-4C11-873C-C92B02C071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93269" y="1712118"/>
            <a:ext cx="6972300" cy="561975"/>
          </a:xfrm>
          <a:prstGeom prst="rect">
            <a:avLst/>
          </a:prstGeom>
        </p:spPr>
      </p:pic>
      <p:pic>
        <p:nvPicPr>
          <p:cNvPr id="8" name="صورة 7">
            <a:extLst>
              <a:ext uri="{FF2B5EF4-FFF2-40B4-BE49-F238E27FC236}">
                <a16:creationId xmlns:a16="http://schemas.microsoft.com/office/drawing/2014/main" id="{7976CC09-E8A1-4BB4-A97A-BB5E60D1740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7720" y="2581275"/>
            <a:ext cx="7060406" cy="295275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28C55243-574E-424A-B99E-56D6EF71DBA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94978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5" name="صورة 4">
            <a:extLst>
              <a:ext uri="{FF2B5EF4-FFF2-40B4-BE49-F238E27FC236}">
                <a16:creationId xmlns:a16="http://schemas.microsoft.com/office/drawing/2014/main" id="{547B84F6-68D2-4DD6-9DB1-60A3BA5537C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2014" y="1759744"/>
            <a:ext cx="7088980" cy="2609850"/>
          </a:xfrm>
          <a:prstGeom prst="rect">
            <a:avLst/>
          </a:prstGeom>
        </p:spPr>
      </p:pic>
      <p:sp>
        <p:nvSpPr>
          <p:cNvPr id="9" name="مربع نص 8">
            <a:extLst>
              <a:ext uri="{FF2B5EF4-FFF2-40B4-BE49-F238E27FC236}">
                <a16:creationId xmlns:a16="http://schemas.microsoft.com/office/drawing/2014/main" id="{D1A32621-B2A4-4479-9FFC-14515F81DA4F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704309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pic>
        <p:nvPicPr>
          <p:cNvPr id="3" name="صورة 2">
            <a:extLst>
              <a:ext uri="{FF2B5EF4-FFF2-40B4-BE49-F238E27FC236}">
                <a16:creationId xmlns:a16="http://schemas.microsoft.com/office/drawing/2014/main" id="{566D9A75-16F7-4038-BA68-D47797A922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8431" y="1631156"/>
            <a:ext cx="1535906" cy="628650"/>
          </a:xfrm>
          <a:prstGeom prst="rect">
            <a:avLst/>
          </a:prstGeom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26813D0E-EC8A-4BD7-AE86-76BF06D42A2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4675" y="1550193"/>
            <a:ext cx="7193756" cy="4157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3877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0F494465-5843-457F-914D-F7765100066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4" name="صورة 3">
            <a:extLst>
              <a:ext uri="{FF2B5EF4-FFF2-40B4-BE49-F238E27FC236}">
                <a16:creationId xmlns:a16="http://schemas.microsoft.com/office/drawing/2014/main" id="{D3D96652-C1A0-4571-8C62-0A80776631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6175" y="1890712"/>
            <a:ext cx="8043863" cy="3305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246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>
            <a:extLst>
              <a:ext uri="{FF2B5EF4-FFF2-40B4-BE49-F238E27FC236}">
                <a16:creationId xmlns:a16="http://schemas.microsoft.com/office/drawing/2014/main" id="{89EB78B9-B679-425B-A97E-630BC57827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74694"/>
            <a:ext cx="1364456" cy="1367118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0F494465-5843-457F-914D-F77651000661}"/>
              </a:ext>
            </a:extLst>
          </p:cNvPr>
          <p:cNvSpPr txBox="1"/>
          <p:nvPr/>
        </p:nvSpPr>
        <p:spPr>
          <a:xfrm>
            <a:off x="9754499" y="5657579"/>
            <a:ext cx="1740697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ar-SA" sz="2400" cap="none" spc="0" dirty="0" err="1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أ.أحـمـد</a:t>
            </a:r>
            <a:r>
              <a:rPr lang="ar-SA" sz="2400" cap="none" spc="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الأحـمـدي  </a:t>
            </a:r>
            <a:r>
              <a:rPr lang="en-US" sz="2400" dirty="0">
                <a:ln w="0"/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abic Typesetting" panose="03020402040406030203" pitchFamily="66" charset="-78"/>
                <a:cs typeface="Arabic Typesetting" panose="03020402040406030203" pitchFamily="66" charset="-78"/>
              </a:rPr>
              <a:t>@ahmad9963 </a:t>
            </a:r>
          </a:p>
          <a:p>
            <a:pPr algn="ctr"/>
            <a:endParaRPr lang="ar-SA" sz="2400" cap="none" spc="0" dirty="0">
              <a:ln w="0"/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pic>
        <p:nvPicPr>
          <p:cNvPr id="3" name="صورة 2">
            <a:extLst>
              <a:ext uri="{FF2B5EF4-FFF2-40B4-BE49-F238E27FC236}">
                <a16:creationId xmlns:a16="http://schemas.microsoft.com/office/drawing/2014/main" id="{6DFDFAB1-8AA2-4DFB-8F17-2DA92074D9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8356" y="1824878"/>
            <a:ext cx="5924550" cy="66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037255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53</Words>
  <Application>Microsoft Office PowerPoint</Application>
  <PresentationFormat>شاشة عريضة</PresentationFormat>
  <Paragraphs>15</Paragraphs>
  <Slides>7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7</vt:i4>
      </vt:variant>
    </vt:vector>
  </HeadingPairs>
  <TitlesOfParts>
    <vt:vector size="12" baseType="lpstr">
      <vt:lpstr>Arabic Typesetting</vt:lpstr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ملك محمد عيد رويشد الأحمدي</dc:creator>
  <cp:lastModifiedBy>ملك محمد عيد رويشد الأحمدي</cp:lastModifiedBy>
  <cp:revision>1</cp:revision>
  <dcterms:created xsi:type="dcterms:W3CDTF">2022-03-15T18:45:38Z</dcterms:created>
  <dcterms:modified xsi:type="dcterms:W3CDTF">2022-03-15T18:55:37Z</dcterms:modified>
</cp:coreProperties>
</file>