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A07CA0"/>
    <a:srgbClr val="9AE3EC"/>
    <a:srgbClr val="FFECFF"/>
    <a:srgbClr val="FBA9D1"/>
    <a:srgbClr val="D2F3A4"/>
    <a:srgbClr val="AEE696"/>
    <a:srgbClr val="883994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3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9.wdp"/><Relationship Id="rId2" Type="http://schemas.openxmlformats.org/officeDocument/2006/relationships/image" Target="../media/image14.emf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7.wdp"/><Relationship Id="rId3" Type="http://schemas.microsoft.com/office/2007/relationships/hdphoto" Target="../media/hdphoto1.wdp"/><Relationship Id="rId21" Type="http://schemas.openxmlformats.org/officeDocument/2006/relationships/image" Target="../media/image17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20.emf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openxmlformats.org/officeDocument/2006/relationships/image" Target="../media/image19.emf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9.wdp"/><Relationship Id="rId3" Type="http://schemas.openxmlformats.org/officeDocument/2006/relationships/image" Target="../media/image22.JPG"/><Relationship Id="rId21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21.emf"/><Relationship Id="rId16" Type="http://schemas.openxmlformats.org/officeDocument/2006/relationships/image" Target="../media/image8.jpe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7.wdp"/><Relationship Id="rId3" Type="http://schemas.microsoft.com/office/2007/relationships/hdphoto" Target="../media/hdphoto1.wdp"/><Relationship Id="rId21" Type="http://schemas.openxmlformats.org/officeDocument/2006/relationships/image" Target="../media/image23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26.emf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openxmlformats.org/officeDocument/2006/relationships/image" Target="../media/image25.emf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9.wdp"/><Relationship Id="rId2" Type="http://schemas.openxmlformats.org/officeDocument/2006/relationships/image" Target="../media/image27.jp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7.wdp"/><Relationship Id="rId3" Type="http://schemas.microsoft.com/office/2007/relationships/hdphoto" Target="../media/hdphoto1.wdp"/><Relationship Id="rId21" Type="http://schemas.openxmlformats.org/officeDocument/2006/relationships/image" Target="../media/image29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731148" y="1224509"/>
            <a:ext cx="1560857" cy="221399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09336" y="1146643"/>
            <a:ext cx="6011401" cy="28776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5977" y="4033162"/>
            <a:ext cx="5701801" cy="2231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174528" y="2784612"/>
            <a:ext cx="1133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الكيلومتر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4990080" y="3428828"/>
            <a:ext cx="1133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المتر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6644295" y="4886927"/>
            <a:ext cx="581835" cy="57334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4539706" y="5517855"/>
            <a:ext cx="794171" cy="57334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10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85" y="1534374"/>
            <a:ext cx="6276339" cy="400307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4119154" y="4632760"/>
            <a:ext cx="2113327" cy="65872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731148" y="1224509"/>
            <a:ext cx="1560857" cy="22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303" y="2209710"/>
            <a:ext cx="2120021" cy="2153263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47614" y="1166248"/>
            <a:ext cx="6102009" cy="329264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68568" y="4656094"/>
            <a:ext cx="6463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ساعات العامل الواحد في اليومين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13579" y="5892288"/>
            <a:ext cx="3988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ساعة 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عمال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569586" y="5260138"/>
            <a:ext cx="54610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32469" y="1285505"/>
            <a:ext cx="3405600" cy="8212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00330" y="2296753"/>
            <a:ext cx="2146826" cy="140994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3635" y="2251030"/>
            <a:ext cx="1858141" cy="170064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9216" y="4400089"/>
            <a:ext cx="2244600" cy="1467934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7510259" y="3709333"/>
            <a:ext cx="27648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656519" y="3942280"/>
            <a:ext cx="34622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860513" y="5837221"/>
            <a:ext cx="8348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 + وحدتان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94" y="1524024"/>
            <a:ext cx="6502656" cy="292017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68" y="2991428"/>
            <a:ext cx="3430372" cy="2111693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804494" y="4789711"/>
            <a:ext cx="4593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+ ؟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4287155" y="1803609"/>
            <a:ext cx="209006" cy="2994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1901532" y="3518455"/>
            <a:ext cx="23899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م + </a:t>
            </a:r>
            <a:r>
              <a:rPr lang="ku-Arab-IQ" sz="2400" b="1" dirty="0" smtClean="0">
                <a:solidFill>
                  <a:srgbClr val="00B050"/>
                </a:solidFill>
              </a:rPr>
              <a:t>١٠ </a:t>
            </a:r>
            <a:r>
              <a:rPr lang="ar-SA" sz="2400" b="1" dirty="0" smtClean="0">
                <a:solidFill>
                  <a:srgbClr val="00B050"/>
                </a:solidFill>
              </a:rPr>
              <a:t>م + </a:t>
            </a:r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م = </a:t>
            </a:r>
            <a:r>
              <a:rPr lang="ku-Arab-IQ" sz="2400" b="1" dirty="0" smtClean="0">
                <a:solidFill>
                  <a:srgbClr val="00B050"/>
                </a:solidFill>
              </a:rPr>
              <a:t>١٨ </a:t>
            </a:r>
            <a:r>
              <a:rPr lang="ar-SA" sz="2400" b="1" dirty="0" smtClean="0">
                <a:solidFill>
                  <a:srgbClr val="00B050"/>
                </a:solidFill>
              </a:rPr>
              <a:t>م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766562" y="5390705"/>
            <a:ext cx="4593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293019" y="6000501"/>
            <a:ext cx="3375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طول الضلع المجهول =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م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47915" y="1280943"/>
            <a:ext cx="3483000" cy="8148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83250" y="2232682"/>
            <a:ext cx="2554200" cy="1914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6228" y="2232682"/>
            <a:ext cx="2709000" cy="19400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77902" y="4344413"/>
            <a:ext cx="3225000" cy="2256867"/>
          </a:xfrm>
          <a:prstGeom prst="rect">
            <a:avLst/>
          </a:prstGeom>
        </p:spPr>
      </p:pic>
      <p:cxnSp>
        <p:nvCxnSpPr>
          <p:cNvPr id="12" name="رابط مستقيم 11"/>
          <p:cNvCxnSpPr/>
          <p:nvPr/>
        </p:nvCxnSpPr>
        <p:spPr>
          <a:xfrm>
            <a:off x="8150134" y="2548972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8382000" y="2470406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8625840" y="2427698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8860350" y="2427697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>
            <a:off x="9084273" y="2470406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7767027" y="3562383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>
            <a:off x="7767027" y="3324659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H="1">
            <a:off x="7719184" y="3091069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flipH="1">
            <a:off x="7776285" y="2856664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5531669" y="3051656"/>
            <a:ext cx="1968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>
            <a:off x="3712246" y="2476735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3474502" y="2578699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3243545" y="2460935"/>
            <a:ext cx="0" cy="124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H="1">
            <a:off x="2861471" y="3125044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>
            <a:off x="2820508" y="2904345"/>
            <a:ext cx="130798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2456228" y="4233410"/>
            <a:ext cx="1968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9" name="رابط مستقيم 58"/>
          <p:cNvCxnSpPr/>
          <p:nvPr/>
        </p:nvCxnSpPr>
        <p:spPr>
          <a:xfrm>
            <a:off x="7734641" y="4710860"/>
            <a:ext cx="0" cy="1247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H="1" flipV="1">
            <a:off x="6920222" y="5284449"/>
            <a:ext cx="1500799" cy="10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4321257" y="5382490"/>
            <a:ext cx="1968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4078"/>
          <a:stretch/>
        </p:blipFill>
        <p:spPr>
          <a:xfrm rot="5400000">
            <a:off x="3147242" y="2116471"/>
            <a:ext cx="2438402" cy="474531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10091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86215" y="1271312"/>
            <a:ext cx="6875907" cy="1593076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41532"/>
              </p:ext>
            </p:extLst>
          </p:nvPr>
        </p:nvGraphicFramePr>
        <p:xfrm>
          <a:off x="2187041" y="3267422"/>
          <a:ext cx="4344804" cy="23427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24134">
                  <a:extLst>
                    <a:ext uri="{9D8B030D-6E8A-4147-A177-3AD203B41FA5}">
                      <a16:colId xmlns:a16="http://schemas.microsoft.com/office/drawing/2014/main" val="3230674696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3380148033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3505316890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486506569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3629821772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1090832044"/>
                    </a:ext>
                  </a:extLst>
                </a:gridCol>
              </a:tblGrid>
              <a:tr h="4685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4119474"/>
                  </a:ext>
                </a:extLst>
              </a:tr>
              <a:tr h="46855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084981"/>
                  </a:ext>
                </a:extLst>
              </a:tr>
              <a:tr h="4685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987739"/>
                  </a:ext>
                </a:extLst>
              </a:tr>
              <a:tr h="4685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9440197"/>
                  </a:ext>
                </a:extLst>
              </a:tr>
              <a:tr h="4685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362741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7155796" y="3930421"/>
            <a:ext cx="26080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المساحة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٣٠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 مربع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٨-١ </a:t>
            </a:r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>
                <a:solidFill>
                  <a:schemeClr val="bg2">
                    <a:lumMod val="25000"/>
                  </a:schemeClr>
                </a:solidFill>
              </a:rPr>
              <a:t>٨-٤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137450" y="990521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اختبار منتصف الفصل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0"/>
          <a:stretch/>
        </p:blipFill>
        <p:spPr>
          <a:xfrm>
            <a:off x="3640280" y="1493064"/>
            <a:ext cx="7060862" cy="255687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855837" y="5727992"/>
            <a:ext cx="438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قياسها صغير أصغر من السنتمتر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846" b="97041" l="946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5" t="3998" r="21598" b="13027"/>
          <a:stretch/>
        </p:blipFill>
        <p:spPr>
          <a:xfrm>
            <a:off x="1795685" y="704757"/>
            <a:ext cx="1529695" cy="2343239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8210764" y="4229080"/>
            <a:ext cx="132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النملة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92860" y="4795706"/>
            <a:ext cx="2335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سمك القطعة النقدية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711337" y="4013518"/>
            <a:ext cx="1448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سمك الورقة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246133" y="4705931"/>
            <a:ext cx="1324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الذبابة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40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244</Words>
  <Application>Microsoft Office PowerPoint</Application>
  <PresentationFormat>شاشة عريضة</PresentationFormat>
  <Paragraphs>55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119</cp:revision>
  <dcterms:created xsi:type="dcterms:W3CDTF">2022-12-02T21:48:32Z</dcterms:created>
  <dcterms:modified xsi:type="dcterms:W3CDTF">2023-03-16T13:13:23Z</dcterms:modified>
</cp:coreProperties>
</file>