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theme/theme2.xml" ContentType="application/vnd.openxmlformats-officedocument.theme+xml"/>
  <Override PartName="/ppt/media/media1.mp4" ContentType="video/unknown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1pPr>
    <a:lvl2pPr marL="0" marR="0" indent="4572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2pPr>
    <a:lvl3pPr marL="0" marR="0" indent="9144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3pPr>
    <a:lvl4pPr marL="0" marR="0" indent="13716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4pPr>
    <a:lvl5pPr marL="0" marR="0" indent="18288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5pPr>
    <a:lvl6pPr marL="0" marR="0" indent="22860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6pPr>
    <a:lvl7pPr marL="0" marR="0" indent="27432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7pPr>
    <a:lvl8pPr marL="0" marR="0" indent="32004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8pPr>
    <a:lvl9pPr marL="0" marR="0" indent="36576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Geeza Pro Bold"/>
          <a:ea typeface="Geeza Pro Bold"/>
          <a:cs typeface="Geeza Pro Bold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Geeza Pro Bold"/>
          <a:ea typeface="Geeza Pro Bold"/>
          <a:cs typeface="Geeza Pro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eeza Pro Bold"/>
          <a:ea typeface="Geeza Pro Bold"/>
          <a:cs typeface="Geeza Pro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0" name="Shape 15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1pPr>
    <a:lvl2pPr indent="2286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2pPr>
    <a:lvl3pPr indent="4572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3pPr>
    <a:lvl4pPr indent="6858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4pPr>
    <a:lvl5pPr indent="9144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5pPr>
    <a:lvl6pPr indent="11430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6pPr>
    <a:lvl7pPr indent="13716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7pPr>
    <a:lvl8pPr indent="16002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8pPr>
    <a:lvl9pPr indent="18288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e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العنوان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نص العنوان</a:t>
            </a:r>
          </a:p>
        </p:txBody>
      </p:sp>
      <p:sp>
        <p:nvSpPr>
          <p:cNvPr id="12" name="مستوى النص الأول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5400"/>
            </a:lvl1pPr>
            <a:lvl2pPr marL="0" indent="0" algn="ctr" rtl="1">
              <a:spcBef>
                <a:spcPts val="0"/>
              </a:spcBef>
              <a:buSzTx/>
              <a:buNone/>
              <a:defRPr sz="5400"/>
            </a:lvl2pPr>
            <a:lvl3pPr marL="0" indent="0" algn="ctr" rtl="1">
              <a:spcBef>
                <a:spcPts val="0"/>
              </a:spcBef>
              <a:buSzTx/>
              <a:buNone/>
              <a:defRPr sz="5400"/>
            </a:lvl3pPr>
            <a:lvl4pPr marL="0" indent="0" algn="ctr" rtl="1">
              <a:spcBef>
                <a:spcPts val="0"/>
              </a:spcBef>
              <a:buSzTx/>
              <a:buNone/>
              <a:defRPr sz="5400"/>
            </a:lvl4pPr>
            <a:lvl5pPr marL="0" indent="0" algn="ctr" rtl="1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موضوع الدرس : تمثيل الدوال التربيعية بيانيًا"/>
          <p:cNvSpPr txBox="1"/>
          <p:nvPr/>
        </p:nvSpPr>
        <p:spPr>
          <a:xfrm>
            <a:off x="4759595" y="582061"/>
            <a:ext cx="13268570" cy="158963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r" rtl="0">
              <a:defRPr b="1" sz="5800">
                <a:solidFill>
                  <a:srgbClr val="E63B7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موضوع الدرس : </a:t>
            </a:r>
            <a:r>
              <a:rPr>
                <a:solidFill>
                  <a:srgbClr val="012F7B"/>
                </a:solidFill>
              </a:rPr>
              <a:t>تمثيل الدوال التربيعية بيانيًا </a:t>
            </a:r>
          </a:p>
        </p:txBody>
      </p:sp>
      <p:sp>
        <p:nvSpPr>
          <p:cNvPr id="14" name="أحلل التمثيلات البيانية الدوال التربيعية…"/>
          <p:cNvSpPr txBox="1"/>
          <p:nvPr/>
        </p:nvSpPr>
        <p:spPr>
          <a:xfrm>
            <a:off x="20448959" y="3521325"/>
            <a:ext cx="3130170" cy="22029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sz="2500">
                <a:solidFill>
                  <a:srgbClr val="016E8F"/>
                </a:solidFill>
              </a:defRPr>
            </a:pPr>
            <a:r>
              <a:t>أحلل التمثيلات البيانية الدوال التربيعية </a:t>
            </a:r>
          </a:p>
          <a:p>
            <a:pPr rtl="0">
              <a:defRPr sz="2500">
                <a:solidFill>
                  <a:srgbClr val="016E8F"/>
                </a:solidFill>
              </a:defRPr>
            </a:pPr>
            <a:r>
              <a:t>🎯 أمثل الدوال التربيعية بيانيًا </a:t>
            </a:r>
          </a:p>
        </p:txBody>
      </p:sp>
      <p:sp>
        <p:nvSpPr>
          <p:cNvPr id="15" name="الأهداف"/>
          <p:cNvSpPr txBox="1"/>
          <p:nvPr/>
        </p:nvSpPr>
        <p:spPr>
          <a:xfrm>
            <a:off x="20303997" y="2171700"/>
            <a:ext cx="2829102" cy="148145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r">
              <a:defRPr b="1" sz="5800">
                <a:solidFill>
                  <a:srgbClr val="004D65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الأهداف</a:t>
            </a:r>
          </a:p>
        </p:txBody>
      </p:sp>
      <p:grpSp>
        <p:nvGrpSpPr>
          <p:cNvPr id="36" name="تجميع"/>
          <p:cNvGrpSpPr/>
          <p:nvPr/>
        </p:nvGrpSpPr>
        <p:grpSpPr>
          <a:xfrm>
            <a:off x="22105297" y="9794663"/>
            <a:ext cx="2055604" cy="2524744"/>
            <a:chOff x="0" y="0"/>
            <a:chExt cx="2055603" cy="2524742"/>
          </a:xfrm>
        </p:grpSpPr>
        <p:grpSp>
          <p:nvGrpSpPr>
            <p:cNvPr id="34" name="تجميع"/>
            <p:cNvGrpSpPr/>
            <p:nvPr/>
          </p:nvGrpSpPr>
          <p:grpSpPr>
            <a:xfrm>
              <a:off x="0" y="0"/>
              <a:ext cx="2055604" cy="2524743"/>
              <a:chOff x="0" y="0"/>
              <a:chExt cx="2055602" cy="2524742"/>
            </a:xfrm>
          </p:grpSpPr>
          <p:grpSp>
            <p:nvGrpSpPr>
              <p:cNvPr id="29" name="تجميع"/>
              <p:cNvGrpSpPr/>
              <p:nvPr/>
            </p:nvGrpSpPr>
            <p:grpSpPr>
              <a:xfrm>
                <a:off x="-1" y="0"/>
                <a:ext cx="2055604" cy="2524743"/>
                <a:chOff x="0" y="0"/>
                <a:chExt cx="2055602" cy="2524742"/>
              </a:xfrm>
            </p:grpSpPr>
            <p:sp>
              <p:nvSpPr>
                <p:cNvPr id="16" name="Google Shape;4334;p67"/>
                <p:cNvSpPr/>
                <p:nvPr/>
              </p:nvSpPr>
              <p:spPr>
                <a:xfrm>
                  <a:off x="1701254" y="0"/>
                  <a:ext cx="354349" cy="8594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2" y="0"/>
                      </a:moveTo>
                      <a:cubicBezTo>
                        <a:pt x="4844" y="0"/>
                        <a:pt x="0" y="1997"/>
                        <a:pt x="0" y="4452"/>
                      </a:cubicBezTo>
                      <a:lnTo>
                        <a:pt x="0" y="5022"/>
                      </a:lnTo>
                      <a:lnTo>
                        <a:pt x="2424" y="5022"/>
                      </a:lnTo>
                      <a:lnTo>
                        <a:pt x="2424" y="4452"/>
                      </a:lnTo>
                      <a:cubicBezTo>
                        <a:pt x="2424" y="2546"/>
                        <a:pt x="6174" y="999"/>
                        <a:pt x="10802" y="999"/>
                      </a:cubicBezTo>
                      <a:cubicBezTo>
                        <a:pt x="15426" y="999"/>
                        <a:pt x="19176" y="2546"/>
                        <a:pt x="19176" y="4452"/>
                      </a:cubicBezTo>
                      <a:lnTo>
                        <a:pt x="19176" y="18800"/>
                      </a:lnTo>
                      <a:cubicBezTo>
                        <a:pt x="19176" y="19798"/>
                        <a:pt x="17209" y="20602"/>
                        <a:pt x="14805" y="20602"/>
                      </a:cubicBezTo>
                      <a:lnTo>
                        <a:pt x="13732" y="20602"/>
                      </a:lnTo>
                      <a:cubicBezTo>
                        <a:pt x="11308" y="20602"/>
                        <a:pt x="9361" y="19798"/>
                        <a:pt x="9361" y="18800"/>
                      </a:cubicBezTo>
                      <a:lnTo>
                        <a:pt x="9361" y="6457"/>
                      </a:lnTo>
                      <a:cubicBezTo>
                        <a:pt x="9361" y="6123"/>
                        <a:pt x="8758" y="5956"/>
                        <a:pt x="8149" y="5956"/>
                      </a:cubicBezTo>
                      <a:cubicBezTo>
                        <a:pt x="7546" y="5956"/>
                        <a:pt x="6937" y="6123"/>
                        <a:pt x="6937" y="6457"/>
                      </a:cubicBezTo>
                      <a:lnTo>
                        <a:pt x="6937" y="18800"/>
                      </a:lnTo>
                      <a:cubicBezTo>
                        <a:pt x="6937" y="20347"/>
                        <a:pt x="9982" y="21600"/>
                        <a:pt x="13732" y="21600"/>
                      </a:cubicBezTo>
                      <a:lnTo>
                        <a:pt x="14805" y="21600"/>
                      </a:lnTo>
                      <a:cubicBezTo>
                        <a:pt x="18560" y="21600"/>
                        <a:pt x="21580" y="20347"/>
                        <a:pt x="21600" y="18800"/>
                      </a:cubicBezTo>
                      <a:lnTo>
                        <a:pt x="21600" y="4452"/>
                      </a:lnTo>
                      <a:cubicBezTo>
                        <a:pt x="21580" y="1997"/>
                        <a:pt x="16756" y="8"/>
                        <a:pt x="10802" y="0"/>
                      </a:cubicBezTo>
                      <a:close/>
                    </a:path>
                  </a:pathLst>
                </a:custGeom>
                <a:solidFill>
                  <a:srgbClr val="95A5D2"/>
                </a:solidFill>
                <a:ln w="304800" cap="flat">
                  <a:solidFill>
                    <a:srgbClr val="FFFFFF"/>
                  </a:solidFill>
                  <a:prstDash val="solid"/>
                  <a:round/>
                </a:ln>
                <a:effectLst>
                  <a:outerShdw sx="100000" sy="100000" kx="0" ky="0" algn="b" rotWithShape="0" blurRad="165100" dist="50800" dir="5400000">
                    <a:srgbClr val="000000">
                      <a:alpha val="2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7" name="Google Shape;4336;p67"/>
                <p:cNvSpPr/>
                <p:nvPr/>
              </p:nvSpPr>
              <p:spPr>
                <a:xfrm>
                  <a:off x="1701254" y="0"/>
                  <a:ext cx="354349" cy="8594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2" y="0"/>
                      </a:moveTo>
                      <a:cubicBezTo>
                        <a:pt x="4844" y="0"/>
                        <a:pt x="0" y="1997"/>
                        <a:pt x="0" y="4452"/>
                      </a:cubicBezTo>
                      <a:lnTo>
                        <a:pt x="0" y="5022"/>
                      </a:lnTo>
                      <a:lnTo>
                        <a:pt x="2424" y="5022"/>
                      </a:lnTo>
                      <a:lnTo>
                        <a:pt x="2424" y="4452"/>
                      </a:lnTo>
                      <a:cubicBezTo>
                        <a:pt x="2424" y="2546"/>
                        <a:pt x="6174" y="999"/>
                        <a:pt x="10802" y="999"/>
                      </a:cubicBezTo>
                      <a:cubicBezTo>
                        <a:pt x="15426" y="999"/>
                        <a:pt x="19176" y="2546"/>
                        <a:pt x="19176" y="4452"/>
                      </a:cubicBezTo>
                      <a:lnTo>
                        <a:pt x="19176" y="18800"/>
                      </a:lnTo>
                      <a:cubicBezTo>
                        <a:pt x="19176" y="19798"/>
                        <a:pt x="17209" y="20602"/>
                        <a:pt x="14805" y="20602"/>
                      </a:cubicBezTo>
                      <a:lnTo>
                        <a:pt x="13732" y="20602"/>
                      </a:lnTo>
                      <a:cubicBezTo>
                        <a:pt x="11308" y="20602"/>
                        <a:pt x="9361" y="19798"/>
                        <a:pt x="9361" y="18800"/>
                      </a:cubicBezTo>
                      <a:lnTo>
                        <a:pt x="9361" y="6457"/>
                      </a:lnTo>
                      <a:cubicBezTo>
                        <a:pt x="9361" y="6123"/>
                        <a:pt x="8758" y="5956"/>
                        <a:pt x="8149" y="5956"/>
                      </a:cubicBezTo>
                      <a:cubicBezTo>
                        <a:pt x="7546" y="5956"/>
                        <a:pt x="6937" y="6123"/>
                        <a:pt x="6937" y="6457"/>
                      </a:cubicBezTo>
                      <a:lnTo>
                        <a:pt x="6937" y="18800"/>
                      </a:lnTo>
                      <a:cubicBezTo>
                        <a:pt x="6937" y="20347"/>
                        <a:pt x="9982" y="21600"/>
                        <a:pt x="13732" y="21600"/>
                      </a:cubicBezTo>
                      <a:lnTo>
                        <a:pt x="14805" y="21600"/>
                      </a:lnTo>
                      <a:cubicBezTo>
                        <a:pt x="18560" y="21600"/>
                        <a:pt x="21580" y="20347"/>
                        <a:pt x="21600" y="18800"/>
                      </a:cubicBezTo>
                      <a:lnTo>
                        <a:pt x="21600" y="4452"/>
                      </a:lnTo>
                      <a:cubicBezTo>
                        <a:pt x="21580" y="1997"/>
                        <a:pt x="16756" y="8"/>
                        <a:pt x="10802" y="0"/>
                      </a:cubicBezTo>
                      <a:close/>
                    </a:path>
                  </a:pathLst>
                </a:custGeom>
                <a:solidFill>
                  <a:srgbClr val="95A5D2"/>
                </a:solidFill>
                <a:ln w="304800" cap="flat">
                  <a:solidFill>
                    <a:srgbClr val="FFFFFF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8" name="Google Shape;4337;p67"/>
                <p:cNvSpPr/>
                <p:nvPr/>
              </p:nvSpPr>
              <p:spPr>
                <a:xfrm>
                  <a:off x="0" y="221193"/>
                  <a:ext cx="1985422" cy="23035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21121"/>
                      </a:lnTo>
                      <a:cubicBezTo>
                        <a:pt x="19" y="21103"/>
                        <a:pt x="41" y="21094"/>
                        <a:pt x="64" y="21091"/>
                      </a:cubicBezTo>
                      <a:cubicBezTo>
                        <a:pt x="68" y="21091"/>
                        <a:pt x="72" y="21091"/>
                        <a:pt x="75" y="21091"/>
                      </a:cubicBezTo>
                      <a:cubicBezTo>
                        <a:pt x="247" y="21091"/>
                        <a:pt x="281" y="21600"/>
                        <a:pt x="453" y="21600"/>
                      </a:cubicBezTo>
                      <a:cubicBezTo>
                        <a:pt x="457" y="21600"/>
                        <a:pt x="460" y="21600"/>
                        <a:pt x="464" y="21599"/>
                      </a:cubicBezTo>
                      <a:cubicBezTo>
                        <a:pt x="648" y="21578"/>
                        <a:pt x="642" y="21446"/>
                        <a:pt x="826" y="21422"/>
                      </a:cubicBezTo>
                      <a:cubicBezTo>
                        <a:pt x="1012" y="21399"/>
                        <a:pt x="997" y="21140"/>
                        <a:pt x="1183" y="21116"/>
                      </a:cubicBezTo>
                      <a:cubicBezTo>
                        <a:pt x="1369" y="21094"/>
                        <a:pt x="1364" y="21001"/>
                        <a:pt x="1548" y="20976"/>
                      </a:cubicBezTo>
                      <a:cubicBezTo>
                        <a:pt x="1554" y="20976"/>
                        <a:pt x="1560" y="20975"/>
                        <a:pt x="1566" y="20975"/>
                      </a:cubicBezTo>
                      <a:cubicBezTo>
                        <a:pt x="1730" y="20975"/>
                        <a:pt x="1754" y="21266"/>
                        <a:pt x="1918" y="21266"/>
                      </a:cubicBezTo>
                      <a:cubicBezTo>
                        <a:pt x="1924" y="21266"/>
                        <a:pt x="1930" y="21265"/>
                        <a:pt x="1936" y="21265"/>
                      </a:cubicBezTo>
                      <a:cubicBezTo>
                        <a:pt x="2120" y="21240"/>
                        <a:pt x="2114" y="21099"/>
                        <a:pt x="2298" y="21077"/>
                      </a:cubicBezTo>
                      <a:cubicBezTo>
                        <a:pt x="2482" y="21055"/>
                        <a:pt x="2479" y="20981"/>
                        <a:pt x="2663" y="20957"/>
                      </a:cubicBezTo>
                      <a:cubicBezTo>
                        <a:pt x="2849" y="20935"/>
                        <a:pt x="2847" y="20896"/>
                        <a:pt x="3031" y="20871"/>
                      </a:cubicBezTo>
                      <a:cubicBezTo>
                        <a:pt x="3036" y="20871"/>
                        <a:pt x="3041" y="20871"/>
                        <a:pt x="3046" y="20871"/>
                      </a:cubicBezTo>
                      <a:cubicBezTo>
                        <a:pt x="3212" y="20871"/>
                        <a:pt x="3241" y="21236"/>
                        <a:pt x="3406" y="21236"/>
                      </a:cubicBezTo>
                      <a:cubicBezTo>
                        <a:pt x="3411" y="21236"/>
                        <a:pt x="3417" y="21236"/>
                        <a:pt x="3422" y="21235"/>
                      </a:cubicBezTo>
                      <a:cubicBezTo>
                        <a:pt x="3606" y="21213"/>
                        <a:pt x="3574" y="20598"/>
                        <a:pt x="3759" y="20576"/>
                      </a:cubicBezTo>
                      <a:cubicBezTo>
                        <a:pt x="3762" y="20576"/>
                        <a:pt x="3765" y="20575"/>
                        <a:pt x="3768" y="20575"/>
                      </a:cubicBezTo>
                      <a:cubicBezTo>
                        <a:pt x="3942" y="20575"/>
                        <a:pt x="3976" y="21136"/>
                        <a:pt x="4150" y="21136"/>
                      </a:cubicBezTo>
                      <a:cubicBezTo>
                        <a:pt x="4154" y="21136"/>
                        <a:pt x="4157" y="21136"/>
                        <a:pt x="4160" y="21135"/>
                      </a:cubicBezTo>
                      <a:cubicBezTo>
                        <a:pt x="4344" y="21113"/>
                        <a:pt x="4314" y="20522"/>
                        <a:pt x="4498" y="20500"/>
                      </a:cubicBezTo>
                      <a:cubicBezTo>
                        <a:pt x="4503" y="20500"/>
                        <a:pt x="4508" y="20500"/>
                        <a:pt x="4512" y="20500"/>
                      </a:cubicBezTo>
                      <a:cubicBezTo>
                        <a:pt x="4681" y="20500"/>
                        <a:pt x="4708" y="20887"/>
                        <a:pt x="4877" y="20887"/>
                      </a:cubicBezTo>
                      <a:cubicBezTo>
                        <a:pt x="4882" y="20887"/>
                        <a:pt x="4886" y="20887"/>
                        <a:pt x="4891" y="20886"/>
                      </a:cubicBezTo>
                      <a:cubicBezTo>
                        <a:pt x="5075" y="20864"/>
                        <a:pt x="5059" y="20544"/>
                        <a:pt x="5243" y="20520"/>
                      </a:cubicBezTo>
                      <a:cubicBezTo>
                        <a:pt x="5313" y="20511"/>
                        <a:pt x="5356" y="20509"/>
                        <a:pt x="5393" y="20509"/>
                      </a:cubicBezTo>
                      <a:cubicBezTo>
                        <a:pt x="5420" y="20509"/>
                        <a:pt x="5443" y="20509"/>
                        <a:pt x="5471" y="20509"/>
                      </a:cubicBezTo>
                      <a:cubicBezTo>
                        <a:pt x="5506" y="20509"/>
                        <a:pt x="5549" y="20508"/>
                        <a:pt x="5613" y="20500"/>
                      </a:cubicBezTo>
                      <a:cubicBezTo>
                        <a:pt x="5799" y="20478"/>
                        <a:pt x="5791" y="20329"/>
                        <a:pt x="5975" y="20307"/>
                      </a:cubicBezTo>
                      <a:cubicBezTo>
                        <a:pt x="6160" y="20285"/>
                        <a:pt x="6158" y="20263"/>
                        <a:pt x="6344" y="20241"/>
                      </a:cubicBezTo>
                      <a:cubicBezTo>
                        <a:pt x="6348" y="20241"/>
                        <a:pt x="6352" y="20241"/>
                        <a:pt x="6356" y="20241"/>
                      </a:cubicBezTo>
                      <a:cubicBezTo>
                        <a:pt x="6525" y="20241"/>
                        <a:pt x="6556" y="20684"/>
                        <a:pt x="6725" y="20684"/>
                      </a:cubicBezTo>
                      <a:cubicBezTo>
                        <a:pt x="6729" y="20684"/>
                        <a:pt x="6733" y="20684"/>
                        <a:pt x="6737" y="20684"/>
                      </a:cubicBezTo>
                      <a:cubicBezTo>
                        <a:pt x="6922" y="20659"/>
                        <a:pt x="6914" y="20498"/>
                        <a:pt x="7100" y="20476"/>
                      </a:cubicBezTo>
                      <a:cubicBezTo>
                        <a:pt x="7284" y="20454"/>
                        <a:pt x="7271" y="20219"/>
                        <a:pt x="7457" y="20197"/>
                      </a:cubicBezTo>
                      <a:cubicBezTo>
                        <a:pt x="7464" y="20196"/>
                        <a:pt x="7470" y="20196"/>
                        <a:pt x="7476" y="20196"/>
                      </a:cubicBezTo>
                      <a:cubicBezTo>
                        <a:pt x="7636" y="20196"/>
                        <a:pt x="7660" y="20443"/>
                        <a:pt x="7820" y="20443"/>
                      </a:cubicBezTo>
                      <a:cubicBezTo>
                        <a:pt x="7826" y="20443"/>
                        <a:pt x="7833" y="20443"/>
                        <a:pt x="7839" y="20442"/>
                      </a:cubicBezTo>
                      <a:cubicBezTo>
                        <a:pt x="8025" y="20422"/>
                        <a:pt x="8016" y="20226"/>
                        <a:pt x="8200" y="20204"/>
                      </a:cubicBezTo>
                      <a:cubicBezTo>
                        <a:pt x="8384" y="20180"/>
                        <a:pt x="8381" y="20102"/>
                        <a:pt x="8565" y="20082"/>
                      </a:cubicBezTo>
                      <a:cubicBezTo>
                        <a:pt x="8569" y="20082"/>
                        <a:pt x="8573" y="20082"/>
                        <a:pt x="8576" y="20082"/>
                      </a:cubicBezTo>
                      <a:cubicBezTo>
                        <a:pt x="8746" y="20082"/>
                        <a:pt x="8779" y="20550"/>
                        <a:pt x="8948" y="20550"/>
                      </a:cubicBezTo>
                      <a:cubicBezTo>
                        <a:pt x="8952" y="20550"/>
                        <a:pt x="8956" y="20549"/>
                        <a:pt x="8960" y="20549"/>
                      </a:cubicBezTo>
                      <a:cubicBezTo>
                        <a:pt x="9146" y="20527"/>
                        <a:pt x="9145" y="20522"/>
                        <a:pt x="9330" y="20498"/>
                      </a:cubicBezTo>
                      <a:cubicBezTo>
                        <a:pt x="9515" y="20476"/>
                        <a:pt x="9492" y="20048"/>
                        <a:pt x="9677" y="20026"/>
                      </a:cubicBezTo>
                      <a:cubicBezTo>
                        <a:pt x="9684" y="20025"/>
                        <a:pt x="9691" y="20025"/>
                        <a:pt x="9697" y="20025"/>
                      </a:cubicBezTo>
                      <a:cubicBezTo>
                        <a:pt x="9856" y="20025"/>
                        <a:pt x="9880" y="20260"/>
                        <a:pt x="10039" y="20260"/>
                      </a:cubicBezTo>
                      <a:cubicBezTo>
                        <a:pt x="10046" y="20260"/>
                        <a:pt x="10053" y="20259"/>
                        <a:pt x="10061" y="20258"/>
                      </a:cubicBezTo>
                      <a:cubicBezTo>
                        <a:pt x="10245" y="20236"/>
                        <a:pt x="10237" y="20090"/>
                        <a:pt x="10423" y="20068"/>
                      </a:cubicBezTo>
                      <a:cubicBezTo>
                        <a:pt x="10607" y="20046"/>
                        <a:pt x="10594" y="19797"/>
                        <a:pt x="10780" y="19772"/>
                      </a:cubicBezTo>
                      <a:cubicBezTo>
                        <a:pt x="10784" y="19772"/>
                        <a:pt x="10788" y="19771"/>
                        <a:pt x="10791" y="19771"/>
                      </a:cubicBezTo>
                      <a:cubicBezTo>
                        <a:pt x="10962" y="19771"/>
                        <a:pt x="10994" y="20256"/>
                        <a:pt x="11166" y="20256"/>
                      </a:cubicBezTo>
                      <a:cubicBezTo>
                        <a:pt x="11170" y="20256"/>
                        <a:pt x="11173" y="20256"/>
                        <a:pt x="11177" y="20256"/>
                      </a:cubicBezTo>
                      <a:cubicBezTo>
                        <a:pt x="11362" y="20231"/>
                        <a:pt x="11345" y="19929"/>
                        <a:pt x="11530" y="19907"/>
                      </a:cubicBezTo>
                      <a:cubicBezTo>
                        <a:pt x="11714" y="19885"/>
                        <a:pt x="11705" y="19677"/>
                        <a:pt x="11889" y="19653"/>
                      </a:cubicBezTo>
                      <a:cubicBezTo>
                        <a:pt x="12073" y="19631"/>
                        <a:pt x="12074" y="19648"/>
                        <a:pt x="12259" y="19623"/>
                      </a:cubicBezTo>
                      <a:cubicBezTo>
                        <a:pt x="12274" y="19621"/>
                        <a:pt x="12289" y="19620"/>
                        <a:pt x="12302" y="19620"/>
                      </a:cubicBezTo>
                      <a:cubicBezTo>
                        <a:pt x="12433" y="19620"/>
                        <a:pt x="12462" y="19711"/>
                        <a:pt x="12595" y="19711"/>
                      </a:cubicBezTo>
                      <a:cubicBezTo>
                        <a:pt x="12607" y="19711"/>
                        <a:pt x="12620" y="19710"/>
                        <a:pt x="12635" y="19708"/>
                      </a:cubicBezTo>
                      <a:cubicBezTo>
                        <a:pt x="12819" y="19687"/>
                        <a:pt x="12816" y="19633"/>
                        <a:pt x="13002" y="19611"/>
                      </a:cubicBezTo>
                      <a:cubicBezTo>
                        <a:pt x="13007" y="19610"/>
                        <a:pt x="13011" y="19610"/>
                        <a:pt x="13016" y="19610"/>
                      </a:cubicBezTo>
                      <a:cubicBezTo>
                        <a:pt x="13182" y="19610"/>
                        <a:pt x="13210" y="19973"/>
                        <a:pt x="13377" y="19973"/>
                      </a:cubicBezTo>
                      <a:cubicBezTo>
                        <a:pt x="13381" y="19973"/>
                        <a:pt x="13386" y="19973"/>
                        <a:pt x="13391" y="19972"/>
                      </a:cubicBezTo>
                      <a:cubicBezTo>
                        <a:pt x="13413" y="19970"/>
                        <a:pt x="13432" y="19968"/>
                        <a:pt x="13449" y="19968"/>
                      </a:cubicBezTo>
                      <a:cubicBezTo>
                        <a:pt x="13561" y="19968"/>
                        <a:pt x="13593" y="20016"/>
                        <a:pt x="13705" y="20016"/>
                      </a:cubicBezTo>
                      <a:cubicBezTo>
                        <a:pt x="13722" y="20016"/>
                        <a:pt x="13742" y="20014"/>
                        <a:pt x="13764" y="20012"/>
                      </a:cubicBezTo>
                      <a:cubicBezTo>
                        <a:pt x="13950" y="19990"/>
                        <a:pt x="13943" y="19882"/>
                        <a:pt x="14127" y="19860"/>
                      </a:cubicBezTo>
                      <a:cubicBezTo>
                        <a:pt x="14313" y="19838"/>
                        <a:pt x="14302" y="19628"/>
                        <a:pt x="14486" y="19606"/>
                      </a:cubicBezTo>
                      <a:cubicBezTo>
                        <a:pt x="14670" y="19584"/>
                        <a:pt x="14655" y="19252"/>
                        <a:pt x="14839" y="19230"/>
                      </a:cubicBezTo>
                      <a:cubicBezTo>
                        <a:pt x="14846" y="19229"/>
                        <a:pt x="14852" y="19229"/>
                        <a:pt x="14858" y="19229"/>
                      </a:cubicBezTo>
                      <a:cubicBezTo>
                        <a:pt x="15018" y="19229"/>
                        <a:pt x="15044" y="19480"/>
                        <a:pt x="15204" y="19480"/>
                      </a:cubicBezTo>
                      <a:cubicBezTo>
                        <a:pt x="15210" y="19480"/>
                        <a:pt x="15216" y="19480"/>
                        <a:pt x="15223" y="19479"/>
                      </a:cubicBezTo>
                      <a:cubicBezTo>
                        <a:pt x="15407" y="19457"/>
                        <a:pt x="15404" y="19403"/>
                        <a:pt x="15588" y="19379"/>
                      </a:cubicBezTo>
                      <a:cubicBezTo>
                        <a:pt x="15772" y="19357"/>
                        <a:pt x="15761" y="19130"/>
                        <a:pt x="15946" y="19108"/>
                      </a:cubicBezTo>
                      <a:cubicBezTo>
                        <a:pt x="15958" y="19106"/>
                        <a:pt x="15970" y="19106"/>
                        <a:pt x="15981" y="19106"/>
                      </a:cubicBezTo>
                      <a:cubicBezTo>
                        <a:pt x="16122" y="19106"/>
                        <a:pt x="16148" y="19220"/>
                        <a:pt x="16289" y="19220"/>
                      </a:cubicBezTo>
                      <a:cubicBezTo>
                        <a:pt x="16299" y="19220"/>
                        <a:pt x="16311" y="19219"/>
                        <a:pt x="16324" y="19217"/>
                      </a:cubicBezTo>
                      <a:cubicBezTo>
                        <a:pt x="16508" y="19195"/>
                        <a:pt x="16501" y="19076"/>
                        <a:pt x="16686" y="19054"/>
                      </a:cubicBezTo>
                      <a:cubicBezTo>
                        <a:pt x="16700" y="19052"/>
                        <a:pt x="16714" y="19051"/>
                        <a:pt x="16726" y="19051"/>
                      </a:cubicBezTo>
                      <a:cubicBezTo>
                        <a:pt x="16858" y="19051"/>
                        <a:pt x="16887" y="19140"/>
                        <a:pt x="17018" y="19140"/>
                      </a:cubicBezTo>
                      <a:cubicBezTo>
                        <a:pt x="17031" y="19140"/>
                        <a:pt x="17046" y="19139"/>
                        <a:pt x="17062" y="19137"/>
                      </a:cubicBezTo>
                      <a:cubicBezTo>
                        <a:pt x="17090" y="19134"/>
                        <a:pt x="17114" y="19132"/>
                        <a:pt x="17134" y="19132"/>
                      </a:cubicBezTo>
                      <a:cubicBezTo>
                        <a:pt x="17230" y="19132"/>
                        <a:pt x="17265" y="19161"/>
                        <a:pt x="17362" y="19161"/>
                      </a:cubicBezTo>
                      <a:cubicBezTo>
                        <a:pt x="17383" y="19161"/>
                        <a:pt x="17407" y="19160"/>
                        <a:pt x="17435" y="19157"/>
                      </a:cubicBezTo>
                      <a:cubicBezTo>
                        <a:pt x="17619" y="19135"/>
                        <a:pt x="17610" y="18963"/>
                        <a:pt x="17795" y="18944"/>
                      </a:cubicBezTo>
                      <a:cubicBezTo>
                        <a:pt x="17799" y="18944"/>
                        <a:pt x="17803" y="18944"/>
                        <a:pt x="17806" y="18944"/>
                      </a:cubicBezTo>
                      <a:cubicBezTo>
                        <a:pt x="17977" y="18944"/>
                        <a:pt x="18010" y="19463"/>
                        <a:pt x="18181" y="19463"/>
                      </a:cubicBezTo>
                      <a:cubicBezTo>
                        <a:pt x="18185" y="19463"/>
                        <a:pt x="18189" y="19463"/>
                        <a:pt x="18193" y="19462"/>
                      </a:cubicBezTo>
                      <a:cubicBezTo>
                        <a:pt x="18375" y="19440"/>
                        <a:pt x="18361" y="19154"/>
                        <a:pt x="18547" y="19132"/>
                      </a:cubicBezTo>
                      <a:cubicBezTo>
                        <a:pt x="18567" y="19130"/>
                        <a:pt x="18585" y="19129"/>
                        <a:pt x="18601" y="19129"/>
                      </a:cubicBezTo>
                      <a:cubicBezTo>
                        <a:pt x="18718" y="19129"/>
                        <a:pt x="18749" y="19182"/>
                        <a:pt x="18865" y="19182"/>
                      </a:cubicBezTo>
                      <a:cubicBezTo>
                        <a:pt x="18881" y="19182"/>
                        <a:pt x="18900" y="19181"/>
                        <a:pt x="18920" y="19178"/>
                      </a:cubicBezTo>
                      <a:cubicBezTo>
                        <a:pt x="19104" y="19157"/>
                        <a:pt x="19091" y="18910"/>
                        <a:pt x="19275" y="18886"/>
                      </a:cubicBezTo>
                      <a:cubicBezTo>
                        <a:pt x="19288" y="18884"/>
                        <a:pt x="19300" y="18883"/>
                        <a:pt x="19311" y="18883"/>
                      </a:cubicBezTo>
                      <a:cubicBezTo>
                        <a:pt x="19450" y="18883"/>
                        <a:pt x="19477" y="18995"/>
                        <a:pt x="19617" y="18995"/>
                      </a:cubicBezTo>
                      <a:cubicBezTo>
                        <a:pt x="19628" y="18995"/>
                        <a:pt x="19639" y="18995"/>
                        <a:pt x="19652" y="18993"/>
                      </a:cubicBezTo>
                      <a:cubicBezTo>
                        <a:pt x="19673" y="18990"/>
                        <a:pt x="19691" y="18989"/>
                        <a:pt x="19708" y="18989"/>
                      </a:cubicBezTo>
                      <a:cubicBezTo>
                        <a:pt x="19824" y="18989"/>
                        <a:pt x="19854" y="19040"/>
                        <a:pt x="19969" y="19040"/>
                      </a:cubicBezTo>
                      <a:cubicBezTo>
                        <a:pt x="19986" y="19040"/>
                        <a:pt x="20004" y="19039"/>
                        <a:pt x="20025" y="19037"/>
                      </a:cubicBezTo>
                      <a:cubicBezTo>
                        <a:pt x="20209" y="19013"/>
                        <a:pt x="20204" y="18878"/>
                        <a:pt x="20387" y="18856"/>
                      </a:cubicBezTo>
                      <a:cubicBezTo>
                        <a:pt x="20571" y="18834"/>
                        <a:pt x="20558" y="18577"/>
                        <a:pt x="20742" y="18555"/>
                      </a:cubicBezTo>
                      <a:cubicBezTo>
                        <a:pt x="20746" y="18555"/>
                        <a:pt x="20750" y="18555"/>
                        <a:pt x="20753" y="18555"/>
                      </a:cubicBezTo>
                      <a:cubicBezTo>
                        <a:pt x="20926" y="18555"/>
                        <a:pt x="20959" y="19064"/>
                        <a:pt x="21129" y="19064"/>
                      </a:cubicBezTo>
                      <a:cubicBezTo>
                        <a:pt x="21132" y="19064"/>
                        <a:pt x="21136" y="19064"/>
                        <a:pt x="21140" y="19063"/>
                      </a:cubicBezTo>
                      <a:cubicBezTo>
                        <a:pt x="21324" y="19042"/>
                        <a:pt x="21312" y="18800"/>
                        <a:pt x="21497" y="18778"/>
                      </a:cubicBezTo>
                      <a:cubicBezTo>
                        <a:pt x="21504" y="18777"/>
                        <a:pt x="21511" y="18776"/>
                        <a:pt x="21519" y="18776"/>
                      </a:cubicBezTo>
                      <a:cubicBezTo>
                        <a:pt x="21546" y="18776"/>
                        <a:pt x="21574" y="18783"/>
                        <a:pt x="21600" y="18795"/>
                      </a:cubicBezTo>
                      <a:lnTo>
                        <a:pt x="21599" y="0"/>
                      </a:lnTo>
                      <a:close/>
                    </a:path>
                  </a:pathLst>
                </a:custGeom>
                <a:solidFill>
                  <a:srgbClr val="FFEEED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25400" dir="54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19" name="Google Shape;4338;p67"/>
                <p:cNvSpPr/>
                <p:nvPr/>
              </p:nvSpPr>
              <p:spPr>
                <a:xfrm>
                  <a:off x="1701254" y="0"/>
                  <a:ext cx="354349" cy="8594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2" y="0"/>
                      </a:moveTo>
                      <a:cubicBezTo>
                        <a:pt x="4844" y="0"/>
                        <a:pt x="0" y="1997"/>
                        <a:pt x="0" y="4452"/>
                      </a:cubicBezTo>
                      <a:lnTo>
                        <a:pt x="0" y="5022"/>
                      </a:lnTo>
                      <a:lnTo>
                        <a:pt x="2424" y="5022"/>
                      </a:lnTo>
                      <a:lnTo>
                        <a:pt x="2424" y="4452"/>
                      </a:lnTo>
                      <a:cubicBezTo>
                        <a:pt x="2424" y="2546"/>
                        <a:pt x="6174" y="999"/>
                        <a:pt x="10802" y="999"/>
                      </a:cubicBezTo>
                      <a:cubicBezTo>
                        <a:pt x="15426" y="999"/>
                        <a:pt x="19176" y="2546"/>
                        <a:pt x="19176" y="4452"/>
                      </a:cubicBezTo>
                      <a:lnTo>
                        <a:pt x="19176" y="18800"/>
                      </a:lnTo>
                      <a:cubicBezTo>
                        <a:pt x="19176" y="19798"/>
                        <a:pt x="17209" y="20602"/>
                        <a:pt x="14805" y="20602"/>
                      </a:cubicBezTo>
                      <a:lnTo>
                        <a:pt x="13732" y="20602"/>
                      </a:lnTo>
                      <a:cubicBezTo>
                        <a:pt x="11308" y="20602"/>
                        <a:pt x="9361" y="19798"/>
                        <a:pt x="9361" y="18800"/>
                      </a:cubicBezTo>
                      <a:lnTo>
                        <a:pt x="9361" y="6457"/>
                      </a:lnTo>
                      <a:cubicBezTo>
                        <a:pt x="9361" y="6123"/>
                        <a:pt x="8758" y="5956"/>
                        <a:pt x="8149" y="5956"/>
                      </a:cubicBezTo>
                      <a:cubicBezTo>
                        <a:pt x="7546" y="5956"/>
                        <a:pt x="6937" y="6123"/>
                        <a:pt x="6937" y="6457"/>
                      </a:cubicBezTo>
                      <a:lnTo>
                        <a:pt x="6937" y="18800"/>
                      </a:lnTo>
                      <a:cubicBezTo>
                        <a:pt x="6937" y="20347"/>
                        <a:pt x="9982" y="21600"/>
                        <a:pt x="13732" y="21600"/>
                      </a:cubicBezTo>
                      <a:lnTo>
                        <a:pt x="14805" y="21600"/>
                      </a:lnTo>
                      <a:cubicBezTo>
                        <a:pt x="18560" y="21600"/>
                        <a:pt x="21580" y="20347"/>
                        <a:pt x="21600" y="18800"/>
                      </a:cubicBezTo>
                      <a:lnTo>
                        <a:pt x="21600" y="4452"/>
                      </a:lnTo>
                      <a:cubicBezTo>
                        <a:pt x="21580" y="1997"/>
                        <a:pt x="16756" y="8"/>
                        <a:pt x="10802" y="0"/>
                      </a:cubicBezTo>
                      <a:close/>
                    </a:path>
                  </a:pathLst>
                </a:custGeom>
                <a:solidFill>
                  <a:srgbClr val="D9827D"/>
                </a:solidFill>
                <a:ln w="50800" cap="flat">
                  <a:solidFill>
                    <a:srgbClr val="D9827D"/>
                  </a:solidFill>
                  <a:prstDash val="solid"/>
                  <a:round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grpSp>
              <p:nvGrpSpPr>
                <p:cNvPr id="28" name="رسم تخطيطي 7"/>
                <p:cNvGrpSpPr/>
                <p:nvPr/>
              </p:nvGrpSpPr>
              <p:grpSpPr>
                <a:xfrm>
                  <a:off x="-1" y="294904"/>
                  <a:ext cx="1777234" cy="1781830"/>
                  <a:chOff x="0" y="0"/>
                  <a:chExt cx="1777232" cy="1781829"/>
                </a:xfrm>
              </p:grpSpPr>
              <p:sp>
                <p:nvSpPr>
                  <p:cNvPr id="20" name="الشكل"/>
                  <p:cNvSpPr/>
                  <p:nvPr/>
                </p:nvSpPr>
                <p:spPr>
                  <a:xfrm rot="10800000">
                    <a:off x="511210" y="81261"/>
                    <a:ext cx="794336" cy="42856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lnTo>
                          <a:pt x="16159" y="0"/>
                        </a:lnTo>
                        <a:lnTo>
                          <a:pt x="21600" y="10800"/>
                        </a:lnTo>
                        <a:lnTo>
                          <a:pt x="16159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DFEED4"/>
                  </a:solid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63500" dist="19050" dir="5400000">
                      <a:srgbClr val="000000">
                        <a:alpha val="63000"/>
                      </a:srgbClr>
                    </a:outerShdw>
                  </a:effectLst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800100" rtl="0">
                      <a:lnSpc>
                        <a:spcPct val="90000"/>
                      </a:lnSpc>
                      <a:spcBef>
                        <a:spcPts val="700"/>
                      </a:spcBef>
                      <a:defRPr sz="15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21" name="بيضاوي"/>
                  <p:cNvSpPr/>
                  <p:nvPr/>
                </p:nvSpPr>
                <p:spPr>
                  <a:xfrm>
                    <a:off x="1244729" y="0"/>
                    <a:ext cx="498488" cy="549512"/>
                  </a:xfrm>
                  <a:prstGeom prst="ellipse">
                    <a:avLst/>
                  </a:prstGeom>
                  <a:blipFill rotWithShape="1">
                    <a:blip r:embed="rId3"/>
                    <a:srcRect l="0" t="0" r="0" b="0"/>
                    <a:stretch>
                      <a:fillRect/>
                    </a:stretch>
                  </a:blip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63500" dist="19050" dir="5400000">
                      <a:srgbClr val="000000">
                        <a:alpha val="63000"/>
                      </a:srgbClr>
                    </a:outerShdw>
                  </a:effectLst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r" defTabSz="914400" rtl="0">
                      <a:defRPr sz="18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22" name="تجميع"/>
                  <p:cNvSpPr/>
                  <p:nvPr/>
                </p:nvSpPr>
                <p:spPr>
                  <a:xfrm rot="32400000">
                    <a:off x="362859" y="506681"/>
                    <a:ext cx="944838" cy="42702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lnTo>
                          <a:pt x="16159" y="0"/>
                        </a:lnTo>
                        <a:lnTo>
                          <a:pt x="21600" y="10800"/>
                        </a:lnTo>
                        <a:lnTo>
                          <a:pt x="16159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CBF0FF"/>
                  </a:solid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190500" dist="12700" dir="5400000">
                      <a:srgbClr val="000000">
                        <a:alpha val="75000"/>
                      </a:srgbClr>
                    </a:outerShdw>
                  </a:effectLst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800100" rtl="0">
                      <a:lnSpc>
                        <a:spcPct val="90000"/>
                      </a:lnSpc>
                      <a:spcBef>
                        <a:spcPts val="700"/>
                      </a:spcBef>
                      <a:defRPr b="1" sz="12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23" name="بيضاوي"/>
                  <p:cNvSpPr/>
                  <p:nvPr/>
                </p:nvSpPr>
                <p:spPr>
                  <a:xfrm>
                    <a:off x="1234335" y="491736"/>
                    <a:ext cx="519275" cy="456913"/>
                  </a:xfrm>
                  <a:prstGeom prst="ellipse">
                    <a:avLst/>
                  </a:prstGeom>
                  <a:blipFill rotWithShape="1">
                    <a:blip r:embed="rId4"/>
                    <a:srcRect l="0" t="0" r="0" b="0"/>
                    <a:stretch>
                      <a:fillRect/>
                    </a:stretch>
                  </a:blip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63500" dist="19050" dir="5400000">
                      <a:srgbClr val="000000">
                        <a:alpha val="63000"/>
                      </a:srgbClr>
                    </a:outerShdw>
                  </a:effectLst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r" defTabSz="914400" rtl="0">
                      <a:defRPr sz="18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24" name="الشكل"/>
                  <p:cNvSpPr/>
                  <p:nvPr/>
                </p:nvSpPr>
                <p:spPr>
                  <a:xfrm rot="10800000">
                    <a:off x="184429" y="878872"/>
                    <a:ext cx="1121117" cy="43801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lnTo>
                          <a:pt x="16159" y="0"/>
                        </a:lnTo>
                        <a:lnTo>
                          <a:pt x="21600" y="10800"/>
                        </a:lnTo>
                        <a:lnTo>
                          <a:pt x="16159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E7B3BD"/>
                  </a:solid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190500" dist="12700" dir="5400000">
                      <a:srgbClr val="000000">
                        <a:alpha val="75000"/>
                      </a:srgbClr>
                    </a:outerShdw>
                  </a:effectLst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800100" rtl="0">
                      <a:lnSpc>
                        <a:spcPct val="90000"/>
                      </a:lnSpc>
                      <a:spcBef>
                        <a:spcPts val="700"/>
                      </a:spcBef>
                      <a:defRPr sz="13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25" name="بيضاوي"/>
                  <p:cNvSpPr/>
                  <p:nvPr/>
                </p:nvSpPr>
                <p:spPr>
                  <a:xfrm>
                    <a:off x="1244729" y="878872"/>
                    <a:ext cx="532504" cy="506048"/>
                  </a:xfrm>
                  <a:prstGeom prst="ellipse">
                    <a:avLst/>
                  </a:prstGeom>
                  <a:blipFill rotWithShape="1">
                    <a:blip r:embed="rId5"/>
                    <a:srcRect l="0" t="0" r="0" b="0"/>
                    <a:stretch>
                      <a:fillRect/>
                    </a:stretch>
                  </a:blip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63500" dist="19050" dir="5400000">
                      <a:srgbClr val="000000">
                        <a:alpha val="63000"/>
                      </a:srgbClr>
                    </a:outerShdw>
                  </a:effectLst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r" defTabSz="914400" rtl="0">
                      <a:defRPr sz="18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26" name="الشكل"/>
                  <p:cNvSpPr/>
                  <p:nvPr/>
                </p:nvSpPr>
                <p:spPr>
                  <a:xfrm rot="10800000">
                    <a:off x="-1" y="1316884"/>
                    <a:ext cx="1305547" cy="45408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lnTo>
                          <a:pt x="16159" y="0"/>
                        </a:lnTo>
                        <a:lnTo>
                          <a:pt x="21600" y="10800"/>
                        </a:lnTo>
                        <a:lnTo>
                          <a:pt x="16159" y="21600"/>
                        </a:lnTo>
                        <a:lnTo>
                          <a:pt x="0" y="21600"/>
                        </a:lnTo>
                        <a:close/>
                      </a:path>
                    </a:pathLst>
                  </a:custGeom>
                  <a:solidFill>
                    <a:srgbClr val="FFECD4"/>
                  </a:solid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190500" dist="12700" dir="5400000">
                      <a:srgbClr val="000000">
                        <a:alpha val="75000"/>
                      </a:srgbClr>
                    </a:outerShdw>
                  </a:effectLst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 defTabSz="800100" rtl="0">
                      <a:lnSpc>
                        <a:spcPct val="90000"/>
                      </a:lnSpc>
                      <a:spcBef>
                        <a:spcPts val="700"/>
                      </a:spcBef>
                      <a:defRPr sz="13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  <p:sp>
                <p:nvSpPr>
                  <p:cNvPr id="27" name="بيضاوي"/>
                  <p:cNvSpPr/>
                  <p:nvPr/>
                </p:nvSpPr>
                <p:spPr>
                  <a:xfrm>
                    <a:off x="1249453" y="1345705"/>
                    <a:ext cx="526835" cy="436125"/>
                  </a:xfrm>
                  <a:prstGeom prst="ellipse">
                    <a:avLst/>
                  </a:prstGeom>
                  <a:blipFill rotWithShape="1">
                    <a:blip r:embed="rId6"/>
                    <a:srcRect l="0" t="0" r="0" b="0"/>
                    <a:stretch>
                      <a:fillRect/>
                    </a:stretch>
                  </a:blip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63500" dist="19050" dir="5400000">
                      <a:srgbClr val="000000">
                        <a:alpha val="63000"/>
                      </a:srgbClr>
                    </a:outerShdw>
                  </a:effectLst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algn="r" defTabSz="914400" rtl="0">
                      <a:defRPr sz="1800"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</a:p>
                </p:txBody>
              </p:sp>
            </p:grpSp>
          </p:grpSp>
          <p:sp>
            <p:nvSpPr>
              <p:cNvPr id="30" name="التركيز"/>
              <p:cNvSpPr txBox="1"/>
              <p:nvPr/>
            </p:nvSpPr>
            <p:spPr>
              <a:xfrm>
                <a:off x="502701" y="367581"/>
                <a:ext cx="824505" cy="4267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1300">
                    <a:solidFill>
                      <a:srgbClr val="004D65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التركيز </a:t>
                </a:r>
              </a:p>
            </p:txBody>
          </p:sp>
          <p:sp>
            <p:nvSpPr>
              <p:cNvPr id="31" name="التدريس"/>
              <p:cNvSpPr txBox="1"/>
              <p:nvPr/>
            </p:nvSpPr>
            <p:spPr>
              <a:xfrm>
                <a:off x="413895" y="794356"/>
                <a:ext cx="913311" cy="4267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1300">
                    <a:solidFill>
                      <a:srgbClr val="004D65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التدريس</a:t>
                </a:r>
              </a:p>
            </p:txBody>
          </p:sp>
          <p:sp>
            <p:nvSpPr>
              <p:cNvPr id="32" name="التدريب"/>
              <p:cNvSpPr txBox="1"/>
              <p:nvPr/>
            </p:nvSpPr>
            <p:spPr>
              <a:xfrm>
                <a:off x="446556" y="1221131"/>
                <a:ext cx="847989" cy="4267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1400">
                    <a:solidFill>
                      <a:srgbClr val="004D65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التدريب</a:t>
                </a:r>
              </a:p>
            </p:txBody>
          </p:sp>
          <p:sp>
            <p:nvSpPr>
              <p:cNvPr id="33" name="التقويم"/>
              <p:cNvSpPr txBox="1"/>
              <p:nvPr/>
            </p:nvSpPr>
            <p:spPr>
              <a:xfrm>
                <a:off x="446556" y="1647906"/>
                <a:ext cx="798849" cy="4267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1400">
                    <a:solidFill>
                      <a:srgbClr val="004D65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التقويم</a:t>
                </a:r>
              </a:p>
            </p:txBody>
          </p:sp>
        </p:grpSp>
        <p:sp>
          <p:nvSpPr>
            <p:cNvPr id="35" name="Google Shape;4383;p67"/>
            <p:cNvSpPr/>
            <p:nvPr/>
          </p:nvSpPr>
          <p:spPr>
            <a:xfrm>
              <a:off x="0" y="268459"/>
              <a:ext cx="241021" cy="267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4" h="21600" fill="norm" stroke="1" extrusionOk="0">
                  <a:moveTo>
                    <a:pt x="10456" y="8073"/>
                  </a:moveTo>
                  <a:cubicBezTo>
                    <a:pt x="10819" y="8073"/>
                    <a:pt x="11182" y="8140"/>
                    <a:pt x="11525" y="8269"/>
                  </a:cubicBezTo>
                  <a:cubicBezTo>
                    <a:pt x="12149" y="8505"/>
                    <a:pt x="12671" y="8925"/>
                    <a:pt x="12990" y="9482"/>
                  </a:cubicBezTo>
                  <a:cubicBezTo>
                    <a:pt x="13445" y="10200"/>
                    <a:pt x="13551" y="11074"/>
                    <a:pt x="13251" y="11890"/>
                  </a:cubicBezTo>
                  <a:cubicBezTo>
                    <a:pt x="12782" y="13068"/>
                    <a:pt x="11578" y="13661"/>
                    <a:pt x="10422" y="13661"/>
                  </a:cubicBezTo>
                  <a:cubicBezTo>
                    <a:pt x="9392" y="13661"/>
                    <a:pt x="8406" y="13188"/>
                    <a:pt x="8029" y="12229"/>
                  </a:cubicBezTo>
                  <a:cubicBezTo>
                    <a:pt x="7729" y="11632"/>
                    <a:pt x="7618" y="10954"/>
                    <a:pt x="7685" y="10298"/>
                  </a:cubicBezTo>
                  <a:cubicBezTo>
                    <a:pt x="7855" y="9402"/>
                    <a:pt x="8503" y="8626"/>
                    <a:pt x="9388" y="8269"/>
                  </a:cubicBezTo>
                  <a:cubicBezTo>
                    <a:pt x="9736" y="8140"/>
                    <a:pt x="10094" y="8073"/>
                    <a:pt x="10456" y="8073"/>
                  </a:cubicBezTo>
                  <a:close/>
                  <a:moveTo>
                    <a:pt x="10741" y="0"/>
                  </a:moveTo>
                  <a:cubicBezTo>
                    <a:pt x="9774" y="0"/>
                    <a:pt x="8802" y="517"/>
                    <a:pt x="8203" y="1262"/>
                  </a:cubicBezTo>
                  <a:cubicBezTo>
                    <a:pt x="7468" y="2199"/>
                    <a:pt x="7250" y="3394"/>
                    <a:pt x="7231" y="4545"/>
                  </a:cubicBezTo>
                  <a:cubicBezTo>
                    <a:pt x="7231" y="4884"/>
                    <a:pt x="7231" y="5245"/>
                    <a:pt x="7274" y="5602"/>
                  </a:cubicBezTo>
                  <a:cubicBezTo>
                    <a:pt x="6583" y="5183"/>
                    <a:pt x="5872" y="4826"/>
                    <a:pt x="5118" y="4545"/>
                  </a:cubicBezTo>
                  <a:cubicBezTo>
                    <a:pt x="4422" y="4291"/>
                    <a:pt x="3643" y="4112"/>
                    <a:pt x="2898" y="4112"/>
                  </a:cubicBezTo>
                  <a:cubicBezTo>
                    <a:pt x="2188" y="4112"/>
                    <a:pt x="1511" y="4277"/>
                    <a:pt x="974" y="4705"/>
                  </a:cubicBezTo>
                  <a:cubicBezTo>
                    <a:pt x="45" y="5481"/>
                    <a:pt x="-85" y="6855"/>
                    <a:pt x="432" y="7912"/>
                  </a:cubicBezTo>
                  <a:cubicBezTo>
                    <a:pt x="950" y="8947"/>
                    <a:pt x="1946" y="9723"/>
                    <a:pt x="3024" y="10321"/>
                  </a:cubicBezTo>
                  <a:cubicBezTo>
                    <a:pt x="3348" y="10499"/>
                    <a:pt x="3691" y="10677"/>
                    <a:pt x="4040" y="10816"/>
                  </a:cubicBezTo>
                  <a:cubicBezTo>
                    <a:pt x="3305" y="11155"/>
                    <a:pt x="2613" y="11552"/>
                    <a:pt x="1965" y="12029"/>
                  </a:cubicBezTo>
                  <a:cubicBezTo>
                    <a:pt x="824" y="12845"/>
                    <a:pt x="-235" y="14080"/>
                    <a:pt x="45" y="15392"/>
                  </a:cubicBezTo>
                  <a:cubicBezTo>
                    <a:pt x="307" y="16529"/>
                    <a:pt x="1511" y="17305"/>
                    <a:pt x="2763" y="17425"/>
                  </a:cubicBezTo>
                  <a:cubicBezTo>
                    <a:pt x="2908" y="17439"/>
                    <a:pt x="3053" y="17443"/>
                    <a:pt x="3198" y="17443"/>
                  </a:cubicBezTo>
                  <a:cubicBezTo>
                    <a:pt x="4301" y="17443"/>
                    <a:pt x="5369" y="17064"/>
                    <a:pt x="6327" y="16587"/>
                  </a:cubicBezTo>
                  <a:cubicBezTo>
                    <a:pt x="6670" y="16409"/>
                    <a:pt x="6994" y="16230"/>
                    <a:pt x="7318" y="16029"/>
                  </a:cubicBezTo>
                  <a:cubicBezTo>
                    <a:pt x="7250" y="16765"/>
                    <a:pt x="7274" y="17524"/>
                    <a:pt x="7381" y="18259"/>
                  </a:cubicBezTo>
                  <a:cubicBezTo>
                    <a:pt x="7598" y="19593"/>
                    <a:pt x="8222" y="21065"/>
                    <a:pt x="9605" y="21484"/>
                  </a:cubicBezTo>
                  <a:cubicBezTo>
                    <a:pt x="9857" y="21564"/>
                    <a:pt x="10113" y="21600"/>
                    <a:pt x="10374" y="21600"/>
                  </a:cubicBezTo>
                  <a:cubicBezTo>
                    <a:pt x="11336" y="21600"/>
                    <a:pt x="12303" y="21087"/>
                    <a:pt x="12864" y="20351"/>
                  </a:cubicBezTo>
                  <a:cubicBezTo>
                    <a:pt x="13594" y="19432"/>
                    <a:pt x="13831" y="18219"/>
                    <a:pt x="13875" y="17064"/>
                  </a:cubicBezTo>
                  <a:cubicBezTo>
                    <a:pt x="13875" y="16707"/>
                    <a:pt x="13875" y="16368"/>
                    <a:pt x="13856" y="16012"/>
                  </a:cubicBezTo>
                  <a:cubicBezTo>
                    <a:pt x="14523" y="16449"/>
                    <a:pt x="15238" y="16805"/>
                    <a:pt x="16012" y="17086"/>
                  </a:cubicBezTo>
                  <a:cubicBezTo>
                    <a:pt x="16684" y="17341"/>
                    <a:pt x="17458" y="17519"/>
                    <a:pt x="18203" y="17519"/>
                  </a:cubicBezTo>
                  <a:cubicBezTo>
                    <a:pt x="18913" y="17519"/>
                    <a:pt x="19595" y="17354"/>
                    <a:pt x="20137" y="16926"/>
                  </a:cubicBezTo>
                  <a:cubicBezTo>
                    <a:pt x="21060" y="16168"/>
                    <a:pt x="21191" y="14798"/>
                    <a:pt x="20698" y="13724"/>
                  </a:cubicBezTo>
                  <a:cubicBezTo>
                    <a:pt x="20200" y="12689"/>
                    <a:pt x="19184" y="11913"/>
                    <a:pt x="18106" y="11315"/>
                  </a:cubicBezTo>
                  <a:cubicBezTo>
                    <a:pt x="17763" y="11114"/>
                    <a:pt x="17414" y="10936"/>
                    <a:pt x="17047" y="10775"/>
                  </a:cubicBezTo>
                  <a:cubicBezTo>
                    <a:pt x="17806" y="10437"/>
                    <a:pt x="18517" y="10022"/>
                    <a:pt x="19165" y="9562"/>
                  </a:cubicBezTo>
                  <a:cubicBezTo>
                    <a:pt x="20306" y="8728"/>
                    <a:pt x="21365" y="7471"/>
                    <a:pt x="21060" y="6159"/>
                  </a:cubicBezTo>
                  <a:cubicBezTo>
                    <a:pt x="20804" y="5044"/>
                    <a:pt x="19571" y="4268"/>
                    <a:pt x="18343" y="4130"/>
                  </a:cubicBezTo>
                  <a:cubicBezTo>
                    <a:pt x="18203" y="4117"/>
                    <a:pt x="18062" y="4108"/>
                    <a:pt x="17922" y="4108"/>
                  </a:cubicBezTo>
                  <a:cubicBezTo>
                    <a:pt x="16820" y="4108"/>
                    <a:pt x="15741" y="4509"/>
                    <a:pt x="14784" y="5004"/>
                  </a:cubicBezTo>
                  <a:cubicBezTo>
                    <a:pt x="14436" y="5165"/>
                    <a:pt x="14112" y="5343"/>
                    <a:pt x="13812" y="5562"/>
                  </a:cubicBezTo>
                  <a:cubicBezTo>
                    <a:pt x="13831" y="4803"/>
                    <a:pt x="13812" y="4068"/>
                    <a:pt x="13706" y="3314"/>
                  </a:cubicBezTo>
                  <a:cubicBezTo>
                    <a:pt x="13512" y="1998"/>
                    <a:pt x="12864" y="526"/>
                    <a:pt x="11481" y="107"/>
                  </a:cubicBezTo>
                  <a:cubicBezTo>
                    <a:pt x="11240" y="36"/>
                    <a:pt x="10988" y="0"/>
                    <a:pt x="10741" y="0"/>
                  </a:cubicBezTo>
                  <a:close/>
                </a:path>
              </a:pathLst>
            </a:custGeom>
            <a:solidFill>
              <a:srgbClr val="B8A5D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39" name="مستطيل"/>
          <p:cNvGrpSpPr/>
          <p:nvPr/>
        </p:nvGrpSpPr>
        <p:grpSpPr>
          <a:xfrm>
            <a:off x="20639326" y="441308"/>
            <a:ext cx="3251436" cy="1176902"/>
            <a:chOff x="0" y="0"/>
            <a:chExt cx="3251435" cy="1176900"/>
          </a:xfrm>
        </p:grpSpPr>
        <p:sp>
          <p:nvSpPr>
            <p:cNvPr id="38" name="مستطيل"/>
            <p:cNvSpPr/>
            <p:nvPr/>
          </p:nvSpPr>
          <p:spPr>
            <a:xfrm>
              <a:off x="19050" y="19050"/>
              <a:ext cx="3213336" cy="113880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</a:p>
          </p:txBody>
        </p:sp>
        <p:pic>
          <p:nvPicPr>
            <p:cNvPr id="37" name="مستطيل مستطيل" descr="مستطيل مستطيل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-1"/>
              <a:ext cx="3251436" cy="1176902"/>
            </a:xfrm>
            <a:prstGeom prst="rect">
              <a:avLst/>
            </a:prstGeom>
            <a:effectLst/>
          </p:spPr>
        </p:pic>
      </p:grpSp>
      <p:grpSp>
        <p:nvGrpSpPr>
          <p:cNvPr id="50" name="Google Shape;8015;p74"/>
          <p:cNvGrpSpPr/>
          <p:nvPr/>
        </p:nvGrpSpPr>
        <p:grpSpPr>
          <a:xfrm>
            <a:off x="23366160" y="582061"/>
            <a:ext cx="794741" cy="794821"/>
            <a:chOff x="0" y="0"/>
            <a:chExt cx="794739" cy="794819"/>
          </a:xfrm>
        </p:grpSpPr>
        <p:sp>
          <p:nvSpPr>
            <p:cNvPr id="40" name="Google Shape;8016;p74"/>
            <p:cNvSpPr/>
            <p:nvPr/>
          </p:nvSpPr>
          <p:spPr>
            <a:xfrm>
              <a:off x="-1" y="0"/>
              <a:ext cx="794741" cy="794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472" y="1265"/>
                  </a:moveTo>
                  <a:cubicBezTo>
                    <a:pt x="4823" y="1265"/>
                    <a:pt x="5107" y="1549"/>
                    <a:pt x="5107" y="1900"/>
                  </a:cubicBezTo>
                  <a:lnTo>
                    <a:pt x="5107" y="4432"/>
                  </a:lnTo>
                  <a:cubicBezTo>
                    <a:pt x="5107" y="4780"/>
                    <a:pt x="4823" y="5062"/>
                    <a:pt x="4472" y="5062"/>
                  </a:cubicBezTo>
                  <a:cubicBezTo>
                    <a:pt x="4121" y="5062"/>
                    <a:pt x="3840" y="4780"/>
                    <a:pt x="3840" y="4432"/>
                  </a:cubicBezTo>
                  <a:lnTo>
                    <a:pt x="3840" y="1900"/>
                  </a:lnTo>
                  <a:cubicBezTo>
                    <a:pt x="3840" y="1549"/>
                    <a:pt x="4121" y="1265"/>
                    <a:pt x="4472" y="1265"/>
                  </a:cubicBezTo>
                  <a:close/>
                  <a:moveTo>
                    <a:pt x="10799" y="1265"/>
                  </a:moveTo>
                  <a:cubicBezTo>
                    <a:pt x="11150" y="1265"/>
                    <a:pt x="11434" y="1549"/>
                    <a:pt x="11434" y="1900"/>
                  </a:cubicBezTo>
                  <a:lnTo>
                    <a:pt x="11434" y="4432"/>
                  </a:lnTo>
                  <a:cubicBezTo>
                    <a:pt x="11434" y="4780"/>
                    <a:pt x="11150" y="5062"/>
                    <a:pt x="10799" y="5062"/>
                  </a:cubicBezTo>
                  <a:cubicBezTo>
                    <a:pt x="10448" y="5062"/>
                    <a:pt x="10169" y="4780"/>
                    <a:pt x="10169" y="4432"/>
                  </a:cubicBezTo>
                  <a:lnTo>
                    <a:pt x="10169" y="1900"/>
                  </a:lnTo>
                  <a:cubicBezTo>
                    <a:pt x="10169" y="1549"/>
                    <a:pt x="10448" y="1265"/>
                    <a:pt x="10799" y="1265"/>
                  </a:cubicBezTo>
                  <a:close/>
                  <a:moveTo>
                    <a:pt x="17128" y="1265"/>
                  </a:moveTo>
                  <a:cubicBezTo>
                    <a:pt x="17479" y="1265"/>
                    <a:pt x="17762" y="1549"/>
                    <a:pt x="17762" y="1900"/>
                  </a:cubicBezTo>
                  <a:lnTo>
                    <a:pt x="17762" y="4432"/>
                  </a:lnTo>
                  <a:cubicBezTo>
                    <a:pt x="17762" y="4780"/>
                    <a:pt x="17479" y="5062"/>
                    <a:pt x="17128" y="5062"/>
                  </a:cubicBezTo>
                  <a:cubicBezTo>
                    <a:pt x="16777" y="5062"/>
                    <a:pt x="16496" y="4780"/>
                    <a:pt x="16496" y="4432"/>
                  </a:cubicBezTo>
                  <a:lnTo>
                    <a:pt x="16496" y="1900"/>
                  </a:lnTo>
                  <a:cubicBezTo>
                    <a:pt x="16496" y="1549"/>
                    <a:pt x="16777" y="1265"/>
                    <a:pt x="17128" y="1265"/>
                  </a:cubicBezTo>
                  <a:close/>
                  <a:moveTo>
                    <a:pt x="19703" y="3797"/>
                  </a:moveTo>
                  <a:cubicBezTo>
                    <a:pt x="20051" y="3797"/>
                    <a:pt x="20334" y="4081"/>
                    <a:pt x="20334" y="4432"/>
                  </a:cubicBezTo>
                  <a:lnTo>
                    <a:pt x="20334" y="7638"/>
                  </a:lnTo>
                  <a:lnTo>
                    <a:pt x="1265" y="7638"/>
                  </a:lnTo>
                  <a:lnTo>
                    <a:pt x="1265" y="4432"/>
                  </a:lnTo>
                  <a:cubicBezTo>
                    <a:pt x="1265" y="4081"/>
                    <a:pt x="1549" y="3797"/>
                    <a:pt x="1900" y="3797"/>
                  </a:cubicBezTo>
                  <a:lnTo>
                    <a:pt x="2575" y="3797"/>
                  </a:lnTo>
                  <a:lnTo>
                    <a:pt x="2575" y="4432"/>
                  </a:lnTo>
                  <a:cubicBezTo>
                    <a:pt x="2575" y="5478"/>
                    <a:pt x="3422" y="6328"/>
                    <a:pt x="4472" y="6328"/>
                  </a:cubicBezTo>
                  <a:cubicBezTo>
                    <a:pt x="5522" y="6328"/>
                    <a:pt x="6372" y="5478"/>
                    <a:pt x="6372" y="4432"/>
                  </a:cubicBezTo>
                  <a:lnTo>
                    <a:pt x="6372" y="3797"/>
                  </a:lnTo>
                  <a:lnTo>
                    <a:pt x="8903" y="3797"/>
                  </a:lnTo>
                  <a:lnTo>
                    <a:pt x="8903" y="4432"/>
                  </a:lnTo>
                  <a:cubicBezTo>
                    <a:pt x="8903" y="5478"/>
                    <a:pt x="9750" y="6328"/>
                    <a:pt x="10799" y="6328"/>
                  </a:cubicBezTo>
                  <a:cubicBezTo>
                    <a:pt x="11849" y="6328"/>
                    <a:pt x="12700" y="5478"/>
                    <a:pt x="12700" y="4432"/>
                  </a:cubicBezTo>
                  <a:lnTo>
                    <a:pt x="12700" y="3797"/>
                  </a:lnTo>
                  <a:lnTo>
                    <a:pt x="15231" y="3797"/>
                  </a:lnTo>
                  <a:lnTo>
                    <a:pt x="15231" y="4432"/>
                  </a:lnTo>
                  <a:cubicBezTo>
                    <a:pt x="15231" y="5478"/>
                    <a:pt x="16078" y="6328"/>
                    <a:pt x="17128" y="6328"/>
                  </a:cubicBezTo>
                  <a:cubicBezTo>
                    <a:pt x="18178" y="6328"/>
                    <a:pt x="19028" y="5478"/>
                    <a:pt x="19028" y="4432"/>
                  </a:cubicBezTo>
                  <a:lnTo>
                    <a:pt x="19028" y="3797"/>
                  </a:lnTo>
                  <a:close/>
                  <a:moveTo>
                    <a:pt x="20334" y="8903"/>
                  </a:moveTo>
                  <a:lnTo>
                    <a:pt x="20334" y="19704"/>
                  </a:lnTo>
                  <a:cubicBezTo>
                    <a:pt x="20334" y="20052"/>
                    <a:pt x="20051" y="20335"/>
                    <a:pt x="19703" y="20335"/>
                  </a:cubicBezTo>
                  <a:lnTo>
                    <a:pt x="1900" y="20335"/>
                  </a:lnTo>
                  <a:cubicBezTo>
                    <a:pt x="1549" y="20335"/>
                    <a:pt x="1265" y="20052"/>
                    <a:pt x="1265" y="19704"/>
                  </a:cubicBezTo>
                  <a:lnTo>
                    <a:pt x="1265" y="8903"/>
                  </a:lnTo>
                  <a:close/>
                  <a:moveTo>
                    <a:pt x="4472" y="0"/>
                  </a:moveTo>
                  <a:cubicBezTo>
                    <a:pt x="3422" y="0"/>
                    <a:pt x="2575" y="851"/>
                    <a:pt x="2575" y="1900"/>
                  </a:cubicBezTo>
                  <a:lnTo>
                    <a:pt x="2575" y="2532"/>
                  </a:lnTo>
                  <a:lnTo>
                    <a:pt x="1900" y="2532"/>
                  </a:lnTo>
                  <a:cubicBezTo>
                    <a:pt x="851" y="2532"/>
                    <a:pt x="0" y="3381"/>
                    <a:pt x="0" y="4432"/>
                  </a:cubicBezTo>
                  <a:lnTo>
                    <a:pt x="0" y="19704"/>
                  </a:lnTo>
                  <a:cubicBezTo>
                    <a:pt x="0" y="20750"/>
                    <a:pt x="851" y="21600"/>
                    <a:pt x="1900" y="21600"/>
                  </a:cubicBezTo>
                  <a:lnTo>
                    <a:pt x="19703" y="21600"/>
                  </a:lnTo>
                  <a:cubicBezTo>
                    <a:pt x="20749" y="21600"/>
                    <a:pt x="21600" y="20750"/>
                    <a:pt x="21600" y="19704"/>
                  </a:cubicBezTo>
                  <a:lnTo>
                    <a:pt x="21600" y="4432"/>
                  </a:lnTo>
                  <a:cubicBezTo>
                    <a:pt x="21600" y="3381"/>
                    <a:pt x="20749" y="2532"/>
                    <a:pt x="19703" y="2532"/>
                  </a:cubicBezTo>
                  <a:lnTo>
                    <a:pt x="19028" y="2532"/>
                  </a:lnTo>
                  <a:lnTo>
                    <a:pt x="19028" y="1900"/>
                  </a:lnTo>
                  <a:cubicBezTo>
                    <a:pt x="19028" y="851"/>
                    <a:pt x="18178" y="0"/>
                    <a:pt x="17128" y="0"/>
                  </a:cubicBezTo>
                  <a:cubicBezTo>
                    <a:pt x="16078" y="0"/>
                    <a:pt x="15231" y="851"/>
                    <a:pt x="15231" y="1900"/>
                  </a:cubicBezTo>
                  <a:lnTo>
                    <a:pt x="15231" y="2532"/>
                  </a:lnTo>
                  <a:lnTo>
                    <a:pt x="12700" y="2532"/>
                  </a:lnTo>
                  <a:lnTo>
                    <a:pt x="12700" y="1900"/>
                  </a:lnTo>
                  <a:cubicBezTo>
                    <a:pt x="12700" y="851"/>
                    <a:pt x="11849" y="0"/>
                    <a:pt x="10799" y="0"/>
                  </a:cubicBezTo>
                  <a:cubicBezTo>
                    <a:pt x="9750" y="0"/>
                    <a:pt x="8903" y="851"/>
                    <a:pt x="8903" y="1900"/>
                  </a:cubicBezTo>
                  <a:lnTo>
                    <a:pt x="8903" y="2532"/>
                  </a:lnTo>
                  <a:lnTo>
                    <a:pt x="6372" y="2532"/>
                  </a:lnTo>
                  <a:lnTo>
                    <a:pt x="6372" y="1900"/>
                  </a:lnTo>
                  <a:cubicBezTo>
                    <a:pt x="6372" y="851"/>
                    <a:pt x="5522" y="0"/>
                    <a:pt x="4472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1" name="Google Shape;8017;p74"/>
            <p:cNvSpPr/>
            <p:nvPr/>
          </p:nvSpPr>
          <p:spPr>
            <a:xfrm>
              <a:off x="94751" y="374211"/>
              <a:ext cx="139580" cy="46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96" y="0"/>
                  </a:moveTo>
                  <a:cubicBezTo>
                    <a:pt x="1597" y="0"/>
                    <a:pt x="0" y="4770"/>
                    <a:pt x="0" y="10762"/>
                  </a:cubicBezTo>
                  <a:cubicBezTo>
                    <a:pt x="0" y="16753"/>
                    <a:pt x="1597" y="21600"/>
                    <a:pt x="3596" y="21600"/>
                  </a:cubicBezTo>
                  <a:lnTo>
                    <a:pt x="18004" y="21600"/>
                  </a:lnTo>
                  <a:cubicBezTo>
                    <a:pt x="20003" y="21600"/>
                    <a:pt x="21600" y="16753"/>
                    <a:pt x="21600" y="10762"/>
                  </a:cubicBezTo>
                  <a:cubicBezTo>
                    <a:pt x="21600" y="4770"/>
                    <a:pt x="20003" y="0"/>
                    <a:pt x="1800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2" name="Google Shape;8018;p74"/>
            <p:cNvSpPr/>
            <p:nvPr/>
          </p:nvSpPr>
          <p:spPr>
            <a:xfrm>
              <a:off x="327560" y="374211"/>
              <a:ext cx="139579" cy="46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96" y="0"/>
                  </a:moveTo>
                  <a:cubicBezTo>
                    <a:pt x="1597" y="0"/>
                    <a:pt x="0" y="4770"/>
                    <a:pt x="0" y="10762"/>
                  </a:cubicBezTo>
                  <a:cubicBezTo>
                    <a:pt x="0" y="16753"/>
                    <a:pt x="1597" y="21600"/>
                    <a:pt x="3596" y="21600"/>
                  </a:cubicBezTo>
                  <a:lnTo>
                    <a:pt x="18011" y="21600"/>
                  </a:lnTo>
                  <a:cubicBezTo>
                    <a:pt x="20009" y="21600"/>
                    <a:pt x="21600" y="16753"/>
                    <a:pt x="21600" y="10762"/>
                  </a:cubicBezTo>
                  <a:cubicBezTo>
                    <a:pt x="21600" y="4770"/>
                    <a:pt x="20009" y="0"/>
                    <a:pt x="1801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3" name="Google Shape;8019;p74"/>
            <p:cNvSpPr/>
            <p:nvPr/>
          </p:nvSpPr>
          <p:spPr>
            <a:xfrm>
              <a:off x="560409" y="374211"/>
              <a:ext cx="139579" cy="46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89" y="0"/>
                  </a:moveTo>
                  <a:cubicBezTo>
                    <a:pt x="1591" y="0"/>
                    <a:pt x="0" y="4770"/>
                    <a:pt x="0" y="10762"/>
                  </a:cubicBezTo>
                  <a:cubicBezTo>
                    <a:pt x="0" y="16753"/>
                    <a:pt x="1591" y="21600"/>
                    <a:pt x="3589" y="21600"/>
                  </a:cubicBezTo>
                  <a:lnTo>
                    <a:pt x="18004" y="21600"/>
                  </a:lnTo>
                  <a:cubicBezTo>
                    <a:pt x="20003" y="21600"/>
                    <a:pt x="21600" y="16753"/>
                    <a:pt x="21600" y="10762"/>
                  </a:cubicBezTo>
                  <a:cubicBezTo>
                    <a:pt x="21600" y="4770"/>
                    <a:pt x="20003" y="0"/>
                    <a:pt x="1800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4" name="Google Shape;8020;p74"/>
            <p:cNvSpPr/>
            <p:nvPr/>
          </p:nvSpPr>
          <p:spPr>
            <a:xfrm>
              <a:off x="94751" y="513893"/>
              <a:ext cx="139580" cy="4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96" y="0"/>
                  </a:moveTo>
                  <a:cubicBezTo>
                    <a:pt x="1597" y="0"/>
                    <a:pt x="0" y="4785"/>
                    <a:pt x="0" y="10771"/>
                  </a:cubicBezTo>
                  <a:cubicBezTo>
                    <a:pt x="0" y="16758"/>
                    <a:pt x="1597" y="21600"/>
                    <a:pt x="3596" y="21600"/>
                  </a:cubicBezTo>
                  <a:lnTo>
                    <a:pt x="18004" y="21600"/>
                  </a:lnTo>
                  <a:cubicBezTo>
                    <a:pt x="20003" y="21600"/>
                    <a:pt x="21600" y="16758"/>
                    <a:pt x="21600" y="10771"/>
                  </a:cubicBezTo>
                  <a:cubicBezTo>
                    <a:pt x="21600" y="4785"/>
                    <a:pt x="20003" y="0"/>
                    <a:pt x="1800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5" name="Google Shape;8021;p74"/>
            <p:cNvSpPr/>
            <p:nvPr/>
          </p:nvSpPr>
          <p:spPr>
            <a:xfrm>
              <a:off x="327560" y="513893"/>
              <a:ext cx="139579" cy="4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96" y="0"/>
                  </a:moveTo>
                  <a:cubicBezTo>
                    <a:pt x="1597" y="0"/>
                    <a:pt x="0" y="4785"/>
                    <a:pt x="0" y="10771"/>
                  </a:cubicBezTo>
                  <a:cubicBezTo>
                    <a:pt x="0" y="16758"/>
                    <a:pt x="1597" y="21600"/>
                    <a:pt x="3596" y="21600"/>
                  </a:cubicBezTo>
                  <a:lnTo>
                    <a:pt x="18011" y="21600"/>
                  </a:lnTo>
                  <a:cubicBezTo>
                    <a:pt x="20009" y="21600"/>
                    <a:pt x="21600" y="16758"/>
                    <a:pt x="21600" y="10771"/>
                  </a:cubicBezTo>
                  <a:cubicBezTo>
                    <a:pt x="21600" y="4785"/>
                    <a:pt x="20009" y="0"/>
                    <a:pt x="1801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6" name="Google Shape;8022;p74"/>
            <p:cNvSpPr/>
            <p:nvPr/>
          </p:nvSpPr>
          <p:spPr>
            <a:xfrm>
              <a:off x="560409" y="513893"/>
              <a:ext cx="139579" cy="46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89" y="0"/>
                  </a:moveTo>
                  <a:cubicBezTo>
                    <a:pt x="1591" y="0"/>
                    <a:pt x="0" y="4785"/>
                    <a:pt x="0" y="10771"/>
                  </a:cubicBezTo>
                  <a:cubicBezTo>
                    <a:pt x="0" y="16758"/>
                    <a:pt x="1591" y="21600"/>
                    <a:pt x="3589" y="21600"/>
                  </a:cubicBezTo>
                  <a:lnTo>
                    <a:pt x="18004" y="21600"/>
                  </a:lnTo>
                  <a:cubicBezTo>
                    <a:pt x="20003" y="21600"/>
                    <a:pt x="21600" y="16758"/>
                    <a:pt x="21600" y="10771"/>
                  </a:cubicBezTo>
                  <a:cubicBezTo>
                    <a:pt x="21600" y="4785"/>
                    <a:pt x="20003" y="0"/>
                    <a:pt x="1800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7" name="Google Shape;8023;p74"/>
            <p:cNvSpPr/>
            <p:nvPr/>
          </p:nvSpPr>
          <p:spPr>
            <a:xfrm>
              <a:off x="94751" y="655137"/>
              <a:ext cx="139580" cy="46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96" y="0"/>
                  </a:moveTo>
                  <a:cubicBezTo>
                    <a:pt x="1597" y="0"/>
                    <a:pt x="0" y="4828"/>
                    <a:pt x="0" y="10819"/>
                  </a:cubicBezTo>
                  <a:cubicBezTo>
                    <a:pt x="0" y="16753"/>
                    <a:pt x="1597" y="21600"/>
                    <a:pt x="3596" y="21600"/>
                  </a:cubicBezTo>
                  <a:lnTo>
                    <a:pt x="18004" y="21600"/>
                  </a:lnTo>
                  <a:cubicBezTo>
                    <a:pt x="20003" y="21600"/>
                    <a:pt x="21600" y="16753"/>
                    <a:pt x="21600" y="10819"/>
                  </a:cubicBezTo>
                  <a:cubicBezTo>
                    <a:pt x="21600" y="4828"/>
                    <a:pt x="20003" y="0"/>
                    <a:pt x="1800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8" name="Google Shape;8024;p74"/>
            <p:cNvSpPr/>
            <p:nvPr/>
          </p:nvSpPr>
          <p:spPr>
            <a:xfrm>
              <a:off x="327560" y="655137"/>
              <a:ext cx="139579" cy="46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96" y="0"/>
                  </a:moveTo>
                  <a:cubicBezTo>
                    <a:pt x="1597" y="0"/>
                    <a:pt x="0" y="4828"/>
                    <a:pt x="0" y="10819"/>
                  </a:cubicBezTo>
                  <a:cubicBezTo>
                    <a:pt x="0" y="16753"/>
                    <a:pt x="1597" y="21600"/>
                    <a:pt x="3596" y="21600"/>
                  </a:cubicBezTo>
                  <a:lnTo>
                    <a:pt x="18011" y="21600"/>
                  </a:lnTo>
                  <a:cubicBezTo>
                    <a:pt x="20009" y="21600"/>
                    <a:pt x="21600" y="16753"/>
                    <a:pt x="21600" y="10819"/>
                  </a:cubicBezTo>
                  <a:cubicBezTo>
                    <a:pt x="21600" y="4828"/>
                    <a:pt x="20009" y="0"/>
                    <a:pt x="18011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49" name="Google Shape;8025;p74"/>
            <p:cNvSpPr/>
            <p:nvPr/>
          </p:nvSpPr>
          <p:spPr>
            <a:xfrm>
              <a:off x="560409" y="655137"/>
              <a:ext cx="139579" cy="46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89" y="0"/>
                  </a:moveTo>
                  <a:cubicBezTo>
                    <a:pt x="1591" y="0"/>
                    <a:pt x="0" y="4828"/>
                    <a:pt x="0" y="10819"/>
                  </a:cubicBezTo>
                  <a:cubicBezTo>
                    <a:pt x="0" y="16753"/>
                    <a:pt x="1591" y="21600"/>
                    <a:pt x="3589" y="21600"/>
                  </a:cubicBezTo>
                  <a:lnTo>
                    <a:pt x="18004" y="21600"/>
                  </a:lnTo>
                  <a:cubicBezTo>
                    <a:pt x="20003" y="21600"/>
                    <a:pt x="21600" y="16753"/>
                    <a:pt x="21600" y="10819"/>
                  </a:cubicBezTo>
                  <a:cubicBezTo>
                    <a:pt x="21600" y="4828"/>
                    <a:pt x="20003" y="0"/>
                    <a:pt x="18004" y="0"/>
                  </a:cubicBezTo>
                  <a:close/>
                </a:path>
              </a:pathLst>
            </a:custGeom>
            <a:solidFill>
              <a:srgbClr val="FC646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51" name="الفصل ٨…"/>
          <p:cNvSpPr txBox="1"/>
          <p:nvPr/>
        </p:nvSpPr>
        <p:spPr>
          <a:xfrm>
            <a:off x="1778000" y="433313"/>
            <a:ext cx="2180015" cy="1738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rtl="0">
              <a:defRPr b="1" sz="2500">
                <a:solidFill>
                  <a:srgbClr val="B51A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الفصل ٨</a:t>
            </a:r>
          </a:p>
          <a:p>
            <a:pPr rtl="0">
              <a:defRPr b="1" sz="2500">
                <a:solidFill>
                  <a:srgbClr val="B51A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الدوال التربيعية </a:t>
            </a:r>
          </a:p>
        </p:txBody>
      </p:sp>
      <p:sp>
        <p:nvSpPr>
          <p:cNvPr id="5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قتباس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– باسل أسعد"/>
          <p:cNvSpPr txBox="1"/>
          <p:nvPr>
            <p:ph type="body" sz="quarter" idx="21"/>
          </p:nvPr>
        </p:nvSpPr>
        <p:spPr>
          <a:xfrm>
            <a:off x="2387600" y="8953499"/>
            <a:ext cx="19621500" cy="62522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 rtl="1">
              <a:spcBef>
                <a:spcPts val="0"/>
              </a:spcBef>
              <a:buSzTx/>
              <a:buNone/>
              <a:defRPr sz="3200"/>
            </a:lvl1pPr>
          </a:lstStyle>
          <a:p>
            <a:pPr/>
            <a:r>
              <a:t>– باسل أسعد</a:t>
            </a:r>
          </a:p>
        </p:txBody>
      </p:sp>
      <p:sp>
        <p:nvSpPr>
          <p:cNvPr id="128" name="&quot;قم بكتابة الرقم هنا.&quot;"/>
          <p:cNvSpPr txBox="1"/>
          <p:nvPr>
            <p:ph type="body" sz="quarter" idx="22"/>
          </p:nvPr>
        </p:nvSpPr>
        <p:spPr>
          <a:xfrm>
            <a:off x="2387600" y="6039832"/>
            <a:ext cx="19621500" cy="89973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/>
            </a:lvl1pPr>
          </a:lstStyle>
          <a:p>
            <a:pPr/>
            <a:r>
              <a:t>"قم بكتابة الرقم هنا."</a:t>
            </a:r>
          </a:p>
        </p:txBody>
      </p:sp>
      <p:sp>
        <p:nvSpPr>
          <p:cNvPr id="12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فارغ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أفقي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نص العنوان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نص العنوان</a:t>
            </a:r>
          </a:p>
        </p:txBody>
      </p:sp>
      <p:sp>
        <p:nvSpPr>
          <p:cNvPr id="60" name="مستوى النص الأول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5400"/>
            </a:lvl1pPr>
            <a:lvl2pPr marL="0" indent="0" algn="ctr" rtl="1">
              <a:spcBef>
                <a:spcPts val="0"/>
              </a:spcBef>
              <a:buSzTx/>
              <a:buNone/>
              <a:defRPr sz="5400"/>
            </a:lvl2pPr>
            <a:lvl3pPr marL="0" indent="0" algn="ctr" rtl="1">
              <a:spcBef>
                <a:spcPts val="0"/>
              </a:spcBef>
              <a:buSzTx/>
              <a:buNone/>
              <a:defRPr sz="5400"/>
            </a:lvl3pPr>
            <a:lvl4pPr marL="0" indent="0" algn="ctr" rtl="1">
              <a:spcBef>
                <a:spcPts val="0"/>
              </a:spcBef>
              <a:buSzTx/>
              <a:buNone/>
              <a:defRPr sz="5400"/>
            </a:lvl4pPr>
            <a:lvl5pPr marL="0" indent="0" algn="ctr" rtl="1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- الوسط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نص العنوان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9" name="موضوع الدرس : تمثيل الدوال التربيعية بيانيًا"/>
          <p:cNvSpPr txBox="1"/>
          <p:nvPr/>
        </p:nvSpPr>
        <p:spPr>
          <a:xfrm>
            <a:off x="6490492" y="417877"/>
            <a:ext cx="13268569" cy="158963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r" rtl="0">
              <a:defRPr b="1" sz="5800">
                <a:solidFill>
                  <a:srgbClr val="E63B7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موضوع الدرس : </a:t>
            </a:r>
            <a:r>
              <a:rPr>
                <a:solidFill>
                  <a:srgbClr val="012F7B"/>
                </a:solidFill>
              </a:rPr>
              <a:t>تمثيل الدوال التربيعية بيانيًا </a:t>
            </a:r>
          </a:p>
        </p:txBody>
      </p:sp>
      <p:sp>
        <p:nvSpPr>
          <p:cNvPr id="70" name="🎯أحلل التمثيلات البيانية الدوال التربيعية…"/>
          <p:cNvSpPr txBox="1"/>
          <p:nvPr/>
        </p:nvSpPr>
        <p:spPr>
          <a:xfrm>
            <a:off x="17622730" y="4202191"/>
            <a:ext cx="5861741" cy="1413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rtl="0">
              <a:defRPr sz="2500">
                <a:solidFill>
                  <a:srgbClr val="016E8F"/>
                </a:solidFill>
              </a:defRPr>
            </a:pPr>
            <a:r>
              <a:t>🎯أحلل التمثيلات البيانية الدوال التربيعية </a:t>
            </a:r>
          </a:p>
          <a:p>
            <a:pPr algn="r" rtl="0">
              <a:defRPr sz="2500">
                <a:solidFill>
                  <a:srgbClr val="016E8F"/>
                </a:solidFill>
              </a:defRPr>
            </a:pPr>
            <a:r>
              <a:t>🎯 أمثل الدوال التربيعية بيانيًا </a:t>
            </a:r>
          </a:p>
        </p:txBody>
      </p:sp>
      <p:sp>
        <p:nvSpPr>
          <p:cNvPr id="71" name="صفحة…"/>
          <p:cNvSpPr txBox="1"/>
          <p:nvPr/>
        </p:nvSpPr>
        <p:spPr>
          <a:xfrm>
            <a:off x="16178404" y="11138810"/>
            <a:ext cx="4826771" cy="1302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١٢</a:t>
            </a:r>
          </a:p>
        </p:txBody>
      </p:sp>
      <p:sp>
        <p:nvSpPr>
          <p:cNvPr id="7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رأسي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نص العنوان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0" name="مستوى النص الأول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5400"/>
            </a:lvl1pPr>
            <a:lvl2pPr marL="0" indent="0" algn="ctr" rtl="1">
              <a:spcBef>
                <a:spcPts val="0"/>
              </a:spcBef>
              <a:buSzTx/>
              <a:buNone/>
              <a:defRPr sz="5400"/>
            </a:lvl2pPr>
            <a:lvl3pPr marL="0" indent="0" algn="ctr" rtl="1">
              <a:spcBef>
                <a:spcPts val="0"/>
              </a:spcBef>
              <a:buSzTx/>
              <a:buNone/>
              <a:defRPr sz="5400"/>
            </a:lvl3pPr>
            <a:lvl4pPr marL="0" indent="0" algn="ctr" rtl="1">
              <a:spcBef>
                <a:spcPts val="0"/>
              </a:spcBef>
              <a:buSzTx/>
              <a:buNone/>
              <a:defRPr sz="5400"/>
            </a:lvl4pPr>
            <a:lvl5pPr marL="0" indent="0" algn="ctr" rtl="1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-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8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9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 والصور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05" name="مستوى النص الأول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 rtl="1">
              <a:spcBef>
                <a:spcPts val="4500"/>
              </a:spcBef>
              <a:defRPr sz="3800"/>
            </a:lvl1pPr>
            <a:lvl2pPr marL="1117600" indent="-558800" rtl="1">
              <a:spcBef>
                <a:spcPts val="4500"/>
              </a:spcBef>
              <a:defRPr sz="3800"/>
            </a:lvl2pPr>
            <a:lvl3pPr marL="1676400" indent="-558800" rtl="1">
              <a:spcBef>
                <a:spcPts val="4500"/>
              </a:spcBef>
              <a:defRPr sz="3800"/>
            </a:lvl3pPr>
            <a:lvl4pPr marL="2235200" indent="-558800" rtl="1">
              <a:spcBef>
                <a:spcPts val="4500"/>
              </a:spcBef>
              <a:defRPr sz="3800"/>
            </a:lvl4pPr>
            <a:lvl5pPr marL="2794000" indent="-558800" rtl="1">
              <a:spcBef>
                <a:spcPts val="4500"/>
              </a:spcBef>
              <a:defRPr sz="3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0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تعداد نقطي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٣ أعلى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11968383" y="13081000"/>
            <a:ext cx="434534" cy="46666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transition xmlns:p14="http://schemas.microsoft.com/office/powerpoint/2010/main" spd="med" advClick="1"/>
  <p:txStyles>
    <p:titleStyle>
      <a:lvl1pPr marL="0" marR="0" indent="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457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914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1371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18288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22860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2743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3200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3657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9pPr>
    </p:titleStyle>
    <p:bodyStyle>
      <a:lvl1pPr marL="63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1pPr>
      <a:lvl2pPr marL="127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2pPr>
      <a:lvl3pPr marL="190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3pPr>
      <a:lvl4pPr marL="254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4pPr>
      <a:lvl5pPr marL="317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5pPr>
      <a:lvl6pPr marL="381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6pPr>
      <a:lvl7pPr marL="444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7pPr>
      <a:lvl8pPr marL="508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8pPr>
      <a:lvl9pPr marL="571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9pPr>
    </p:bodyStyle>
    <p:otherStyle>
      <a:lvl1pPr marL="0" marR="0" indent="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457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914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1371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18288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22860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2743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3200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3657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16.png"/><Relationship Id="rId7" Type="http://schemas.openxmlformats.org/officeDocument/2006/relationships/image" Target="../media/image24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25.png"/><Relationship Id="rId4" Type="http://schemas.openxmlformats.org/officeDocument/2006/relationships/image" Target="../media/image23.png"/><Relationship Id="rId5" Type="http://schemas.openxmlformats.org/officeDocument/2006/relationships/image" Target="../media/image22.png"/><Relationship Id="rId6" Type="http://schemas.openxmlformats.org/officeDocument/2006/relationships/image" Target="../media/image16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27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27.png"/><Relationship Id="rId6" Type="http://schemas.openxmlformats.org/officeDocument/2006/relationships/image" Target="../media/image23.png"/><Relationship Id="rId7" Type="http://schemas.openxmlformats.org/officeDocument/2006/relationships/image" Target="../media/image30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5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9" Type="http://schemas.openxmlformats.org/officeDocument/2006/relationships/image" Target="../media/image16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7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38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38.png"/><Relationship Id="rId6" Type="http://schemas.openxmlformats.org/officeDocument/2006/relationships/image" Target="../media/image34.png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9" Type="http://schemas.openxmlformats.org/officeDocument/2006/relationships/image" Target="../media/image16.png"/><Relationship Id="rId10" Type="http://schemas.openxmlformats.org/officeDocument/2006/relationships/image" Target="../media/image24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7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image" Target="../media/image5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18.jpeg"/><Relationship Id="rId8" Type="http://schemas.openxmlformats.org/officeDocument/2006/relationships/image" Target="../media/image47.png"/><Relationship Id="rId9" Type="http://schemas.openxmlformats.org/officeDocument/2006/relationships/image" Target="../media/image16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Relationship Id="rId3" Type="http://schemas.openxmlformats.org/officeDocument/2006/relationships/image" Target="../media/image48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0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53.png"/><Relationship Id="rId4" Type="http://schemas.openxmlformats.org/officeDocument/2006/relationships/image" Target="../media/image54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54.png"/><Relationship Id="rId4" Type="http://schemas.openxmlformats.org/officeDocument/2006/relationships/image" Target="../media/image16.png"/><Relationship Id="rId5" Type="http://schemas.openxmlformats.org/officeDocument/2006/relationships/image" Target="../media/image24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png"/><Relationship Id="rId3" Type="http://schemas.openxmlformats.org/officeDocument/2006/relationships/image" Target="../media/image5.png"/><Relationship Id="rId4" Type="http://schemas.openxmlformats.org/officeDocument/2006/relationships/image" Target="../media/image34.png"/><Relationship Id="rId5" Type="http://schemas.openxmlformats.org/officeDocument/2006/relationships/image" Target="../media/image56.png"/><Relationship Id="rId6" Type="http://schemas.openxmlformats.org/officeDocument/2006/relationships/image" Target="../media/image16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openxmlformats.org/officeDocument/2006/relationships/image" Target="../media/image16.png"/><Relationship Id="rId4" Type="http://schemas.openxmlformats.org/officeDocument/2006/relationships/image" Target="../media/image1.gif"/><Relationship Id="rId5" Type="http://schemas.openxmlformats.org/officeDocument/2006/relationships/image" Target="../media/image57.png"/><Relationship Id="rId6" Type="http://schemas.openxmlformats.org/officeDocument/2006/relationships/image" Target="../media/image58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4.png"/><Relationship Id="rId3" Type="http://schemas.openxmlformats.org/officeDocument/2006/relationships/image" Target="../media/image20.jpeg"/><Relationship Id="rId4" Type="http://schemas.openxmlformats.org/officeDocument/2006/relationships/image" Target="../media/image59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60.png"/><Relationship Id="rId4" Type="http://schemas.openxmlformats.org/officeDocument/2006/relationships/image" Target="../media/image6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61.png"/><Relationship Id="rId4" Type="http://schemas.openxmlformats.org/officeDocument/2006/relationships/image" Target="../media/image56.png"/><Relationship Id="rId5" Type="http://schemas.openxmlformats.org/officeDocument/2006/relationships/image" Target="../media/image60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56.png"/><Relationship Id="rId4" Type="http://schemas.openxmlformats.org/officeDocument/2006/relationships/image" Target="../media/image62.png"/><Relationship Id="rId5" Type="http://schemas.openxmlformats.org/officeDocument/2006/relationships/image" Target="../media/image16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63.png"/><Relationship Id="rId4" Type="http://schemas.openxmlformats.org/officeDocument/2006/relationships/image" Target="../media/image64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56.png"/><Relationship Id="rId4" Type="http://schemas.openxmlformats.org/officeDocument/2006/relationships/image" Target="../media/image21.jpeg"/><Relationship Id="rId5" Type="http://schemas.openxmlformats.org/officeDocument/2006/relationships/image" Target="../media/image16.png"/><Relationship Id="rId6" Type="http://schemas.openxmlformats.org/officeDocument/2006/relationships/image" Target="../media/image24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56.png"/><Relationship Id="rId4" Type="http://schemas.openxmlformats.org/officeDocument/2006/relationships/image" Target="../media/image21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Relationship Id="rId3" Type="http://schemas.openxmlformats.org/officeDocument/2006/relationships/image" Target="../media/image20.jpe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7" Type="http://schemas.openxmlformats.org/officeDocument/2006/relationships/image" Target="../media/image70.png"/><Relationship Id="rId8" Type="http://schemas.openxmlformats.org/officeDocument/2006/relationships/image" Target="../media/image22.jpeg"/><Relationship Id="rId9" Type="http://schemas.openxmlformats.org/officeDocument/2006/relationships/image" Target="../media/image71.png"/><Relationship Id="rId10" Type="http://schemas.openxmlformats.org/officeDocument/2006/relationships/image" Target="../media/image72.png"/><Relationship Id="rId11" Type="http://schemas.openxmlformats.org/officeDocument/2006/relationships/image" Target="../media/image73.png"/><Relationship Id="rId12" Type="http://schemas.openxmlformats.org/officeDocument/2006/relationships/image" Target="../media/image74.png"/><Relationship Id="rId13" Type="http://schemas.openxmlformats.org/officeDocument/2006/relationships/image" Target="../media/image23.jpe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hyperlink" Target="https://linktr.ee/Refa2" TargetMode="External"/><Relationship Id="rId3" Type="http://schemas.openxmlformats.org/officeDocument/2006/relationships/hyperlink" Target="https://t.me/hasna_math" TargetMode="External"/><Relationship Id="rId4" Type="http://schemas.openxmlformats.org/officeDocument/2006/relationships/image" Target="../media/image75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3.jpeg"/><Relationship Id="rId5" Type="http://schemas.openxmlformats.org/officeDocument/2006/relationships/image" Target="../media/image16.png"/><Relationship Id="rId6" Type="http://schemas.openxmlformats.org/officeDocument/2006/relationships/image" Target="../media/image14.jpeg"/><Relationship Id="rId7" Type="http://schemas.openxmlformats.org/officeDocument/2006/relationships/image" Target="../media/image15.jpeg"/><Relationship Id="rId8" Type="http://schemas.openxmlformats.org/officeDocument/2006/relationships/image" Target="../media/image17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2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2516;p53"/>
          <p:cNvSpPr/>
          <p:nvPr/>
        </p:nvSpPr>
        <p:spPr>
          <a:xfrm>
            <a:off x="10859910" y="4532488"/>
            <a:ext cx="10689388" cy="42784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85" y="3339"/>
                </a:moveTo>
                <a:cubicBezTo>
                  <a:pt x="386" y="3341"/>
                  <a:pt x="387" y="3341"/>
                  <a:pt x="388" y="3343"/>
                </a:cubicBezTo>
                <a:cubicBezTo>
                  <a:pt x="387" y="3341"/>
                  <a:pt x="386" y="3341"/>
                  <a:pt x="385" y="3339"/>
                </a:cubicBezTo>
                <a:close/>
                <a:moveTo>
                  <a:pt x="3331" y="0"/>
                </a:moveTo>
                <a:cubicBezTo>
                  <a:pt x="2559" y="0"/>
                  <a:pt x="1790" y="330"/>
                  <a:pt x="1020" y="1071"/>
                </a:cubicBezTo>
                <a:cubicBezTo>
                  <a:pt x="1059" y="1071"/>
                  <a:pt x="1107" y="1135"/>
                  <a:pt x="1155" y="1265"/>
                </a:cubicBezTo>
                <a:cubicBezTo>
                  <a:pt x="1069" y="1395"/>
                  <a:pt x="972" y="1460"/>
                  <a:pt x="886" y="1524"/>
                </a:cubicBezTo>
                <a:cubicBezTo>
                  <a:pt x="818" y="1524"/>
                  <a:pt x="693" y="2173"/>
                  <a:pt x="635" y="2431"/>
                </a:cubicBezTo>
                <a:cubicBezTo>
                  <a:pt x="598" y="2558"/>
                  <a:pt x="454" y="3343"/>
                  <a:pt x="392" y="3343"/>
                </a:cubicBezTo>
                <a:cubicBezTo>
                  <a:pt x="391" y="3343"/>
                  <a:pt x="389" y="3343"/>
                  <a:pt x="388" y="3343"/>
                </a:cubicBezTo>
                <a:cubicBezTo>
                  <a:pt x="541" y="3471"/>
                  <a:pt x="694" y="3535"/>
                  <a:pt x="837" y="3730"/>
                </a:cubicBezTo>
                <a:lnTo>
                  <a:pt x="491" y="3730"/>
                </a:lnTo>
                <a:cubicBezTo>
                  <a:pt x="472" y="3730"/>
                  <a:pt x="337" y="5415"/>
                  <a:pt x="328" y="5479"/>
                </a:cubicBezTo>
                <a:cubicBezTo>
                  <a:pt x="328" y="5479"/>
                  <a:pt x="279" y="6062"/>
                  <a:pt x="241" y="6581"/>
                </a:cubicBezTo>
                <a:cubicBezTo>
                  <a:pt x="183" y="6581"/>
                  <a:pt x="116" y="6581"/>
                  <a:pt x="68" y="6452"/>
                </a:cubicBezTo>
                <a:cubicBezTo>
                  <a:pt x="48" y="6452"/>
                  <a:pt x="10" y="10990"/>
                  <a:pt x="0" y="10990"/>
                </a:cubicBezTo>
                <a:lnTo>
                  <a:pt x="48" y="10990"/>
                </a:lnTo>
                <a:cubicBezTo>
                  <a:pt x="68" y="11638"/>
                  <a:pt x="106" y="12481"/>
                  <a:pt x="106" y="12481"/>
                </a:cubicBezTo>
                <a:cubicBezTo>
                  <a:pt x="106" y="12481"/>
                  <a:pt x="183" y="14555"/>
                  <a:pt x="202" y="14685"/>
                </a:cubicBezTo>
                <a:cubicBezTo>
                  <a:pt x="645" y="14815"/>
                  <a:pt x="1097" y="15010"/>
                  <a:pt x="1540" y="15074"/>
                </a:cubicBezTo>
                <a:cubicBezTo>
                  <a:pt x="1531" y="15138"/>
                  <a:pt x="1521" y="15332"/>
                  <a:pt x="1521" y="15332"/>
                </a:cubicBezTo>
                <a:cubicBezTo>
                  <a:pt x="1877" y="15462"/>
                  <a:pt x="2243" y="15529"/>
                  <a:pt x="2599" y="15723"/>
                </a:cubicBezTo>
                <a:cubicBezTo>
                  <a:pt x="2262" y="15851"/>
                  <a:pt x="1915" y="16112"/>
                  <a:pt x="1579" y="16370"/>
                </a:cubicBezTo>
                <a:cubicBezTo>
                  <a:pt x="1531" y="16370"/>
                  <a:pt x="1473" y="16630"/>
                  <a:pt x="1406" y="16759"/>
                </a:cubicBezTo>
                <a:cubicBezTo>
                  <a:pt x="1107" y="16953"/>
                  <a:pt x="809" y="17147"/>
                  <a:pt x="501" y="17408"/>
                </a:cubicBezTo>
                <a:cubicBezTo>
                  <a:pt x="578" y="17408"/>
                  <a:pt x="693" y="17797"/>
                  <a:pt x="770" y="17991"/>
                </a:cubicBezTo>
                <a:cubicBezTo>
                  <a:pt x="857" y="18121"/>
                  <a:pt x="953" y="18380"/>
                  <a:pt x="1030" y="18574"/>
                </a:cubicBezTo>
                <a:cubicBezTo>
                  <a:pt x="1879" y="20175"/>
                  <a:pt x="2742" y="21019"/>
                  <a:pt x="3601" y="21019"/>
                </a:cubicBezTo>
                <a:cubicBezTo>
                  <a:pt x="3716" y="21019"/>
                  <a:pt x="3832" y="21003"/>
                  <a:pt x="3947" y="20974"/>
                </a:cubicBezTo>
                <a:cubicBezTo>
                  <a:pt x="5015" y="21233"/>
                  <a:pt x="6083" y="21363"/>
                  <a:pt x="7162" y="21491"/>
                </a:cubicBezTo>
                <a:cubicBezTo>
                  <a:pt x="8205" y="21567"/>
                  <a:pt x="9251" y="21600"/>
                  <a:pt x="10297" y="21600"/>
                </a:cubicBezTo>
                <a:cubicBezTo>
                  <a:pt x="11037" y="21600"/>
                  <a:pt x="11776" y="21584"/>
                  <a:pt x="12513" y="21557"/>
                </a:cubicBezTo>
                <a:cubicBezTo>
                  <a:pt x="15160" y="21491"/>
                  <a:pt x="17807" y="21038"/>
                  <a:pt x="20454" y="20519"/>
                </a:cubicBezTo>
                <a:cubicBezTo>
                  <a:pt x="20531" y="20519"/>
                  <a:pt x="20589" y="20195"/>
                  <a:pt x="20618" y="19742"/>
                </a:cubicBezTo>
                <a:lnTo>
                  <a:pt x="20714" y="19742"/>
                </a:lnTo>
                <a:cubicBezTo>
                  <a:pt x="20737" y="19742"/>
                  <a:pt x="20759" y="19742"/>
                  <a:pt x="20782" y="19742"/>
                </a:cubicBezTo>
                <a:cubicBezTo>
                  <a:pt x="20974" y="19742"/>
                  <a:pt x="21168" y="19639"/>
                  <a:pt x="21176" y="17666"/>
                </a:cubicBezTo>
                <a:cubicBezTo>
                  <a:pt x="21176" y="17019"/>
                  <a:pt x="21148" y="16500"/>
                  <a:pt x="21119" y="16112"/>
                </a:cubicBezTo>
                <a:cubicBezTo>
                  <a:pt x="21292" y="16045"/>
                  <a:pt x="21504" y="15851"/>
                  <a:pt x="21513" y="13908"/>
                </a:cubicBezTo>
                <a:cubicBezTo>
                  <a:pt x="21513" y="12740"/>
                  <a:pt x="21436" y="12157"/>
                  <a:pt x="21330" y="11832"/>
                </a:cubicBezTo>
                <a:cubicBezTo>
                  <a:pt x="21475" y="11507"/>
                  <a:pt x="21600" y="10990"/>
                  <a:pt x="21600" y="9498"/>
                </a:cubicBezTo>
                <a:cubicBezTo>
                  <a:pt x="21600" y="7294"/>
                  <a:pt x="21321" y="7230"/>
                  <a:pt x="21119" y="7230"/>
                </a:cubicBezTo>
                <a:cubicBezTo>
                  <a:pt x="20974" y="7230"/>
                  <a:pt x="20840" y="7294"/>
                  <a:pt x="20695" y="7294"/>
                </a:cubicBezTo>
                <a:cubicBezTo>
                  <a:pt x="20772" y="6969"/>
                  <a:pt x="20801" y="6386"/>
                  <a:pt x="20801" y="5479"/>
                </a:cubicBezTo>
                <a:cubicBezTo>
                  <a:pt x="20801" y="5284"/>
                  <a:pt x="20791" y="5026"/>
                  <a:pt x="20791" y="4765"/>
                </a:cubicBezTo>
                <a:cubicBezTo>
                  <a:pt x="20984" y="4701"/>
                  <a:pt x="21186" y="4313"/>
                  <a:pt x="21176" y="2367"/>
                </a:cubicBezTo>
                <a:cubicBezTo>
                  <a:pt x="21167" y="227"/>
                  <a:pt x="20946" y="227"/>
                  <a:pt x="20743" y="227"/>
                </a:cubicBezTo>
                <a:cubicBezTo>
                  <a:pt x="17860" y="793"/>
                  <a:pt x="14969" y="1160"/>
                  <a:pt x="12084" y="1160"/>
                </a:cubicBezTo>
                <a:cubicBezTo>
                  <a:pt x="11656" y="1160"/>
                  <a:pt x="11228" y="1152"/>
                  <a:pt x="10800" y="1135"/>
                </a:cubicBezTo>
                <a:cubicBezTo>
                  <a:pt x="9395" y="1071"/>
                  <a:pt x="7989" y="877"/>
                  <a:pt x="6584" y="616"/>
                </a:cubicBezTo>
                <a:cubicBezTo>
                  <a:pt x="5872" y="552"/>
                  <a:pt x="5159" y="422"/>
                  <a:pt x="4466" y="227"/>
                </a:cubicBezTo>
                <a:cubicBezTo>
                  <a:pt x="4087" y="80"/>
                  <a:pt x="3709" y="0"/>
                  <a:pt x="3331" y="0"/>
                </a:cubicBezTo>
                <a:close/>
              </a:path>
            </a:pathLst>
          </a:custGeom>
          <a:solidFill>
            <a:srgbClr val="FFCF0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53" name="٨- ١…"/>
          <p:cNvSpPr txBox="1"/>
          <p:nvPr/>
        </p:nvSpPr>
        <p:spPr>
          <a:xfrm>
            <a:off x="11837217" y="5232041"/>
            <a:ext cx="9141176" cy="2134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sz="6000">
                <a:solidFill>
                  <a:srgbClr val="008CB4"/>
                </a:solidFill>
              </a:defRPr>
            </a:pPr>
            <a:r>
              <a:t>٨- ١</a:t>
            </a:r>
          </a:p>
          <a:p>
            <a:pPr rtl="0">
              <a:defRPr sz="6000">
                <a:solidFill>
                  <a:srgbClr val="008CB4"/>
                </a:solidFill>
              </a:defRPr>
            </a:pPr>
            <a:r>
              <a:t>تمثيل الدوال التربيعية بيانيًا </a:t>
            </a:r>
          </a:p>
        </p:txBody>
      </p:sp>
      <p:sp>
        <p:nvSpPr>
          <p:cNvPr id="154" name="الفصل الدراسي الثالث"/>
          <p:cNvSpPr txBox="1"/>
          <p:nvPr/>
        </p:nvSpPr>
        <p:spPr>
          <a:xfrm rot="1011081">
            <a:off x="5832981" y="9374389"/>
            <a:ext cx="4349597" cy="3122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000">
                <a:solidFill>
                  <a:srgbClr val="008CB4"/>
                </a:solidFill>
              </a:defRPr>
            </a:lvl1pPr>
          </a:lstStyle>
          <a:p>
            <a:pPr rtl="0">
              <a:defRPr/>
            </a:pPr>
            <a:r>
              <a:t>الفصل الدراسي الثالث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" name="تجميع"/>
          <p:cNvGrpSpPr/>
          <p:nvPr/>
        </p:nvGrpSpPr>
        <p:grpSpPr>
          <a:xfrm>
            <a:off x="12390031" y="2582756"/>
            <a:ext cx="6692798" cy="1070402"/>
            <a:chOff x="0" y="0"/>
            <a:chExt cx="6692797" cy="1070400"/>
          </a:xfrm>
        </p:grpSpPr>
        <p:grpSp>
          <p:nvGrpSpPr>
            <p:cNvPr id="294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290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1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2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93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295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296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298" name="IMG_9067.png" descr="IMG_9067.png"/>
          <p:cNvPicPr>
            <a:picLocks noChangeAspect="1"/>
          </p:cNvPicPr>
          <p:nvPr/>
        </p:nvPicPr>
        <p:blipFill>
          <a:blip r:embed="rId3">
            <a:extLst/>
          </a:blip>
          <a:srcRect l="25710" t="80250" r="31651" b="14185"/>
          <a:stretch>
            <a:fillRect/>
          </a:stretch>
        </p:blipFill>
        <p:spPr>
          <a:xfrm>
            <a:off x="2345412" y="4256630"/>
            <a:ext cx="15642274" cy="153095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2" name="تجميع"/>
          <p:cNvGrpSpPr/>
          <p:nvPr/>
        </p:nvGrpSpPr>
        <p:grpSpPr>
          <a:xfrm>
            <a:off x="2507009" y="6399300"/>
            <a:ext cx="12271724" cy="6000254"/>
            <a:chOff x="0" y="0"/>
            <a:chExt cx="12271723" cy="6000253"/>
          </a:xfrm>
        </p:grpSpPr>
        <p:graphicFrame>
          <p:nvGraphicFramePr>
            <p:cNvPr id="299" name="الجدول ١-٢-١-٢"/>
            <p:cNvGraphicFramePr/>
            <p:nvPr/>
          </p:nvGraphicFramePr>
          <p:xfrm>
            <a:off x="6239223" y="0"/>
            <a:ext cx="6032501" cy="5740400"/>
          </p:xfrm>
          <a:graphic xmlns:a="http://schemas.openxmlformats.org/drawingml/2006/main">
            <a:graphicData uri="http://schemas.openxmlformats.org/drawingml/2006/table">
              <a:tbl>
                <a:tblPr firstCol="0" firstRow="0" lastCol="0" lastRow="0" bandCol="0" bandRow="0" rtl="1">
                  <a:tableStyleId>{4C3C2611-4C71-4FC5-86AE-919BDF0F9419}</a:tableStyleId>
                </a:tblPr>
                <a:tblGrid>
                  <a:gridCol w="543722"/>
                  <a:gridCol w="543722"/>
                  <a:gridCol w="543722"/>
                  <a:gridCol w="543722"/>
                  <a:gridCol w="543722"/>
                  <a:gridCol w="543722"/>
                  <a:gridCol w="543722"/>
                  <a:gridCol w="543722"/>
                  <a:gridCol w="543722"/>
                  <a:gridCol w="543722"/>
                  <a:gridCol w="543722"/>
                </a:tblGrid>
                <a:tr h="473633"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  <a:tr h="473633"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  <a:tr h="473633"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  <a:tr h="473633"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  <a:tr h="473633"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  <a:tr h="473633"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  <a:tr h="473633"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  <a:tr h="473633"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  <a:tr h="473633"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  <a:tr h="473633"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  <a:tr h="473633"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  <a:tr h="473633"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</a:tbl>
            </a:graphicData>
          </a:graphic>
        </p:graphicFrame>
        <p:sp>
          <p:nvSpPr>
            <p:cNvPr id="300" name="خط"/>
            <p:cNvSpPr/>
            <p:nvPr/>
          </p:nvSpPr>
          <p:spPr>
            <a:xfrm>
              <a:off x="0" y="4761733"/>
              <a:ext cx="6495995" cy="1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l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01" name="خط"/>
            <p:cNvSpPr/>
            <p:nvPr/>
          </p:nvSpPr>
          <p:spPr>
            <a:xfrm flipV="1">
              <a:off x="2976888" y="19050"/>
              <a:ext cx="1" cy="5981204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l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aphicFrame>
        <p:nvGraphicFramePr>
          <p:cNvPr id="303" name="الجدول ١"/>
          <p:cNvGraphicFramePr/>
          <p:nvPr/>
        </p:nvGraphicFramePr>
        <p:xfrm>
          <a:off x="18837087" y="5787774"/>
          <a:ext cx="5286561" cy="6050342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0" rtl="1">
                <a:tableStyleId>{CF821DB8-F4EB-4A41-A1BA-3FCAFE7338EE}</a:tableStyleId>
              </a:tblPr>
              <a:tblGrid>
                <a:gridCol w="2636930"/>
                <a:gridCol w="2636930"/>
              </a:tblGrid>
              <a:tr h="1006273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sym typeface="Geeza Pro Bold"/>
                        </a:rPr>
                        <a:t>س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sym typeface="Geeza Pro Bold"/>
                        </a:rPr>
                        <a:t>ص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1006273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200"/>
                        <a:t>؜-٢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</a:p>
                  </a:txBody>
                  <a:tcPr marL="50800" marR="50800" marT="50800" marB="50800" anchor="ctr" anchorCtr="0" horzOverflow="overflow"/>
                </a:tc>
              </a:tr>
              <a:tr h="1006273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200"/>
                        <a:t>؜-١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</a:p>
                  </a:txBody>
                  <a:tcPr marL="50800" marR="50800" marT="50800" marB="50800" anchor="ctr" anchorCtr="0" horzOverflow="overflow"/>
                </a:tc>
              </a:tr>
              <a:tr h="1006273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200"/>
                        <a:t>٠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</a:p>
                  </a:txBody>
                  <a:tcPr marL="50800" marR="50800" marT="50800" marB="50800" anchor="ctr" anchorCtr="0" horzOverflow="overflow"/>
                </a:tc>
              </a:tr>
              <a:tr h="1006273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200"/>
                        <a:t>١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</a:p>
                  </a:txBody>
                  <a:tcPr marL="50800" marR="50800" marT="50800" marB="50800" anchor="ctr" anchorCtr="0" horzOverflow="overflow"/>
                </a:tc>
              </a:tr>
              <a:tr h="1006273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200"/>
                        <a:t>٢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</a:p>
                  </a:txBody>
                  <a:tcPr marL="50800" marR="50800" marT="50800" marB="50800" anchor="ctr" anchorCtr="0" horzOverflow="overflow"/>
                </a:tc>
              </a:tr>
            </a:tbl>
          </a:graphicData>
        </a:graphic>
      </p:graphicFrame>
      <p:sp>
        <p:nvSpPr>
          <p:cNvPr id="304" name="٧"/>
          <p:cNvSpPr txBox="1"/>
          <p:nvPr/>
        </p:nvSpPr>
        <p:spPr>
          <a:xfrm>
            <a:off x="13556876" y="6794047"/>
            <a:ext cx="2907151" cy="983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600">
                <a:solidFill>
                  <a:srgbClr val="4E7A27"/>
                </a:solidFill>
              </a:defRPr>
            </a:lvl1pPr>
          </a:lstStyle>
          <a:p>
            <a:pPr rtl="0">
              <a:defRPr/>
            </a:pPr>
            <a:r>
              <a:t>٧</a:t>
            </a:r>
          </a:p>
        </p:txBody>
      </p:sp>
      <p:sp>
        <p:nvSpPr>
          <p:cNvPr id="305" name="٤"/>
          <p:cNvSpPr txBox="1"/>
          <p:nvPr/>
        </p:nvSpPr>
        <p:spPr>
          <a:xfrm>
            <a:off x="14760391" y="9836097"/>
            <a:ext cx="500124" cy="983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600">
                <a:solidFill>
                  <a:srgbClr val="4E7A27"/>
                </a:solidFill>
              </a:defRPr>
            </a:lvl1pPr>
          </a:lstStyle>
          <a:p>
            <a:pPr rtl="0">
              <a:defRPr/>
            </a:pPr>
            <a:r>
              <a:t>٤</a:t>
            </a:r>
          </a:p>
        </p:txBody>
      </p:sp>
      <p:sp>
        <p:nvSpPr>
          <p:cNvPr id="306" name="٣"/>
          <p:cNvSpPr txBox="1"/>
          <p:nvPr/>
        </p:nvSpPr>
        <p:spPr>
          <a:xfrm>
            <a:off x="14005114" y="8783365"/>
            <a:ext cx="2010676" cy="983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600">
                <a:solidFill>
                  <a:srgbClr val="4E7A27"/>
                </a:solidFill>
              </a:defRPr>
            </a:lvl1pPr>
          </a:lstStyle>
          <a:p>
            <a:pPr rtl="0">
              <a:defRPr/>
            </a:pPr>
            <a:r>
              <a:t>٣</a:t>
            </a:r>
          </a:p>
        </p:txBody>
      </p:sp>
      <p:sp>
        <p:nvSpPr>
          <p:cNvPr id="307" name="٤"/>
          <p:cNvSpPr txBox="1"/>
          <p:nvPr/>
        </p:nvSpPr>
        <p:spPr>
          <a:xfrm>
            <a:off x="13833983" y="7730634"/>
            <a:ext cx="2244542" cy="9830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600">
                <a:solidFill>
                  <a:srgbClr val="4E7A27"/>
                </a:solidFill>
              </a:defRPr>
            </a:lvl1pPr>
          </a:lstStyle>
          <a:p>
            <a:pPr rtl="0">
              <a:defRPr/>
            </a:pPr>
            <a:r>
              <a:t>٤</a:t>
            </a:r>
          </a:p>
        </p:txBody>
      </p:sp>
      <p:sp>
        <p:nvSpPr>
          <p:cNvPr id="308" name="٧"/>
          <p:cNvSpPr txBox="1"/>
          <p:nvPr/>
        </p:nvSpPr>
        <p:spPr>
          <a:xfrm>
            <a:off x="14760391" y="10917982"/>
            <a:ext cx="500124" cy="983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600">
                <a:solidFill>
                  <a:srgbClr val="4E7A27"/>
                </a:solidFill>
              </a:defRPr>
            </a:lvl1pPr>
          </a:lstStyle>
          <a:p>
            <a:pPr rtl="0">
              <a:defRPr/>
            </a:pPr>
            <a:r>
              <a:t>٧</a:t>
            </a:r>
          </a:p>
        </p:txBody>
      </p:sp>
      <p:sp>
        <p:nvSpPr>
          <p:cNvPr id="309" name="● سَ"/>
          <p:cNvSpPr txBox="1"/>
          <p:nvPr/>
        </p:nvSpPr>
        <p:spPr>
          <a:xfrm>
            <a:off x="5031333" y="10644797"/>
            <a:ext cx="936963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685800">
              <a:defRPr sz="5600">
                <a:solidFill>
                  <a:srgbClr val="E63B7A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pPr rtl="0">
              <a:defRPr/>
            </a:pPr>
            <a:r>
              <a:t>● </a:t>
            </a:r>
          </a:p>
        </p:txBody>
      </p:sp>
      <p:sp>
        <p:nvSpPr>
          <p:cNvPr id="310" name="● سَ"/>
          <p:cNvSpPr txBox="1"/>
          <p:nvPr/>
        </p:nvSpPr>
        <p:spPr>
          <a:xfrm>
            <a:off x="5176080" y="10644797"/>
            <a:ext cx="647470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685800">
              <a:defRPr sz="5600">
                <a:solidFill>
                  <a:srgbClr val="E63B7A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pPr rtl="0">
              <a:defRPr/>
            </a:pPr>
            <a:r>
              <a:t>● </a:t>
            </a:r>
          </a:p>
        </p:txBody>
      </p:sp>
      <p:sp>
        <p:nvSpPr>
          <p:cNvPr id="311" name="● سَ"/>
          <p:cNvSpPr txBox="1"/>
          <p:nvPr/>
        </p:nvSpPr>
        <p:spPr>
          <a:xfrm>
            <a:off x="5031333" y="10644797"/>
            <a:ext cx="936963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685800">
              <a:defRPr sz="5600">
                <a:solidFill>
                  <a:srgbClr val="E63B7A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pPr rtl="0">
              <a:defRPr/>
            </a:pPr>
            <a:r>
              <a:t>● </a:t>
            </a:r>
          </a:p>
        </p:txBody>
      </p:sp>
      <p:sp>
        <p:nvSpPr>
          <p:cNvPr id="312" name="● سَ"/>
          <p:cNvSpPr txBox="1"/>
          <p:nvPr/>
        </p:nvSpPr>
        <p:spPr>
          <a:xfrm>
            <a:off x="5031333" y="10644797"/>
            <a:ext cx="936963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685800">
              <a:defRPr sz="5600">
                <a:solidFill>
                  <a:srgbClr val="E63B7A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pPr rtl="0">
              <a:defRPr/>
            </a:pPr>
            <a:r>
              <a:t>● </a:t>
            </a:r>
          </a:p>
        </p:txBody>
      </p:sp>
      <p:sp>
        <p:nvSpPr>
          <p:cNvPr id="313" name="● سَ"/>
          <p:cNvSpPr txBox="1"/>
          <p:nvPr/>
        </p:nvSpPr>
        <p:spPr>
          <a:xfrm>
            <a:off x="5031333" y="10644797"/>
            <a:ext cx="936963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685800">
              <a:defRPr sz="5600">
                <a:solidFill>
                  <a:srgbClr val="E63B7A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pPr rtl="0">
              <a:defRPr/>
            </a:pPr>
            <a:r>
              <a:t>● </a:t>
            </a:r>
          </a:p>
        </p:txBody>
      </p:sp>
      <p:grpSp>
        <p:nvGrpSpPr>
          <p:cNvPr id="317" name="تجميع"/>
          <p:cNvGrpSpPr/>
          <p:nvPr/>
        </p:nvGrpSpPr>
        <p:grpSpPr>
          <a:xfrm>
            <a:off x="4099520" y="7658811"/>
            <a:ext cx="2800589" cy="174942"/>
            <a:chOff x="0" y="0"/>
            <a:chExt cx="2800587" cy="174940"/>
          </a:xfrm>
        </p:grpSpPr>
        <p:cxnSp>
          <p:nvCxnSpPr>
            <p:cNvPr id="314" name="خط الاتصال"/>
            <p:cNvCxnSpPr>
              <a:stCxn id="315" idx="0"/>
              <a:endCxn id="316" idx="0"/>
            </p:cNvCxnSpPr>
            <p:nvPr/>
          </p:nvCxnSpPr>
          <p:spPr>
            <a:xfrm>
              <a:off x="256740" y="87470"/>
              <a:ext cx="2266879" cy="28696"/>
            </a:xfrm>
            <a:prstGeom prst="straightConnector1">
              <a:avLst/>
            </a:prstGeom>
            <a:ln w="114300" cap="flat">
              <a:solidFill>
                <a:srgbClr val="004D65"/>
              </a:solidFill>
              <a:prstDash val="solid"/>
              <a:miter lim="400000"/>
              <a:headEnd type="stealth" w="med" len="med"/>
              <a:tailEnd type="stealth" w="med" len="med"/>
            </a:ln>
            <a:effectLst/>
          </p:spPr>
        </p:cxnSp>
        <p:sp>
          <p:nvSpPr>
            <p:cNvPr id="315" name="مستطيل"/>
            <p:cNvSpPr/>
            <p:nvPr/>
          </p:nvSpPr>
          <p:spPr>
            <a:xfrm>
              <a:off x="0" y="0"/>
              <a:ext cx="513481" cy="1749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</a:p>
          </p:txBody>
        </p:sp>
        <p:sp>
          <p:nvSpPr>
            <p:cNvPr id="316" name="مستطيل"/>
            <p:cNvSpPr/>
            <p:nvPr/>
          </p:nvSpPr>
          <p:spPr>
            <a:xfrm>
              <a:off x="2246648" y="69169"/>
              <a:ext cx="553940" cy="939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</a:p>
          </p:txBody>
        </p:sp>
      </p:grpSp>
      <p:sp>
        <p:nvSpPr>
          <p:cNvPr id="318" name="١٢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١٢</a:t>
            </a:r>
          </a:p>
        </p:txBody>
      </p:sp>
      <p:pic>
        <p:nvPicPr>
          <p:cNvPr id="319" name="المجال هو مجموعة الاعداد الحقيقة ح المجال هو مجموعة الاعداد الحقيقة ح" descr="المجال هو مجموعة الاعداد الحقيقة ح المجال هو مجموعة الاعداد الحقيقة ح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90303" y="5775073"/>
            <a:ext cx="4426391" cy="260800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320" name="المدى…"/>
          <p:cNvSpPr txBox="1"/>
          <p:nvPr/>
        </p:nvSpPr>
        <p:spPr>
          <a:xfrm>
            <a:off x="9006178" y="8720028"/>
            <a:ext cx="4394641" cy="1777317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sz="4900">
                <a:solidFill>
                  <a:srgbClr val="0042A9"/>
                </a:solidFill>
              </a:defRPr>
            </a:pPr>
            <a:r>
              <a:t>المدى </a:t>
            </a:r>
          </a:p>
          <a:p>
            <a:pPr rtl="0">
              <a:defRPr sz="4900">
                <a:solidFill>
                  <a:srgbClr val="0042A9"/>
                </a:solidFill>
              </a:defRPr>
            </a:pPr>
            <a:r>
              <a:t>={ص|ص </a:t>
            </a:r>
            <a:r>
              <a:rPr u="sng"/>
              <a:t>&gt;</a:t>
            </a:r>
            <a:r>
              <a:t> ٣}</a:t>
            </a:r>
          </a:p>
        </p:txBody>
      </p:sp>
      <p:sp>
        <p:nvSpPr>
          <p:cNvPr id="321" name="Google Shape;8389;p79"/>
          <p:cNvSpPr/>
          <p:nvPr/>
        </p:nvSpPr>
        <p:spPr>
          <a:xfrm rot="10800000">
            <a:off x="5393873" y="9279650"/>
            <a:ext cx="3977417" cy="12192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8" h="21600" fill="norm" stroke="1" extrusionOk="0">
                <a:moveTo>
                  <a:pt x="387" y="0"/>
                </a:moveTo>
                <a:cubicBezTo>
                  <a:pt x="314" y="39"/>
                  <a:pt x="266" y="79"/>
                  <a:pt x="218" y="116"/>
                </a:cubicBezTo>
                <a:cubicBezTo>
                  <a:pt x="49" y="274"/>
                  <a:pt x="242" y="700"/>
                  <a:pt x="0" y="818"/>
                </a:cubicBezTo>
                <a:lnTo>
                  <a:pt x="0" y="934"/>
                </a:lnTo>
                <a:cubicBezTo>
                  <a:pt x="97" y="1479"/>
                  <a:pt x="-24" y="2063"/>
                  <a:pt x="97" y="2647"/>
                </a:cubicBezTo>
                <a:cubicBezTo>
                  <a:pt x="97" y="2687"/>
                  <a:pt x="121" y="2763"/>
                  <a:pt x="121" y="2842"/>
                </a:cubicBezTo>
                <a:cubicBezTo>
                  <a:pt x="121" y="2958"/>
                  <a:pt x="169" y="3153"/>
                  <a:pt x="146" y="3232"/>
                </a:cubicBezTo>
                <a:cubicBezTo>
                  <a:pt x="25" y="3426"/>
                  <a:pt x="193" y="3542"/>
                  <a:pt x="193" y="3658"/>
                </a:cubicBezTo>
                <a:cubicBezTo>
                  <a:pt x="218" y="4203"/>
                  <a:pt x="289" y="4747"/>
                  <a:pt x="363" y="5292"/>
                </a:cubicBezTo>
                <a:cubicBezTo>
                  <a:pt x="387" y="5526"/>
                  <a:pt x="508" y="5721"/>
                  <a:pt x="508" y="5916"/>
                </a:cubicBezTo>
                <a:cubicBezTo>
                  <a:pt x="531" y="6189"/>
                  <a:pt x="555" y="6421"/>
                  <a:pt x="627" y="6616"/>
                </a:cubicBezTo>
                <a:cubicBezTo>
                  <a:pt x="676" y="6811"/>
                  <a:pt x="846" y="7005"/>
                  <a:pt x="821" y="7121"/>
                </a:cubicBezTo>
                <a:cubicBezTo>
                  <a:pt x="725" y="7550"/>
                  <a:pt x="1014" y="7705"/>
                  <a:pt x="1014" y="8095"/>
                </a:cubicBezTo>
                <a:lnTo>
                  <a:pt x="1206" y="7861"/>
                </a:lnTo>
                <a:cubicBezTo>
                  <a:pt x="1231" y="7979"/>
                  <a:pt x="1255" y="8055"/>
                  <a:pt x="1255" y="8174"/>
                </a:cubicBezTo>
                <a:cubicBezTo>
                  <a:pt x="1280" y="8250"/>
                  <a:pt x="1280" y="8368"/>
                  <a:pt x="1255" y="8445"/>
                </a:cubicBezTo>
                <a:lnTo>
                  <a:pt x="1618" y="9263"/>
                </a:lnTo>
                <a:cubicBezTo>
                  <a:pt x="1786" y="9613"/>
                  <a:pt x="1931" y="10042"/>
                  <a:pt x="2222" y="10158"/>
                </a:cubicBezTo>
                <a:lnTo>
                  <a:pt x="2222" y="10197"/>
                </a:lnTo>
                <a:cubicBezTo>
                  <a:pt x="2244" y="10432"/>
                  <a:pt x="2318" y="10508"/>
                  <a:pt x="2461" y="10547"/>
                </a:cubicBezTo>
                <a:cubicBezTo>
                  <a:pt x="2535" y="10547"/>
                  <a:pt x="2607" y="10782"/>
                  <a:pt x="2680" y="10937"/>
                </a:cubicBezTo>
                <a:cubicBezTo>
                  <a:pt x="2680" y="10976"/>
                  <a:pt x="2703" y="10976"/>
                  <a:pt x="2703" y="10976"/>
                </a:cubicBezTo>
                <a:cubicBezTo>
                  <a:pt x="2736" y="10961"/>
                  <a:pt x="2763" y="10955"/>
                  <a:pt x="2788" y="10955"/>
                </a:cubicBezTo>
                <a:cubicBezTo>
                  <a:pt x="2977" y="10955"/>
                  <a:pt x="3013" y="11300"/>
                  <a:pt x="3161" y="11403"/>
                </a:cubicBezTo>
                <a:cubicBezTo>
                  <a:pt x="3250" y="11511"/>
                  <a:pt x="3318" y="11682"/>
                  <a:pt x="3439" y="11682"/>
                </a:cubicBezTo>
                <a:cubicBezTo>
                  <a:pt x="3450" y="11682"/>
                  <a:pt x="3463" y="11679"/>
                  <a:pt x="3476" y="11676"/>
                </a:cubicBezTo>
                <a:cubicBezTo>
                  <a:pt x="3499" y="11676"/>
                  <a:pt x="3573" y="11792"/>
                  <a:pt x="3573" y="11832"/>
                </a:cubicBezTo>
                <a:cubicBezTo>
                  <a:pt x="3524" y="12103"/>
                  <a:pt x="3645" y="12142"/>
                  <a:pt x="3765" y="12142"/>
                </a:cubicBezTo>
                <a:cubicBezTo>
                  <a:pt x="4031" y="12221"/>
                  <a:pt x="4199" y="12611"/>
                  <a:pt x="4465" y="12647"/>
                </a:cubicBezTo>
                <a:cubicBezTo>
                  <a:pt x="4513" y="12687"/>
                  <a:pt x="4562" y="12842"/>
                  <a:pt x="4611" y="12921"/>
                </a:cubicBezTo>
                <a:cubicBezTo>
                  <a:pt x="4754" y="12921"/>
                  <a:pt x="4924" y="13000"/>
                  <a:pt x="5045" y="13195"/>
                </a:cubicBezTo>
                <a:cubicBezTo>
                  <a:pt x="5165" y="13387"/>
                  <a:pt x="5311" y="13505"/>
                  <a:pt x="5479" y="13545"/>
                </a:cubicBezTo>
                <a:cubicBezTo>
                  <a:pt x="5649" y="13545"/>
                  <a:pt x="5768" y="13545"/>
                  <a:pt x="5888" y="13776"/>
                </a:cubicBezTo>
                <a:cubicBezTo>
                  <a:pt x="5913" y="13816"/>
                  <a:pt x="5962" y="13895"/>
                  <a:pt x="5986" y="13895"/>
                </a:cubicBezTo>
                <a:cubicBezTo>
                  <a:pt x="6012" y="13884"/>
                  <a:pt x="6039" y="13879"/>
                  <a:pt x="6063" y="13879"/>
                </a:cubicBezTo>
                <a:cubicBezTo>
                  <a:pt x="6234" y="13879"/>
                  <a:pt x="6345" y="14089"/>
                  <a:pt x="6492" y="14089"/>
                </a:cubicBezTo>
                <a:lnTo>
                  <a:pt x="6685" y="14089"/>
                </a:lnTo>
                <a:cubicBezTo>
                  <a:pt x="6709" y="14284"/>
                  <a:pt x="6765" y="14332"/>
                  <a:pt x="6827" y="14332"/>
                </a:cubicBezTo>
                <a:cubicBezTo>
                  <a:pt x="6890" y="14332"/>
                  <a:pt x="6964" y="14284"/>
                  <a:pt x="7024" y="14284"/>
                </a:cubicBezTo>
                <a:lnTo>
                  <a:pt x="7192" y="14284"/>
                </a:lnTo>
                <a:lnTo>
                  <a:pt x="7192" y="14595"/>
                </a:lnTo>
                <a:cubicBezTo>
                  <a:pt x="7238" y="14592"/>
                  <a:pt x="7285" y="14589"/>
                  <a:pt x="7331" y="14589"/>
                </a:cubicBezTo>
                <a:cubicBezTo>
                  <a:pt x="7840" y="14589"/>
                  <a:pt x="8343" y="14787"/>
                  <a:pt x="8785" y="15179"/>
                </a:cubicBezTo>
                <a:lnTo>
                  <a:pt x="8978" y="15024"/>
                </a:lnTo>
                <a:cubicBezTo>
                  <a:pt x="9293" y="15255"/>
                  <a:pt x="9653" y="15374"/>
                  <a:pt x="10016" y="15411"/>
                </a:cubicBezTo>
                <a:cubicBezTo>
                  <a:pt x="10100" y="15374"/>
                  <a:pt x="10185" y="15353"/>
                  <a:pt x="10270" y="15353"/>
                </a:cubicBezTo>
                <a:cubicBezTo>
                  <a:pt x="10353" y="15353"/>
                  <a:pt x="10438" y="15374"/>
                  <a:pt x="10523" y="15411"/>
                </a:cubicBezTo>
                <a:cubicBezTo>
                  <a:pt x="10636" y="15479"/>
                  <a:pt x="10755" y="15521"/>
                  <a:pt x="10879" y="15521"/>
                </a:cubicBezTo>
                <a:cubicBezTo>
                  <a:pt x="10969" y="15521"/>
                  <a:pt x="11060" y="15500"/>
                  <a:pt x="11150" y="15450"/>
                </a:cubicBezTo>
                <a:cubicBezTo>
                  <a:pt x="11187" y="15432"/>
                  <a:pt x="11241" y="15421"/>
                  <a:pt x="11287" y="15421"/>
                </a:cubicBezTo>
                <a:cubicBezTo>
                  <a:pt x="11331" y="15421"/>
                  <a:pt x="11368" y="15432"/>
                  <a:pt x="11368" y="15450"/>
                </a:cubicBezTo>
                <a:cubicBezTo>
                  <a:pt x="11401" y="15579"/>
                  <a:pt x="11445" y="15611"/>
                  <a:pt x="11492" y="15611"/>
                </a:cubicBezTo>
                <a:cubicBezTo>
                  <a:pt x="11548" y="15611"/>
                  <a:pt x="11605" y="15568"/>
                  <a:pt x="11657" y="15568"/>
                </a:cubicBezTo>
                <a:lnTo>
                  <a:pt x="11946" y="15568"/>
                </a:lnTo>
                <a:cubicBezTo>
                  <a:pt x="12021" y="15616"/>
                  <a:pt x="12096" y="15650"/>
                  <a:pt x="12176" y="15650"/>
                </a:cubicBezTo>
                <a:cubicBezTo>
                  <a:pt x="12225" y="15650"/>
                  <a:pt x="12277" y="15637"/>
                  <a:pt x="12333" y="15605"/>
                </a:cubicBezTo>
                <a:cubicBezTo>
                  <a:pt x="12367" y="15579"/>
                  <a:pt x="12437" y="15553"/>
                  <a:pt x="12485" y="15553"/>
                </a:cubicBezTo>
                <a:cubicBezTo>
                  <a:pt x="12504" y="15553"/>
                  <a:pt x="12519" y="15555"/>
                  <a:pt x="12525" y="15568"/>
                </a:cubicBezTo>
                <a:cubicBezTo>
                  <a:pt x="12565" y="15618"/>
                  <a:pt x="12596" y="15637"/>
                  <a:pt x="12623" y="15637"/>
                </a:cubicBezTo>
                <a:cubicBezTo>
                  <a:pt x="12702" y="15637"/>
                  <a:pt x="12751" y="15489"/>
                  <a:pt x="12840" y="15489"/>
                </a:cubicBezTo>
                <a:cubicBezTo>
                  <a:pt x="12840" y="15568"/>
                  <a:pt x="12863" y="15684"/>
                  <a:pt x="12863" y="15839"/>
                </a:cubicBezTo>
                <a:lnTo>
                  <a:pt x="12984" y="15568"/>
                </a:lnTo>
                <a:cubicBezTo>
                  <a:pt x="13030" y="15558"/>
                  <a:pt x="13075" y="15555"/>
                  <a:pt x="13119" y="15555"/>
                </a:cubicBezTo>
                <a:cubicBezTo>
                  <a:pt x="13320" y="15555"/>
                  <a:pt x="13509" y="15632"/>
                  <a:pt x="13697" y="15632"/>
                </a:cubicBezTo>
                <a:cubicBezTo>
                  <a:pt x="13821" y="15632"/>
                  <a:pt x="13944" y="15597"/>
                  <a:pt x="14071" y="15489"/>
                </a:cubicBezTo>
                <a:cubicBezTo>
                  <a:pt x="14161" y="15508"/>
                  <a:pt x="14252" y="15518"/>
                  <a:pt x="14342" y="15518"/>
                </a:cubicBezTo>
                <a:cubicBezTo>
                  <a:pt x="14614" y="15518"/>
                  <a:pt x="14885" y="15432"/>
                  <a:pt x="15156" y="15255"/>
                </a:cubicBezTo>
                <a:lnTo>
                  <a:pt x="15301" y="15411"/>
                </a:lnTo>
                <a:cubicBezTo>
                  <a:pt x="15316" y="15297"/>
                  <a:pt x="15347" y="15263"/>
                  <a:pt x="15385" y="15263"/>
                </a:cubicBezTo>
                <a:cubicBezTo>
                  <a:pt x="15411" y="15263"/>
                  <a:pt x="15440" y="15279"/>
                  <a:pt x="15471" y="15295"/>
                </a:cubicBezTo>
                <a:cubicBezTo>
                  <a:pt x="15518" y="15334"/>
                  <a:pt x="15579" y="15353"/>
                  <a:pt x="15633" y="15353"/>
                </a:cubicBezTo>
                <a:cubicBezTo>
                  <a:pt x="15688" y="15353"/>
                  <a:pt x="15735" y="15334"/>
                  <a:pt x="15760" y="15295"/>
                </a:cubicBezTo>
                <a:cubicBezTo>
                  <a:pt x="15832" y="15179"/>
                  <a:pt x="15905" y="15150"/>
                  <a:pt x="15980" y="15150"/>
                </a:cubicBezTo>
                <a:cubicBezTo>
                  <a:pt x="16055" y="15150"/>
                  <a:pt x="16134" y="15179"/>
                  <a:pt x="16218" y="15179"/>
                </a:cubicBezTo>
                <a:cubicBezTo>
                  <a:pt x="16246" y="15189"/>
                  <a:pt x="16276" y="15195"/>
                  <a:pt x="16303" y="15195"/>
                </a:cubicBezTo>
                <a:cubicBezTo>
                  <a:pt x="16372" y="15195"/>
                  <a:pt x="16440" y="15166"/>
                  <a:pt x="16509" y="15139"/>
                </a:cubicBezTo>
                <a:cubicBezTo>
                  <a:pt x="16773" y="14905"/>
                  <a:pt x="17087" y="15024"/>
                  <a:pt x="17328" y="14789"/>
                </a:cubicBezTo>
                <a:lnTo>
                  <a:pt x="17377" y="14789"/>
                </a:lnTo>
                <a:cubicBezTo>
                  <a:pt x="17690" y="14750"/>
                  <a:pt x="18004" y="14671"/>
                  <a:pt x="18294" y="14555"/>
                </a:cubicBezTo>
                <a:cubicBezTo>
                  <a:pt x="18453" y="14500"/>
                  <a:pt x="18611" y="14297"/>
                  <a:pt x="18777" y="14297"/>
                </a:cubicBezTo>
                <a:cubicBezTo>
                  <a:pt x="18841" y="14297"/>
                  <a:pt x="18905" y="14326"/>
                  <a:pt x="18970" y="14400"/>
                </a:cubicBezTo>
                <a:cubicBezTo>
                  <a:pt x="19187" y="13971"/>
                  <a:pt x="19477" y="14126"/>
                  <a:pt x="19742" y="13971"/>
                </a:cubicBezTo>
                <a:cubicBezTo>
                  <a:pt x="19670" y="14166"/>
                  <a:pt x="19621" y="14479"/>
                  <a:pt x="19549" y="14516"/>
                </a:cubicBezTo>
                <a:cubicBezTo>
                  <a:pt x="19283" y="14595"/>
                  <a:pt x="19187" y="15139"/>
                  <a:pt x="18898" y="15139"/>
                </a:cubicBezTo>
                <a:cubicBezTo>
                  <a:pt x="18874" y="15139"/>
                  <a:pt x="18849" y="15255"/>
                  <a:pt x="18849" y="15255"/>
                </a:cubicBezTo>
                <a:cubicBezTo>
                  <a:pt x="18921" y="15605"/>
                  <a:pt x="18728" y="15645"/>
                  <a:pt x="18657" y="15724"/>
                </a:cubicBezTo>
                <a:cubicBezTo>
                  <a:pt x="18366" y="15958"/>
                  <a:pt x="18149" y="16268"/>
                  <a:pt x="17956" y="16697"/>
                </a:cubicBezTo>
                <a:cubicBezTo>
                  <a:pt x="17860" y="16929"/>
                  <a:pt x="17739" y="17124"/>
                  <a:pt x="17594" y="17279"/>
                </a:cubicBezTo>
                <a:cubicBezTo>
                  <a:pt x="17305" y="17592"/>
                  <a:pt x="17305" y="17553"/>
                  <a:pt x="17039" y="18292"/>
                </a:cubicBezTo>
                <a:cubicBezTo>
                  <a:pt x="17015" y="18332"/>
                  <a:pt x="16967" y="18368"/>
                  <a:pt x="16919" y="18408"/>
                </a:cubicBezTo>
                <a:cubicBezTo>
                  <a:pt x="16822" y="18487"/>
                  <a:pt x="16726" y="18563"/>
                  <a:pt x="16628" y="18682"/>
                </a:cubicBezTo>
                <a:cubicBezTo>
                  <a:pt x="16556" y="18758"/>
                  <a:pt x="16484" y="18876"/>
                  <a:pt x="16460" y="18992"/>
                </a:cubicBezTo>
                <a:cubicBezTo>
                  <a:pt x="16435" y="19226"/>
                  <a:pt x="16339" y="19382"/>
                  <a:pt x="16218" y="19461"/>
                </a:cubicBezTo>
                <a:cubicBezTo>
                  <a:pt x="16205" y="19461"/>
                  <a:pt x="16189" y="19455"/>
                  <a:pt x="16173" y="19455"/>
                </a:cubicBezTo>
                <a:cubicBezTo>
                  <a:pt x="16135" y="19455"/>
                  <a:pt x="16098" y="19476"/>
                  <a:pt x="16098" y="19616"/>
                </a:cubicBezTo>
                <a:cubicBezTo>
                  <a:pt x="16127" y="19782"/>
                  <a:pt x="16067" y="19803"/>
                  <a:pt x="16010" y="19803"/>
                </a:cubicBezTo>
                <a:cubicBezTo>
                  <a:pt x="15990" y="19803"/>
                  <a:pt x="15972" y="19800"/>
                  <a:pt x="15957" y="19800"/>
                </a:cubicBezTo>
                <a:cubicBezTo>
                  <a:pt x="15944" y="19800"/>
                  <a:pt x="15933" y="19803"/>
                  <a:pt x="15930" y="19811"/>
                </a:cubicBezTo>
                <a:cubicBezTo>
                  <a:pt x="15832" y="20121"/>
                  <a:pt x="15905" y="20471"/>
                  <a:pt x="15664" y="20550"/>
                </a:cubicBezTo>
                <a:cubicBezTo>
                  <a:pt x="15639" y="20550"/>
                  <a:pt x="15615" y="20705"/>
                  <a:pt x="15615" y="20745"/>
                </a:cubicBezTo>
                <a:cubicBezTo>
                  <a:pt x="15567" y="20976"/>
                  <a:pt x="15518" y="21171"/>
                  <a:pt x="15494" y="21289"/>
                </a:cubicBezTo>
                <a:lnTo>
                  <a:pt x="15688" y="21600"/>
                </a:lnTo>
                <a:cubicBezTo>
                  <a:pt x="15735" y="21561"/>
                  <a:pt x="15784" y="21484"/>
                  <a:pt x="15832" y="21445"/>
                </a:cubicBezTo>
                <a:cubicBezTo>
                  <a:pt x="16073" y="21326"/>
                  <a:pt x="16267" y="21055"/>
                  <a:pt x="16364" y="20705"/>
                </a:cubicBezTo>
                <a:cubicBezTo>
                  <a:pt x="16388" y="20626"/>
                  <a:pt x="16435" y="20587"/>
                  <a:pt x="16532" y="20587"/>
                </a:cubicBezTo>
                <a:cubicBezTo>
                  <a:pt x="16628" y="20587"/>
                  <a:pt x="16677" y="20471"/>
                  <a:pt x="16726" y="20200"/>
                </a:cubicBezTo>
                <a:cubicBezTo>
                  <a:pt x="16749" y="20042"/>
                  <a:pt x="16773" y="19966"/>
                  <a:pt x="16870" y="19966"/>
                </a:cubicBezTo>
                <a:cubicBezTo>
                  <a:pt x="16894" y="19984"/>
                  <a:pt x="16925" y="19995"/>
                  <a:pt x="16954" y="19995"/>
                </a:cubicBezTo>
                <a:cubicBezTo>
                  <a:pt x="16985" y="19995"/>
                  <a:pt x="17015" y="19984"/>
                  <a:pt x="17039" y="19966"/>
                </a:cubicBezTo>
                <a:cubicBezTo>
                  <a:pt x="17087" y="19926"/>
                  <a:pt x="17087" y="19811"/>
                  <a:pt x="17136" y="19771"/>
                </a:cubicBezTo>
                <a:cubicBezTo>
                  <a:pt x="17232" y="19692"/>
                  <a:pt x="17305" y="19497"/>
                  <a:pt x="17305" y="19342"/>
                </a:cubicBezTo>
                <a:cubicBezTo>
                  <a:pt x="17305" y="19108"/>
                  <a:pt x="17449" y="19108"/>
                  <a:pt x="17570" y="19108"/>
                </a:cubicBezTo>
                <a:cubicBezTo>
                  <a:pt x="17545" y="19071"/>
                  <a:pt x="17545" y="19071"/>
                  <a:pt x="17570" y="19032"/>
                </a:cubicBezTo>
                <a:cubicBezTo>
                  <a:pt x="17594" y="18797"/>
                  <a:pt x="17715" y="18603"/>
                  <a:pt x="17860" y="18563"/>
                </a:cubicBezTo>
                <a:cubicBezTo>
                  <a:pt x="17883" y="18526"/>
                  <a:pt x="17932" y="18487"/>
                  <a:pt x="17932" y="18447"/>
                </a:cubicBezTo>
                <a:cubicBezTo>
                  <a:pt x="17885" y="18268"/>
                  <a:pt x="17899" y="18189"/>
                  <a:pt x="17956" y="18189"/>
                </a:cubicBezTo>
                <a:cubicBezTo>
                  <a:pt x="17986" y="18189"/>
                  <a:pt x="18027" y="18213"/>
                  <a:pt x="18077" y="18253"/>
                </a:cubicBezTo>
                <a:cubicBezTo>
                  <a:pt x="18102" y="18253"/>
                  <a:pt x="18149" y="18174"/>
                  <a:pt x="18198" y="18137"/>
                </a:cubicBezTo>
                <a:lnTo>
                  <a:pt x="18125" y="17982"/>
                </a:lnTo>
                <a:cubicBezTo>
                  <a:pt x="18198" y="17863"/>
                  <a:pt x="18294" y="17747"/>
                  <a:pt x="18366" y="17629"/>
                </a:cubicBezTo>
                <a:cubicBezTo>
                  <a:pt x="18407" y="17500"/>
                  <a:pt x="18497" y="17426"/>
                  <a:pt x="18580" y="17426"/>
                </a:cubicBezTo>
                <a:cubicBezTo>
                  <a:pt x="18598" y="17426"/>
                  <a:pt x="18616" y="17429"/>
                  <a:pt x="18632" y="17437"/>
                </a:cubicBezTo>
                <a:cubicBezTo>
                  <a:pt x="18657" y="17437"/>
                  <a:pt x="18777" y="17163"/>
                  <a:pt x="18800" y="17047"/>
                </a:cubicBezTo>
                <a:cubicBezTo>
                  <a:pt x="18849" y="16813"/>
                  <a:pt x="19019" y="16618"/>
                  <a:pt x="19187" y="16618"/>
                </a:cubicBezTo>
                <a:cubicBezTo>
                  <a:pt x="19187" y="16539"/>
                  <a:pt x="19187" y="16463"/>
                  <a:pt x="19187" y="16424"/>
                </a:cubicBezTo>
                <a:cubicBezTo>
                  <a:pt x="19236" y="16229"/>
                  <a:pt x="19404" y="16308"/>
                  <a:pt x="19477" y="16113"/>
                </a:cubicBezTo>
                <a:cubicBezTo>
                  <a:pt x="19549" y="15958"/>
                  <a:pt x="19621" y="15763"/>
                  <a:pt x="19694" y="15605"/>
                </a:cubicBezTo>
                <a:cubicBezTo>
                  <a:pt x="19717" y="15529"/>
                  <a:pt x="19791" y="15529"/>
                  <a:pt x="19838" y="15529"/>
                </a:cubicBezTo>
                <a:lnTo>
                  <a:pt x="20032" y="15450"/>
                </a:lnTo>
                <a:cubicBezTo>
                  <a:pt x="19983" y="15295"/>
                  <a:pt x="19959" y="15139"/>
                  <a:pt x="20008" y="15100"/>
                </a:cubicBezTo>
                <a:cubicBezTo>
                  <a:pt x="20153" y="15024"/>
                  <a:pt x="20346" y="14945"/>
                  <a:pt x="20394" y="14634"/>
                </a:cubicBezTo>
                <a:cubicBezTo>
                  <a:pt x="20408" y="14637"/>
                  <a:pt x="20422" y="14637"/>
                  <a:pt x="20435" y="14637"/>
                </a:cubicBezTo>
                <a:cubicBezTo>
                  <a:pt x="20594" y="14637"/>
                  <a:pt x="20643" y="14424"/>
                  <a:pt x="20732" y="14245"/>
                </a:cubicBezTo>
                <a:cubicBezTo>
                  <a:pt x="20853" y="14011"/>
                  <a:pt x="21021" y="13816"/>
                  <a:pt x="21166" y="13582"/>
                </a:cubicBezTo>
                <a:cubicBezTo>
                  <a:pt x="21256" y="13655"/>
                  <a:pt x="21346" y="13742"/>
                  <a:pt x="21418" y="13742"/>
                </a:cubicBezTo>
                <a:cubicBezTo>
                  <a:pt x="21463" y="13742"/>
                  <a:pt x="21501" y="13711"/>
                  <a:pt x="21529" y="13621"/>
                </a:cubicBezTo>
                <a:cubicBezTo>
                  <a:pt x="21504" y="13426"/>
                  <a:pt x="21480" y="13232"/>
                  <a:pt x="21504" y="13116"/>
                </a:cubicBezTo>
                <a:cubicBezTo>
                  <a:pt x="21576" y="12842"/>
                  <a:pt x="21334" y="12882"/>
                  <a:pt x="21408" y="12611"/>
                </a:cubicBezTo>
                <a:cubicBezTo>
                  <a:pt x="21455" y="12337"/>
                  <a:pt x="21312" y="12416"/>
                  <a:pt x="21263" y="12297"/>
                </a:cubicBezTo>
                <a:lnTo>
                  <a:pt x="21166" y="12416"/>
                </a:lnTo>
                <a:cubicBezTo>
                  <a:pt x="21093" y="12297"/>
                  <a:pt x="21046" y="12142"/>
                  <a:pt x="20997" y="12142"/>
                </a:cubicBezTo>
                <a:cubicBezTo>
                  <a:pt x="20708" y="12026"/>
                  <a:pt x="20417" y="11832"/>
                  <a:pt x="20200" y="11521"/>
                </a:cubicBezTo>
                <a:cubicBezTo>
                  <a:pt x="20200" y="11482"/>
                  <a:pt x="20176" y="11442"/>
                  <a:pt x="20153" y="11442"/>
                </a:cubicBezTo>
                <a:cubicBezTo>
                  <a:pt x="19936" y="11326"/>
                  <a:pt x="19694" y="11363"/>
                  <a:pt x="19549" y="11053"/>
                </a:cubicBezTo>
                <a:cubicBezTo>
                  <a:pt x="19531" y="11026"/>
                  <a:pt x="19515" y="10997"/>
                  <a:pt x="19499" y="10997"/>
                </a:cubicBezTo>
                <a:cubicBezTo>
                  <a:pt x="19490" y="10997"/>
                  <a:pt x="19484" y="11003"/>
                  <a:pt x="19477" y="11013"/>
                </a:cubicBezTo>
                <a:cubicBezTo>
                  <a:pt x="19450" y="11026"/>
                  <a:pt x="19425" y="11032"/>
                  <a:pt x="19402" y="11032"/>
                </a:cubicBezTo>
                <a:cubicBezTo>
                  <a:pt x="19277" y="11032"/>
                  <a:pt x="19192" y="10874"/>
                  <a:pt x="19091" y="10742"/>
                </a:cubicBezTo>
                <a:cubicBezTo>
                  <a:pt x="18906" y="10576"/>
                  <a:pt x="18722" y="10326"/>
                  <a:pt x="18508" y="10326"/>
                </a:cubicBezTo>
                <a:cubicBezTo>
                  <a:pt x="18469" y="10326"/>
                  <a:pt x="18431" y="10334"/>
                  <a:pt x="18391" y="10353"/>
                </a:cubicBezTo>
                <a:cubicBezTo>
                  <a:pt x="18366" y="10274"/>
                  <a:pt x="18319" y="10197"/>
                  <a:pt x="18294" y="10118"/>
                </a:cubicBezTo>
                <a:cubicBezTo>
                  <a:pt x="18125" y="9808"/>
                  <a:pt x="17787" y="9884"/>
                  <a:pt x="17643" y="9497"/>
                </a:cubicBezTo>
                <a:cubicBezTo>
                  <a:pt x="17305" y="9458"/>
                  <a:pt x="17064" y="9029"/>
                  <a:pt x="16773" y="8913"/>
                </a:cubicBezTo>
                <a:cubicBezTo>
                  <a:pt x="16726" y="8913"/>
                  <a:pt x="16701" y="8758"/>
                  <a:pt x="16653" y="8639"/>
                </a:cubicBezTo>
                <a:lnTo>
                  <a:pt x="16484" y="8834"/>
                </a:lnTo>
                <a:lnTo>
                  <a:pt x="16388" y="8445"/>
                </a:lnTo>
                <a:lnTo>
                  <a:pt x="15422" y="8018"/>
                </a:lnTo>
                <a:lnTo>
                  <a:pt x="15109" y="8405"/>
                </a:lnTo>
                <a:cubicBezTo>
                  <a:pt x="15156" y="8563"/>
                  <a:pt x="15205" y="8679"/>
                  <a:pt x="15277" y="8795"/>
                </a:cubicBezTo>
                <a:cubicBezTo>
                  <a:pt x="15398" y="9029"/>
                  <a:pt x="15543" y="9224"/>
                  <a:pt x="15688" y="9418"/>
                </a:cubicBezTo>
                <a:cubicBezTo>
                  <a:pt x="15730" y="9395"/>
                  <a:pt x="15770" y="9382"/>
                  <a:pt x="15806" y="9382"/>
                </a:cubicBezTo>
                <a:cubicBezTo>
                  <a:pt x="15993" y="9382"/>
                  <a:pt x="16104" y="9684"/>
                  <a:pt x="16267" y="9847"/>
                </a:cubicBezTo>
                <a:cubicBezTo>
                  <a:pt x="16295" y="9726"/>
                  <a:pt x="16326" y="9687"/>
                  <a:pt x="16356" y="9687"/>
                </a:cubicBezTo>
                <a:cubicBezTo>
                  <a:pt x="16403" y="9687"/>
                  <a:pt x="16445" y="9784"/>
                  <a:pt x="16460" y="9808"/>
                </a:cubicBezTo>
                <a:cubicBezTo>
                  <a:pt x="16581" y="9924"/>
                  <a:pt x="16677" y="10118"/>
                  <a:pt x="16773" y="10274"/>
                </a:cubicBezTo>
                <a:cubicBezTo>
                  <a:pt x="16824" y="10226"/>
                  <a:pt x="16861" y="10205"/>
                  <a:pt x="16892" y="10205"/>
                </a:cubicBezTo>
                <a:cubicBezTo>
                  <a:pt x="17010" y="10205"/>
                  <a:pt x="17012" y="10503"/>
                  <a:pt x="17087" y="10624"/>
                </a:cubicBezTo>
                <a:cubicBezTo>
                  <a:pt x="17136" y="10703"/>
                  <a:pt x="17207" y="10663"/>
                  <a:pt x="17256" y="10703"/>
                </a:cubicBezTo>
                <a:cubicBezTo>
                  <a:pt x="17377" y="10782"/>
                  <a:pt x="17498" y="10782"/>
                  <a:pt x="17594" y="10976"/>
                </a:cubicBezTo>
                <a:cubicBezTo>
                  <a:pt x="17715" y="11247"/>
                  <a:pt x="17907" y="11363"/>
                  <a:pt x="18102" y="11403"/>
                </a:cubicBezTo>
                <a:cubicBezTo>
                  <a:pt x="18439" y="11403"/>
                  <a:pt x="18657" y="11753"/>
                  <a:pt x="18898" y="11947"/>
                </a:cubicBezTo>
                <a:cubicBezTo>
                  <a:pt x="19042" y="12103"/>
                  <a:pt x="19259" y="12103"/>
                  <a:pt x="19357" y="12455"/>
                </a:cubicBezTo>
                <a:cubicBezTo>
                  <a:pt x="19357" y="12455"/>
                  <a:pt x="19379" y="12492"/>
                  <a:pt x="19404" y="12492"/>
                </a:cubicBezTo>
                <a:cubicBezTo>
                  <a:pt x="19443" y="12466"/>
                  <a:pt x="19482" y="12453"/>
                  <a:pt x="19518" y="12453"/>
                </a:cubicBezTo>
                <a:cubicBezTo>
                  <a:pt x="19683" y="12453"/>
                  <a:pt x="19825" y="12687"/>
                  <a:pt x="19983" y="12687"/>
                </a:cubicBezTo>
                <a:cubicBezTo>
                  <a:pt x="20008" y="12687"/>
                  <a:pt x="20008" y="12766"/>
                  <a:pt x="20008" y="12766"/>
                </a:cubicBezTo>
                <a:lnTo>
                  <a:pt x="19887" y="12842"/>
                </a:lnTo>
                <a:cubicBezTo>
                  <a:pt x="19933" y="12934"/>
                  <a:pt x="19987" y="12966"/>
                  <a:pt x="20049" y="12966"/>
                </a:cubicBezTo>
                <a:cubicBezTo>
                  <a:pt x="20119" y="12966"/>
                  <a:pt x="20195" y="12924"/>
                  <a:pt x="20274" y="12882"/>
                </a:cubicBezTo>
                <a:lnTo>
                  <a:pt x="20200" y="13195"/>
                </a:lnTo>
                <a:cubicBezTo>
                  <a:pt x="20115" y="13174"/>
                  <a:pt x="20026" y="13163"/>
                  <a:pt x="19933" y="13163"/>
                </a:cubicBezTo>
                <a:cubicBezTo>
                  <a:pt x="19838" y="13163"/>
                  <a:pt x="19742" y="13174"/>
                  <a:pt x="19645" y="13195"/>
                </a:cubicBezTo>
                <a:cubicBezTo>
                  <a:pt x="19066" y="13311"/>
                  <a:pt x="18487" y="13426"/>
                  <a:pt x="17883" y="13545"/>
                </a:cubicBezTo>
                <a:cubicBezTo>
                  <a:pt x="17836" y="13545"/>
                  <a:pt x="17777" y="13526"/>
                  <a:pt x="17728" y="13526"/>
                </a:cubicBezTo>
                <a:cubicBezTo>
                  <a:pt x="17703" y="13526"/>
                  <a:pt x="17682" y="13532"/>
                  <a:pt x="17666" y="13545"/>
                </a:cubicBezTo>
                <a:cubicBezTo>
                  <a:pt x="17473" y="13661"/>
                  <a:pt x="17281" y="13739"/>
                  <a:pt x="17087" y="13776"/>
                </a:cubicBezTo>
                <a:cubicBezTo>
                  <a:pt x="17039" y="13776"/>
                  <a:pt x="17015" y="13934"/>
                  <a:pt x="16967" y="13971"/>
                </a:cubicBezTo>
                <a:cubicBezTo>
                  <a:pt x="16904" y="13939"/>
                  <a:pt x="16842" y="13847"/>
                  <a:pt x="16794" y="13847"/>
                </a:cubicBezTo>
                <a:cubicBezTo>
                  <a:pt x="16788" y="13847"/>
                  <a:pt x="16780" y="13850"/>
                  <a:pt x="16773" y="13855"/>
                </a:cubicBezTo>
                <a:cubicBezTo>
                  <a:pt x="16726" y="13911"/>
                  <a:pt x="16675" y="13924"/>
                  <a:pt x="16623" y="13924"/>
                </a:cubicBezTo>
                <a:cubicBezTo>
                  <a:pt x="16559" y="13924"/>
                  <a:pt x="16493" y="13903"/>
                  <a:pt x="16429" y="13903"/>
                </a:cubicBezTo>
                <a:cubicBezTo>
                  <a:pt x="16356" y="13903"/>
                  <a:pt x="16284" y="13932"/>
                  <a:pt x="16218" y="14050"/>
                </a:cubicBezTo>
                <a:cubicBezTo>
                  <a:pt x="16183" y="14108"/>
                  <a:pt x="16135" y="14142"/>
                  <a:pt x="16083" y="14142"/>
                </a:cubicBezTo>
                <a:cubicBezTo>
                  <a:pt x="16065" y="14142"/>
                  <a:pt x="16045" y="14137"/>
                  <a:pt x="16026" y="14126"/>
                </a:cubicBezTo>
                <a:cubicBezTo>
                  <a:pt x="15969" y="14050"/>
                  <a:pt x="15915" y="14024"/>
                  <a:pt x="15864" y="14024"/>
                </a:cubicBezTo>
                <a:cubicBezTo>
                  <a:pt x="15760" y="14024"/>
                  <a:pt x="15664" y="14126"/>
                  <a:pt x="15567" y="14126"/>
                </a:cubicBezTo>
                <a:cubicBezTo>
                  <a:pt x="15358" y="14126"/>
                  <a:pt x="15176" y="14308"/>
                  <a:pt x="14972" y="14308"/>
                </a:cubicBezTo>
                <a:cubicBezTo>
                  <a:pt x="14892" y="14308"/>
                  <a:pt x="14810" y="14282"/>
                  <a:pt x="14722" y="14205"/>
                </a:cubicBezTo>
                <a:cubicBezTo>
                  <a:pt x="14711" y="14187"/>
                  <a:pt x="14697" y="14176"/>
                  <a:pt x="14686" y="14176"/>
                </a:cubicBezTo>
                <a:cubicBezTo>
                  <a:pt x="14675" y="14176"/>
                  <a:pt x="14662" y="14187"/>
                  <a:pt x="14650" y="14205"/>
                </a:cubicBezTo>
                <a:cubicBezTo>
                  <a:pt x="14593" y="14274"/>
                  <a:pt x="14513" y="14316"/>
                  <a:pt x="14431" y="14316"/>
                </a:cubicBezTo>
                <a:cubicBezTo>
                  <a:pt x="14373" y="14316"/>
                  <a:pt x="14314" y="14292"/>
                  <a:pt x="14263" y="14245"/>
                </a:cubicBezTo>
                <a:cubicBezTo>
                  <a:pt x="14201" y="14326"/>
                  <a:pt x="14141" y="14353"/>
                  <a:pt x="14079" y="14353"/>
                </a:cubicBezTo>
                <a:cubicBezTo>
                  <a:pt x="13996" y="14353"/>
                  <a:pt x="13913" y="14305"/>
                  <a:pt x="13829" y="14284"/>
                </a:cubicBezTo>
                <a:cubicBezTo>
                  <a:pt x="13758" y="14284"/>
                  <a:pt x="13684" y="14284"/>
                  <a:pt x="13612" y="14321"/>
                </a:cubicBezTo>
                <a:cubicBezTo>
                  <a:pt x="13443" y="14347"/>
                  <a:pt x="13283" y="14434"/>
                  <a:pt x="13121" y="14434"/>
                </a:cubicBezTo>
                <a:cubicBezTo>
                  <a:pt x="13030" y="14434"/>
                  <a:pt x="12937" y="14408"/>
                  <a:pt x="12840" y="14321"/>
                </a:cubicBezTo>
                <a:cubicBezTo>
                  <a:pt x="12808" y="14297"/>
                  <a:pt x="12770" y="14287"/>
                  <a:pt x="12729" y="14287"/>
                </a:cubicBezTo>
                <a:cubicBezTo>
                  <a:pt x="12649" y="14287"/>
                  <a:pt x="12558" y="14321"/>
                  <a:pt x="12478" y="14321"/>
                </a:cubicBezTo>
                <a:lnTo>
                  <a:pt x="12503" y="14555"/>
                </a:lnTo>
                <a:cubicBezTo>
                  <a:pt x="12261" y="14479"/>
                  <a:pt x="11971" y="14400"/>
                  <a:pt x="11706" y="14400"/>
                </a:cubicBezTo>
                <a:cubicBezTo>
                  <a:pt x="11561" y="14337"/>
                  <a:pt x="11412" y="14332"/>
                  <a:pt x="11264" y="14332"/>
                </a:cubicBezTo>
                <a:cubicBezTo>
                  <a:pt x="11226" y="14332"/>
                  <a:pt x="11191" y="14332"/>
                  <a:pt x="11153" y="14332"/>
                </a:cubicBezTo>
                <a:cubicBezTo>
                  <a:pt x="10969" y="14332"/>
                  <a:pt x="10789" y="14321"/>
                  <a:pt x="10619" y="14205"/>
                </a:cubicBezTo>
                <a:cubicBezTo>
                  <a:pt x="10608" y="14187"/>
                  <a:pt x="10595" y="14176"/>
                  <a:pt x="10583" y="14176"/>
                </a:cubicBezTo>
                <a:cubicBezTo>
                  <a:pt x="10570" y="14176"/>
                  <a:pt x="10559" y="14187"/>
                  <a:pt x="10548" y="14205"/>
                </a:cubicBezTo>
                <a:cubicBezTo>
                  <a:pt x="10497" y="14234"/>
                  <a:pt x="10448" y="14245"/>
                  <a:pt x="10397" y="14245"/>
                </a:cubicBezTo>
                <a:cubicBezTo>
                  <a:pt x="10221" y="14245"/>
                  <a:pt x="10045" y="14103"/>
                  <a:pt x="9869" y="14103"/>
                </a:cubicBezTo>
                <a:cubicBezTo>
                  <a:pt x="9829" y="14103"/>
                  <a:pt x="9790" y="14111"/>
                  <a:pt x="9751" y="14126"/>
                </a:cubicBezTo>
                <a:cubicBezTo>
                  <a:pt x="9727" y="14126"/>
                  <a:pt x="9678" y="14126"/>
                  <a:pt x="9653" y="14089"/>
                </a:cubicBezTo>
                <a:cubicBezTo>
                  <a:pt x="9624" y="13942"/>
                  <a:pt x="9575" y="13903"/>
                  <a:pt x="9515" y="13903"/>
                </a:cubicBezTo>
                <a:cubicBezTo>
                  <a:pt x="9477" y="13903"/>
                  <a:pt x="9435" y="13918"/>
                  <a:pt x="9389" y="13934"/>
                </a:cubicBezTo>
                <a:cubicBezTo>
                  <a:pt x="9293" y="13934"/>
                  <a:pt x="9196" y="13934"/>
                  <a:pt x="9098" y="13895"/>
                </a:cubicBezTo>
                <a:cubicBezTo>
                  <a:pt x="8738" y="13739"/>
                  <a:pt x="8375" y="13621"/>
                  <a:pt x="7989" y="13582"/>
                </a:cubicBezTo>
                <a:cubicBezTo>
                  <a:pt x="7868" y="13582"/>
                  <a:pt x="7723" y="13426"/>
                  <a:pt x="7579" y="13426"/>
                </a:cubicBezTo>
                <a:cubicBezTo>
                  <a:pt x="7385" y="13116"/>
                  <a:pt x="7047" y="13271"/>
                  <a:pt x="6855" y="12961"/>
                </a:cubicBezTo>
                <a:cubicBezTo>
                  <a:pt x="6828" y="12932"/>
                  <a:pt x="6791" y="12924"/>
                  <a:pt x="6750" y="12924"/>
                </a:cubicBezTo>
                <a:cubicBezTo>
                  <a:pt x="6706" y="12924"/>
                  <a:pt x="6657" y="12932"/>
                  <a:pt x="6613" y="12932"/>
                </a:cubicBezTo>
                <a:cubicBezTo>
                  <a:pt x="6587" y="12932"/>
                  <a:pt x="6562" y="12929"/>
                  <a:pt x="6541" y="12921"/>
                </a:cubicBezTo>
                <a:cubicBezTo>
                  <a:pt x="6324" y="12766"/>
                  <a:pt x="6107" y="12571"/>
                  <a:pt x="5888" y="12416"/>
                </a:cubicBezTo>
                <a:cubicBezTo>
                  <a:pt x="5768" y="12297"/>
                  <a:pt x="5649" y="12182"/>
                  <a:pt x="5503" y="12103"/>
                </a:cubicBezTo>
                <a:cubicBezTo>
                  <a:pt x="5407" y="12103"/>
                  <a:pt x="5286" y="12066"/>
                  <a:pt x="5213" y="11947"/>
                </a:cubicBezTo>
                <a:cubicBezTo>
                  <a:pt x="5020" y="11792"/>
                  <a:pt x="4852" y="11597"/>
                  <a:pt x="4658" y="11403"/>
                </a:cubicBezTo>
                <a:cubicBezTo>
                  <a:pt x="4611" y="11363"/>
                  <a:pt x="4537" y="11287"/>
                  <a:pt x="4465" y="11287"/>
                </a:cubicBezTo>
                <a:cubicBezTo>
                  <a:pt x="4296" y="11247"/>
                  <a:pt x="4128" y="11132"/>
                  <a:pt x="4007" y="10937"/>
                </a:cubicBezTo>
                <a:cubicBezTo>
                  <a:pt x="3790" y="10624"/>
                  <a:pt x="3573" y="10392"/>
                  <a:pt x="3356" y="10118"/>
                </a:cubicBezTo>
                <a:cubicBezTo>
                  <a:pt x="3258" y="9963"/>
                  <a:pt x="3161" y="9847"/>
                  <a:pt x="3090" y="9768"/>
                </a:cubicBezTo>
                <a:cubicBezTo>
                  <a:pt x="2897" y="9574"/>
                  <a:pt x="2727" y="9303"/>
                  <a:pt x="2631" y="8989"/>
                </a:cubicBezTo>
                <a:cubicBezTo>
                  <a:pt x="2592" y="9084"/>
                  <a:pt x="2556" y="9124"/>
                  <a:pt x="2528" y="9124"/>
                </a:cubicBezTo>
                <a:cubicBezTo>
                  <a:pt x="2488" y="9124"/>
                  <a:pt x="2461" y="9045"/>
                  <a:pt x="2461" y="8953"/>
                </a:cubicBezTo>
                <a:cubicBezTo>
                  <a:pt x="2439" y="8639"/>
                  <a:pt x="2318" y="8368"/>
                  <a:pt x="2148" y="8213"/>
                </a:cubicBezTo>
                <a:cubicBezTo>
                  <a:pt x="2101" y="8174"/>
                  <a:pt x="2076" y="8095"/>
                  <a:pt x="2052" y="8018"/>
                </a:cubicBezTo>
                <a:cubicBezTo>
                  <a:pt x="1786" y="7474"/>
                  <a:pt x="1593" y="6850"/>
                  <a:pt x="1448" y="6226"/>
                </a:cubicBezTo>
                <a:cubicBezTo>
                  <a:pt x="1401" y="5995"/>
                  <a:pt x="1352" y="5800"/>
                  <a:pt x="1280" y="5605"/>
                </a:cubicBezTo>
                <a:cubicBezTo>
                  <a:pt x="1206" y="5487"/>
                  <a:pt x="1376" y="5411"/>
                  <a:pt x="1280" y="5292"/>
                </a:cubicBezTo>
                <a:cubicBezTo>
                  <a:pt x="1255" y="5216"/>
                  <a:pt x="1280" y="5061"/>
                  <a:pt x="1255" y="4942"/>
                </a:cubicBezTo>
                <a:cubicBezTo>
                  <a:pt x="1206" y="4826"/>
                  <a:pt x="1135" y="4747"/>
                  <a:pt x="1086" y="4671"/>
                </a:cubicBezTo>
                <a:cubicBezTo>
                  <a:pt x="1086" y="4592"/>
                  <a:pt x="1063" y="4553"/>
                  <a:pt x="1063" y="4516"/>
                </a:cubicBezTo>
                <a:cubicBezTo>
                  <a:pt x="1063" y="4087"/>
                  <a:pt x="1110" y="3618"/>
                  <a:pt x="918" y="3268"/>
                </a:cubicBezTo>
                <a:lnTo>
                  <a:pt x="918" y="3232"/>
                </a:lnTo>
                <a:cubicBezTo>
                  <a:pt x="1063" y="3113"/>
                  <a:pt x="918" y="2918"/>
                  <a:pt x="918" y="2763"/>
                </a:cubicBezTo>
                <a:cubicBezTo>
                  <a:pt x="918" y="2492"/>
                  <a:pt x="893" y="2103"/>
                  <a:pt x="701" y="2024"/>
                </a:cubicBezTo>
                <a:cubicBezTo>
                  <a:pt x="748" y="1868"/>
                  <a:pt x="821" y="1674"/>
                  <a:pt x="893" y="1479"/>
                </a:cubicBezTo>
                <a:lnTo>
                  <a:pt x="725" y="1479"/>
                </a:lnTo>
                <a:cubicBezTo>
                  <a:pt x="725" y="1403"/>
                  <a:pt x="725" y="1284"/>
                  <a:pt x="748" y="1284"/>
                </a:cubicBezTo>
                <a:cubicBezTo>
                  <a:pt x="869" y="1245"/>
                  <a:pt x="942" y="1089"/>
                  <a:pt x="869" y="974"/>
                </a:cubicBezTo>
                <a:cubicBezTo>
                  <a:pt x="725" y="779"/>
                  <a:pt x="821" y="584"/>
                  <a:pt x="821" y="505"/>
                </a:cubicBezTo>
                <a:cubicBezTo>
                  <a:pt x="676" y="116"/>
                  <a:pt x="410" y="389"/>
                  <a:pt x="387" y="0"/>
                </a:cubicBezTo>
                <a:close/>
              </a:path>
            </a:pathLst>
          </a:custGeom>
          <a:solidFill>
            <a:srgbClr val="76D9CA"/>
          </a:solidFill>
          <a:ln>
            <a:solidFill>
              <a:srgbClr val="76D9CA"/>
            </a:solidFill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425B6D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324" name="تجميع"/>
          <p:cNvGrpSpPr/>
          <p:nvPr/>
        </p:nvGrpSpPr>
        <p:grpSpPr>
          <a:xfrm>
            <a:off x="17817412" y="4201183"/>
            <a:ext cx="1590041" cy="1325851"/>
            <a:chOff x="0" y="-63500"/>
            <a:chExt cx="1590039" cy="1325850"/>
          </a:xfrm>
        </p:grpSpPr>
        <p:pic>
          <p:nvPicPr>
            <p:cNvPr id="322" name="بيضاوي بيضاوي" descr="بيضاوي بيضاوي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323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grpSp>
        <p:nvGrpSpPr>
          <p:cNvPr id="336" name="تجميع"/>
          <p:cNvGrpSpPr/>
          <p:nvPr/>
        </p:nvGrpSpPr>
        <p:grpSpPr>
          <a:xfrm>
            <a:off x="19864540" y="8470838"/>
            <a:ext cx="2394212" cy="2159044"/>
            <a:chOff x="0" y="0"/>
            <a:chExt cx="2394210" cy="2159042"/>
          </a:xfrm>
        </p:grpSpPr>
        <p:pic>
          <p:nvPicPr>
            <p:cNvPr id="325" name="IMG_4622.png" descr="IMG_4622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91328" t="26734" r="1414" b="70164"/>
            <a:stretch>
              <a:fillRect/>
            </a:stretch>
          </p:blipFill>
          <p:spPr>
            <a:xfrm>
              <a:off x="298653" y="0"/>
              <a:ext cx="2095558" cy="671486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335" name="تجميع"/>
            <p:cNvGrpSpPr/>
            <p:nvPr/>
          </p:nvGrpSpPr>
          <p:grpSpPr>
            <a:xfrm>
              <a:off x="0" y="677862"/>
              <a:ext cx="2270891" cy="1481181"/>
              <a:chOff x="0" y="0"/>
              <a:chExt cx="2270890" cy="1481180"/>
            </a:xfrm>
          </p:grpSpPr>
          <p:sp>
            <p:nvSpPr>
              <p:cNvPr id="326" name="مستطيل مستدير الزوايا"/>
              <p:cNvSpPr/>
              <p:nvPr/>
            </p:nvSpPr>
            <p:spPr>
              <a:xfrm>
                <a:off x="312426" y="0"/>
                <a:ext cx="1958465" cy="1247281"/>
              </a:xfrm>
              <a:prstGeom prst="roundRect">
                <a:avLst>
                  <a:gd name="adj" fmla="val 24520"/>
                </a:avLst>
              </a:prstGeom>
              <a:solidFill>
                <a:srgbClr val="FFFFFF"/>
              </a:solidFill>
              <a:ln w="12700" cap="flat">
                <a:solidFill>
                  <a:srgbClr val="65B96D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27" name="فكر…"/>
              <p:cNvSpPr txBox="1"/>
              <p:nvPr/>
            </p:nvSpPr>
            <p:spPr>
              <a:xfrm>
                <a:off x="1587445" y="108717"/>
                <a:ext cx="673044" cy="102984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فكر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زاوج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شارك</a:t>
                </a:r>
              </a:p>
            </p:txBody>
          </p:sp>
          <p:pic>
            <p:nvPicPr>
              <p:cNvPr id="328" name="صورة 7" descr="صورة 7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 rot="1539754">
                <a:off x="137550" y="512817"/>
                <a:ext cx="841571" cy="82691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334" name="تجميع"/>
              <p:cNvGrpSpPr/>
              <p:nvPr/>
            </p:nvGrpSpPr>
            <p:grpSpPr>
              <a:xfrm>
                <a:off x="950266" y="186145"/>
                <a:ext cx="637181" cy="640105"/>
                <a:chOff x="0" y="0"/>
                <a:chExt cx="637180" cy="640103"/>
              </a:xfrm>
            </p:grpSpPr>
            <p:sp>
              <p:nvSpPr>
                <p:cNvPr id="329" name="Google Shape;9829;p102"/>
                <p:cNvSpPr/>
                <p:nvPr/>
              </p:nvSpPr>
              <p:spPr>
                <a:xfrm>
                  <a:off x="56866" y="94933"/>
                  <a:ext cx="110219" cy="110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969" y="0"/>
                      </a:moveTo>
                      <a:cubicBezTo>
                        <a:pt x="4978" y="0"/>
                        <a:pt x="0" y="4989"/>
                        <a:pt x="0" y="10969"/>
                      </a:cubicBezTo>
                      <a:cubicBezTo>
                        <a:pt x="0" y="16949"/>
                        <a:pt x="4978" y="21600"/>
                        <a:pt x="10969" y="21600"/>
                      </a:cubicBezTo>
                      <a:cubicBezTo>
                        <a:pt x="1694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949" y="0"/>
                        <a:pt x="1096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30" name="Google Shape;9830;p102"/>
                <p:cNvSpPr/>
                <p:nvPr/>
              </p:nvSpPr>
              <p:spPr>
                <a:xfrm>
                  <a:off x="185705" y="0"/>
                  <a:ext cx="264514" cy="2247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570" y="0"/>
                      </a:moveTo>
                      <a:cubicBezTo>
                        <a:pt x="1938" y="0"/>
                        <a:pt x="0" y="2441"/>
                        <a:pt x="0" y="5538"/>
                      </a:cubicBezTo>
                      <a:lnTo>
                        <a:pt x="0" y="9287"/>
                      </a:lnTo>
                      <a:cubicBezTo>
                        <a:pt x="0" y="12219"/>
                        <a:pt x="2079" y="14500"/>
                        <a:pt x="4570" y="14500"/>
                      </a:cubicBezTo>
                      <a:lnTo>
                        <a:pt x="10108" y="14500"/>
                      </a:lnTo>
                      <a:lnTo>
                        <a:pt x="15786" y="21181"/>
                      </a:lnTo>
                      <a:cubicBezTo>
                        <a:pt x="16137" y="21486"/>
                        <a:pt x="16542" y="21600"/>
                        <a:pt x="16933" y="21600"/>
                      </a:cubicBezTo>
                      <a:cubicBezTo>
                        <a:pt x="17161" y="21600"/>
                        <a:pt x="17381" y="21564"/>
                        <a:pt x="17583" y="21507"/>
                      </a:cubicBezTo>
                      <a:cubicBezTo>
                        <a:pt x="18137" y="21181"/>
                        <a:pt x="18414" y="20364"/>
                        <a:pt x="18414" y="19873"/>
                      </a:cubicBezTo>
                      <a:lnTo>
                        <a:pt x="18414" y="14174"/>
                      </a:lnTo>
                      <a:cubicBezTo>
                        <a:pt x="20216" y="13357"/>
                        <a:pt x="21600" y="11402"/>
                        <a:pt x="21600" y="8962"/>
                      </a:cubicBezTo>
                      <a:lnTo>
                        <a:pt x="21600" y="5538"/>
                      </a:lnTo>
                      <a:cubicBezTo>
                        <a:pt x="21600" y="2441"/>
                        <a:pt x="19385" y="0"/>
                        <a:pt x="17030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31" name="Google Shape;9831;p102"/>
                <p:cNvSpPr/>
                <p:nvPr/>
              </p:nvSpPr>
              <p:spPr>
                <a:xfrm>
                  <a:off x="0" y="223826"/>
                  <a:ext cx="298220" cy="4132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12423" y="12672"/>
                      </a:moveTo>
                      <a:lnTo>
                        <a:pt x="13863" y="15685"/>
                      </a:lnTo>
                      <a:lnTo>
                        <a:pt x="4382" y="15685"/>
                      </a:lnTo>
                      <a:lnTo>
                        <a:pt x="5224" y="12936"/>
                      </a:lnTo>
                      <a:lnTo>
                        <a:pt x="5224" y="12672"/>
                      </a:lnTo>
                      <a:close/>
                      <a:moveTo>
                        <a:pt x="5224" y="0"/>
                      </a:moveTo>
                      <a:cubicBezTo>
                        <a:pt x="4024" y="0"/>
                        <a:pt x="3064" y="619"/>
                        <a:pt x="2703" y="1418"/>
                      </a:cubicBezTo>
                      <a:lnTo>
                        <a:pt x="63" y="10191"/>
                      </a:lnTo>
                      <a:cubicBezTo>
                        <a:pt x="-295" y="11519"/>
                        <a:pt x="905" y="12672"/>
                        <a:pt x="2584" y="12672"/>
                      </a:cubicBezTo>
                      <a:lnTo>
                        <a:pt x="63" y="20382"/>
                      </a:lnTo>
                      <a:cubicBezTo>
                        <a:pt x="-177" y="20914"/>
                        <a:pt x="303" y="21355"/>
                        <a:pt x="905" y="21532"/>
                      </a:cubicBezTo>
                      <a:cubicBezTo>
                        <a:pt x="1034" y="21566"/>
                        <a:pt x="1160" y="21580"/>
                        <a:pt x="1282" y="21580"/>
                      </a:cubicBezTo>
                      <a:cubicBezTo>
                        <a:pt x="1830" y="21580"/>
                        <a:pt x="2287" y="21277"/>
                        <a:pt x="2584" y="20914"/>
                      </a:cubicBezTo>
                      <a:lnTo>
                        <a:pt x="3662" y="17721"/>
                      </a:lnTo>
                      <a:lnTo>
                        <a:pt x="14704" y="17721"/>
                      </a:lnTo>
                      <a:lnTo>
                        <a:pt x="15904" y="20115"/>
                      </a:lnTo>
                      <a:cubicBezTo>
                        <a:pt x="16300" y="21071"/>
                        <a:pt x="17363" y="21600"/>
                        <a:pt x="18395" y="21600"/>
                      </a:cubicBezTo>
                      <a:cubicBezTo>
                        <a:pt x="18608" y="21600"/>
                        <a:pt x="18818" y="21577"/>
                        <a:pt x="19023" y="21532"/>
                      </a:cubicBezTo>
                      <a:cubicBezTo>
                        <a:pt x="20463" y="21355"/>
                        <a:pt x="21305" y="20205"/>
                        <a:pt x="21065" y="19229"/>
                      </a:cubicBezTo>
                      <a:lnTo>
                        <a:pt x="17104" y="10368"/>
                      </a:lnTo>
                      <a:cubicBezTo>
                        <a:pt x="16864" y="9482"/>
                        <a:pt x="15782" y="8951"/>
                        <a:pt x="14582" y="8951"/>
                      </a:cubicBezTo>
                      <a:lnTo>
                        <a:pt x="11825" y="8951"/>
                      </a:lnTo>
                      <a:cubicBezTo>
                        <a:pt x="11105" y="8951"/>
                        <a:pt x="10503" y="8506"/>
                        <a:pt x="10503" y="7974"/>
                      </a:cubicBezTo>
                      <a:cubicBezTo>
                        <a:pt x="10503" y="7353"/>
                        <a:pt x="11105" y="6911"/>
                        <a:pt x="11825" y="6911"/>
                      </a:cubicBezTo>
                      <a:lnTo>
                        <a:pt x="15782" y="6911"/>
                      </a:lnTo>
                      <a:cubicBezTo>
                        <a:pt x="17222" y="6911"/>
                        <a:pt x="18422" y="6025"/>
                        <a:pt x="18422" y="4962"/>
                      </a:cubicBezTo>
                      <a:cubicBezTo>
                        <a:pt x="18422" y="3809"/>
                        <a:pt x="17222" y="2923"/>
                        <a:pt x="15782" y="2923"/>
                      </a:cubicBezTo>
                      <a:lnTo>
                        <a:pt x="8583" y="2923"/>
                      </a:lnTo>
                      <a:lnTo>
                        <a:pt x="7624" y="1063"/>
                      </a:lnTo>
                      <a:cubicBezTo>
                        <a:pt x="7262" y="442"/>
                        <a:pt x="6302" y="0"/>
                        <a:pt x="5224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32" name="Google Shape;9832;p102"/>
                <p:cNvSpPr/>
                <p:nvPr/>
              </p:nvSpPr>
              <p:spPr>
                <a:xfrm>
                  <a:off x="468892" y="94933"/>
                  <a:ext cx="110165" cy="110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636" y="0"/>
                      </a:moveTo>
                      <a:cubicBezTo>
                        <a:pt x="4653" y="0"/>
                        <a:pt x="0" y="4989"/>
                        <a:pt x="0" y="10969"/>
                      </a:cubicBezTo>
                      <a:cubicBezTo>
                        <a:pt x="0" y="16949"/>
                        <a:pt x="4653" y="21600"/>
                        <a:pt x="10636" y="21600"/>
                      </a:cubicBezTo>
                      <a:cubicBezTo>
                        <a:pt x="1661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619" y="0"/>
                        <a:pt x="10636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333" name="Google Shape;9833;p102"/>
                <p:cNvSpPr/>
                <p:nvPr/>
              </p:nvSpPr>
              <p:spPr>
                <a:xfrm>
                  <a:off x="338723" y="225494"/>
                  <a:ext cx="298458" cy="414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3" h="21600" fill="norm" stroke="1" extrusionOk="0">
                      <a:moveTo>
                        <a:pt x="15809" y="12544"/>
                      </a:moveTo>
                      <a:lnTo>
                        <a:pt x="15809" y="12807"/>
                      </a:lnTo>
                      <a:lnTo>
                        <a:pt x="16651" y="15547"/>
                      </a:lnTo>
                      <a:lnTo>
                        <a:pt x="7289" y="15547"/>
                      </a:lnTo>
                      <a:lnTo>
                        <a:pt x="8610" y="12544"/>
                      </a:lnTo>
                      <a:close/>
                      <a:moveTo>
                        <a:pt x="15809" y="0"/>
                      </a:moveTo>
                      <a:cubicBezTo>
                        <a:pt x="14731" y="0"/>
                        <a:pt x="13890" y="443"/>
                        <a:pt x="13410" y="1060"/>
                      </a:cubicBezTo>
                      <a:lnTo>
                        <a:pt x="12450" y="3003"/>
                      </a:lnTo>
                      <a:lnTo>
                        <a:pt x="5251" y="3003"/>
                      </a:lnTo>
                      <a:cubicBezTo>
                        <a:pt x="3811" y="3003"/>
                        <a:pt x="2611" y="3886"/>
                        <a:pt x="2611" y="4946"/>
                      </a:cubicBezTo>
                      <a:cubicBezTo>
                        <a:pt x="2611" y="6095"/>
                        <a:pt x="3811" y="6979"/>
                        <a:pt x="5251" y="6979"/>
                      </a:cubicBezTo>
                      <a:lnTo>
                        <a:pt x="9212" y="6979"/>
                      </a:lnTo>
                      <a:cubicBezTo>
                        <a:pt x="9932" y="6979"/>
                        <a:pt x="10530" y="7419"/>
                        <a:pt x="10530" y="7949"/>
                      </a:cubicBezTo>
                      <a:cubicBezTo>
                        <a:pt x="10530" y="8479"/>
                        <a:pt x="9932" y="8921"/>
                        <a:pt x="9212" y="8921"/>
                      </a:cubicBezTo>
                      <a:lnTo>
                        <a:pt x="6451" y="8921"/>
                      </a:lnTo>
                      <a:cubicBezTo>
                        <a:pt x="5251" y="8921"/>
                        <a:pt x="4291" y="9451"/>
                        <a:pt x="3929" y="10335"/>
                      </a:cubicBezTo>
                      <a:lnTo>
                        <a:pt x="90" y="19169"/>
                      </a:lnTo>
                      <a:cubicBezTo>
                        <a:pt x="-268" y="20229"/>
                        <a:pt x="452" y="21289"/>
                        <a:pt x="2010" y="21552"/>
                      </a:cubicBezTo>
                      <a:cubicBezTo>
                        <a:pt x="2177" y="21578"/>
                        <a:pt x="2356" y="21592"/>
                        <a:pt x="2539" y="21592"/>
                      </a:cubicBezTo>
                      <a:cubicBezTo>
                        <a:pt x="3651" y="21592"/>
                        <a:pt x="4923" y="21115"/>
                        <a:pt x="5129" y="20052"/>
                      </a:cubicBezTo>
                      <a:lnTo>
                        <a:pt x="6329" y="17666"/>
                      </a:lnTo>
                      <a:lnTo>
                        <a:pt x="17371" y="17666"/>
                      </a:lnTo>
                      <a:lnTo>
                        <a:pt x="18449" y="20846"/>
                      </a:lnTo>
                      <a:cubicBezTo>
                        <a:pt x="18647" y="21283"/>
                        <a:pt x="19169" y="21600"/>
                        <a:pt x="19751" y="21600"/>
                      </a:cubicBezTo>
                      <a:cubicBezTo>
                        <a:pt x="19877" y="21600"/>
                        <a:pt x="20003" y="21583"/>
                        <a:pt x="20128" y="21552"/>
                      </a:cubicBezTo>
                      <a:cubicBezTo>
                        <a:pt x="20852" y="21376"/>
                        <a:pt x="21332" y="20846"/>
                        <a:pt x="20970" y="20316"/>
                      </a:cubicBezTo>
                      <a:lnTo>
                        <a:pt x="18449" y="12721"/>
                      </a:lnTo>
                      <a:cubicBezTo>
                        <a:pt x="20128" y="12544"/>
                        <a:pt x="21332" y="11394"/>
                        <a:pt x="21092" y="10158"/>
                      </a:cubicBezTo>
                      <a:lnTo>
                        <a:pt x="18331" y="1413"/>
                      </a:lnTo>
                      <a:cubicBezTo>
                        <a:pt x="18091" y="530"/>
                        <a:pt x="17009" y="0"/>
                        <a:pt x="1580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2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2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Subtype="2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1" dur="10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path" nodeType="clickEffect" presetSubtype="0" presetID="-1" grpId="8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47831 -0.000455 L -0.045017 -0.242819" origin="layout" pathEditMode="relative">
                                      <p:cBhvr>
                                        <p:cTn id="45" dur="60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"/>
                            </p:stCondLst>
                            <p:childTnLst>
                              <p:par>
                                <p:cTn id="47" presetClass="entr" nodeType="after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9" dur="10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Class="path" nodeType="clickEffect" presetSubtype="0" presetID="-1" grpId="10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21951 0.001794 L -0.025231 -0.137707" origin="layout" pathEditMode="relative">
                                      <p:cBhvr>
                                        <p:cTn id="53" dur="325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250"/>
                            </p:stCondLst>
                            <p:childTnLst>
                              <p:par>
                                <p:cTn id="55" presetClass="entr" nodeType="after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7" dur="1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Class="path" nodeType="clickEffect" presetSubtype="0" presetID="-1" grpId="1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01253 -0.103821" origin="layout" pathEditMode="relative">
                                      <p:cBhvr>
                                        <p:cTn id="61" dur="2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"/>
                            </p:stCondLst>
                            <p:childTnLst>
                              <p:par>
                                <p:cTn id="63" presetClass="entr" nodeType="afterEffect" presetSubtype="2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5" dur="10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Class="path" nodeType="clickEffect" presetSubtype="0" presetID="-1" grpId="1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021416 0.002350 L 0.019830 -0.132552" origin="layout" pathEditMode="relative">
                                      <p:cBhvr>
                                        <p:cTn id="69" dur="325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250"/>
                            </p:stCondLst>
                            <p:childTnLst>
                              <p:par>
                                <p:cTn id="71" presetClass="entr" nodeType="afterEffect" presetSubtype="2" presetID="2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3"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Class="path" nodeType="clickEffect" presetSubtype="0" presetID="-1" grpId="1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040747 0.000000 L 0.041673 -0.242013" origin="layout" pathEditMode="relative">
                                      <p:cBhvr>
                                        <p:cTn id="77" dur="375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Class="entr" nodeType="clickEffect" presetSubtype="2" presetID="22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82" dur="1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Class="entr" nodeType="clickEffect" presetSubtype="2" presetID="2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Class="entr" nodeType="clickEffect" presetSubtype="2" presetID="2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2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Class="entr" nodeType="clickEffect" presetID="9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8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99" dur="2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2" grpId="13"/>
      <p:bldP build="whole" bldLvl="1" animBg="1" rev="0" advAuto="0" spid="313" grpId="15"/>
      <p:bldP build="whole" bldLvl="1" animBg="1" rev="0" advAuto="0" spid="309" grpId="7"/>
      <p:bldP build="whole" bldLvl="1" animBg="1" rev="0" advAuto="0" spid="310" grpId="9"/>
      <p:bldP build="whole" bldLvl="1" animBg="1" rev="0" advAuto="0" spid="304" grpId="2"/>
      <p:bldP build="whole" bldLvl="1" animBg="1" rev="0" advAuto="0" spid="303" grpId="1"/>
      <p:bldP build="whole" bldLvl="1" animBg="1" rev="0" advAuto="0" spid="305" grpId="5"/>
      <p:bldP build="whole" bldLvl="1" animBg="1" rev="0" advAuto="0" spid="308" grpId="6"/>
      <p:bldP build="whole" bldLvl="1" animBg="1" rev="0" advAuto="0" spid="306" grpId="4"/>
      <p:bldP build="whole" bldLvl="1" animBg="1" rev="0" advAuto="0" spid="319" grpId="18"/>
      <p:bldP build="whole" bldLvl="1" animBg="1" rev="0" advAuto="0" spid="307" grpId="3"/>
      <p:bldP build="whole" bldLvl="1" animBg="1" rev="0" advAuto="0" spid="320" grpId="19"/>
      <p:bldP build="whole" bldLvl="1" animBg="1" rev="0" advAuto="0" spid="321" grpId="20"/>
      <p:bldP build="whole" bldLvl="1" animBg="1" rev="0" advAuto="0" spid="311" grpId="11"/>
      <p:bldP build="whole" bldLvl="1" animBg="1" rev="0" advAuto="0" spid="317" grpId="17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" name="تجميع"/>
          <p:cNvGrpSpPr/>
          <p:nvPr/>
        </p:nvGrpSpPr>
        <p:grpSpPr>
          <a:xfrm>
            <a:off x="13407539" y="2586357"/>
            <a:ext cx="6026960" cy="1050468"/>
            <a:chOff x="0" y="0"/>
            <a:chExt cx="6026958" cy="1050467"/>
          </a:xfrm>
        </p:grpSpPr>
        <p:grpSp>
          <p:nvGrpSpPr>
            <p:cNvPr id="342" name="Google Shape;4333;p67"/>
            <p:cNvGrpSpPr/>
            <p:nvPr/>
          </p:nvGrpSpPr>
          <p:grpSpPr>
            <a:xfrm>
              <a:off x="-1" y="0"/>
              <a:ext cx="4819750" cy="938400"/>
              <a:chOff x="0" y="0"/>
              <a:chExt cx="4819748" cy="938398"/>
            </a:xfrm>
          </p:grpSpPr>
          <p:sp>
            <p:nvSpPr>
              <p:cNvPr id="338" name="Google Shape;4334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39" name="Google Shape;4336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0" name="Google Shape;4337;p67"/>
              <p:cNvSpPr/>
              <p:nvPr/>
            </p:nvSpPr>
            <p:spPr>
              <a:xfrm>
                <a:off x="0" y="116718"/>
                <a:ext cx="4819749" cy="821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41" name="Google Shape;4338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343" name="تأكد"/>
            <p:cNvSpPr txBox="1"/>
            <p:nvPr/>
          </p:nvSpPr>
          <p:spPr>
            <a:xfrm>
              <a:off x="748935" y="0"/>
              <a:ext cx="2660737" cy="1050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344" name="بيضاوي"/>
            <p:cNvSpPr/>
            <p:nvPr/>
          </p:nvSpPr>
          <p:spPr>
            <a:xfrm>
              <a:off x="4929648" y="71045"/>
              <a:ext cx="1097311" cy="908377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346" name="IMG_9068.png" descr="IMG_9068.png"/>
          <p:cNvPicPr>
            <a:picLocks noChangeAspect="1"/>
          </p:cNvPicPr>
          <p:nvPr/>
        </p:nvPicPr>
        <p:blipFill>
          <a:blip r:embed="rId3">
            <a:extLst/>
          </a:blip>
          <a:srcRect l="38845" t="34894" r="52026" b="61923"/>
          <a:stretch>
            <a:fillRect/>
          </a:stretch>
        </p:blipFill>
        <p:spPr>
          <a:xfrm>
            <a:off x="11623986" y="4622800"/>
            <a:ext cx="6396333" cy="16723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" name="IMG_9068.png" descr="IMG_9068.png"/>
          <p:cNvPicPr>
            <a:picLocks noChangeAspect="1"/>
          </p:cNvPicPr>
          <p:nvPr/>
        </p:nvPicPr>
        <p:blipFill>
          <a:blip r:embed="rId3">
            <a:extLst/>
          </a:blip>
          <a:srcRect l="36762" t="32752" r="39640" b="64622"/>
          <a:stretch>
            <a:fillRect/>
          </a:stretch>
        </p:blipFill>
        <p:spPr>
          <a:xfrm>
            <a:off x="4571076" y="3636825"/>
            <a:ext cx="13049215" cy="10887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0" name="تجميع"/>
          <p:cNvGrpSpPr/>
          <p:nvPr/>
        </p:nvGrpSpPr>
        <p:grpSpPr>
          <a:xfrm>
            <a:off x="17844457" y="4820949"/>
            <a:ext cx="1590041" cy="1325851"/>
            <a:chOff x="0" y="-63500"/>
            <a:chExt cx="1590039" cy="1325850"/>
          </a:xfrm>
        </p:grpSpPr>
        <p:pic>
          <p:nvPicPr>
            <p:cNvPr id="348" name="بيضاوي بيضاوي" descr="بيضاوي بيضاوي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349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graphicFrame>
        <p:nvGraphicFramePr>
          <p:cNvPr id="351" name="الجدول ١-١"/>
          <p:cNvGraphicFramePr/>
          <p:nvPr/>
        </p:nvGraphicFramePr>
        <p:xfrm>
          <a:off x="18937290" y="6190578"/>
          <a:ext cx="5286561" cy="6050343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0" rtl="1">
                <a:tableStyleId>{CF821DB8-F4EB-4A41-A1BA-3FCAFE7338EE}</a:tableStyleId>
              </a:tblPr>
              <a:tblGrid>
                <a:gridCol w="2636930"/>
                <a:gridCol w="2636930"/>
              </a:tblGrid>
              <a:tr h="1006273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sym typeface="Geeza Pro Bold"/>
                        </a:rPr>
                        <a:t>س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sym typeface="Geeza Pro Bold"/>
                        </a:rPr>
                        <a:t>ص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1006273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200"/>
                        <a:t>؜-٣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</a:p>
                  </a:txBody>
                  <a:tcPr marL="50800" marR="50800" marT="50800" marB="50800" anchor="ctr" anchorCtr="0" horzOverflow="overflow"/>
                </a:tc>
              </a:tr>
              <a:tr h="1006273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200"/>
                        <a:t>؜-٢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</a:p>
                  </a:txBody>
                  <a:tcPr marL="50800" marR="50800" marT="50800" marB="50800" anchor="ctr" anchorCtr="0" horzOverflow="overflow"/>
                </a:tc>
              </a:tr>
              <a:tr h="1006273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200"/>
                        <a:t>؜-١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</a:p>
                  </a:txBody>
                  <a:tcPr marL="50800" marR="50800" marT="50800" marB="50800" anchor="ctr" anchorCtr="0" horzOverflow="overflow"/>
                </a:tc>
              </a:tr>
              <a:tr h="1006273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200"/>
                        <a:t>٠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</a:p>
                  </a:txBody>
                  <a:tcPr marL="50800" marR="50800" marT="50800" marB="50800" anchor="ctr" anchorCtr="0" horzOverflow="overflow"/>
                </a:tc>
              </a:tr>
              <a:tr h="1006273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3200"/>
                        <a:t>١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</a:p>
                  </a:txBody>
                  <a:tcPr marL="50800" marR="50800" marT="50800" marB="50800" anchor="ctr" anchorCtr="0" horzOverflow="overflow"/>
                </a:tc>
              </a:tr>
            </a:tbl>
          </a:graphicData>
        </a:graphic>
      </p:graphicFrame>
      <p:sp>
        <p:nvSpPr>
          <p:cNvPr id="352" name="١٧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١٧</a:t>
            </a:r>
          </a:p>
        </p:txBody>
      </p:sp>
      <p:grpSp>
        <p:nvGrpSpPr>
          <p:cNvPr id="356" name="تجميع"/>
          <p:cNvGrpSpPr/>
          <p:nvPr/>
        </p:nvGrpSpPr>
        <p:grpSpPr>
          <a:xfrm>
            <a:off x="2507761" y="6399300"/>
            <a:ext cx="12270972" cy="6000254"/>
            <a:chOff x="0" y="0"/>
            <a:chExt cx="12270970" cy="6000253"/>
          </a:xfrm>
        </p:grpSpPr>
        <p:graphicFrame>
          <p:nvGraphicFramePr>
            <p:cNvPr id="353" name="الجدول ١-٢-١-٢"/>
            <p:cNvGraphicFramePr/>
            <p:nvPr/>
          </p:nvGraphicFramePr>
          <p:xfrm>
            <a:off x="6238470" y="0"/>
            <a:ext cx="6032501" cy="5740400"/>
          </p:xfrm>
          <a:graphic xmlns:a="http://schemas.openxmlformats.org/drawingml/2006/main">
            <a:graphicData uri="http://schemas.openxmlformats.org/drawingml/2006/table">
              <a:tbl>
                <a:tblPr firstCol="0" firstRow="0" lastCol="0" lastRow="0" bandCol="0" bandRow="0" rtl="1">
                  <a:tableStyleId>{4C3C2611-4C71-4FC5-86AE-919BDF0F9419}</a:tableStyleId>
                </a:tblPr>
                <a:tblGrid>
                  <a:gridCol w="543722"/>
                  <a:gridCol w="543722"/>
                  <a:gridCol w="543722"/>
                  <a:gridCol w="543722"/>
                  <a:gridCol w="543722"/>
                  <a:gridCol w="543722"/>
                  <a:gridCol w="543722"/>
                  <a:gridCol w="543722"/>
                  <a:gridCol w="543722"/>
                  <a:gridCol w="543722"/>
                  <a:gridCol w="543722"/>
                </a:tblGrid>
                <a:tr h="473633"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  <a:tr h="473633"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  <a:tr h="473633"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  <a:tr h="473633"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  <a:tr h="473633"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  <a:tr h="473633"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  <a:tr h="473633"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  <a:tr h="473633"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  <a:tr h="473633"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  <a:tr h="473633"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  <a:tr h="473633"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  <a:tr h="473633"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</a:tbl>
            </a:graphicData>
          </a:graphic>
        </p:graphicFrame>
        <p:sp>
          <p:nvSpPr>
            <p:cNvPr id="354" name="خط"/>
            <p:cNvSpPr/>
            <p:nvPr/>
          </p:nvSpPr>
          <p:spPr>
            <a:xfrm>
              <a:off x="0" y="1919933"/>
              <a:ext cx="6495995" cy="1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l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55" name="خط"/>
            <p:cNvSpPr/>
            <p:nvPr/>
          </p:nvSpPr>
          <p:spPr>
            <a:xfrm flipV="1">
              <a:off x="2976136" y="19050"/>
              <a:ext cx="1" cy="5981204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l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57" name="٢"/>
          <p:cNvSpPr txBox="1"/>
          <p:nvPr/>
        </p:nvSpPr>
        <p:spPr>
          <a:xfrm>
            <a:off x="13996255" y="7196851"/>
            <a:ext cx="2244543" cy="983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600">
                <a:solidFill>
                  <a:srgbClr val="4E7A27"/>
                </a:solidFill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sp>
        <p:nvSpPr>
          <p:cNvPr id="358" name="-١"/>
          <p:cNvSpPr txBox="1"/>
          <p:nvPr/>
        </p:nvSpPr>
        <p:spPr>
          <a:xfrm>
            <a:off x="13996255" y="8205732"/>
            <a:ext cx="2244543" cy="1024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600">
                <a:solidFill>
                  <a:srgbClr val="4E7A27"/>
                </a:solidFill>
              </a:defRPr>
            </a:lvl1pPr>
          </a:lstStyle>
          <a:p>
            <a:pPr rtl="0">
              <a:defRPr/>
            </a:pPr>
            <a:r>
              <a:t>-١</a:t>
            </a:r>
          </a:p>
        </p:txBody>
      </p:sp>
      <p:sp>
        <p:nvSpPr>
          <p:cNvPr id="359" name="-٢"/>
          <p:cNvSpPr txBox="1"/>
          <p:nvPr/>
        </p:nvSpPr>
        <p:spPr>
          <a:xfrm>
            <a:off x="13663431" y="9230022"/>
            <a:ext cx="2910190" cy="1024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600">
                <a:solidFill>
                  <a:srgbClr val="4E7A27"/>
                </a:solidFill>
              </a:defRPr>
            </a:lvl1pPr>
          </a:lstStyle>
          <a:p>
            <a:pPr rtl="0">
              <a:defRPr/>
            </a:pPr>
            <a:r>
              <a:t>-٢</a:t>
            </a:r>
          </a:p>
        </p:txBody>
      </p:sp>
      <p:sp>
        <p:nvSpPr>
          <p:cNvPr id="360" name="-١"/>
          <p:cNvSpPr txBox="1"/>
          <p:nvPr/>
        </p:nvSpPr>
        <p:spPr>
          <a:xfrm>
            <a:off x="14041251" y="10197656"/>
            <a:ext cx="2379769" cy="1024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600">
                <a:solidFill>
                  <a:srgbClr val="4E7A27"/>
                </a:solidFill>
              </a:defRPr>
            </a:lvl1pPr>
          </a:lstStyle>
          <a:p>
            <a:pPr rtl="0">
              <a:defRPr/>
            </a:pPr>
            <a:r>
              <a:t>-١</a:t>
            </a:r>
          </a:p>
        </p:txBody>
      </p:sp>
      <p:sp>
        <p:nvSpPr>
          <p:cNvPr id="361" name="٢"/>
          <p:cNvSpPr txBox="1"/>
          <p:nvPr/>
        </p:nvSpPr>
        <p:spPr>
          <a:xfrm>
            <a:off x="13996255" y="11273396"/>
            <a:ext cx="2379769" cy="983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600">
                <a:solidFill>
                  <a:srgbClr val="4E7A27"/>
                </a:solidFill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sp>
        <p:nvSpPr>
          <p:cNvPr id="362" name="● سَ"/>
          <p:cNvSpPr txBox="1"/>
          <p:nvPr/>
        </p:nvSpPr>
        <p:spPr>
          <a:xfrm>
            <a:off x="5019016" y="7765377"/>
            <a:ext cx="936962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685800">
              <a:defRPr sz="5600">
                <a:solidFill>
                  <a:srgbClr val="E63B7A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pPr rtl="0">
              <a:defRPr/>
            </a:pPr>
            <a:r>
              <a:t>● </a:t>
            </a:r>
          </a:p>
        </p:txBody>
      </p:sp>
      <p:sp>
        <p:nvSpPr>
          <p:cNvPr id="363" name="● سَ"/>
          <p:cNvSpPr txBox="1"/>
          <p:nvPr/>
        </p:nvSpPr>
        <p:spPr>
          <a:xfrm>
            <a:off x="5019016" y="7726875"/>
            <a:ext cx="936962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685800">
              <a:defRPr sz="5600">
                <a:solidFill>
                  <a:srgbClr val="E63B7A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pPr rtl="0">
              <a:defRPr/>
            </a:pPr>
            <a:r>
              <a:t>● </a:t>
            </a:r>
          </a:p>
        </p:txBody>
      </p:sp>
      <p:sp>
        <p:nvSpPr>
          <p:cNvPr id="364" name="● سَ"/>
          <p:cNvSpPr txBox="1"/>
          <p:nvPr/>
        </p:nvSpPr>
        <p:spPr>
          <a:xfrm>
            <a:off x="5019016" y="7765377"/>
            <a:ext cx="936962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685800">
              <a:defRPr sz="5600">
                <a:solidFill>
                  <a:srgbClr val="E63B7A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pPr rtl="0">
              <a:defRPr/>
            </a:pPr>
            <a:r>
              <a:t>● </a:t>
            </a:r>
          </a:p>
        </p:txBody>
      </p:sp>
      <p:sp>
        <p:nvSpPr>
          <p:cNvPr id="365" name="● سَ"/>
          <p:cNvSpPr txBox="1"/>
          <p:nvPr/>
        </p:nvSpPr>
        <p:spPr>
          <a:xfrm>
            <a:off x="5019016" y="7688374"/>
            <a:ext cx="936962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685800">
              <a:defRPr sz="5600">
                <a:solidFill>
                  <a:srgbClr val="E63B7A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pPr rtl="0">
              <a:defRPr/>
            </a:pPr>
            <a:r>
              <a:t>● </a:t>
            </a:r>
          </a:p>
        </p:txBody>
      </p:sp>
      <p:sp>
        <p:nvSpPr>
          <p:cNvPr id="366" name="● سَ"/>
          <p:cNvSpPr txBox="1"/>
          <p:nvPr/>
        </p:nvSpPr>
        <p:spPr>
          <a:xfrm>
            <a:off x="5019016" y="7688374"/>
            <a:ext cx="936962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685800">
              <a:defRPr sz="5600">
                <a:solidFill>
                  <a:srgbClr val="E63B7A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pPr rtl="0">
              <a:defRPr/>
            </a:pPr>
            <a:r>
              <a:t>● </a:t>
            </a:r>
          </a:p>
        </p:txBody>
      </p:sp>
      <p:grpSp>
        <p:nvGrpSpPr>
          <p:cNvPr id="370" name="تجميع"/>
          <p:cNvGrpSpPr/>
          <p:nvPr/>
        </p:nvGrpSpPr>
        <p:grpSpPr>
          <a:xfrm>
            <a:off x="3539752" y="7196852"/>
            <a:ext cx="2696648" cy="173268"/>
            <a:chOff x="0" y="0"/>
            <a:chExt cx="2696647" cy="173267"/>
          </a:xfrm>
        </p:grpSpPr>
        <p:cxnSp>
          <p:nvCxnSpPr>
            <p:cNvPr id="367" name="خط الاتصال"/>
            <p:cNvCxnSpPr>
              <a:stCxn id="368" idx="0"/>
              <a:endCxn id="369" idx="0"/>
            </p:cNvCxnSpPr>
            <p:nvPr/>
          </p:nvCxnSpPr>
          <p:spPr>
            <a:xfrm>
              <a:off x="247211" y="86633"/>
              <a:ext cx="2182747" cy="28421"/>
            </a:xfrm>
            <a:prstGeom prst="straightConnector1">
              <a:avLst/>
            </a:prstGeom>
            <a:ln w="114300" cap="flat">
              <a:solidFill>
                <a:srgbClr val="004D65"/>
              </a:solidFill>
              <a:prstDash val="solid"/>
              <a:miter lim="400000"/>
              <a:headEnd type="stealth" w="med" len="med"/>
              <a:tailEnd type="stealth" w="med" len="med"/>
            </a:ln>
            <a:effectLst/>
          </p:spPr>
        </p:cxnSp>
        <p:sp>
          <p:nvSpPr>
            <p:cNvPr id="368" name="مستطيل"/>
            <p:cNvSpPr/>
            <p:nvPr/>
          </p:nvSpPr>
          <p:spPr>
            <a:xfrm>
              <a:off x="0" y="0"/>
              <a:ext cx="494424" cy="1732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</a:p>
          </p:txBody>
        </p:sp>
        <p:sp>
          <p:nvSpPr>
            <p:cNvPr id="369" name="مستطيل"/>
            <p:cNvSpPr/>
            <p:nvPr/>
          </p:nvSpPr>
          <p:spPr>
            <a:xfrm>
              <a:off x="2163267" y="68507"/>
              <a:ext cx="533381" cy="930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</a:p>
          </p:txBody>
        </p:sp>
      </p:grpSp>
      <p:pic>
        <p:nvPicPr>
          <p:cNvPr id="371" name="المجال هو مجموعة الاعداد الحقيقة ح المجال هو مجموعة الاعداد الحقيقة ح" descr="المجال هو مجموعة الاعداد الحقيقة ح المجال هو مجموعة الاعداد الحقيقة ح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990303" y="5775073"/>
            <a:ext cx="4426391" cy="260800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372" name="المدى…"/>
          <p:cNvSpPr txBox="1"/>
          <p:nvPr/>
        </p:nvSpPr>
        <p:spPr>
          <a:xfrm>
            <a:off x="9006178" y="8720028"/>
            <a:ext cx="4394641" cy="1777317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sz="4900">
                <a:solidFill>
                  <a:srgbClr val="0042A9"/>
                </a:solidFill>
              </a:defRPr>
            </a:pPr>
            <a:r>
              <a:t>المدى </a:t>
            </a:r>
          </a:p>
          <a:p>
            <a:pPr rtl="0">
              <a:defRPr sz="4900">
                <a:solidFill>
                  <a:srgbClr val="0042A9"/>
                </a:solidFill>
              </a:defRPr>
            </a:pPr>
            <a:r>
              <a:t>={ص|ص </a:t>
            </a:r>
            <a:r>
              <a:rPr u="sng"/>
              <a:t>&gt;</a:t>
            </a:r>
            <a:r>
              <a:t> -٢}</a:t>
            </a:r>
          </a:p>
        </p:txBody>
      </p:sp>
      <p:sp>
        <p:nvSpPr>
          <p:cNvPr id="373" name="Google Shape;8393;p79"/>
          <p:cNvSpPr/>
          <p:nvPr/>
        </p:nvSpPr>
        <p:spPr>
          <a:xfrm flipH="1">
            <a:off x="4960452" y="9052521"/>
            <a:ext cx="4562631" cy="12743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5" h="21600" fill="norm" stroke="1" extrusionOk="0">
                <a:moveTo>
                  <a:pt x="15088" y="0"/>
                </a:moveTo>
                <a:lnTo>
                  <a:pt x="14965" y="158"/>
                </a:lnTo>
                <a:cubicBezTo>
                  <a:pt x="15182" y="386"/>
                  <a:pt x="15398" y="632"/>
                  <a:pt x="15894" y="684"/>
                </a:cubicBezTo>
                <a:cubicBezTo>
                  <a:pt x="15925" y="702"/>
                  <a:pt x="15954" y="738"/>
                  <a:pt x="15986" y="755"/>
                </a:cubicBezTo>
                <a:cubicBezTo>
                  <a:pt x="16172" y="808"/>
                  <a:pt x="16327" y="878"/>
                  <a:pt x="16482" y="948"/>
                </a:cubicBezTo>
                <a:cubicBezTo>
                  <a:pt x="16542" y="1001"/>
                  <a:pt x="16729" y="948"/>
                  <a:pt x="16791" y="1071"/>
                </a:cubicBezTo>
                <a:cubicBezTo>
                  <a:pt x="16791" y="1124"/>
                  <a:pt x="17070" y="1124"/>
                  <a:pt x="17225" y="1176"/>
                </a:cubicBezTo>
                <a:cubicBezTo>
                  <a:pt x="17564" y="1299"/>
                  <a:pt x="17842" y="1493"/>
                  <a:pt x="18277" y="1527"/>
                </a:cubicBezTo>
                <a:cubicBezTo>
                  <a:pt x="18338" y="1527"/>
                  <a:pt x="18430" y="1545"/>
                  <a:pt x="18461" y="1563"/>
                </a:cubicBezTo>
                <a:cubicBezTo>
                  <a:pt x="18648" y="1615"/>
                  <a:pt x="18803" y="1685"/>
                  <a:pt x="18989" y="1739"/>
                </a:cubicBezTo>
                <a:lnTo>
                  <a:pt x="18648" y="1809"/>
                </a:lnTo>
                <a:lnTo>
                  <a:pt x="18493" y="1739"/>
                </a:lnTo>
                <a:cubicBezTo>
                  <a:pt x="18307" y="1773"/>
                  <a:pt x="18028" y="1791"/>
                  <a:pt x="17905" y="1879"/>
                </a:cubicBezTo>
                <a:cubicBezTo>
                  <a:pt x="17790" y="1969"/>
                  <a:pt x="17610" y="2023"/>
                  <a:pt x="17421" y="2023"/>
                </a:cubicBezTo>
                <a:cubicBezTo>
                  <a:pt x="17357" y="2023"/>
                  <a:pt x="17290" y="2016"/>
                  <a:pt x="17225" y="2003"/>
                </a:cubicBezTo>
                <a:cubicBezTo>
                  <a:pt x="17197" y="2000"/>
                  <a:pt x="17170" y="1999"/>
                  <a:pt x="17143" y="1999"/>
                </a:cubicBezTo>
                <a:cubicBezTo>
                  <a:pt x="16955" y="1999"/>
                  <a:pt x="16775" y="2052"/>
                  <a:pt x="16668" y="2160"/>
                </a:cubicBezTo>
                <a:cubicBezTo>
                  <a:pt x="16532" y="2098"/>
                  <a:pt x="16427" y="2065"/>
                  <a:pt x="16335" y="2065"/>
                </a:cubicBezTo>
                <a:cubicBezTo>
                  <a:pt x="16195" y="2065"/>
                  <a:pt x="16086" y="2141"/>
                  <a:pt x="15954" y="2301"/>
                </a:cubicBezTo>
                <a:cubicBezTo>
                  <a:pt x="15766" y="2232"/>
                  <a:pt x="15659" y="2193"/>
                  <a:pt x="15582" y="2193"/>
                </a:cubicBezTo>
                <a:cubicBezTo>
                  <a:pt x="15482" y="2193"/>
                  <a:pt x="15427" y="2258"/>
                  <a:pt x="15306" y="2406"/>
                </a:cubicBezTo>
                <a:cubicBezTo>
                  <a:pt x="15274" y="2441"/>
                  <a:pt x="15243" y="2476"/>
                  <a:pt x="15212" y="2494"/>
                </a:cubicBezTo>
                <a:lnTo>
                  <a:pt x="14996" y="2389"/>
                </a:lnTo>
                <a:cubicBezTo>
                  <a:pt x="14611" y="2389"/>
                  <a:pt x="14398" y="2611"/>
                  <a:pt x="14027" y="2611"/>
                </a:cubicBezTo>
                <a:cubicBezTo>
                  <a:pt x="13981" y="2611"/>
                  <a:pt x="13933" y="2607"/>
                  <a:pt x="13883" y="2599"/>
                </a:cubicBezTo>
                <a:lnTo>
                  <a:pt x="13789" y="2775"/>
                </a:lnTo>
                <a:cubicBezTo>
                  <a:pt x="13697" y="2759"/>
                  <a:pt x="13602" y="2751"/>
                  <a:pt x="13512" y="2751"/>
                </a:cubicBezTo>
                <a:cubicBezTo>
                  <a:pt x="13303" y="2751"/>
                  <a:pt x="13104" y="2794"/>
                  <a:pt x="12954" y="2880"/>
                </a:cubicBezTo>
                <a:cubicBezTo>
                  <a:pt x="12830" y="2968"/>
                  <a:pt x="12675" y="3003"/>
                  <a:pt x="12489" y="3020"/>
                </a:cubicBezTo>
                <a:cubicBezTo>
                  <a:pt x="12242" y="3056"/>
                  <a:pt x="11993" y="3108"/>
                  <a:pt x="11778" y="3196"/>
                </a:cubicBezTo>
                <a:lnTo>
                  <a:pt x="12056" y="3336"/>
                </a:lnTo>
                <a:cubicBezTo>
                  <a:pt x="11809" y="3390"/>
                  <a:pt x="11560" y="3408"/>
                  <a:pt x="11282" y="3424"/>
                </a:cubicBezTo>
                <a:cubicBezTo>
                  <a:pt x="11271" y="3424"/>
                  <a:pt x="11263" y="3424"/>
                  <a:pt x="11252" y="3424"/>
                </a:cubicBezTo>
                <a:cubicBezTo>
                  <a:pt x="11005" y="3424"/>
                  <a:pt x="11024" y="3636"/>
                  <a:pt x="10756" y="3636"/>
                </a:cubicBezTo>
                <a:cubicBezTo>
                  <a:pt x="10694" y="3636"/>
                  <a:pt x="10633" y="3653"/>
                  <a:pt x="10570" y="3688"/>
                </a:cubicBezTo>
                <a:cubicBezTo>
                  <a:pt x="10355" y="3776"/>
                  <a:pt x="10045" y="3846"/>
                  <a:pt x="9982" y="3969"/>
                </a:cubicBezTo>
                <a:cubicBezTo>
                  <a:pt x="9890" y="4057"/>
                  <a:pt x="9767" y="4127"/>
                  <a:pt x="9612" y="4180"/>
                </a:cubicBezTo>
                <a:cubicBezTo>
                  <a:pt x="9363" y="4268"/>
                  <a:pt x="9147" y="4373"/>
                  <a:pt x="8961" y="4497"/>
                </a:cubicBezTo>
                <a:cubicBezTo>
                  <a:pt x="8620" y="4743"/>
                  <a:pt x="8095" y="4901"/>
                  <a:pt x="7816" y="5181"/>
                </a:cubicBezTo>
                <a:cubicBezTo>
                  <a:pt x="7475" y="5251"/>
                  <a:pt x="7383" y="5445"/>
                  <a:pt x="7136" y="5568"/>
                </a:cubicBezTo>
                <a:cubicBezTo>
                  <a:pt x="6950" y="5690"/>
                  <a:pt x="6764" y="5814"/>
                  <a:pt x="6609" y="5936"/>
                </a:cubicBezTo>
                <a:cubicBezTo>
                  <a:pt x="6454" y="6060"/>
                  <a:pt x="6299" y="6200"/>
                  <a:pt x="6144" y="6323"/>
                </a:cubicBezTo>
                <a:cubicBezTo>
                  <a:pt x="5989" y="6446"/>
                  <a:pt x="5805" y="6534"/>
                  <a:pt x="5742" y="6692"/>
                </a:cubicBezTo>
                <a:cubicBezTo>
                  <a:pt x="5680" y="6762"/>
                  <a:pt x="5464" y="6797"/>
                  <a:pt x="5341" y="6885"/>
                </a:cubicBezTo>
                <a:cubicBezTo>
                  <a:pt x="5247" y="6991"/>
                  <a:pt x="5247" y="7113"/>
                  <a:pt x="5154" y="7183"/>
                </a:cubicBezTo>
                <a:cubicBezTo>
                  <a:pt x="4939" y="7325"/>
                  <a:pt x="4753" y="7483"/>
                  <a:pt x="4629" y="7641"/>
                </a:cubicBezTo>
                <a:cubicBezTo>
                  <a:pt x="4504" y="7799"/>
                  <a:pt x="4288" y="7921"/>
                  <a:pt x="4196" y="8079"/>
                </a:cubicBezTo>
                <a:cubicBezTo>
                  <a:pt x="4041" y="8325"/>
                  <a:pt x="3700" y="8501"/>
                  <a:pt x="3669" y="8764"/>
                </a:cubicBezTo>
                <a:cubicBezTo>
                  <a:pt x="3236" y="9064"/>
                  <a:pt x="3143" y="9432"/>
                  <a:pt x="2834" y="9748"/>
                </a:cubicBezTo>
                <a:cubicBezTo>
                  <a:pt x="2989" y="9906"/>
                  <a:pt x="2647" y="9941"/>
                  <a:pt x="2587" y="10047"/>
                </a:cubicBezTo>
                <a:cubicBezTo>
                  <a:pt x="2493" y="10257"/>
                  <a:pt x="2369" y="10451"/>
                  <a:pt x="2246" y="10644"/>
                </a:cubicBezTo>
                <a:cubicBezTo>
                  <a:pt x="2059" y="10855"/>
                  <a:pt x="1936" y="11083"/>
                  <a:pt x="1813" y="11312"/>
                </a:cubicBezTo>
                <a:cubicBezTo>
                  <a:pt x="1718" y="11470"/>
                  <a:pt x="1626" y="11646"/>
                  <a:pt x="1566" y="11820"/>
                </a:cubicBezTo>
                <a:cubicBezTo>
                  <a:pt x="1503" y="11996"/>
                  <a:pt x="1440" y="12154"/>
                  <a:pt x="1348" y="12330"/>
                </a:cubicBezTo>
                <a:cubicBezTo>
                  <a:pt x="1193" y="12488"/>
                  <a:pt x="1285" y="12681"/>
                  <a:pt x="1038" y="12822"/>
                </a:cubicBezTo>
                <a:cubicBezTo>
                  <a:pt x="1007" y="13139"/>
                  <a:pt x="915" y="13455"/>
                  <a:pt x="791" y="13753"/>
                </a:cubicBezTo>
                <a:cubicBezTo>
                  <a:pt x="697" y="13981"/>
                  <a:pt x="450" y="14174"/>
                  <a:pt x="636" y="14420"/>
                </a:cubicBezTo>
                <a:cubicBezTo>
                  <a:pt x="513" y="14544"/>
                  <a:pt x="482" y="14702"/>
                  <a:pt x="513" y="14860"/>
                </a:cubicBezTo>
                <a:cubicBezTo>
                  <a:pt x="544" y="15053"/>
                  <a:pt x="390" y="15263"/>
                  <a:pt x="390" y="15475"/>
                </a:cubicBezTo>
                <a:cubicBezTo>
                  <a:pt x="295" y="15685"/>
                  <a:pt x="264" y="15895"/>
                  <a:pt x="295" y="16125"/>
                </a:cubicBezTo>
                <a:cubicBezTo>
                  <a:pt x="295" y="16125"/>
                  <a:pt x="295" y="16142"/>
                  <a:pt x="295" y="16159"/>
                </a:cubicBezTo>
                <a:cubicBezTo>
                  <a:pt x="235" y="16546"/>
                  <a:pt x="141" y="16932"/>
                  <a:pt x="141" y="17318"/>
                </a:cubicBezTo>
                <a:cubicBezTo>
                  <a:pt x="141" y="17705"/>
                  <a:pt x="-44" y="18091"/>
                  <a:pt x="80" y="18477"/>
                </a:cubicBezTo>
                <a:cubicBezTo>
                  <a:pt x="141" y="18619"/>
                  <a:pt x="141" y="18777"/>
                  <a:pt x="80" y="18935"/>
                </a:cubicBezTo>
                <a:cubicBezTo>
                  <a:pt x="17" y="19093"/>
                  <a:pt x="-75" y="19251"/>
                  <a:pt x="109" y="19391"/>
                </a:cubicBezTo>
                <a:cubicBezTo>
                  <a:pt x="17" y="19602"/>
                  <a:pt x="17" y="19796"/>
                  <a:pt x="109" y="20006"/>
                </a:cubicBezTo>
                <a:cubicBezTo>
                  <a:pt x="141" y="20200"/>
                  <a:pt x="-44" y="20410"/>
                  <a:pt x="203" y="20603"/>
                </a:cubicBezTo>
                <a:cubicBezTo>
                  <a:pt x="203" y="20603"/>
                  <a:pt x="109" y="20638"/>
                  <a:pt x="109" y="20674"/>
                </a:cubicBezTo>
                <a:cubicBezTo>
                  <a:pt x="109" y="20709"/>
                  <a:pt x="109" y="20761"/>
                  <a:pt x="109" y="20761"/>
                </a:cubicBezTo>
                <a:cubicBezTo>
                  <a:pt x="264" y="20832"/>
                  <a:pt x="203" y="20885"/>
                  <a:pt x="203" y="20972"/>
                </a:cubicBezTo>
                <a:cubicBezTo>
                  <a:pt x="172" y="21095"/>
                  <a:pt x="172" y="21218"/>
                  <a:pt x="203" y="21359"/>
                </a:cubicBezTo>
                <a:cubicBezTo>
                  <a:pt x="203" y="21447"/>
                  <a:pt x="295" y="21535"/>
                  <a:pt x="450" y="21569"/>
                </a:cubicBezTo>
                <a:cubicBezTo>
                  <a:pt x="549" y="21588"/>
                  <a:pt x="620" y="21600"/>
                  <a:pt x="674" y="21600"/>
                </a:cubicBezTo>
                <a:cubicBezTo>
                  <a:pt x="773" y="21600"/>
                  <a:pt x="812" y="21560"/>
                  <a:pt x="852" y="21447"/>
                </a:cubicBezTo>
                <a:cubicBezTo>
                  <a:pt x="978" y="21289"/>
                  <a:pt x="1007" y="21113"/>
                  <a:pt x="946" y="20937"/>
                </a:cubicBezTo>
                <a:cubicBezTo>
                  <a:pt x="823" y="20744"/>
                  <a:pt x="1007" y="20586"/>
                  <a:pt x="915" y="20410"/>
                </a:cubicBezTo>
                <a:cubicBezTo>
                  <a:pt x="823" y="20164"/>
                  <a:pt x="823" y="19918"/>
                  <a:pt x="915" y="19672"/>
                </a:cubicBezTo>
                <a:cubicBezTo>
                  <a:pt x="946" y="19620"/>
                  <a:pt x="1007" y="19567"/>
                  <a:pt x="915" y="19514"/>
                </a:cubicBezTo>
                <a:cubicBezTo>
                  <a:pt x="852" y="19479"/>
                  <a:pt x="915" y="19426"/>
                  <a:pt x="915" y="19374"/>
                </a:cubicBezTo>
                <a:cubicBezTo>
                  <a:pt x="915" y="19304"/>
                  <a:pt x="915" y="19251"/>
                  <a:pt x="883" y="19198"/>
                </a:cubicBezTo>
                <a:cubicBezTo>
                  <a:pt x="883" y="19145"/>
                  <a:pt x="852" y="19111"/>
                  <a:pt x="823" y="19057"/>
                </a:cubicBezTo>
                <a:cubicBezTo>
                  <a:pt x="729" y="18953"/>
                  <a:pt x="978" y="18987"/>
                  <a:pt x="946" y="18953"/>
                </a:cubicBezTo>
                <a:cubicBezTo>
                  <a:pt x="946" y="18899"/>
                  <a:pt x="823" y="18847"/>
                  <a:pt x="823" y="18829"/>
                </a:cubicBezTo>
                <a:cubicBezTo>
                  <a:pt x="791" y="18811"/>
                  <a:pt x="852" y="18795"/>
                  <a:pt x="852" y="18777"/>
                </a:cubicBezTo>
                <a:cubicBezTo>
                  <a:pt x="915" y="18653"/>
                  <a:pt x="915" y="18531"/>
                  <a:pt x="883" y="18407"/>
                </a:cubicBezTo>
                <a:cubicBezTo>
                  <a:pt x="883" y="18267"/>
                  <a:pt x="697" y="18074"/>
                  <a:pt x="978" y="17969"/>
                </a:cubicBezTo>
                <a:cubicBezTo>
                  <a:pt x="978" y="17828"/>
                  <a:pt x="697" y="17723"/>
                  <a:pt x="915" y="17582"/>
                </a:cubicBezTo>
                <a:lnTo>
                  <a:pt x="1070" y="17688"/>
                </a:lnTo>
                <a:cubicBezTo>
                  <a:pt x="1007" y="17564"/>
                  <a:pt x="978" y="17460"/>
                  <a:pt x="946" y="17372"/>
                </a:cubicBezTo>
                <a:cubicBezTo>
                  <a:pt x="915" y="17336"/>
                  <a:pt x="915" y="17284"/>
                  <a:pt x="915" y="17230"/>
                </a:cubicBezTo>
                <a:cubicBezTo>
                  <a:pt x="1007" y="17072"/>
                  <a:pt x="1038" y="16914"/>
                  <a:pt x="978" y="16774"/>
                </a:cubicBezTo>
                <a:cubicBezTo>
                  <a:pt x="946" y="16634"/>
                  <a:pt x="852" y="16458"/>
                  <a:pt x="1101" y="16335"/>
                </a:cubicBezTo>
                <a:cubicBezTo>
                  <a:pt x="1132" y="16317"/>
                  <a:pt x="1162" y="16300"/>
                  <a:pt x="1162" y="16265"/>
                </a:cubicBezTo>
                <a:cubicBezTo>
                  <a:pt x="946" y="16159"/>
                  <a:pt x="1225" y="16071"/>
                  <a:pt x="1193" y="15967"/>
                </a:cubicBezTo>
                <a:lnTo>
                  <a:pt x="978" y="15913"/>
                </a:lnTo>
                <a:cubicBezTo>
                  <a:pt x="1038" y="15825"/>
                  <a:pt x="1007" y="15721"/>
                  <a:pt x="1132" y="15685"/>
                </a:cubicBezTo>
                <a:cubicBezTo>
                  <a:pt x="1379" y="15579"/>
                  <a:pt x="1317" y="15457"/>
                  <a:pt x="1285" y="15299"/>
                </a:cubicBezTo>
                <a:cubicBezTo>
                  <a:pt x="1285" y="15106"/>
                  <a:pt x="1317" y="14895"/>
                  <a:pt x="1348" y="14702"/>
                </a:cubicBezTo>
                <a:cubicBezTo>
                  <a:pt x="1379" y="14562"/>
                  <a:pt x="1440" y="14420"/>
                  <a:pt x="1471" y="14280"/>
                </a:cubicBezTo>
                <a:cubicBezTo>
                  <a:pt x="1471" y="14192"/>
                  <a:pt x="1411" y="14104"/>
                  <a:pt x="1471" y="14052"/>
                </a:cubicBezTo>
                <a:cubicBezTo>
                  <a:pt x="1750" y="13858"/>
                  <a:pt x="1689" y="13648"/>
                  <a:pt x="1750" y="13419"/>
                </a:cubicBezTo>
                <a:cubicBezTo>
                  <a:pt x="1750" y="13331"/>
                  <a:pt x="1813" y="13243"/>
                  <a:pt x="1905" y="13155"/>
                </a:cubicBezTo>
                <a:cubicBezTo>
                  <a:pt x="2059" y="13067"/>
                  <a:pt x="1936" y="12875"/>
                  <a:pt x="2028" y="12751"/>
                </a:cubicBezTo>
                <a:cubicBezTo>
                  <a:pt x="2091" y="12629"/>
                  <a:pt x="1999" y="12453"/>
                  <a:pt x="2277" y="12365"/>
                </a:cubicBezTo>
                <a:cubicBezTo>
                  <a:pt x="2122" y="12207"/>
                  <a:pt x="2369" y="12084"/>
                  <a:pt x="2432" y="11962"/>
                </a:cubicBezTo>
                <a:cubicBezTo>
                  <a:pt x="2524" y="11716"/>
                  <a:pt x="2679" y="11470"/>
                  <a:pt x="2802" y="11241"/>
                </a:cubicBezTo>
                <a:cubicBezTo>
                  <a:pt x="2834" y="11030"/>
                  <a:pt x="3020" y="10837"/>
                  <a:pt x="3298" y="10714"/>
                </a:cubicBezTo>
                <a:lnTo>
                  <a:pt x="3081" y="10609"/>
                </a:lnTo>
                <a:cubicBezTo>
                  <a:pt x="3175" y="10557"/>
                  <a:pt x="3359" y="10573"/>
                  <a:pt x="3359" y="10451"/>
                </a:cubicBezTo>
                <a:cubicBezTo>
                  <a:pt x="3390" y="10223"/>
                  <a:pt x="3700" y="10029"/>
                  <a:pt x="3763" y="9783"/>
                </a:cubicBezTo>
                <a:cubicBezTo>
                  <a:pt x="3763" y="9713"/>
                  <a:pt x="3947" y="9643"/>
                  <a:pt x="4041" y="9590"/>
                </a:cubicBezTo>
                <a:cubicBezTo>
                  <a:pt x="4010" y="9555"/>
                  <a:pt x="3947" y="9485"/>
                  <a:pt x="3978" y="9467"/>
                </a:cubicBezTo>
                <a:cubicBezTo>
                  <a:pt x="4443" y="9168"/>
                  <a:pt x="4443" y="8712"/>
                  <a:pt x="4968" y="8430"/>
                </a:cubicBezTo>
                <a:cubicBezTo>
                  <a:pt x="5000" y="8413"/>
                  <a:pt x="4968" y="8360"/>
                  <a:pt x="5000" y="8325"/>
                </a:cubicBezTo>
                <a:cubicBezTo>
                  <a:pt x="5062" y="8220"/>
                  <a:pt x="5000" y="8115"/>
                  <a:pt x="5278" y="8027"/>
                </a:cubicBezTo>
                <a:cubicBezTo>
                  <a:pt x="5527" y="7939"/>
                  <a:pt x="5372" y="7745"/>
                  <a:pt x="5650" y="7641"/>
                </a:cubicBezTo>
                <a:cubicBezTo>
                  <a:pt x="5866" y="7571"/>
                  <a:pt x="5929" y="7377"/>
                  <a:pt x="6052" y="7253"/>
                </a:cubicBezTo>
                <a:cubicBezTo>
                  <a:pt x="6084" y="7219"/>
                  <a:pt x="6084" y="7166"/>
                  <a:pt x="6084" y="7166"/>
                </a:cubicBezTo>
                <a:cubicBezTo>
                  <a:pt x="6423" y="7149"/>
                  <a:pt x="6393" y="6973"/>
                  <a:pt x="6517" y="6850"/>
                </a:cubicBezTo>
                <a:cubicBezTo>
                  <a:pt x="6577" y="6780"/>
                  <a:pt x="6640" y="6709"/>
                  <a:pt x="6826" y="6692"/>
                </a:cubicBezTo>
                <a:cubicBezTo>
                  <a:pt x="6887" y="6674"/>
                  <a:pt x="7042" y="6552"/>
                  <a:pt x="7042" y="6534"/>
                </a:cubicBezTo>
                <a:cubicBezTo>
                  <a:pt x="6919" y="6411"/>
                  <a:pt x="7105" y="6376"/>
                  <a:pt x="7197" y="6306"/>
                </a:cubicBezTo>
                <a:cubicBezTo>
                  <a:pt x="7352" y="6200"/>
                  <a:pt x="7507" y="6112"/>
                  <a:pt x="7661" y="6006"/>
                </a:cubicBezTo>
                <a:cubicBezTo>
                  <a:pt x="7753" y="5936"/>
                  <a:pt x="7785" y="5831"/>
                  <a:pt x="8003" y="5814"/>
                </a:cubicBezTo>
                <a:cubicBezTo>
                  <a:pt x="8032" y="5814"/>
                  <a:pt x="8126" y="5760"/>
                  <a:pt x="8126" y="5744"/>
                </a:cubicBezTo>
                <a:cubicBezTo>
                  <a:pt x="8095" y="5603"/>
                  <a:pt x="8312" y="5585"/>
                  <a:pt x="8436" y="5585"/>
                </a:cubicBezTo>
                <a:cubicBezTo>
                  <a:pt x="8714" y="5568"/>
                  <a:pt x="8373" y="5427"/>
                  <a:pt x="8591" y="5392"/>
                </a:cubicBezTo>
                <a:cubicBezTo>
                  <a:pt x="8775" y="5339"/>
                  <a:pt x="8930" y="5287"/>
                  <a:pt x="9084" y="5199"/>
                </a:cubicBezTo>
                <a:cubicBezTo>
                  <a:pt x="9208" y="5146"/>
                  <a:pt x="9363" y="5059"/>
                  <a:pt x="9363" y="5005"/>
                </a:cubicBezTo>
                <a:cubicBezTo>
                  <a:pt x="9333" y="4865"/>
                  <a:pt x="9457" y="4813"/>
                  <a:pt x="9612" y="4743"/>
                </a:cubicBezTo>
                <a:lnTo>
                  <a:pt x="9767" y="4847"/>
                </a:lnTo>
                <a:cubicBezTo>
                  <a:pt x="10137" y="4707"/>
                  <a:pt x="10478" y="4531"/>
                  <a:pt x="10788" y="4355"/>
                </a:cubicBezTo>
                <a:cubicBezTo>
                  <a:pt x="11003" y="4215"/>
                  <a:pt x="11313" y="4163"/>
                  <a:pt x="11531" y="4039"/>
                </a:cubicBezTo>
                <a:cubicBezTo>
                  <a:pt x="11778" y="3917"/>
                  <a:pt x="12056" y="3829"/>
                  <a:pt x="12366" y="3776"/>
                </a:cubicBezTo>
                <a:cubicBezTo>
                  <a:pt x="12675" y="3670"/>
                  <a:pt x="13077" y="3636"/>
                  <a:pt x="13169" y="3390"/>
                </a:cubicBezTo>
                <a:cubicBezTo>
                  <a:pt x="13201" y="3390"/>
                  <a:pt x="13232" y="3372"/>
                  <a:pt x="13263" y="3372"/>
                </a:cubicBezTo>
                <a:cubicBezTo>
                  <a:pt x="13943" y="3354"/>
                  <a:pt x="13943" y="3354"/>
                  <a:pt x="14285" y="3250"/>
                </a:cubicBezTo>
                <a:cubicBezTo>
                  <a:pt x="14531" y="3178"/>
                  <a:pt x="14778" y="3126"/>
                  <a:pt x="15057" y="3074"/>
                </a:cubicBezTo>
                <a:cubicBezTo>
                  <a:pt x="15521" y="2968"/>
                  <a:pt x="15986" y="2880"/>
                  <a:pt x="16450" y="2792"/>
                </a:cubicBezTo>
                <a:cubicBezTo>
                  <a:pt x="16791" y="2704"/>
                  <a:pt x="17131" y="2652"/>
                  <a:pt x="17503" y="2634"/>
                </a:cubicBezTo>
                <a:cubicBezTo>
                  <a:pt x="17689" y="2617"/>
                  <a:pt x="17873" y="2582"/>
                  <a:pt x="18060" y="2529"/>
                </a:cubicBezTo>
                <a:cubicBezTo>
                  <a:pt x="18214" y="2494"/>
                  <a:pt x="18401" y="2476"/>
                  <a:pt x="18585" y="2476"/>
                </a:cubicBezTo>
                <a:lnTo>
                  <a:pt x="19328" y="2353"/>
                </a:lnTo>
                <a:lnTo>
                  <a:pt x="20010" y="2265"/>
                </a:lnTo>
                <a:lnTo>
                  <a:pt x="20010" y="2318"/>
                </a:lnTo>
                <a:cubicBezTo>
                  <a:pt x="19886" y="2423"/>
                  <a:pt x="19700" y="2529"/>
                  <a:pt x="19514" y="2599"/>
                </a:cubicBezTo>
                <a:cubicBezTo>
                  <a:pt x="19236" y="2687"/>
                  <a:pt x="19267" y="2845"/>
                  <a:pt x="19144" y="2968"/>
                </a:cubicBezTo>
                <a:cubicBezTo>
                  <a:pt x="18989" y="3090"/>
                  <a:pt x="18679" y="3144"/>
                  <a:pt x="18648" y="3320"/>
                </a:cubicBezTo>
                <a:cubicBezTo>
                  <a:pt x="18430" y="3372"/>
                  <a:pt x="18277" y="3478"/>
                  <a:pt x="18246" y="3600"/>
                </a:cubicBezTo>
                <a:cubicBezTo>
                  <a:pt x="18214" y="3670"/>
                  <a:pt x="18028" y="3706"/>
                  <a:pt x="17936" y="3776"/>
                </a:cubicBezTo>
                <a:cubicBezTo>
                  <a:pt x="17534" y="4022"/>
                  <a:pt x="17254" y="4303"/>
                  <a:pt x="16852" y="4531"/>
                </a:cubicBezTo>
                <a:cubicBezTo>
                  <a:pt x="16760" y="4583"/>
                  <a:pt x="16637" y="4655"/>
                  <a:pt x="16637" y="4707"/>
                </a:cubicBezTo>
                <a:cubicBezTo>
                  <a:pt x="16668" y="4813"/>
                  <a:pt x="16542" y="4865"/>
                  <a:pt x="16482" y="4935"/>
                </a:cubicBezTo>
                <a:cubicBezTo>
                  <a:pt x="16419" y="5005"/>
                  <a:pt x="16388" y="5093"/>
                  <a:pt x="16358" y="5181"/>
                </a:cubicBezTo>
                <a:cubicBezTo>
                  <a:pt x="16296" y="5251"/>
                  <a:pt x="16233" y="5322"/>
                  <a:pt x="16172" y="5410"/>
                </a:cubicBezTo>
                <a:cubicBezTo>
                  <a:pt x="16327" y="5392"/>
                  <a:pt x="16482" y="5392"/>
                  <a:pt x="16637" y="5374"/>
                </a:cubicBezTo>
                <a:cubicBezTo>
                  <a:pt x="16760" y="5339"/>
                  <a:pt x="16852" y="5304"/>
                  <a:pt x="16976" y="5269"/>
                </a:cubicBezTo>
                <a:cubicBezTo>
                  <a:pt x="17101" y="5234"/>
                  <a:pt x="17225" y="5216"/>
                  <a:pt x="17285" y="5111"/>
                </a:cubicBezTo>
                <a:cubicBezTo>
                  <a:pt x="17285" y="5059"/>
                  <a:pt x="17534" y="5023"/>
                  <a:pt x="17534" y="5005"/>
                </a:cubicBezTo>
                <a:cubicBezTo>
                  <a:pt x="17472" y="4865"/>
                  <a:pt x="17842" y="4901"/>
                  <a:pt x="17813" y="4813"/>
                </a:cubicBezTo>
                <a:cubicBezTo>
                  <a:pt x="17750" y="4671"/>
                  <a:pt x="17968" y="4671"/>
                  <a:pt x="18060" y="4619"/>
                </a:cubicBezTo>
                <a:cubicBezTo>
                  <a:pt x="18122" y="4567"/>
                  <a:pt x="18183" y="4513"/>
                  <a:pt x="18246" y="4461"/>
                </a:cubicBezTo>
                <a:cubicBezTo>
                  <a:pt x="18430" y="4303"/>
                  <a:pt x="18616" y="4163"/>
                  <a:pt x="18803" y="4022"/>
                </a:cubicBezTo>
                <a:cubicBezTo>
                  <a:pt x="18957" y="3917"/>
                  <a:pt x="19112" y="3829"/>
                  <a:pt x="19267" y="3741"/>
                </a:cubicBezTo>
                <a:cubicBezTo>
                  <a:pt x="19359" y="3688"/>
                  <a:pt x="19514" y="3653"/>
                  <a:pt x="19514" y="3636"/>
                </a:cubicBezTo>
                <a:cubicBezTo>
                  <a:pt x="19483" y="3566"/>
                  <a:pt x="19514" y="3495"/>
                  <a:pt x="19606" y="3495"/>
                </a:cubicBezTo>
                <a:cubicBezTo>
                  <a:pt x="19700" y="3495"/>
                  <a:pt x="19732" y="3495"/>
                  <a:pt x="19792" y="3424"/>
                </a:cubicBezTo>
                <a:cubicBezTo>
                  <a:pt x="19947" y="3250"/>
                  <a:pt x="20165" y="3074"/>
                  <a:pt x="20380" y="2932"/>
                </a:cubicBezTo>
                <a:cubicBezTo>
                  <a:pt x="20567" y="2828"/>
                  <a:pt x="20690" y="2704"/>
                  <a:pt x="20845" y="2582"/>
                </a:cubicBezTo>
                <a:cubicBezTo>
                  <a:pt x="21000" y="2476"/>
                  <a:pt x="21215" y="2371"/>
                  <a:pt x="21402" y="2265"/>
                </a:cubicBezTo>
                <a:cubicBezTo>
                  <a:pt x="21464" y="2248"/>
                  <a:pt x="21496" y="2213"/>
                  <a:pt x="21525" y="2177"/>
                </a:cubicBezTo>
                <a:cubicBezTo>
                  <a:pt x="21370" y="2019"/>
                  <a:pt x="21370" y="1827"/>
                  <a:pt x="21000" y="1827"/>
                </a:cubicBezTo>
                <a:cubicBezTo>
                  <a:pt x="20937" y="1827"/>
                  <a:pt x="20937" y="1755"/>
                  <a:pt x="20876" y="1739"/>
                </a:cubicBezTo>
                <a:cubicBezTo>
                  <a:pt x="20778" y="1683"/>
                  <a:pt x="20701" y="1595"/>
                  <a:pt x="20564" y="1595"/>
                </a:cubicBezTo>
                <a:cubicBezTo>
                  <a:pt x="20529" y="1595"/>
                  <a:pt x="20487" y="1601"/>
                  <a:pt x="20443" y="1615"/>
                </a:cubicBezTo>
                <a:cubicBezTo>
                  <a:pt x="20437" y="1619"/>
                  <a:pt x="20428" y="1620"/>
                  <a:pt x="20420" y="1620"/>
                </a:cubicBezTo>
                <a:cubicBezTo>
                  <a:pt x="20389" y="1620"/>
                  <a:pt x="20349" y="1597"/>
                  <a:pt x="20349" y="1597"/>
                </a:cubicBezTo>
                <a:cubicBezTo>
                  <a:pt x="20380" y="1457"/>
                  <a:pt x="20165" y="1475"/>
                  <a:pt x="20010" y="1440"/>
                </a:cubicBezTo>
                <a:cubicBezTo>
                  <a:pt x="19886" y="1405"/>
                  <a:pt x="19700" y="1405"/>
                  <a:pt x="19577" y="1369"/>
                </a:cubicBezTo>
                <a:cubicBezTo>
                  <a:pt x="19483" y="1369"/>
                  <a:pt x="19391" y="1317"/>
                  <a:pt x="19391" y="1282"/>
                </a:cubicBezTo>
                <a:cubicBezTo>
                  <a:pt x="19363" y="1171"/>
                  <a:pt x="19211" y="1103"/>
                  <a:pt x="19022" y="1103"/>
                </a:cubicBezTo>
                <a:cubicBezTo>
                  <a:pt x="19001" y="1103"/>
                  <a:pt x="18978" y="1105"/>
                  <a:pt x="18957" y="1106"/>
                </a:cubicBezTo>
                <a:cubicBezTo>
                  <a:pt x="18934" y="1109"/>
                  <a:pt x="18916" y="1111"/>
                  <a:pt x="18899" y="1111"/>
                </a:cubicBezTo>
                <a:cubicBezTo>
                  <a:pt x="18828" y="1111"/>
                  <a:pt x="18805" y="1082"/>
                  <a:pt x="18679" y="1054"/>
                </a:cubicBezTo>
                <a:cubicBezTo>
                  <a:pt x="18556" y="1001"/>
                  <a:pt x="18401" y="983"/>
                  <a:pt x="18277" y="948"/>
                </a:cubicBezTo>
                <a:cubicBezTo>
                  <a:pt x="18060" y="896"/>
                  <a:pt x="17873" y="825"/>
                  <a:pt x="17719" y="755"/>
                </a:cubicBezTo>
                <a:cubicBezTo>
                  <a:pt x="17534" y="632"/>
                  <a:pt x="17317" y="562"/>
                  <a:pt x="17038" y="508"/>
                </a:cubicBezTo>
                <a:cubicBezTo>
                  <a:pt x="16976" y="508"/>
                  <a:pt x="16884" y="492"/>
                  <a:pt x="16821" y="456"/>
                </a:cubicBezTo>
                <a:cubicBezTo>
                  <a:pt x="16739" y="425"/>
                  <a:pt x="16804" y="310"/>
                  <a:pt x="16622" y="310"/>
                </a:cubicBezTo>
                <a:cubicBezTo>
                  <a:pt x="16599" y="310"/>
                  <a:pt x="16574" y="312"/>
                  <a:pt x="16542" y="316"/>
                </a:cubicBezTo>
                <a:cubicBezTo>
                  <a:pt x="16540" y="317"/>
                  <a:pt x="16536" y="317"/>
                  <a:pt x="16534" y="317"/>
                </a:cubicBezTo>
                <a:cubicBezTo>
                  <a:pt x="16471" y="317"/>
                  <a:pt x="16381" y="173"/>
                  <a:pt x="16264" y="140"/>
                </a:cubicBezTo>
                <a:cubicBezTo>
                  <a:pt x="16080" y="88"/>
                  <a:pt x="15894" y="52"/>
                  <a:pt x="15708" y="34"/>
                </a:cubicBezTo>
                <a:cubicBezTo>
                  <a:pt x="15553" y="17"/>
                  <a:pt x="15366" y="17"/>
                  <a:pt x="15182" y="0"/>
                </a:cubicBezTo>
                <a:close/>
              </a:path>
            </a:pathLst>
          </a:custGeom>
          <a:solidFill>
            <a:srgbClr val="FC6460"/>
          </a:solidFill>
          <a:ln>
            <a:solidFill>
              <a:srgbClr val="FC6460"/>
            </a:solidFill>
          </a:ln>
        </p:spPr>
        <p:txBody>
          <a:bodyPr lIns="0" tIns="0" rIns="0" bIns="0" anchor="ctr"/>
          <a:lstStyle/>
          <a:p>
            <a:pPr algn="l" defTabSz="914400" rtl="0">
              <a:defRPr sz="1400">
                <a:solidFill>
                  <a:srgbClr val="425B6D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374" name="IMG_4622.png" descr="IMG_4622.png"/>
          <p:cNvPicPr>
            <a:picLocks noChangeAspect="1"/>
          </p:cNvPicPr>
          <p:nvPr/>
        </p:nvPicPr>
        <p:blipFill>
          <a:blip r:embed="rId6">
            <a:extLst/>
          </a:blip>
          <a:srcRect l="91197" t="22791" r="1545" b="74020"/>
          <a:stretch>
            <a:fillRect/>
          </a:stretch>
        </p:blipFill>
        <p:spPr>
          <a:xfrm>
            <a:off x="20209628" y="9113229"/>
            <a:ext cx="2049151" cy="67517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375" name="مستطيل"/>
          <p:cNvSpPr/>
          <p:nvPr/>
        </p:nvSpPr>
        <p:spPr>
          <a:xfrm>
            <a:off x="19472598" y="5468065"/>
            <a:ext cx="579783" cy="7159387"/>
          </a:xfrm>
          <a:prstGeom prst="rect">
            <a:avLst/>
          </a:prstGeom>
          <a:gradFill>
            <a:gsLst>
              <a:gs pos="0">
                <a:srgbClr val="B51A00">
                  <a:alpha val="49771"/>
                </a:srgbClr>
              </a:gs>
              <a:gs pos="100000">
                <a:srgbClr val="B1DD8B">
                  <a:alpha val="49771"/>
                </a:srgbClr>
              </a:gs>
            </a:gsLst>
            <a:lin ang="5040000"/>
          </a:gradFill>
          <a:ln w="76200">
            <a:solidFill>
              <a:srgbClr val="000000">
                <a:alpha val="49771"/>
              </a:srgbClr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grpSp>
        <p:nvGrpSpPr>
          <p:cNvPr id="379" name="Google Shape;4184;p65"/>
          <p:cNvGrpSpPr/>
          <p:nvPr/>
        </p:nvGrpSpPr>
        <p:grpSpPr>
          <a:xfrm>
            <a:off x="19215322" y="12021770"/>
            <a:ext cx="1233638" cy="1287563"/>
            <a:chOff x="126298" y="90"/>
            <a:chExt cx="1233637" cy="1287561"/>
          </a:xfrm>
        </p:grpSpPr>
        <p:sp>
          <p:nvSpPr>
            <p:cNvPr id="376" name="Google Shape;4186;p65"/>
            <p:cNvSpPr/>
            <p:nvPr/>
          </p:nvSpPr>
          <p:spPr>
            <a:xfrm rot="20178096">
              <a:off x="290986" y="139259"/>
              <a:ext cx="904262" cy="1009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10581" y="0"/>
                  </a:moveTo>
                  <a:cubicBezTo>
                    <a:pt x="9591" y="0"/>
                    <a:pt x="8593" y="540"/>
                    <a:pt x="8013" y="1303"/>
                  </a:cubicBezTo>
                  <a:cubicBezTo>
                    <a:pt x="7289" y="2245"/>
                    <a:pt x="7091" y="3445"/>
                    <a:pt x="7091" y="4593"/>
                  </a:cubicBezTo>
                  <a:cubicBezTo>
                    <a:pt x="7091" y="4948"/>
                    <a:pt x="7099" y="5294"/>
                    <a:pt x="7137" y="5656"/>
                  </a:cubicBezTo>
                  <a:cubicBezTo>
                    <a:pt x="6452" y="5242"/>
                    <a:pt x="5726" y="4905"/>
                    <a:pt x="4962" y="4628"/>
                  </a:cubicBezTo>
                  <a:cubicBezTo>
                    <a:pt x="4289" y="4394"/>
                    <a:pt x="3531" y="4227"/>
                    <a:pt x="2808" y="4227"/>
                  </a:cubicBezTo>
                  <a:cubicBezTo>
                    <a:pt x="2067" y="4227"/>
                    <a:pt x="1358" y="4402"/>
                    <a:pt x="812" y="4862"/>
                  </a:cubicBezTo>
                  <a:cubicBezTo>
                    <a:pt x="-113" y="5631"/>
                    <a:pt x="-205" y="7013"/>
                    <a:pt x="322" y="8058"/>
                  </a:cubicBezTo>
                  <a:cubicBezTo>
                    <a:pt x="847" y="9094"/>
                    <a:pt x="1875" y="9854"/>
                    <a:pt x="2966" y="10441"/>
                  </a:cubicBezTo>
                  <a:cubicBezTo>
                    <a:pt x="3287" y="10605"/>
                    <a:pt x="3616" y="10778"/>
                    <a:pt x="3974" y="10925"/>
                  </a:cubicBezTo>
                  <a:cubicBezTo>
                    <a:pt x="3249" y="11262"/>
                    <a:pt x="2563" y="11678"/>
                    <a:pt x="1932" y="12144"/>
                  </a:cubicBezTo>
                  <a:cubicBezTo>
                    <a:pt x="793" y="12981"/>
                    <a:pt x="-254" y="14243"/>
                    <a:pt x="67" y="15547"/>
                  </a:cubicBezTo>
                  <a:cubicBezTo>
                    <a:pt x="330" y="16670"/>
                    <a:pt x="1573" y="17438"/>
                    <a:pt x="2827" y="17543"/>
                  </a:cubicBezTo>
                  <a:cubicBezTo>
                    <a:pt x="2951" y="17553"/>
                    <a:pt x="3078" y="17556"/>
                    <a:pt x="3202" y="17556"/>
                  </a:cubicBezTo>
                  <a:cubicBezTo>
                    <a:pt x="4325" y="17556"/>
                    <a:pt x="5422" y="17156"/>
                    <a:pt x="6403" y="16635"/>
                  </a:cubicBezTo>
                  <a:cubicBezTo>
                    <a:pt x="6732" y="16463"/>
                    <a:pt x="7053" y="16281"/>
                    <a:pt x="7374" y="16074"/>
                  </a:cubicBezTo>
                  <a:cubicBezTo>
                    <a:pt x="7327" y="16817"/>
                    <a:pt x="7363" y="17576"/>
                    <a:pt x="7496" y="18319"/>
                  </a:cubicBezTo>
                  <a:cubicBezTo>
                    <a:pt x="7713" y="19641"/>
                    <a:pt x="8380" y="21093"/>
                    <a:pt x="9764" y="21497"/>
                  </a:cubicBezTo>
                  <a:cubicBezTo>
                    <a:pt x="10003" y="21567"/>
                    <a:pt x="10245" y="21600"/>
                    <a:pt x="10488" y="21600"/>
                  </a:cubicBezTo>
                  <a:cubicBezTo>
                    <a:pt x="11478" y="21600"/>
                    <a:pt x="12459" y="21062"/>
                    <a:pt x="13033" y="20305"/>
                  </a:cubicBezTo>
                  <a:cubicBezTo>
                    <a:pt x="13756" y="19364"/>
                    <a:pt x="13974" y="18172"/>
                    <a:pt x="13974" y="17014"/>
                  </a:cubicBezTo>
                  <a:cubicBezTo>
                    <a:pt x="13974" y="16670"/>
                    <a:pt x="13955" y="16316"/>
                    <a:pt x="13927" y="15961"/>
                  </a:cubicBezTo>
                  <a:cubicBezTo>
                    <a:pt x="14613" y="16368"/>
                    <a:pt x="15339" y="16712"/>
                    <a:pt x="16103" y="16989"/>
                  </a:cubicBezTo>
                  <a:cubicBezTo>
                    <a:pt x="16776" y="17229"/>
                    <a:pt x="17537" y="17400"/>
                    <a:pt x="18265" y="17400"/>
                  </a:cubicBezTo>
                  <a:cubicBezTo>
                    <a:pt x="19002" y="17400"/>
                    <a:pt x="19704" y="17225"/>
                    <a:pt x="20245" y="16772"/>
                  </a:cubicBezTo>
                  <a:cubicBezTo>
                    <a:pt x="21186" y="16004"/>
                    <a:pt x="21289" y="14622"/>
                    <a:pt x="20762" y="13586"/>
                  </a:cubicBezTo>
                  <a:cubicBezTo>
                    <a:pt x="20236" y="12531"/>
                    <a:pt x="19209" y="11773"/>
                    <a:pt x="18116" y="11194"/>
                  </a:cubicBezTo>
                  <a:cubicBezTo>
                    <a:pt x="17786" y="11012"/>
                    <a:pt x="17457" y="10857"/>
                    <a:pt x="17109" y="10700"/>
                  </a:cubicBezTo>
                  <a:cubicBezTo>
                    <a:pt x="17843" y="10356"/>
                    <a:pt x="18521" y="9949"/>
                    <a:pt x="19162" y="9483"/>
                  </a:cubicBezTo>
                  <a:cubicBezTo>
                    <a:pt x="20302" y="8654"/>
                    <a:pt x="21346" y="7402"/>
                    <a:pt x="21044" y="6088"/>
                  </a:cubicBezTo>
                  <a:cubicBezTo>
                    <a:pt x="20781" y="4965"/>
                    <a:pt x="19529" y="4197"/>
                    <a:pt x="18287" y="4084"/>
                  </a:cubicBezTo>
                  <a:cubicBezTo>
                    <a:pt x="18154" y="4073"/>
                    <a:pt x="18023" y="4067"/>
                    <a:pt x="17892" y="4067"/>
                  </a:cubicBezTo>
                  <a:cubicBezTo>
                    <a:pt x="16782" y="4067"/>
                    <a:pt x="15685" y="4471"/>
                    <a:pt x="14708" y="4975"/>
                  </a:cubicBezTo>
                  <a:cubicBezTo>
                    <a:pt x="14360" y="5155"/>
                    <a:pt x="14020" y="5354"/>
                    <a:pt x="13691" y="5571"/>
                  </a:cubicBezTo>
                  <a:cubicBezTo>
                    <a:pt x="13737" y="4800"/>
                    <a:pt x="13701" y="4032"/>
                    <a:pt x="13569" y="3273"/>
                  </a:cubicBezTo>
                  <a:cubicBezTo>
                    <a:pt x="13334" y="1951"/>
                    <a:pt x="12665" y="499"/>
                    <a:pt x="11271" y="93"/>
                  </a:cubicBezTo>
                  <a:cubicBezTo>
                    <a:pt x="11045" y="29"/>
                    <a:pt x="10813" y="0"/>
                    <a:pt x="10581" y="0"/>
                  </a:cubicBezTo>
                  <a:close/>
                </a:path>
              </a:pathLst>
            </a:custGeom>
            <a:solidFill>
              <a:srgbClr val="D9827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7" name="Google Shape;4187;p65"/>
            <p:cNvSpPr/>
            <p:nvPr/>
          </p:nvSpPr>
          <p:spPr>
            <a:xfrm rot="20178096">
              <a:off x="376090" y="248477"/>
              <a:ext cx="710847" cy="788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8" h="21600" fill="norm" stroke="1" extrusionOk="0">
                  <a:moveTo>
                    <a:pt x="10167" y="0"/>
                  </a:moveTo>
                  <a:cubicBezTo>
                    <a:pt x="10018" y="0"/>
                    <a:pt x="9896" y="116"/>
                    <a:pt x="9896" y="255"/>
                  </a:cubicBezTo>
                  <a:cubicBezTo>
                    <a:pt x="9885" y="1912"/>
                    <a:pt x="10078" y="8878"/>
                    <a:pt x="10127" y="10723"/>
                  </a:cubicBezTo>
                  <a:lnTo>
                    <a:pt x="706" y="6146"/>
                  </a:lnTo>
                  <a:cubicBezTo>
                    <a:pt x="662" y="6128"/>
                    <a:pt x="619" y="6121"/>
                    <a:pt x="581" y="6121"/>
                  </a:cubicBezTo>
                  <a:cubicBezTo>
                    <a:pt x="320" y="6121"/>
                    <a:pt x="165" y="6458"/>
                    <a:pt x="439" y="6611"/>
                  </a:cubicBezTo>
                  <a:lnTo>
                    <a:pt x="9860" y="11186"/>
                  </a:lnTo>
                  <a:cubicBezTo>
                    <a:pt x="8151" y="12182"/>
                    <a:pt x="1700" y="15908"/>
                    <a:pt x="149" y="16735"/>
                  </a:cubicBezTo>
                  <a:cubicBezTo>
                    <a:pt x="-115" y="16866"/>
                    <a:pt x="-1" y="17223"/>
                    <a:pt x="279" y="17223"/>
                  </a:cubicBezTo>
                  <a:cubicBezTo>
                    <a:pt x="284" y="17223"/>
                    <a:pt x="290" y="17223"/>
                    <a:pt x="293" y="17223"/>
                  </a:cubicBezTo>
                  <a:cubicBezTo>
                    <a:pt x="352" y="17223"/>
                    <a:pt x="401" y="17211"/>
                    <a:pt x="450" y="17188"/>
                  </a:cubicBezTo>
                  <a:cubicBezTo>
                    <a:pt x="2002" y="16361"/>
                    <a:pt x="8466" y="12623"/>
                    <a:pt x="10176" y="11630"/>
                  </a:cubicBezTo>
                  <a:lnTo>
                    <a:pt x="10673" y="21357"/>
                  </a:lnTo>
                  <a:cubicBezTo>
                    <a:pt x="10684" y="21489"/>
                    <a:pt x="10806" y="21600"/>
                    <a:pt x="10964" y="21600"/>
                  </a:cubicBezTo>
                  <a:lnTo>
                    <a:pt x="10977" y="21600"/>
                  </a:lnTo>
                  <a:cubicBezTo>
                    <a:pt x="11135" y="21600"/>
                    <a:pt x="11254" y="21466"/>
                    <a:pt x="11243" y="21323"/>
                  </a:cubicBezTo>
                  <a:lnTo>
                    <a:pt x="10757" y="11608"/>
                  </a:lnTo>
                  <a:cubicBezTo>
                    <a:pt x="12564" y="12437"/>
                    <a:pt x="19365" y="15598"/>
                    <a:pt x="20955" y="16393"/>
                  </a:cubicBezTo>
                  <a:cubicBezTo>
                    <a:pt x="20996" y="16411"/>
                    <a:pt x="21037" y="16418"/>
                    <a:pt x="21077" y="16418"/>
                  </a:cubicBezTo>
                  <a:cubicBezTo>
                    <a:pt x="21327" y="16418"/>
                    <a:pt x="21485" y="16084"/>
                    <a:pt x="21221" y="15930"/>
                  </a:cubicBezTo>
                  <a:cubicBezTo>
                    <a:pt x="19635" y="15132"/>
                    <a:pt x="12868" y="11994"/>
                    <a:pt x="11023" y="11154"/>
                  </a:cubicBezTo>
                  <a:lnTo>
                    <a:pt x="20156" y="6136"/>
                  </a:lnTo>
                  <a:cubicBezTo>
                    <a:pt x="20428" y="5980"/>
                    <a:pt x="20265" y="5648"/>
                    <a:pt x="20012" y="5648"/>
                  </a:cubicBezTo>
                  <a:cubicBezTo>
                    <a:pt x="19963" y="5648"/>
                    <a:pt x="19906" y="5663"/>
                    <a:pt x="19852" y="5692"/>
                  </a:cubicBezTo>
                  <a:lnTo>
                    <a:pt x="10708" y="10711"/>
                  </a:lnTo>
                  <a:cubicBezTo>
                    <a:pt x="10648" y="8865"/>
                    <a:pt x="10455" y="1902"/>
                    <a:pt x="10466" y="255"/>
                  </a:cubicBezTo>
                  <a:cubicBezTo>
                    <a:pt x="10466" y="111"/>
                    <a:pt x="10344" y="0"/>
                    <a:pt x="10186" y="0"/>
                  </a:cubicBezTo>
                  <a:cubicBezTo>
                    <a:pt x="10181" y="0"/>
                    <a:pt x="10176" y="0"/>
                    <a:pt x="10167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378" name="Google Shape;4188;p65"/>
            <p:cNvSpPr/>
            <p:nvPr/>
          </p:nvSpPr>
          <p:spPr>
            <a:xfrm rot="20178096">
              <a:off x="613219" y="520654"/>
              <a:ext cx="259612" cy="250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9" h="21600" fill="norm" stroke="1" extrusionOk="0">
                  <a:moveTo>
                    <a:pt x="9149" y="0"/>
                  </a:moveTo>
                  <a:cubicBezTo>
                    <a:pt x="9084" y="0"/>
                    <a:pt x="9020" y="0"/>
                    <a:pt x="8955" y="8"/>
                  </a:cubicBezTo>
                  <a:cubicBezTo>
                    <a:pt x="8910" y="8"/>
                    <a:pt x="8871" y="8"/>
                    <a:pt x="8826" y="8"/>
                  </a:cubicBezTo>
                  <a:cubicBezTo>
                    <a:pt x="6794" y="8"/>
                    <a:pt x="4789" y="834"/>
                    <a:pt x="3178" y="2369"/>
                  </a:cubicBezTo>
                  <a:cubicBezTo>
                    <a:pt x="1444" y="4075"/>
                    <a:pt x="293" y="6545"/>
                    <a:pt x="34" y="9257"/>
                  </a:cubicBezTo>
                  <a:cubicBezTo>
                    <a:pt x="-231" y="12904"/>
                    <a:pt x="1043" y="16488"/>
                    <a:pt x="3411" y="18818"/>
                  </a:cubicBezTo>
                  <a:cubicBezTo>
                    <a:pt x="5229" y="20517"/>
                    <a:pt x="7448" y="21078"/>
                    <a:pt x="9589" y="21491"/>
                  </a:cubicBezTo>
                  <a:cubicBezTo>
                    <a:pt x="9971" y="21569"/>
                    <a:pt x="10346" y="21600"/>
                    <a:pt x="10715" y="21600"/>
                  </a:cubicBezTo>
                  <a:cubicBezTo>
                    <a:pt x="17190" y="21600"/>
                    <a:pt x="21369" y="10738"/>
                    <a:pt x="16343" y="3865"/>
                  </a:cubicBezTo>
                  <a:cubicBezTo>
                    <a:pt x="14512" y="1418"/>
                    <a:pt x="11905" y="0"/>
                    <a:pt x="9149" y="0"/>
                  </a:cubicBezTo>
                  <a:close/>
                </a:path>
              </a:pathLst>
            </a:custGeom>
            <a:solidFill>
              <a:srgbClr val="F4D28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mph" nodeType="afterEffect" presetSubtype="0" presetID="8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0" dur="100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Class="entr" nodeType="afterEffect" presetSubtype="4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14" dur="600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mph" nodeType="afterEffect" presetSubtype="0" presetID="35" grpId="4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mph" nodeType="afterEffect" presetSubtype="0" presetID="35" grpId="5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Class="exit" nodeType="after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23" dur="5250" fill="hold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9" dur="1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2" presetID="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Subtype="2" presetID="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ntr" nodeType="clickEffect" presetSubtype="2" presetID="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clickEffect" presetSubtype="2" presetID="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Class="entr" nodeType="clickEffect" presetSubtype="2" presetID="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Class="entr" nodeType="afterEffect" presetSubtype="2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3" dur="10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Class="path" nodeType="clickEffect" presetSubtype="0" presetID="-1" grpId="1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-0.000000 -0.000000 C -0.017292 0.001797 -0.034584 0.003593 -0.046094 0.003992 C -0.057603 0.004392 -0.063330 0.003394 -0.069056 0.002395 L -0.069393 -0.046112 L -0.066698 -0.060485" origin="layout" pathEditMode="relative">
                                      <p:cBhvr>
                                        <p:cTn id="67" dur="225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250"/>
                            </p:stCondLst>
                            <p:childTnLst>
                              <p:par>
                                <p:cTn id="69" presetClass="entr" nodeType="afterEffect" presetSubtype="2" presetID="2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1" dur="10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Class="path" nodeType="clickEffect" presetSubtype="0" presetID="-1" grpId="1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41879 0.003447 L -0.042655 0.042741" origin="layout" pathEditMode="relative">
                                      <p:cBhvr>
                                        <p:cTn id="75" dur="3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"/>
                            </p:stCondLst>
                            <p:childTnLst>
                              <p:par>
                                <p:cTn id="77" presetClass="entr" nodeType="afterEffect" presetSubtype="2" presetID="22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9" dur="10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Class="path" nodeType="clickEffect" presetSubtype="0" presetID="-1" grpId="18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25397 0.004417 L -0.024293 0.078522" origin="layout" pathEditMode="relative">
                                      <p:cBhvr>
                                        <p:cTn id="83" dur="3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"/>
                            </p:stCondLst>
                            <p:childTnLst>
                              <p:par>
                                <p:cTn id="85" presetClass="entr" nodeType="afterEffect" presetSubtype="2" presetID="22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87" dur="10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Class="path" nodeType="clickEffect" presetSubtype="0" presetID="-1" grpId="20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-0.000000 -0.000000 C 0.000185 0.008544 0.000370 0.017089 0.000555 0.025633 C 0.000739 0.034178 0.000924 0.042722 0.001109 0.051267" origin="layout" pathEditMode="relative">
                                      <p:cBhvr>
                                        <p:cTn id="91" dur="2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"/>
                            </p:stCondLst>
                            <p:childTnLst>
                              <p:par>
                                <p:cTn id="93" presetClass="entr" nodeType="afterEffect" presetSubtype="2" presetID="22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4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95" dur="10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Class="path" nodeType="clickEffect" presetSubtype="0" presetID="-1" grpId="2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026619 0.007887 L 0.021074 -0.053239" origin="layout" pathEditMode="relative">
                                      <p:cBhvr>
                                        <p:cTn id="99" dur="3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Class="entr" nodeType="clickEffect" presetSubtype="2" presetID="22" grpId="2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3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04" dur="1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Class="entr" nodeType="clickEffect" presetSubtype="2" presetID="2" grpId="2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8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Class="entr" nodeType="clickEffect" presetSubtype="2" presetID="2" grpId="2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4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Class="entr" nodeType="clickEffect" presetID="9" grpId="2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1" dur="2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Class="emph" nodeType="clickEffect" presetSubtype="0" presetID="8" grpId="27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25" dur="100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Class="emph" nodeType="afterEffect" presetSubtype="0" presetID="8" grpId="28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28" dur="100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Class="emph" nodeType="afterEffect" presetSubtype="0" presetID="8" grpId="29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31" dur="100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66" grpId="21"/>
      <p:bldP build="whole" bldLvl="1" animBg="1" rev="0" advAuto="0" spid="358" grpId="9"/>
      <p:bldP build="whole" bldLvl="1" animBg="1" rev="0" advAuto="0" spid="357" grpId="8"/>
      <p:bldP build="whole" bldLvl="1" animBg="1" rev="0" advAuto="0" spid="361" grpId="12"/>
      <p:bldP build="whole" bldLvl="1" animBg="1" rev="0" advAuto="0" spid="372" grpId="25"/>
      <p:bldP build="whole" bldLvl="1" animBg="1" rev="0" advAuto="0" spid="362" grpId="13"/>
      <p:bldP build="whole" bldLvl="1" animBg="1" rev="0" advAuto="0" spid="379" grpId="27"/>
      <p:bldP build="whole" bldLvl="1" animBg="1" rev="0" advAuto="0" spid="363" grpId="15"/>
      <p:bldP build="whole" bldLvl="1" animBg="1" rev="0" advAuto="0" spid="371" grpId="24"/>
      <p:bldP build="whole" bldLvl="1" animBg="1" rev="0" advAuto="0" spid="373" grpId="26"/>
      <p:bldP build="whole" bldLvl="1" animBg="1" rev="0" advAuto="0" spid="379" grpId="28"/>
      <p:bldP build="whole" bldLvl="1" animBg="1" rev="0" advAuto="0" spid="379" grpId="29"/>
      <p:bldP build="whole" bldLvl="1" animBg="1" rev="0" advAuto="0" spid="359" grpId="10"/>
      <p:bldP build="whole" bldLvl="1" animBg="1" rev="0" advAuto="0" spid="375" grpId="3"/>
      <p:bldP build="whole" bldLvl="1" animBg="1" rev="0" advAuto="0" spid="375" grpId="4"/>
      <p:bldP build="whole" bldLvl="1" animBg="1" rev="0" advAuto="0" spid="375" grpId="5"/>
      <p:bldP build="whole" bldLvl="1" animBg="1" rev="0" advAuto="0" spid="375" grpId="6"/>
      <p:bldP build="whole" bldLvl="1" animBg="1" rev="0" advAuto="0" spid="364" grpId="17"/>
      <p:bldP build="whole" bldLvl="1" animBg="1" rev="0" advAuto="0" spid="379" grpId="1"/>
      <p:bldP build="whole" bldLvl="1" animBg="1" rev="0" advAuto="0" spid="365" grpId="19"/>
      <p:bldP build="whole" bldLvl="1" animBg="1" rev="0" advAuto="0" spid="379" grpId="2"/>
      <p:bldP build="whole" bldLvl="1" animBg="1" rev="0" advAuto="0" spid="360" grpId="11"/>
      <p:bldP build="whole" bldLvl="1" animBg="1" rev="0" advAuto="0" spid="351" grpId="7"/>
      <p:bldP build="whole" bldLvl="1" animBg="1" rev="0" advAuto="0" spid="370" grpId="23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مستطيل"/>
          <p:cNvSpPr/>
          <p:nvPr/>
        </p:nvSpPr>
        <p:spPr>
          <a:xfrm>
            <a:off x="6063102" y="5468767"/>
            <a:ext cx="12385037" cy="2297157"/>
          </a:xfrm>
          <a:prstGeom prst="rect">
            <a:avLst/>
          </a:prstGeom>
          <a:solidFill>
            <a:srgbClr val="28486E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pic>
        <p:nvPicPr>
          <p:cNvPr id="382" name="IMG_9071.png" descr="IMG_9071.png"/>
          <p:cNvPicPr>
            <a:picLocks noChangeAspect="1"/>
          </p:cNvPicPr>
          <p:nvPr/>
        </p:nvPicPr>
        <p:blipFill>
          <a:blip r:embed="rId2">
            <a:extLst/>
          </a:blip>
          <a:srcRect l="12304" t="34120" r="16584" b="56352"/>
          <a:stretch>
            <a:fillRect/>
          </a:stretch>
        </p:blipFill>
        <p:spPr>
          <a:xfrm>
            <a:off x="5907057" y="5996548"/>
            <a:ext cx="12462819" cy="1252270"/>
          </a:xfrm>
          <a:prstGeom prst="rect">
            <a:avLst/>
          </a:prstGeom>
          <a:ln w="38100">
            <a:solidFill>
              <a:srgbClr val="FFFFFF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395" name="تجميع"/>
          <p:cNvGrpSpPr/>
          <p:nvPr/>
        </p:nvGrpSpPr>
        <p:grpSpPr>
          <a:xfrm>
            <a:off x="6354705" y="2536330"/>
            <a:ext cx="11612514" cy="8347900"/>
            <a:chOff x="0" y="0"/>
            <a:chExt cx="11612513" cy="8347899"/>
          </a:xfrm>
        </p:grpSpPr>
        <p:grpSp>
          <p:nvGrpSpPr>
            <p:cNvPr id="386" name="Google Shape;3367;p59"/>
            <p:cNvGrpSpPr/>
            <p:nvPr/>
          </p:nvGrpSpPr>
          <p:grpSpPr>
            <a:xfrm>
              <a:off x="5030482" y="6482619"/>
              <a:ext cx="1613626" cy="1865281"/>
              <a:chOff x="0" y="0"/>
              <a:chExt cx="1613625" cy="1865279"/>
            </a:xfrm>
          </p:grpSpPr>
          <p:sp>
            <p:nvSpPr>
              <p:cNvPr id="383" name="Google Shape;3368;p59"/>
              <p:cNvSpPr/>
              <p:nvPr/>
            </p:nvSpPr>
            <p:spPr>
              <a:xfrm rot="14520909">
                <a:off x="988823" y="100138"/>
                <a:ext cx="538655" cy="5188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7" h="21600" fill="norm" stroke="1" extrusionOk="0">
                    <a:moveTo>
                      <a:pt x="9076" y="0"/>
                    </a:moveTo>
                    <a:cubicBezTo>
                      <a:pt x="8508" y="0"/>
                      <a:pt x="8026" y="400"/>
                      <a:pt x="7847" y="979"/>
                    </a:cubicBezTo>
                    <a:cubicBezTo>
                      <a:pt x="7569" y="1859"/>
                      <a:pt x="7408" y="2743"/>
                      <a:pt x="7408" y="3623"/>
                    </a:cubicBezTo>
                    <a:cubicBezTo>
                      <a:pt x="7369" y="4927"/>
                      <a:pt x="7569" y="6226"/>
                      <a:pt x="7647" y="7530"/>
                    </a:cubicBezTo>
                    <a:cubicBezTo>
                      <a:pt x="7686" y="8078"/>
                      <a:pt x="7765" y="8622"/>
                      <a:pt x="7804" y="9378"/>
                    </a:cubicBezTo>
                    <a:lnTo>
                      <a:pt x="6415" y="8958"/>
                    </a:lnTo>
                    <a:cubicBezTo>
                      <a:pt x="4908" y="8497"/>
                      <a:pt x="3479" y="8032"/>
                      <a:pt x="1969" y="7613"/>
                    </a:cubicBezTo>
                    <a:cubicBezTo>
                      <a:pt x="1729" y="7519"/>
                      <a:pt x="1494" y="7473"/>
                      <a:pt x="1236" y="7473"/>
                    </a:cubicBezTo>
                    <a:cubicBezTo>
                      <a:pt x="1151" y="7473"/>
                      <a:pt x="1065" y="7477"/>
                      <a:pt x="976" y="7488"/>
                    </a:cubicBezTo>
                    <a:cubicBezTo>
                      <a:pt x="619" y="7572"/>
                      <a:pt x="301" y="7783"/>
                      <a:pt x="104" y="8078"/>
                    </a:cubicBezTo>
                    <a:cubicBezTo>
                      <a:pt x="-135" y="8497"/>
                      <a:pt x="61" y="9041"/>
                      <a:pt x="461" y="9253"/>
                    </a:cubicBezTo>
                    <a:cubicBezTo>
                      <a:pt x="819" y="9461"/>
                      <a:pt x="1215" y="9631"/>
                      <a:pt x="1611" y="9755"/>
                    </a:cubicBezTo>
                    <a:cubicBezTo>
                      <a:pt x="3079" y="10133"/>
                      <a:pt x="4511" y="10511"/>
                      <a:pt x="5940" y="10889"/>
                    </a:cubicBezTo>
                    <a:cubicBezTo>
                      <a:pt x="6415" y="11017"/>
                      <a:pt x="6894" y="11183"/>
                      <a:pt x="7569" y="11437"/>
                    </a:cubicBezTo>
                    <a:cubicBezTo>
                      <a:pt x="7129" y="11939"/>
                      <a:pt x="6854" y="12275"/>
                      <a:pt x="6615" y="12612"/>
                    </a:cubicBezTo>
                    <a:cubicBezTo>
                      <a:pt x="5583" y="14040"/>
                      <a:pt x="4511" y="15426"/>
                      <a:pt x="3597" y="16938"/>
                    </a:cubicBezTo>
                    <a:cubicBezTo>
                      <a:pt x="3240" y="17610"/>
                      <a:pt x="3079" y="18324"/>
                      <a:pt x="3122" y="19125"/>
                    </a:cubicBezTo>
                    <a:cubicBezTo>
                      <a:pt x="3122" y="19813"/>
                      <a:pt x="3544" y="20202"/>
                      <a:pt x="4076" y="20202"/>
                    </a:cubicBezTo>
                    <a:cubicBezTo>
                      <a:pt x="4290" y="20202"/>
                      <a:pt x="4519" y="20138"/>
                      <a:pt x="4747" y="20006"/>
                    </a:cubicBezTo>
                    <a:cubicBezTo>
                      <a:pt x="5147" y="19798"/>
                      <a:pt x="5461" y="19503"/>
                      <a:pt x="5701" y="19125"/>
                    </a:cubicBezTo>
                    <a:cubicBezTo>
                      <a:pt x="6654" y="17652"/>
                      <a:pt x="7569" y="16140"/>
                      <a:pt x="8479" y="14629"/>
                    </a:cubicBezTo>
                    <a:cubicBezTo>
                      <a:pt x="8719" y="14210"/>
                      <a:pt x="8958" y="13832"/>
                      <a:pt x="9315" y="13159"/>
                    </a:cubicBezTo>
                    <a:cubicBezTo>
                      <a:pt x="9554" y="13832"/>
                      <a:pt x="9711" y="14210"/>
                      <a:pt x="9829" y="14546"/>
                    </a:cubicBezTo>
                    <a:cubicBezTo>
                      <a:pt x="10386" y="16647"/>
                      <a:pt x="11183" y="18619"/>
                      <a:pt x="12215" y="20512"/>
                    </a:cubicBezTo>
                    <a:cubicBezTo>
                      <a:pt x="12683" y="21237"/>
                      <a:pt x="13222" y="21600"/>
                      <a:pt x="13722" y="21600"/>
                    </a:cubicBezTo>
                    <a:cubicBezTo>
                      <a:pt x="13858" y="21600"/>
                      <a:pt x="13994" y="21574"/>
                      <a:pt x="14119" y="21517"/>
                    </a:cubicBezTo>
                    <a:cubicBezTo>
                      <a:pt x="14676" y="21268"/>
                      <a:pt x="14954" y="20678"/>
                      <a:pt x="14676" y="19503"/>
                    </a:cubicBezTo>
                    <a:cubicBezTo>
                      <a:pt x="14319" y="17822"/>
                      <a:pt x="13761" y="16140"/>
                      <a:pt x="13326" y="14463"/>
                    </a:cubicBezTo>
                    <a:cubicBezTo>
                      <a:pt x="13208" y="14127"/>
                      <a:pt x="13086" y="13749"/>
                      <a:pt x="12929" y="13243"/>
                    </a:cubicBezTo>
                    <a:cubicBezTo>
                      <a:pt x="13565" y="13326"/>
                      <a:pt x="14001" y="13367"/>
                      <a:pt x="14397" y="13413"/>
                    </a:cubicBezTo>
                    <a:cubicBezTo>
                      <a:pt x="15629" y="13537"/>
                      <a:pt x="16858" y="13704"/>
                      <a:pt x="18090" y="13704"/>
                    </a:cubicBezTo>
                    <a:cubicBezTo>
                      <a:pt x="18883" y="13704"/>
                      <a:pt x="19679" y="13579"/>
                      <a:pt x="20472" y="13284"/>
                    </a:cubicBezTo>
                    <a:cubicBezTo>
                      <a:pt x="21308" y="13031"/>
                      <a:pt x="21465" y="11856"/>
                      <a:pt x="20711" y="11395"/>
                    </a:cubicBezTo>
                    <a:cubicBezTo>
                      <a:pt x="20233" y="11017"/>
                      <a:pt x="19640" y="10806"/>
                      <a:pt x="19083" y="10723"/>
                    </a:cubicBezTo>
                    <a:cubicBezTo>
                      <a:pt x="17376" y="10511"/>
                      <a:pt x="15669" y="10345"/>
                      <a:pt x="14001" y="10175"/>
                    </a:cubicBezTo>
                    <a:lnTo>
                      <a:pt x="12969" y="10050"/>
                    </a:lnTo>
                    <a:cubicBezTo>
                      <a:pt x="13565" y="9506"/>
                      <a:pt x="14001" y="9083"/>
                      <a:pt x="14397" y="8663"/>
                    </a:cubicBezTo>
                    <a:cubicBezTo>
                      <a:pt x="15986" y="7235"/>
                      <a:pt x="17376" y="5599"/>
                      <a:pt x="18569" y="3793"/>
                    </a:cubicBezTo>
                    <a:cubicBezTo>
                      <a:pt x="18844" y="3370"/>
                      <a:pt x="19044" y="2909"/>
                      <a:pt x="19161" y="2448"/>
                    </a:cubicBezTo>
                    <a:cubicBezTo>
                      <a:pt x="19479" y="1481"/>
                      <a:pt x="18769" y="548"/>
                      <a:pt x="17886" y="548"/>
                    </a:cubicBezTo>
                    <a:cubicBezTo>
                      <a:pt x="17772" y="548"/>
                      <a:pt x="17654" y="567"/>
                      <a:pt x="17533" y="601"/>
                    </a:cubicBezTo>
                    <a:cubicBezTo>
                      <a:pt x="16940" y="684"/>
                      <a:pt x="16383" y="933"/>
                      <a:pt x="15908" y="1315"/>
                    </a:cubicBezTo>
                    <a:cubicBezTo>
                      <a:pt x="14436" y="2656"/>
                      <a:pt x="13008" y="4084"/>
                      <a:pt x="11579" y="5471"/>
                    </a:cubicBezTo>
                    <a:cubicBezTo>
                      <a:pt x="11340" y="5682"/>
                      <a:pt x="11101" y="5936"/>
                      <a:pt x="10904" y="6143"/>
                    </a:cubicBezTo>
                    <a:lnTo>
                      <a:pt x="10586" y="6060"/>
                    </a:lnTo>
                    <a:cubicBezTo>
                      <a:pt x="10586" y="5346"/>
                      <a:pt x="10586" y="4632"/>
                      <a:pt x="10547" y="3960"/>
                    </a:cubicBezTo>
                    <a:cubicBezTo>
                      <a:pt x="10504" y="3075"/>
                      <a:pt x="10465" y="2154"/>
                      <a:pt x="10347" y="1269"/>
                    </a:cubicBezTo>
                    <a:cubicBezTo>
                      <a:pt x="10229" y="642"/>
                      <a:pt x="9951" y="53"/>
                      <a:pt x="9236" y="11"/>
                    </a:cubicBezTo>
                    <a:cubicBezTo>
                      <a:pt x="9183" y="4"/>
                      <a:pt x="9126" y="0"/>
                      <a:pt x="9076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84" name="Google Shape;3369;p59"/>
              <p:cNvSpPr/>
              <p:nvPr/>
            </p:nvSpPr>
            <p:spPr>
              <a:xfrm rot="14520829">
                <a:off x="909626" y="1474607"/>
                <a:ext cx="324797" cy="3365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06" h="21600" fill="norm" stroke="1" extrusionOk="0">
                    <a:moveTo>
                      <a:pt x="9971" y="0"/>
                    </a:moveTo>
                    <a:cubicBezTo>
                      <a:pt x="9506" y="0"/>
                      <a:pt x="9033" y="281"/>
                      <a:pt x="8847" y="850"/>
                    </a:cubicBezTo>
                    <a:cubicBezTo>
                      <a:pt x="8847" y="3019"/>
                      <a:pt x="8847" y="5289"/>
                      <a:pt x="8940" y="7466"/>
                    </a:cubicBezTo>
                    <a:cubicBezTo>
                      <a:pt x="7530" y="6140"/>
                      <a:pt x="6026" y="5009"/>
                      <a:pt x="4531" y="3878"/>
                    </a:cubicBezTo>
                    <a:cubicBezTo>
                      <a:pt x="4353" y="3784"/>
                      <a:pt x="4159" y="3742"/>
                      <a:pt x="3973" y="3742"/>
                    </a:cubicBezTo>
                    <a:cubicBezTo>
                      <a:pt x="3542" y="3742"/>
                      <a:pt x="3129" y="3954"/>
                      <a:pt x="2934" y="4346"/>
                    </a:cubicBezTo>
                    <a:cubicBezTo>
                      <a:pt x="2647" y="4915"/>
                      <a:pt x="2833" y="5579"/>
                      <a:pt x="3306" y="5953"/>
                    </a:cubicBezTo>
                    <a:cubicBezTo>
                      <a:pt x="5283" y="7466"/>
                      <a:pt x="6972" y="9167"/>
                      <a:pt x="8569" y="11064"/>
                    </a:cubicBezTo>
                    <a:cubicBezTo>
                      <a:pt x="6026" y="11251"/>
                      <a:pt x="3399" y="11718"/>
                      <a:pt x="958" y="12195"/>
                    </a:cubicBezTo>
                    <a:cubicBezTo>
                      <a:pt x="-639" y="12458"/>
                      <a:pt x="-56" y="14678"/>
                      <a:pt x="1363" y="14678"/>
                    </a:cubicBezTo>
                    <a:cubicBezTo>
                      <a:pt x="1448" y="14678"/>
                      <a:pt x="1532" y="14669"/>
                      <a:pt x="1616" y="14652"/>
                    </a:cubicBezTo>
                    <a:cubicBezTo>
                      <a:pt x="3686" y="14372"/>
                      <a:pt x="5840" y="14083"/>
                      <a:pt x="8003" y="13895"/>
                    </a:cubicBezTo>
                    <a:cubicBezTo>
                      <a:pt x="7344" y="14839"/>
                      <a:pt x="6685" y="15690"/>
                      <a:pt x="6026" y="16642"/>
                    </a:cubicBezTo>
                    <a:cubicBezTo>
                      <a:pt x="5181" y="17773"/>
                      <a:pt x="3779" y="19100"/>
                      <a:pt x="4058" y="20605"/>
                    </a:cubicBezTo>
                    <a:cubicBezTo>
                      <a:pt x="4151" y="20894"/>
                      <a:pt x="4429" y="21175"/>
                      <a:pt x="4810" y="21175"/>
                    </a:cubicBezTo>
                    <a:cubicBezTo>
                      <a:pt x="6313" y="21175"/>
                      <a:pt x="7344" y="19287"/>
                      <a:pt x="8189" y="18147"/>
                    </a:cubicBezTo>
                    <a:cubicBezTo>
                      <a:pt x="8476" y="17773"/>
                      <a:pt x="8847" y="17297"/>
                      <a:pt x="9126" y="16829"/>
                    </a:cubicBezTo>
                    <a:cubicBezTo>
                      <a:pt x="9126" y="18343"/>
                      <a:pt x="8940" y="20044"/>
                      <a:pt x="9785" y="21175"/>
                    </a:cubicBezTo>
                    <a:cubicBezTo>
                      <a:pt x="9971" y="21464"/>
                      <a:pt x="10283" y="21600"/>
                      <a:pt x="10571" y="21600"/>
                    </a:cubicBezTo>
                    <a:cubicBezTo>
                      <a:pt x="10866" y="21600"/>
                      <a:pt x="11145" y="21464"/>
                      <a:pt x="11289" y="21175"/>
                    </a:cubicBezTo>
                    <a:cubicBezTo>
                      <a:pt x="12226" y="19857"/>
                      <a:pt x="11762" y="18054"/>
                      <a:pt x="11762" y="16447"/>
                    </a:cubicBezTo>
                    <a:lnTo>
                      <a:pt x="11762" y="15316"/>
                    </a:lnTo>
                    <a:lnTo>
                      <a:pt x="11855" y="15503"/>
                    </a:lnTo>
                    <a:cubicBezTo>
                      <a:pt x="12319" y="16166"/>
                      <a:pt x="12699" y="16829"/>
                      <a:pt x="13451" y="17016"/>
                    </a:cubicBezTo>
                    <a:cubicBezTo>
                      <a:pt x="13553" y="17050"/>
                      <a:pt x="13646" y="17067"/>
                      <a:pt x="13747" y="17067"/>
                    </a:cubicBezTo>
                    <a:cubicBezTo>
                      <a:pt x="14203" y="17067"/>
                      <a:pt x="14609" y="16727"/>
                      <a:pt x="14761" y="16260"/>
                    </a:cubicBezTo>
                    <a:cubicBezTo>
                      <a:pt x="14862" y="15503"/>
                      <a:pt x="14575" y="14746"/>
                      <a:pt x="14110" y="14083"/>
                    </a:cubicBezTo>
                    <a:cubicBezTo>
                      <a:pt x="14017" y="13895"/>
                      <a:pt x="13916" y="13802"/>
                      <a:pt x="13823" y="13615"/>
                    </a:cubicBezTo>
                    <a:lnTo>
                      <a:pt x="15512" y="13521"/>
                    </a:lnTo>
                    <a:cubicBezTo>
                      <a:pt x="15985" y="13521"/>
                      <a:pt x="16526" y="13538"/>
                      <a:pt x="17084" y="13538"/>
                    </a:cubicBezTo>
                    <a:cubicBezTo>
                      <a:pt x="18199" y="13538"/>
                      <a:pt x="19364" y="13453"/>
                      <a:pt x="20116" y="12951"/>
                    </a:cubicBezTo>
                    <a:cubicBezTo>
                      <a:pt x="20961" y="12569"/>
                      <a:pt x="20868" y="11344"/>
                      <a:pt x="20023" y="11064"/>
                    </a:cubicBezTo>
                    <a:cubicBezTo>
                      <a:pt x="19364" y="10681"/>
                      <a:pt x="18613" y="10494"/>
                      <a:pt x="17768" y="10494"/>
                    </a:cubicBezTo>
                    <a:cubicBezTo>
                      <a:pt x="17269" y="10494"/>
                      <a:pt x="16729" y="10451"/>
                      <a:pt x="16171" y="10451"/>
                    </a:cubicBezTo>
                    <a:cubicBezTo>
                      <a:pt x="15893" y="10451"/>
                      <a:pt x="15614" y="10460"/>
                      <a:pt x="15327" y="10494"/>
                    </a:cubicBezTo>
                    <a:cubicBezTo>
                      <a:pt x="14904" y="10536"/>
                      <a:pt x="14549" y="10536"/>
                      <a:pt x="14212" y="10536"/>
                    </a:cubicBezTo>
                    <a:cubicBezTo>
                      <a:pt x="13874" y="10536"/>
                      <a:pt x="13544" y="10536"/>
                      <a:pt x="13164" y="10587"/>
                    </a:cubicBezTo>
                    <a:cubicBezTo>
                      <a:pt x="14017" y="9167"/>
                      <a:pt x="14862" y="7654"/>
                      <a:pt x="15614" y="6140"/>
                    </a:cubicBezTo>
                    <a:cubicBezTo>
                      <a:pt x="16121" y="5238"/>
                      <a:pt x="15318" y="4380"/>
                      <a:pt x="14516" y="4380"/>
                    </a:cubicBezTo>
                    <a:cubicBezTo>
                      <a:pt x="14152" y="4380"/>
                      <a:pt x="13781" y="4558"/>
                      <a:pt x="13544" y="5009"/>
                    </a:cubicBezTo>
                    <a:cubicBezTo>
                      <a:pt x="12792" y="6335"/>
                      <a:pt x="12133" y="7466"/>
                      <a:pt x="11475" y="8597"/>
                    </a:cubicBezTo>
                    <a:cubicBezTo>
                      <a:pt x="11289" y="6046"/>
                      <a:pt x="11196" y="3402"/>
                      <a:pt x="11103" y="850"/>
                    </a:cubicBezTo>
                    <a:cubicBezTo>
                      <a:pt x="10917" y="281"/>
                      <a:pt x="10444" y="0"/>
                      <a:pt x="9971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85" name="Google Shape;3370;p59"/>
              <p:cNvSpPr/>
              <p:nvPr/>
            </p:nvSpPr>
            <p:spPr>
              <a:xfrm rot="14520829">
                <a:off x="62421" y="879367"/>
                <a:ext cx="324796" cy="3365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06" h="21600" fill="norm" stroke="1" extrusionOk="0">
                    <a:moveTo>
                      <a:pt x="9971" y="0"/>
                    </a:moveTo>
                    <a:cubicBezTo>
                      <a:pt x="9506" y="0"/>
                      <a:pt x="9033" y="281"/>
                      <a:pt x="8847" y="850"/>
                    </a:cubicBezTo>
                    <a:cubicBezTo>
                      <a:pt x="8847" y="3019"/>
                      <a:pt x="8847" y="5289"/>
                      <a:pt x="8940" y="7466"/>
                    </a:cubicBezTo>
                    <a:cubicBezTo>
                      <a:pt x="7530" y="6140"/>
                      <a:pt x="6026" y="5009"/>
                      <a:pt x="4531" y="3878"/>
                    </a:cubicBezTo>
                    <a:cubicBezTo>
                      <a:pt x="4353" y="3784"/>
                      <a:pt x="4159" y="3742"/>
                      <a:pt x="3973" y="3742"/>
                    </a:cubicBezTo>
                    <a:cubicBezTo>
                      <a:pt x="3542" y="3742"/>
                      <a:pt x="3129" y="3954"/>
                      <a:pt x="2934" y="4346"/>
                    </a:cubicBezTo>
                    <a:cubicBezTo>
                      <a:pt x="2647" y="4915"/>
                      <a:pt x="2833" y="5579"/>
                      <a:pt x="3306" y="5953"/>
                    </a:cubicBezTo>
                    <a:cubicBezTo>
                      <a:pt x="5283" y="7466"/>
                      <a:pt x="6972" y="9167"/>
                      <a:pt x="8569" y="11064"/>
                    </a:cubicBezTo>
                    <a:cubicBezTo>
                      <a:pt x="6026" y="11251"/>
                      <a:pt x="3399" y="11718"/>
                      <a:pt x="958" y="12195"/>
                    </a:cubicBezTo>
                    <a:cubicBezTo>
                      <a:pt x="-639" y="12458"/>
                      <a:pt x="-56" y="14678"/>
                      <a:pt x="1363" y="14678"/>
                    </a:cubicBezTo>
                    <a:cubicBezTo>
                      <a:pt x="1448" y="14678"/>
                      <a:pt x="1532" y="14669"/>
                      <a:pt x="1616" y="14652"/>
                    </a:cubicBezTo>
                    <a:cubicBezTo>
                      <a:pt x="3686" y="14372"/>
                      <a:pt x="5840" y="14083"/>
                      <a:pt x="8003" y="13895"/>
                    </a:cubicBezTo>
                    <a:cubicBezTo>
                      <a:pt x="7344" y="14839"/>
                      <a:pt x="6685" y="15690"/>
                      <a:pt x="6026" y="16642"/>
                    </a:cubicBezTo>
                    <a:cubicBezTo>
                      <a:pt x="5181" y="17773"/>
                      <a:pt x="3779" y="19100"/>
                      <a:pt x="4058" y="20605"/>
                    </a:cubicBezTo>
                    <a:cubicBezTo>
                      <a:pt x="4151" y="20894"/>
                      <a:pt x="4429" y="21175"/>
                      <a:pt x="4810" y="21175"/>
                    </a:cubicBezTo>
                    <a:cubicBezTo>
                      <a:pt x="6313" y="21175"/>
                      <a:pt x="7344" y="19287"/>
                      <a:pt x="8189" y="18147"/>
                    </a:cubicBezTo>
                    <a:cubicBezTo>
                      <a:pt x="8476" y="17773"/>
                      <a:pt x="8847" y="17297"/>
                      <a:pt x="9126" y="16829"/>
                    </a:cubicBezTo>
                    <a:cubicBezTo>
                      <a:pt x="9126" y="18343"/>
                      <a:pt x="8940" y="20044"/>
                      <a:pt x="9785" y="21175"/>
                    </a:cubicBezTo>
                    <a:cubicBezTo>
                      <a:pt x="9971" y="21464"/>
                      <a:pt x="10283" y="21600"/>
                      <a:pt x="10571" y="21600"/>
                    </a:cubicBezTo>
                    <a:cubicBezTo>
                      <a:pt x="10866" y="21600"/>
                      <a:pt x="11145" y="21464"/>
                      <a:pt x="11289" y="21175"/>
                    </a:cubicBezTo>
                    <a:cubicBezTo>
                      <a:pt x="12226" y="19857"/>
                      <a:pt x="11762" y="18054"/>
                      <a:pt x="11762" y="16447"/>
                    </a:cubicBezTo>
                    <a:lnTo>
                      <a:pt x="11762" y="15316"/>
                    </a:lnTo>
                    <a:lnTo>
                      <a:pt x="11855" y="15503"/>
                    </a:lnTo>
                    <a:cubicBezTo>
                      <a:pt x="12319" y="16166"/>
                      <a:pt x="12699" y="16829"/>
                      <a:pt x="13451" y="17016"/>
                    </a:cubicBezTo>
                    <a:cubicBezTo>
                      <a:pt x="13553" y="17050"/>
                      <a:pt x="13646" y="17067"/>
                      <a:pt x="13747" y="17067"/>
                    </a:cubicBezTo>
                    <a:cubicBezTo>
                      <a:pt x="14203" y="17067"/>
                      <a:pt x="14609" y="16727"/>
                      <a:pt x="14761" y="16260"/>
                    </a:cubicBezTo>
                    <a:cubicBezTo>
                      <a:pt x="14862" y="15503"/>
                      <a:pt x="14575" y="14746"/>
                      <a:pt x="14110" y="14083"/>
                    </a:cubicBezTo>
                    <a:cubicBezTo>
                      <a:pt x="14017" y="13895"/>
                      <a:pt x="13916" y="13802"/>
                      <a:pt x="13823" y="13615"/>
                    </a:cubicBezTo>
                    <a:lnTo>
                      <a:pt x="15512" y="13521"/>
                    </a:lnTo>
                    <a:cubicBezTo>
                      <a:pt x="15985" y="13521"/>
                      <a:pt x="16526" y="13538"/>
                      <a:pt x="17084" y="13538"/>
                    </a:cubicBezTo>
                    <a:cubicBezTo>
                      <a:pt x="18199" y="13538"/>
                      <a:pt x="19364" y="13453"/>
                      <a:pt x="20116" y="12951"/>
                    </a:cubicBezTo>
                    <a:cubicBezTo>
                      <a:pt x="20961" y="12569"/>
                      <a:pt x="20868" y="11344"/>
                      <a:pt x="20023" y="11064"/>
                    </a:cubicBezTo>
                    <a:cubicBezTo>
                      <a:pt x="19364" y="10681"/>
                      <a:pt x="18613" y="10494"/>
                      <a:pt x="17768" y="10494"/>
                    </a:cubicBezTo>
                    <a:cubicBezTo>
                      <a:pt x="17269" y="10494"/>
                      <a:pt x="16729" y="10451"/>
                      <a:pt x="16171" y="10451"/>
                    </a:cubicBezTo>
                    <a:cubicBezTo>
                      <a:pt x="15893" y="10451"/>
                      <a:pt x="15614" y="10460"/>
                      <a:pt x="15327" y="10494"/>
                    </a:cubicBezTo>
                    <a:cubicBezTo>
                      <a:pt x="14904" y="10536"/>
                      <a:pt x="14549" y="10536"/>
                      <a:pt x="14212" y="10536"/>
                    </a:cubicBezTo>
                    <a:cubicBezTo>
                      <a:pt x="13874" y="10536"/>
                      <a:pt x="13544" y="10536"/>
                      <a:pt x="13164" y="10587"/>
                    </a:cubicBezTo>
                    <a:cubicBezTo>
                      <a:pt x="14017" y="9167"/>
                      <a:pt x="14862" y="7654"/>
                      <a:pt x="15614" y="6140"/>
                    </a:cubicBezTo>
                    <a:cubicBezTo>
                      <a:pt x="16121" y="5238"/>
                      <a:pt x="15318" y="4380"/>
                      <a:pt x="14516" y="4380"/>
                    </a:cubicBezTo>
                    <a:cubicBezTo>
                      <a:pt x="14152" y="4380"/>
                      <a:pt x="13781" y="4558"/>
                      <a:pt x="13544" y="5009"/>
                    </a:cubicBezTo>
                    <a:cubicBezTo>
                      <a:pt x="12792" y="6335"/>
                      <a:pt x="12133" y="7466"/>
                      <a:pt x="11475" y="8597"/>
                    </a:cubicBezTo>
                    <a:cubicBezTo>
                      <a:pt x="11289" y="6046"/>
                      <a:pt x="11196" y="3402"/>
                      <a:pt x="11103" y="850"/>
                    </a:cubicBezTo>
                    <a:cubicBezTo>
                      <a:pt x="10917" y="281"/>
                      <a:pt x="10444" y="0"/>
                      <a:pt x="9971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grpSp>
          <p:nvGrpSpPr>
            <p:cNvPr id="390" name="Google Shape;3367;p59"/>
            <p:cNvGrpSpPr/>
            <p:nvPr/>
          </p:nvGrpSpPr>
          <p:grpSpPr>
            <a:xfrm>
              <a:off x="0" y="0"/>
              <a:ext cx="2239973" cy="2589311"/>
              <a:chOff x="0" y="0"/>
              <a:chExt cx="2239972" cy="2589309"/>
            </a:xfrm>
          </p:grpSpPr>
          <p:sp>
            <p:nvSpPr>
              <p:cNvPr id="387" name="Google Shape;3368;p59"/>
              <p:cNvSpPr/>
              <p:nvPr/>
            </p:nvSpPr>
            <p:spPr>
              <a:xfrm rot="14520909">
                <a:off x="1372647" y="139008"/>
                <a:ext cx="747739" cy="7202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7" h="21600" fill="norm" stroke="1" extrusionOk="0">
                    <a:moveTo>
                      <a:pt x="9076" y="0"/>
                    </a:moveTo>
                    <a:cubicBezTo>
                      <a:pt x="8508" y="0"/>
                      <a:pt x="8026" y="400"/>
                      <a:pt x="7847" y="979"/>
                    </a:cubicBezTo>
                    <a:cubicBezTo>
                      <a:pt x="7569" y="1859"/>
                      <a:pt x="7408" y="2743"/>
                      <a:pt x="7408" y="3623"/>
                    </a:cubicBezTo>
                    <a:cubicBezTo>
                      <a:pt x="7369" y="4927"/>
                      <a:pt x="7569" y="6226"/>
                      <a:pt x="7647" y="7530"/>
                    </a:cubicBezTo>
                    <a:cubicBezTo>
                      <a:pt x="7686" y="8078"/>
                      <a:pt x="7765" y="8622"/>
                      <a:pt x="7804" y="9378"/>
                    </a:cubicBezTo>
                    <a:lnTo>
                      <a:pt x="6415" y="8958"/>
                    </a:lnTo>
                    <a:cubicBezTo>
                      <a:pt x="4908" y="8497"/>
                      <a:pt x="3479" y="8032"/>
                      <a:pt x="1969" y="7613"/>
                    </a:cubicBezTo>
                    <a:cubicBezTo>
                      <a:pt x="1729" y="7519"/>
                      <a:pt x="1494" y="7473"/>
                      <a:pt x="1236" y="7473"/>
                    </a:cubicBezTo>
                    <a:cubicBezTo>
                      <a:pt x="1151" y="7473"/>
                      <a:pt x="1065" y="7477"/>
                      <a:pt x="976" y="7488"/>
                    </a:cubicBezTo>
                    <a:cubicBezTo>
                      <a:pt x="619" y="7572"/>
                      <a:pt x="301" y="7783"/>
                      <a:pt x="104" y="8078"/>
                    </a:cubicBezTo>
                    <a:cubicBezTo>
                      <a:pt x="-135" y="8497"/>
                      <a:pt x="61" y="9041"/>
                      <a:pt x="461" y="9253"/>
                    </a:cubicBezTo>
                    <a:cubicBezTo>
                      <a:pt x="819" y="9461"/>
                      <a:pt x="1215" y="9631"/>
                      <a:pt x="1611" y="9755"/>
                    </a:cubicBezTo>
                    <a:cubicBezTo>
                      <a:pt x="3079" y="10133"/>
                      <a:pt x="4511" y="10511"/>
                      <a:pt x="5940" y="10889"/>
                    </a:cubicBezTo>
                    <a:cubicBezTo>
                      <a:pt x="6415" y="11017"/>
                      <a:pt x="6894" y="11183"/>
                      <a:pt x="7569" y="11437"/>
                    </a:cubicBezTo>
                    <a:cubicBezTo>
                      <a:pt x="7129" y="11939"/>
                      <a:pt x="6854" y="12275"/>
                      <a:pt x="6615" y="12612"/>
                    </a:cubicBezTo>
                    <a:cubicBezTo>
                      <a:pt x="5583" y="14040"/>
                      <a:pt x="4511" y="15426"/>
                      <a:pt x="3597" y="16938"/>
                    </a:cubicBezTo>
                    <a:cubicBezTo>
                      <a:pt x="3240" y="17610"/>
                      <a:pt x="3079" y="18324"/>
                      <a:pt x="3122" y="19125"/>
                    </a:cubicBezTo>
                    <a:cubicBezTo>
                      <a:pt x="3122" y="19813"/>
                      <a:pt x="3544" y="20202"/>
                      <a:pt x="4076" y="20202"/>
                    </a:cubicBezTo>
                    <a:cubicBezTo>
                      <a:pt x="4290" y="20202"/>
                      <a:pt x="4519" y="20138"/>
                      <a:pt x="4747" y="20006"/>
                    </a:cubicBezTo>
                    <a:cubicBezTo>
                      <a:pt x="5147" y="19798"/>
                      <a:pt x="5461" y="19503"/>
                      <a:pt x="5701" y="19125"/>
                    </a:cubicBezTo>
                    <a:cubicBezTo>
                      <a:pt x="6654" y="17652"/>
                      <a:pt x="7569" y="16140"/>
                      <a:pt x="8479" y="14629"/>
                    </a:cubicBezTo>
                    <a:cubicBezTo>
                      <a:pt x="8719" y="14210"/>
                      <a:pt x="8958" y="13832"/>
                      <a:pt x="9315" y="13159"/>
                    </a:cubicBezTo>
                    <a:cubicBezTo>
                      <a:pt x="9554" y="13832"/>
                      <a:pt x="9711" y="14210"/>
                      <a:pt x="9829" y="14546"/>
                    </a:cubicBezTo>
                    <a:cubicBezTo>
                      <a:pt x="10386" y="16647"/>
                      <a:pt x="11183" y="18619"/>
                      <a:pt x="12215" y="20512"/>
                    </a:cubicBezTo>
                    <a:cubicBezTo>
                      <a:pt x="12683" y="21237"/>
                      <a:pt x="13222" y="21600"/>
                      <a:pt x="13722" y="21600"/>
                    </a:cubicBezTo>
                    <a:cubicBezTo>
                      <a:pt x="13858" y="21600"/>
                      <a:pt x="13994" y="21574"/>
                      <a:pt x="14119" y="21517"/>
                    </a:cubicBezTo>
                    <a:cubicBezTo>
                      <a:pt x="14676" y="21268"/>
                      <a:pt x="14954" y="20678"/>
                      <a:pt x="14676" y="19503"/>
                    </a:cubicBezTo>
                    <a:cubicBezTo>
                      <a:pt x="14319" y="17822"/>
                      <a:pt x="13761" y="16140"/>
                      <a:pt x="13326" y="14463"/>
                    </a:cubicBezTo>
                    <a:cubicBezTo>
                      <a:pt x="13208" y="14127"/>
                      <a:pt x="13086" y="13749"/>
                      <a:pt x="12929" y="13243"/>
                    </a:cubicBezTo>
                    <a:cubicBezTo>
                      <a:pt x="13565" y="13326"/>
                      <a:pt x="14001" y="13367"/>
                      <a:pt x="14397" y="13413"/>
                    </a:cubicBezTo>
                    <a:cubicBezTo>
                      <a:pt x="15629" y="13537"/>
                      <a:pt x="16858" y="13704"/>
                      <a:pt x="18090" y="13704"/>
                    </a:cubicBezTo>
                    <a:cubicBezTo>
                      <a:pt x="18883" y="13704"/>
                      <a:pt x="19679" y="13579"/>
                      <a:pt x="20472" y="13284"/>
                    </a:cubicBezTo>
                    <a:cubicBezTo>
                      <a:pt x="21308" y="13031"/>
                      <a:pt x="21465" y="11856"/>
                      <a:pt x="20711" y="11395"/>
                    </a:cubicBezTo>
                    <a:cubicBezTo>
                      <a:pt x="20233" y="11017"/>
                      <a:pt x="19640" y="10806"/>
                      <a:pt x="19083" y="10723"/>
                    </a:cubicBezTo>
                    <a:cubicBezTo>
                      <a:pt x="17376" y="10511"/>
                      <a:pt x="15669" y="10345"/>
                      <a:pt x="14001" y="10175"/>
                    </a:cubicBezTo>
                    <a:lnTo>
                      <a:pt x="12969" y="10050"/>
                    </a:lnTo>
                    <a:cubicBezTo>
                      <a:pt x="13565" y="9506"/>
                      <a:pt x="14001" y="9083"/>
                      <a:pt x="14397" y="8663"/>
                    </a:cubicBezTo>
                    <a:cubicBezTo>
                      <a:pt x="15986" y="7235"/>
                      <a:pt x="17376" y="5599"/>
                      <a:pt x="18569" y="3793"/>
                    </a:cubicBezTo>
                    <a:cubicBezTo>
                      <a:pt x="18844" y="3370"/>
                      <a:pt x="19044" y="2909"/>
                      <a:pt x="19161" y="2448"/>
                    </a:cubicBezTo>
                    <a:cubicBezTo>
                      <a:pt x="19479" y="1481"/>
                      <a:pt x="18769" y="548"/>
                      <a:pt x="17886" y="548"/>
                    </a:cubicBezTo>
                    <a:cubicBezTo>
                      <a:pt x="17772" y="548"/>
                      <a:pt x="17654" y="567"/>
                      <a:pt x="17533" y="601"/>
                    </a:cubicBezTo>
                    <a:cubicBezTo>
                      <a:pt x="16940" y="684"/>
                      <a:pt x="16383" y="933"/>
                      <a:pt x="15908" y="1315"/>
                    </a:cubicBezTo>
                    <a:cubicBezTo>
                      <a:pt x="14436" y="2656"/>
                      <a:pt x="13008" y="4084"/>
                      <a:pt x="11579" y="5471"/>
                    </a:cubicBezTo>
                    <a:cubicBezTo>
                      <a:pt x="11340" y="5682"/>
                      <a:pt x="11101" y="5936"/>
                      <a:pt x="10904" y="6143"/>
                    </a:cubicBezTo>
                    <a:lnTo>
                      <a:pt x="10586" y="6060"/>
                    </a:lnTo>
                    <a:cubicBezTo>
                      <a:pt x="10586" y="5346"/>
                      <a:pt x="10586" y="4632"/>
                      <a:pt x="10547" y="3960"/>
                    </a:cubicBezTo>
                    <a:cubicBezTo>
                      <a:pt x="10504" y="3075"/>
                      <a:pt x="10465" y="2154"/>
                      <a:pt x="10347" y="1269"/>
                    </a:cubicBezTo>
                    <a:cubicBezTo>
                      <a:pt x="10229" y="642"/>
                      <a:pt x="9951" y="53"/>
                      <a:pt x="9236" y="11"/>
                    </a:cubicBezTo>
                    <a:cubicBezTo>
                      <a:pt x="9183" y="4"/>
                      <a:pt x="9126" y="0"/>
                      <a:pt x="9076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88" name="Google Shape;3369;p59"/>
              <p:cNvSpPr/>
              <p:nvPr/>
            </p:nvSpPr>
            <p:spPr>
              <a:xfrm rot="14520829">
                <a:off x="1262709" y="2046993"/>
                <a:ext cx="450869" cy="4672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06" h="21600" fill="norm" stroke="1" extrusionOk="0">
                    <a:moveTo>
                      <a:pt x="9971" y="0"/>
                    </a:moveTo>
                    <a:cubicBezTo>
                      <a:pt x="9506" y="0"/>
                      <a:pt x="9033" y="281"/>
                      <a:pt x="8847" y="850"/>
                    </a:cubicBezTo>
                    <a:cubicBezTo>
                      <a:pt x="8847" y="3019"/>
                      <a:pt x="8847" y="5289"/>
                      <a:pt x="8940" y="7466"/>
                    </a:cubicBezTo>
                    <a:cubicBezTo>
                      <a:pt x="7530" y="6140"/>
                      <a:pt x="6026" y="5009"/>
                      <a:pt x="4531" y="3878"/>
                    </a:cubicBezTo>
                    <a:cubicBezTo>
                      <a:pt x="4353" y="3784"/>
                      <a:pt x="4159" y="3742"/>
                      <a:pt x="3973" y="3742"/>
                    </a:cubicBezTo>
                    <a:cubicBezTo>
                      <a:pt x="3542" y="3742"/>
                      <a:pt x="3129" y="3954"/>
                      <a:pt x="2934" y="4346"/>
                    </a:cubicBezTo>
                    <a:cubicBezTo>
                      <a:pt x="2647" y="4915"/>
                      <a:pt x="2833" y="5579"/>
                      <a:pt x="3306" y="5953"/>
                    </a:cubicBezTo>
                    <a:cubicBezTo>
                      <a:pt x="5283" y="7466"/>
                      <a:pt x="6972" y="9167"/>
                      <a:pt x="8569" y="11064"/>
                    </a:cubicBezTo>
                    <a:cubicBezTo>
                      <a:pt x="6026" y="11251"/>
                      <a:pt x="3399" y="11718"/>
                      <a:pt x="958" y="12195"/>
                    </a:cubicBezTo>
                    <a:cubicBezTo>
                      <a:pt x="-639" y="12458"/>
                      <a:pt x="-56" y="14678"/>
                      <a:pt x="1363" y="14678"/>
                    </a:cubicBezTo>
                    <a:cubicBezTo>
                      <a:pt x="1448" y="14678"/>
                      <a:pt x="1532" y="14669"/>
                      <a:pt x="1616" y="14652"/>
                    </a:cubicBezTo>
                    <a:cubicBezTo>
                      <a:pt x="3686" y="14372"/>
                      <a:pt x="5840" y="14083"/>
                      <a:pt x="8003" y="13895"/>
                    </a:cubicBezTo>
                    <a:cubicBezTo>
                      <a:pt x="7344" y="14839"/>
                      <a:pt x="6685" y="15690"/>
                      <a:pt x="6026" y="16642"/>
                    </a:cubicBezTo>
                    <a:cubicBezTo>
                      <a:pt x="5181" y="17773"/>
                      <a:pt x="3779" y="19100"/>
                      <a:pt x="4058" y="20605"/>
                    </a:cubicBezTo>
                    <a:cubicBezTo>
                      <a:pt x="4151" y="20894"/>
                      <a:pt x="4429" y="21175"/>
                      <a:pt x="4810" y="21175"/>
                    </a:cubicBezTo>
                    <a:cubicBezTo>
                      <a:pt x="6313" y="21175"/>
                      <a:pt x="7344" y="19287"/>
                      <a:pt x="8189" y="18147"/>
                    </a:cubicBezTo>
                    <a:cubicBezTo>
                      <a:pt x="8476" y="17773"/>
                      <a:pt x="8847" y="17297"/>
                      <a:pt x="9126" y="16829"/>
                    </a:cubicBezTo>
                    <a:cubicBezTo>
                      <a:pt x="9126" y="18343"/>
                      <a:pt x="8940" y="20044"/>
                      <a:pt x="9785" y="21175"/>
                    </a:cubicBezTo>
                    <a:cubicBezTo>
                      <a:pt x="9971" y="21464"/>
                      <a:pt x="10283" y="21600"/>
                      <a:pt x="10571" y="21600"/>
                    </a:cubicBezTo>
                    <a:cubicBezTo>
                      <a:pt x="10866" y="21600"/>
                      <a:pt x="11145" y="21464"/>
                      <a:pt x="11289" y="21175"/>
                    </a:cubicBezTo>
                    <a:cubicBezTo>
                      <a:pt x="12226" y="19857"/>
                      <a:pt x="11762" y="18054"/>
                      <a:pt x="11762" y="16447"/>
                    </a:cubicBezTo>
                    <a:lnTo>
                      <a:pt x="11762" y="15316"/>
                    </a:lnTo>
                    <a:lnTo>
                      <a:pt x="11855" y="15503"/>
                    </a:lnTo>
                    <a:cubicBezTo>
                      <a:pt x="12319" y="16166"/>
                      <a:pt x="12699" y="16829"/>
                      <a:pt x="13451" y="17016"/>
                    </a:cubicBezTo>
                    <a:cubicBezTo>
                      <a:pt x="13553" y="17050"/>
                      <a:pt x="13646" y="17067"/>
                      <a:pt x="13747" y="17067"/>
                    </a:cubicBezTo>
                    <a:cubicBezTo>
                      <a:pt x="14203" y="17067"/>
                      <a:pt x="14609" y="16727"/>
                      <a:pt x="14761" y="16260"/>
                    </a:cubicBezTo>
                    <a:cubicBezTo>
                      <a:pt x="14862" y="15503"/>
                      <a:pt x="14575" y="14746"/>
                      <a:pt x="14110" y="14083"/>
                    </a:cubicBezTo>
                    <a:cubicBezTo>
                      <a:pt x="14017" y="13895"/>
                      <a:pt x="13916" y="13802"/>
                      <a:pt x="13823" y="13615"/>
                    </a:cubicBezTo>
                    <a:lnTo>
                      <a:pt x="15512" y="13521"/>
                    </a:lnTo>
                    <a:cubicBezTo>
                      <a:pt x="15985" y="13521"/>
                      <a:pt x="16526" y="13538"/>
                      <a:pt x="17084" y="13538"/>
                    </a:cubicBezTo>
                    <a:cubicBezTo>
                      <a:pt x="18199" y="13538"/>
                      <a:pt x="19364" y="13453"/>
                      <a:pt x="20116" y="12951"/>
                    </a:cubicBezTo>
                    <a:cubicBezTo>
                      <a:pt x="20961" y="12569"/>
                      <a:pt x="20868" y="11344"/>
                      <a:pt x="20023" y="11064"/>
                    </a:cubicBezTo>
                    <a:cubicBezTo>
                      <a:pt x="19364" y="10681"/>
                      <a:pt x="18613" y="10494"/>
                      <a:pt x="17768" y="10494"/>
                    </a:cubicBezTo>
                    <a:cubicBezTo>
                      <a:pt x="17269" y="10494"/>
                      <a:pt x="16729" y="10451"/>
                      <a:pt x="16171" y="10451"/>
                    </a:cubicBezTo>
                    <a:cubicBezTo>
                      <a:pt x="15893" y="10451"/>
                      <a:pt x="15614" y="10460"/>
                      <a:pt x="15327" y="10494"/>
                    </a:cubicBezTo>
                    <a:cubicBezTo>
                      <a:pt x="14904" y="10536"/>
                      <a:pt x="14549" y="10536"/>
                      <a:pt x="14212" y="10536"/>
                    </a:cubicBezTo>
                    <a:cubicBezTo>
                      <a:pt x="13874" y="10536"/>
                      <a:pt x="13544" y="10536"/>
                      <a:pt x="13164" y="10587"/>
                    </a:cubicBezTo>
                    <a:cubicBezTo>
                      <a:pt x="14017" y="9167"/>
                      <a:pt x="14862" y="7654"/>
                      <a:pt x="15614" y="6140"/>
                    </a:cubicBezTo>
                    <a:cubicBezTo>
                      <a:pt x="16121" y="5238"/>
                      <a:pt x="15318" y="4380"/>
                      <a:pt x="14516" y="4380"/>
                    </a:cubicBezTo>
                    <a:cubicBezTo>
                      <a:pt x="14152" y="4380"/>
                      <a:pt x="13781" y="4558"/>
                      <a:pt x="13544" y="5009"/>
                    </a:cubicBezTo>
                    <a:cubicBezTo>
                      <a:pt x="12792" y="6335"/>
                      <a:pt x="12133" y="7466"/>
                      <a:pt x="11475" y="8597"/>
                    </a:cubicBezTo>
                    <a:cubicBezTo>
                      <a:pt x="11289" y="6046"/>
                      <a:pt x="11196" y="3402"/>
                      <a:pt x="11103" y="850"/>
                    </a:cubicBezTo>
                    <a:cubicBezTo>
                      <a:pt x="10917" y="281"/>
                      <a:pt x="10444" y="0"/>
                      <a:pt x="9971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89" name="Google Shape;3370;p59"/>
              <p:cNvSpPr/>
              <p:nvPr/>
            </p:nvSpPr>
            <p:spPr>
              <a:xfrm rot="14520829">
                <a:off x="86651" y="1220703"/>
                <a:ext cx="450869" cy="4672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06" h="21600" fill="norm" stroke="1" extrusionOk="0">
                    <a:moveTo>
                      <a:pt x="9971" y="0"/>
                    </a:moveTo>
                    <a:cubicBezTo>
                      <a:pt x="9506" y="0"/>
                      <a:pt x="9033" y="281"/>
                      <a:pt x="8847" y="850"/>
                    </a:cubicBezTo>
                    <a:cubicBezTo>
                      <a:pt x="8847" y="3019"/>
                      <a:pt x="8847" y="5289"/>
                      <a:pt x="8940" y="7466"/>
                    </a:cubicBezTo>
                    <a:cubicBezTo>
                      <a:pt x="7530" y="6140"/>
                      <a:pt x="6026" y="5009"/>
                      <a:pt x="4531" y="3878"/>
                    </a:cubicBezTo>
                    <a:cubicBezTo>
                      <a:pt x="4353" y="3784"/>
                      <a:pt x="4159" y="3742"/>
                      <a:pt x="3973" y="3742"/>
                    </a:cubicBezTo>
                    <a:cubicBezTo>
                      <a:pt x="3542" y="3742"/>
                      <a:pt x="3129" y="3954"/>
                      <a:pt x="2934" y="4346"/>
                    </a:cubicBezTo>
                    <a:cubicBezTo>
                      <a:pt x="2647" y="4915"/>
                      <a:pt x="2833" y="5579"/>
                      <a:pt x="3306" y="5953"/>
                    </a:cubicBezTo>
                    <a:cubicBezTo>
                      <a:pt x="5283" y="7466"/>
                      <a:pt x="6972" y="9167"/>
                      <a:pt x="8569" y="11064"/>
                    </a:cubicBezTo>
                    <a:cubicBezTo>
                      <a:pt x="6026" y="11251"/>
                      <a:pt x="3399" y="11718"/>
                      <a:pt x="958" y="12195"/>
                    </a:cubicBezTo>
                    <a:cubicBezTo>
                      <a:pt x="-639" y="12458"/>
                      <a:pt x="-56" y="14678"/>
                      <a:pt x="1363" y="14678"/>
                    </a:cubicBezTo>
                    <a:cubicBezTo>
                      <a:pt x="1448" y="14678"/>
                      <a:pt x="1532" y="14669"/>
                      <a:pt x="1616" y="14652"/>
                    </a:cubicBezTo>
                    <a:cubicBezTo>
                      <a:pt x="3686" y="14372"/>
                      <a:pt x="5840" y="14083"/>
                      <a:pt x="8003" y="13895"/>
                    </a:cubicBezTo>
                    <a:cubicBezTo>
                      <a:pt x="7344" y="14839"/>
                      <a:pt x="6685" y="15690"/>
                      <a:pt x="6026" y="16642"/>
                    </a:cubicBezTo>
                    <a:cubicBezTo>
                      <a:pt x="5181" y="17773"/>
                      <a:pt x="3779" y="19100"/>
                      <a:pt x="4058" y="20605"/>
                    </a:cubicBezTo>
                    <a:cubicBezTo>
                      <a:pt x="4151" y="20894"/>
                      <a:pt x="4429" y="21175"/>
                      <a:pt x="4810" y="21175"/>
                    </a:cubicBezTo>
                    <a:cubicBezTo>
                      <a:pt x="6313" y="21175"/>
                      <a:pt x="7344" y="19287"/>
                      <a:pt x="8189" y="18147"/>
                    </a:cubicBezTo>
                    <a:cubicBezTo>
                      <a:pt x="8476" y="17773"/>
                      <a:pt x="8847" y="17297"/>
                      <a:pt x="9126" y="16829"/>
                    </a:cubicBezTo>
                    <a:cubicBezTo>
                      <a:pt x="9126" y="18343"/>
                      <a:pt x="8940" y="20044"/>
                      <a:pt x="9785" y="21175"/>
                    </a:cubicBezTo>
                    <a:cubicBezTo>
                      <a:pt x="9971" y="21464"/>
                      <a:pt x="10283" y="21600"/>
                      <a:pt x="10571" y="21600"/>
                    </a:cubicBezTo>
                    <a:cubicBezTo>
                      <a:pt x="10866" y="21600"/>
                      <a:pt x="11145" y="21464"/>
                      <a:pt x="11289" y="21175"/>
                    </a:cubicBezTo>
                    <a:cubicBezTo>
                      <a:pt x="12226" y="19857"/>
                      <a:pt x="11762" y="18054"/>
                      <a:pt x="11762" y="16447"/>
                    </a:cubicBezTo>
                    <a:lnTo>
                      <a:pt x="11762" y="15316"/>
                    </a:lnTo>
                    <a:lnTo>
                      <a:pt x="11855" y="15503"/>
                    </a:lnTo>
                    <a:cubicBezTo>
                      <a:pt x="12319" y="16166"/>
                      <a:pt x="12699" y="16829"/>
                      <a:pt x="13451" y="17016"/>
                    </a:cubicBezTo>
                    <a:cubicBezTo>
                      <a:pt x="13553" y="17050"/>
                      <a:pt x="13646" y="17067"/>
                      <a:pt x="13747" y="17067"/>
                    </a:cubicBezTo>
                    <a:cubicBezTo>
                      <a:pt x="14203" y="17067"/>
                      <a:pt x="14609" y="16727"/>
                      <a:pt x="14761" y="16260"/>
                    </a:cubicBezTo>
                    <a:cubicBezTo>
                      <a:pt x="14862" y="15503"/>
                      <a:pt x="14575" y="14746"/>
                      <a:pt x="14110" y="14083"/>
                    </a:cubicBezTo>
                    <a:cubicBezTo>
                      <a:pt x="14017" y="13895"/>
                      <a:pt x="13916" y="13802"/>
                      <a:pt x="13823" y="13615"/>
                    </a:cubicBezTo>
                    <a:lnTo>
                      <a:pt x="15512" y="13521"/>
                    </a:lnTo>
                    <a:cubicBezTo>
                      <a:pt x="15985" y="13521"/>
                      <a:pt x="16526" y="13538"/>
                      <a:pt x="17084" y="13538"/>
                    </a:cubicBezTo>
                    <a:cubicBezTo>
                      <a:pt x="18199" y="13538"/>
                      <a:pt x="19364" y="13453"/>
                      <a:pt x="20116" y="12951"/>
                    </a:cubicBezTo>
                    <a:cubicBezTo>
                      <a:pt x="20961" y="12569"/>
                      <a:pt x="20868" y="11344"/>
                      <a:pt x="20023" y="11064"/>
                    </a:cubicBezTo>
                    <a:cubicBezTo>
                      <a:pt x="19364" y="10681"/>
                      <a:pt x="18613" y="10494"/>
                      <a:pt x="17768" y="10494"/>
                    </a:cubicBezTo>
                    <a:cubicBezTo>
                      <a:pt x="17269" y="10494"/>
                      <a:pt x="16729" y="10451"/>
                      <a:pt x="16171" y="10451"/>
                    </a:cubicBezTo>
                    <a:cubicBezTo>
                      <a:pt x="15893" y="10451"/>
                      <a:pt x="15614" y="10460"/>
                      <a:pt x="15327" y="10494"/>
                    </a:cubicBezTo>
                    <a:cubicBezTo>
                      <a:pt x="14904" y="10536"/>
                      <a:pt x="14549" y="10536"/>
                      <a:pt x="14212" y="10536"/>
                    </a:cubicBezTo>
                    <a:cubicBezTo>
                      <a:pt x="13874" y="10536"/>
                      <a:pt x="13544" y="10536"/>
                      <a:pt x="13164" y="10587"/>
                    </a:cubicBezTo>
                    <a:cubicBezTo>
                      <a:pt x="14017" y="9167"/>
                      <a:pt x="14862" y="7654"/>
                      <a:pt x="15614" y="6140"/>
                    </a:cubicBezTo>
                    <a:cubicBezTo>
                      <a:pt x="16121" y="5238"/>
                      <a:pt x="15318" y="4380"/>
                      <a:pt x="14516" y="4380"/>
                    </a:cubicBezTo>
                    <a:cubicBezTo>
                      <a:pt x="14152" y="4380"/>
                      <a:pt x="13781" y="4558"/>
                      <a:pt x="13544" y="5009"/>
                    </a:cubicBezTo>
                    <a:cubicBezTo>
                      <a:pt x="12792" y="6335"/>
                      <a:pt x="12133" y="7466"/>
                      <a:pt x="11475" y="8597"/>
                    </a:cubicBezTo>
                    <a:cubicBezTo>
                      <a:pt x="11289" y="6046"/>
                      <a:pt x="11196" y="3402"/>
                      <a:pt x="11103" y="850"/>
                    </a:cubicBezTo>
                    <a:cubicBezTo>
                      <a:pt x="10917" y="281"/>
                      <a:pt x="10444" y="0"/>
                      <a:pt x="9971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grpSp>
          <p:nvGrpSpPr>
            <p:cNvPr id="394" name="Google Shape;3367;p59"/>
            <p:cNvGrpSpPr/>
            <p:nvPr/>
          </p:nvGrpSpPr>
          <p:grpSpPr>
            <a:xfrm>
              <a:off x="9724876" y="0"/>
              <a:ext cx="1887638" cy="2182027"/>
              <a:chOff x="0" y="0"/>
              <a:chExt cx="1887637" cy="2182026"/>
            </a:xfrm>
          </p:grpSpPr>
          <p:sp>
            <p:nvSpPr>
              <p:cNvPr id="391" name="Google Shape;3368;p59"/>
              <p:cNvSpPr/>
              <p:nvPr/>
            </p:nvSpPr>
            <p:spPr>
              <a:xfrm rot="14520909">
                <a:off x="1156737" y="117143"/>
                <a:ext cx="630124" cy="6069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7" h="21600" fill="norm" stroke="1" extrusionOk="0">
                    <a:moveTo>
                      <a:pt x="9076" y="0"/>
                    </a:moveTo>
                    <a:cubicBezTo>
                      <a:pt x="8508" y="0"/>
                      <a:pt x="8026" y="400"/>
                      <a:pt x="7847" y="979"/>
                    </a:cubicBezTo>
                    <a:cubicBezTo>
                      <a:pt x="7569" y="1859"/>
                      <a:pt x="7408" y="2743"/>
                      <a:pt x="7408" y="3623"/>
                    </a:cubicBezTo>
                    <a:cubicBezTo>
                      <a:pt x="7369" y="4927"/>
                      <a:pt x="7569" y="6226"/>
                      <a:pt x="7647" y="7530"/>
                    </a:cubicBezTo>
                    <a:cubicBezTo>
                      <a:pt x="7686" y="8078"/>
                      <a:pt x="7765" y="8622"/>
                      <a:pt x="7804" y="9378"/>
                    </a:cubicBezTo>
                    <a:lnTo>
                      <a:pt x="6415" y="8958"/>
                    </a:lnTo>
                    <a:cubicBezTo>
                      <a:pt x="4908" y="8497"/>
                      <a:pt x="3479" y="8032"/>
                      <a:pt x="1969" y="7613"/>
                    </a:cubicBezTo>
                    <a:cubicBezTo>
                      <a:pt x="1729" y="7519"/>
                      <a:pt x="1494" y="7473"/>
                      <a:pt x="1236" y="7473"/>
                    </a:cubicBezTo>
                    <a:cubicBezTo>
                      <a:pt x="1151" y="7473"/>
                      <a:pt x="1065" y="7477"/>
                      <a:pt x="976" y="7488"/>
                    </a:cubicBezTo>
                    <a:cubicBezTo>
                      <a:pt x="619" y="7572"/>
                      <a:pt x="301" y="7783"/>
                      <a:pt x="104" y="8078"/>
                    </a:cubicBezTo>
                    <a:cubicBezTo>
                      <a:pt x="-135" y="8497"/>
                      <a:pt x="61" y="9041"/>
                      <a:pt x="461" y="9253"/>
                    </a:cubicBezTo>
                    <a:cubicBezTo>
                      <a:pt x="819" y="9461"/>
                      <a:pt x="1215" y="9631"/>
                      <a:pt x="1611" y="9755"/>
                    </a:cubicBezTo>
                    <a:cubicBezTo>
                      <a:pt x="3079" y="10133"/>
                      <a:pt x="4511" y="10511"/>
                      <a:pt x="5940" y="10889"/>
                    </a:cubicBezTo>
                    <a:cubicBezTo>
                      <a:pt x="6415" y="11017"/>
                      <a:pt x="6894" y="11183"/>
                      <a:pt x="7569" y="11437"/>
                    </a:cubicBezTo>
                    <a:cubicBezTo>
                      <a:pt x="7129" y="11939"/>
                      <a:pt x="6854" y="12275"/>
                      <a:pt x="6615" y="12612"/>
                    </a:cubicBezTo>
                    <a:cubicBezTo>
                      <a:pt x="5583" y="14040"/>
                      <a:pt x="4511" y="15426"/>
                      <a:pt x="3597" y="16938"/>
                    </a:cubicBezTo>
                    <a:cubicBezTo>
                      <a:pt x="3240" y="17610"/>
                      <a:pt x="3079" y="18324"/>
                      <a:pt x="3122" y="19125"/>
                    </a:cubicBezTo>
                    <a:cubicBezTo>
                      <a:pt x="3122" y="19813"/>
                      <a:pt x="3544" y="20202"/>
                      <a:pt x="4076" y="20202"/>
                    </a:cubicBezTo>
                    <a:cubicBezTo>
                      <a:pt x="4290" y="20202"/>
                      <a:pt x="4519" y="20138"/>
                      <a:pt x="4747" y="20006"/>
                    </a:cubicBezTo>
                    <a:cubicBezTo>
                      <a:pt x="5147" y="19798"/>
                      <a:pt x="5461" y="19503"/>
                      <a:pt x="5701" y="19125"/>
                    </a:cubicBezTo>
                    <a:cubicBezTo>
                      <a:pt x="6654" y="17652"/>
                      <a:pt x="7569" y="16140"/>
                      <a:pt x="8479" y="14629"/>
                    </a:cubicBezTo>
                    <a:cubicBezTo>
                      <a:pt x="8719" y="14210"/>
                      <a:pt x="8958" y="13832"/>
                      <a:pt x="9315" y="13159"/>
                    </a:cubicBezTo>
                    <a:cubicBezTo>
                      <a:pt x="9554" y="13832"/>
                      <a:pt x="9711" y="14210"/>
                      <a:pt x="9829" y="14546"/>
                    </a:cubicBezTo>
                    <a:cubicBezTo>
                      <a:pt x="10386" y="16647"/>
                      <a:pt x="11183" y="18619"/>
                      <a:pt x="12215" y="20512"/>
                    </a:cubicBezTo>
                    <a:cubicBezTo>
                      <a:pt x="12683" y="21237"/>
                      <a:pt x="13222" y="21600"/>
                      <a:pt x="13722" y="21600"/>
                    </a:cubicBezTo>
                    <a:cubicBezTo>
                      <a:pt x="13858" y="21600"/>
                      <a:pt x="13994" y="21574"/>
                      <a:pt x="14119" y="21517"/>
                    </a:cubicBezTo>
                    <a:cubicBezTo>
                      <a:pt x="14676" y="21268"/>
                      <a:pt x="14954" y="20678"/>
                      <a:pt x="14676" y="19503"/>
                    </a:cubicBezTo>
                    <a:cubicBezTo>
                      <a:pt x="14319" y="17822"/>
                      <a:pt x="13761" y="16140"/>
                      <a:pt x="13326" y="14463"/>
                    </a:cubicBezTo>
                    <a:cubicBezTo>
                      <a:pt x="13208" y="14127"/>
                      <a:pt x="13086" y="13749"/>
                      <a:pt x="12929" y="13243"/>
                    </a:cubicBezTo>
                    <a:cubicBezTo>
                      <a:pt x="13565" y="13326"/>
                      <a:pt x="14001" y="13367"/>
                      <a:pt x="14397" y="13413"/>
                    </a:cubicBezTo>
                    <a:cubicBezTo>
                      <a:pt x="15629" y="13537"/>
                      <a:pt x="16858" y="13704"/>
                      <a:pt x="18090" y="13704"/>
                    </a:cubicBezTo>
                    <a:cubicBezTo>
                      <a:pt x="18883" y="13704"/>
                      <a:pt x="19679" y="13579"/>
                      <a:pt x="20472" y="13284"/>
                    </a:cubicBezTo>
                    <a:cubicBezTo>
                      <a:pt x="21308" y="13031"/>
                      <a:pt x="21465" y="11856"/>
                      <a:pt x="20711" y="11395"/>
                    </a:cubicBezTo>
                    <a:cubicBezTo>
                      <a:pt x="20233" y="11017"/>
                      <a:pt x="19640" y="10806"/>
                      <a:pt x="19083" y="10723"/>
                    </a:cubicBezTo>
                    <a:cubicBezTo>
                      <a:pt x="17376" y="10511"/>
                      <a:pt x="15669" y="10345"/>
                      <a:pt x="14001" y="10175"/>
                    </a:cubicBezTo>
                    <a:lnTo>
                      <a:pt x="12969" y="10050"/>
                    </a:lnTo>
                    <a:cubicBezTo>
                      <a:pt x="13565" y="9506"/>
                      <a:pt x="14001" y="9083"/>
                      <a:pt x="14397" y="8663"/>
                    </a:cubicBezTo>
                    <a:cubicBezTo>
                      <a:pt x="15986" y="7235"/>
                      <a:pt x="17376" y="5599"/>
                      <a:pt x="18569" y="3793"/>
                    </a:cubicBezTo>
                    <a:cubicBezTo>
                      <a:pt x="18844" y="3370"/>
                      <a:pt x="19044" y="2909"/>
                      <a:pt x="19161" y="2448"/>
                    </a:cubicBezTo>
                    <a:cubicBezTo>
                      <a:pt x="19479" y="1481"/>
                      <a:pt x="18769" y="548"/>
                      <a:pt x="17886" y="548"/>
                    </a:cubicBezTo>
                    <a:cubicBezTo>
                      <a:pt x="17772" y="548"/>
                      <a:pt x="17654" y="567"/>
                      <a:pt x="17533" y="601"/>
                    </a:cubicBezTo>
                    <a:cubicBezTo>
                      <a:pt x="16940" y="684"/>
                      <a:pt x="16383" y="933"/>
                      <a:pt x="15908" y="1315"/>
                    </a:cubicBezTo>
                    <a:cubicBezTo>
                      <a:pt x="14436" y="2656"/>
                      <a:pt x="13008" y="4084"/>
                      <a:pt x="11579" y="5471"/>
                    </a:cubicBezTo>
                    <a:cubicBezTo>
                      <a:pt x="11340" y="5682"/>
                      <a:pt x="11101" y="5936"/>
                      <a:pt x="10904" y="6143"/>
                    </a:cubicBezTo>
                    <a:lnTo>
                      <a:pt x="10586" y="6060"/>
                    </a:lnTo>
                    <a:cubicBezTo>
                      <a:pt x="10586" y="5346"/>
                      <a:pt x="10586" y="4632"/>
                      <a:pt x="10547" y="3960"/>
                    </a:cubicBezTo>
                    <a:cubicBezTo>
                      <a:pt x="10504" y="3075"/>
                      <a:pt x="10465" y="2154"/>
                      <a:pt x="10347" y="1269"/>
                    </a:cubicBezTo>
                    <a:cubicBezTo>
                      <a:pt x="10229" y="642"/>
                      <a:pt x="9951" y="53"/>
                      <a:pt x="9236" y="11"/>
                    </a:cubicBezTo>
                    <a:cubicBezTo>
                      <a:pt x="9183" y="4"/>
                      <a:pt x="9126" y="0"/>
                      <a:pt x="9076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2" name="Google Shape;3369;p59"/>
              <p:cNvSpPr/>
              <p:nvPr/>
            </p:nvSpPr>
            <p:spPr>
              <a:xfrm rot="14520829">
                <a:off x="1064091" y="1725013"/>
                <a:ext cx="379951" cy="393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06" h="21600" fill="norm" stroke="1" extrusionOk="0">
                    <a:moveTo>
                      <a:pt x="9971" y="0"/>
                    </a:moveTo>
                    <a:cubicBezTo>
                      <a:pt x="9506" y="0"/>
                      <a:pt x="9033" y="281"/>
                      <a:pt x="8847" y="850"/>
                    </a:cubicBezTo>
                    <a:cubicBezTo>
                      <a:pt x="8847" y="3019"/>
                      <a:pt x="8847" y="5289"/>
                      <a:pt x="8940" y="7466"/>
                    </a:cubicBezTo>
                    <a:cubicBezTo>
                      <a:pt x="7530" y="6140"/>
                      <a:pt x="6026" y="5009"/>
                      <a:pt x="4531" y="3878"/>
                    </a:cubicBezTo>
                    <a:cubicBezTo>
                      <a:pt x="4353" y="3784"/>
                      <a:pt x="4159" y="3742"/>
                      <a:pt x="3973" y="3742"/>
                    </a:cubicBezTo>
                    <a:cubicBezTo>
                      <a:pt x="3542" y="3742"/>
                      <a:pt x="3129" y="3954"/>
                      <a:pt x="2934" y="4346"/>
                    </a:cubicBezTo>
                    <a:cubicBezTo>
                      <a:pt x="2647" y="4915"/>
                      <a:pt x="2833" y="5579"/>
                      <a:pt x="3306" y="5953"/>
                    </a:cubicBezTo>
                    <a:cubicBezTo>
                      <a:pt x="5283" y="7466"/>
                      <a:pt x="6972" y="9167"/>
                      <a:pt x="8569" y="11064"/>
                    </a:cubicBezTo>
                    <a:cubicBezTo>
                      <a:pt x="6026" y="11251"/>
                      <a:pt x="3399" y="11718"/>
                      <a:pt x="958" y="12195"/>
                    </a:cubicBezTo>
                    <a:cubicBezTo>
                      <a:pt x="-639" y="12458"/>
                      <a:pt x="-56" y="14678"/>
                      <a:pt x="1363" y="14678"/>
                    </a:cubicBezTo>
                    <a:cubicBezTo>
                      <a:pt x="1448" y="14678"/>
                      <a:pt x="1532" y="14669"/>
                      <a:pt x="1616" y="14652"/>
                    </a:cubicBezTo>
                    <a:cubicBezTo>
                      <a:pt x="3686" y="14372"/>
                      <a:pt x="5840" y="14083"/>
                      <a:pt x="8003" y="13895"/>
                    </a:cubicBezTo>
                    <a:cubicBezTo>
                      <a:pt x="7344" y="14839"/>
                      <a:pt x="6685" y="15690"/>
                      <a:pt x="6026" y="16642"/>
                    </a:cubicBezTo>
                    <a:cubicBezTo>
                      <a:pt x="5181" y="17773"/>
                      <a:pt x="3779" y="19100"/>
                      <a:pt x="4058" y="20605"/>
                    </a:cubicBezTo>
                    <a:cubicBezTo>
                      <a:pt x="4151" y="20894"/>
                      <a:pt x="4429" y="21175"/>
                      <a:pt x="4810" y="21175"/>
                    </a:cubicBezTo>
                    <a:cubicBezTo>
                      <a:pt x="6313" y="21175"/>
                      <a:pt x="7344" y="19287"/>
                      <a:pt x="8189" y="18147"/>
                    </a:cubicBezTo>
                    <a:cubicBezTo>
                      <a:pt x="8476" y="17773"/>
                      <a:pt x="8847" y="17297"/>
                      <a:pt x="9126" y="16829"/>
                    </a:cubicBezTo>
                    <a:cubicBezTo>
                      <a:pt x="9126" y="18343"/>
                      <a:pt x="8940" y="20044"/>
                      <a:pt x="9785" y="21175"/>
                    </a:cubicBezTo>
                    <a:cubicBezTo>
                      <a:pt x="9971" y="21464"/>
                      <a:pt x="10283" y="21600"/>
                      <a:pt x="10571" y="21600"/>
                    </a:cubicBezTo>
                    <a:cubicBezTo>
                      <a:pt x="10866" y="21600"/>
                      <a:pt x="11145" y="21464"/>
                      <a:pt x="11289" y="21175"/>
                    </a:cubicBezTo>
                    <a:cubicBezTo>
                      <a:pt x="12226" y="19857"/>
                      <a:pt x="11762" y="18054"/>
                      <a:pt x="11762" y="16447"/>
                    </a:cubicBezTo>
                    <a:lnTo>
                      <a:pt x="11762" y="15316"/>
                    </a:lnTo>
                    <a:lnTo>
                      <a:pt x="11855" y="15503"/>
                    </a:lnTo>
                    <a:cubicBezTo>
                      <a:pt x="12319" y="16166"/>
                      <a:pt x="12699" y="16829"/>
                      <a:pt x="13451" y="17016"/>
                    </a:cubicBezTo>
                    <a:cubicBezTo>
                      <a:pt x="13553" y="17050"/>
                      <a:pt x="13646" y="17067"/>
                      <a:pt x="13747" y="17067"/>
                    </a:cubicBezTo>
                    <a:cubicBezTo>
                      <a:pt x="14203" y="17067"/>
                      <a:pt x="14609" y="16727"/>
                      <a:pt x="14761" y="16260"/>
                    </a:cubicBezTo>
                    <a:cubicBezTo>
                      <a:pt x="14862" y="15503"/>
                      <a:pt x="14575" y="14746"/>
                      <a:pt x="14110" y="14083"/>
                    </a:cubicBezTo>
                    <a:cubicBezTo>
                      <a:pt x="14017" y="13895"/>
                      <a:pt x="13916" y="13802"/>
                      <a:pt x="13823" y="13615"/>
                    </a:cubicBezTo>
                    <a:lnTo>
                      <a:pt x="15512" y="13521"/>
                    </a:lnTo>
                    <a:cubicBezTo>
                      <a:pt x="15985" y="13521"/>
                      <a:pt x="16526" y="13538"/>
                      <a:pt x="17084" y="13538"/>
                    </a:cubicBezTo>
                    <a:cubicBezTo>
                      <a:pt x="18199" y="13538"/>
                      <a:pt x="19364" y="13453"/>
                      <a:pt x="20116" y="12951"/>
                    </a:cubicBezTo>
                    <a:cubicBezTo>
                      <a:pt x="20961" y="12569"/>
                      <a:pt x="20868" y="11344"/>
                      <a:pt x="20023" y="11064"/>
                    </a:cubicBezTo>
                    <a:cubicBezTo>
                      <a:pt x="19364" y="10681"/>
                      <a:pt x="18613" y="10494"/>
                      <a:pt x="17768" y="10494"/>
                    </a:cubicBezTo>
                    <a:cubicBezTo>
                      <a:pt x="17269" y="10494"/>
                      <a:pt x="16729" y="10451"/>
                      <a:pt x="16171" y="10451"/>
                    </a:cubicBezTo>
                    <a:cubicBezTo>
                      <a:pt x="15893" y="10451"/>
                      <a:pt x="15614" y="10460"/>
                      <a:pt x="15327" y="10494"/>
                    </a:cubicBezTo>
                    <a:cubicBezTo>
                      <a:pt x="14904" y="10536"/>
                      <a:pt x="14549" y="10536"/>
                      <a:pt x="14212" y="10536"/>
                    </a:cubicBezTo>
                    <a:cubicBezTo>
                      <a:pt x="13874" y="10536"/>
                      <a:pt x="13544" y="10536"/>
                      <a:pt x="13164" y="10587"/>
                    </a:cubicBezTo>
                    <a:cubicBezTo>
                      <a:pt x="14017" y="9167"/>
                      <a:pt x="14862" y="7654"/>
                      <a:pt x="15614" y="6140"/>
                    </a:cubicBezTo>
                    <a:cubicBezTo>
                      <a:pt x="16121" y="5238"/>
                      <a:pt x="15318" y="4380"/>
                      <a:pt x="14516" y="4380"/>
                    </a:cubicBezTo>
                    <a:cubicBezTo>
                      <a:pt x="14152" y="4380"/>
                      <a:pt x="13781" y="4558"/>
                      <a:pt x="13544" y="5009"/>
                    </a:cubicBezTo>
                    <a:cubicBezTo>
                      <a:pt x="12792" y="6335"/>
                      <a:pt x="12133" y="7466"/>
                      <a:pt x="11475" y="8597"/>
                    </a:cubicBezTo>
                    <a:cubicBezTo>
                      <a:pt x="11289" y="6046"/>
                      <a:pt x="11196" y="3402"/>
                      <a:pt x="11103" y="850"/>
                    </a:cubicBezTo>
                    <a:cubicBezTo>
                      <a:pt x="10917" y="281"/>
                      <a:pt x="10444" y="0"/>
                      <a:pt x="9971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3" name="Google Shape;3370;p59"/>
              <p:cNvSpPr/>
              <p:nvPr/>
            </p:nvSpPr>
            <p:spPr>
              <a:xfrm rot="14520829">
                <a:off x="73021" y="1028693"/>
                <a:ext cx="379950" cy="3937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06" h="21600" fill="norm" stroke="1" extrusionOk="0">
                    <a:moveTo>
                      <a:pt x="9971" y="0"/>
                    </a:moveTo>
                    <a:cubicBezTo>
                      <a:pt x="9506" y="0"/>
                      <a:pt x="9033" y="281"/>
                      <a:pt x="8847" y="850"/>
                    </a:cubicBezTo>
                    <a:cubicBezTo>
                      <a:pt x="8847" y="3019"/>
                      <a:pt x="8847" y="5289"/>
                      <a:pt x="8940" y="7466"/>
                    </a:cubicBezTo>
                    <a:cubicBezTo>
                      <a:pt x="7530" y="6140"/>
                      <a:pt x="6026" y="5009"/>
                      <a:pt x="4531" y="3878"/>
                    </a:cubicBezTo>
                    <a:cubicBezTo>
                      <a:pt x="4353" y="3784"/>
                      <a:pt x="4159" y="3742"/>
                      <a:pt x="3973" y="3742"/>
                    </a:cubicBezTo>
                    <a:cubicBezTo>
                      <a:pt x="3542" y="3742"/>
                      <a:pt x="3129" y="3954"/>
                      <a:pt x="2934" y="4346"/>
                    </a:cubicBezTo>
                    <a:cubicBezTo>
                      <a:pt x="2647" y="4915"/>
                      <a:pt x="2833" y="5579"/>
                      <a:pt x="3306" y="5953"/>
                    </a:cubicBezTo>
                    <a:cubicBezTo>
                      <a:pt x="5283" y="7466"/>
                      <a:pt x="6972" y="9167"/>
                      <a:pt x="8569" y="11064"/>
                    </a:cubicBezTo>
                    <a:cubicBezTo>
                      <a:pt x="6026" y="11251"/>
                      <a:pt x="3399" y="11718"/>
                      <a:pt x="958" y="12195"/>
                    </a:cubicBezTo>
                    <a:cubicBezTo>
                      <a:pt x="-639" y="12458"/>
                      <a:pt x="-56" y="14678"/>
                      <a:pt x="1363" y="14678"/>
                    </a:cubicBezTo>
                    <a:cubicBezTo>
                      <a:pt x="1448" y="14678"/>
                      <a:pt x="1532" y="14669"/>
                      <a:pt x="1616" y="14652"/>
                    </a:cubicBezTo>
                    <a:cubicBezTo>
                      <a:pt x="3686" y="14372"/>
                      <a:pt x="5840" y="14083"/>
                      <a:pt x="8003" y="13895"/>
                    </a:cubicBezTo>
                    <a:cubicBezTo>
                      <a:pt x="7344" y="14839"/>
                      <a:pt x="6685" y="15690"/>
                      <a:pt x="6026" y="16642"/>
                    </a:cubicBezTo>
                    <a:cubicBezTo>
                      <a:pt x="5181" y="17773"/>
                      <a:pt x="3779" y="19100"/>
                      <a:pt x="4058" y="20605"/>
                    </a:cubicBezTo>
                    <a:cubicBezTo>
                      <a:pt x="4151" y="20894"/>
                      <a:pt x="4429" y="21175"/>
                      <a:pt x="4810" y="21175"/>
                    </a:cubicBezTo>
                    <a:cubicBezTo>
                      <a:pt x="6313" y="21175"/>
                      <a:pt x="7344" y="19287"/>
                      <a:pt x="8189" y="18147"/>
                    </a:cubicBezTo>
                    <a:cubicBezTo>
                      <a:pt x="8476" y="17773"/>
                      <a:pt x="8847" y="17297"/>
                      <a:pt x="9126" y="16829"/>
                    </a:cubicBezTo>
                    <a:cubicBezTo>
                      <a:pt x="9126" y="18343"/>
                      <a:pt x="8940" y="20044"/>
                      <a:pt x="9785" y="21175"/>
                    </a:cubicBezTo>
                    <a:cubicBezTo>
                      <a:pt x="9971" y="21464"/>
                      <a:pt x="10283" y="21600"/>
                      <a:pt x="10571" y="21600"/>
                    </a:cubicBezTo>
                    <a:cubicBezTo>
                      <a:pt x="10866" y="21600"/>
                      <a:pt x="11145" y="21464"/>
                      <a:pt x="11289" y="21175"/>
                    </a:cubicBezTo>
                    <a:cubicBezTo>
                      <a:pt x="12226" y="19857"/>
                      <a:pt x="11762" y="18054"/>
                      <a:pt x="11762" y="16447"/>
                    </a:cubicBezTo>
                    <a:lnTo>
                      <a:pt x="11762" y="15316"/>
                    </a:lnTo>
                    <a:lnTo>
                      <a:pt x="11855" y="15503"/>
                    </a:lnTo>
                    <a:cubicBezTo>
                      <a:pt x="12319" y="16166"/>
                      <a:pt x="12699" y="16829"/>
                      <a:pt x="13451" y="17016"/>
                    </a:cubicBezTo>
                    <a:cubicBezTo>
                      <a:pt x="13553" y="17050"/>
                      <a:pt x="13646" y="17067"/>
                      <a:pt x="13747" y="17067"/>
                    </a:cubicBezTo>
                    <a:cubicBezTo>
                      <a:pt x="14203" y="17067"/>
                      <a:pt x="14609" y="16727"/>
                      <a:pt x="14761" y="16260"/>
                    </a:cubicBezTo>
                    <a:cubicBezTo>
                      <a:pt x="14862" y="15503"/>
                      <a:pt x="14575" y="14746"/>
                      <a:pt x="14110" y="14083"/>
                    </a:cubicBezTo>
                    <a:cubicBezTo>
                      <a:pt x="14017" y="13895"/>
                      <a:pt x="13916" y="13802"/>
                      <a:pt x="13823" y="13615"/>
                    </a:cubicBezTo>
                    <a:lnTo>
                      <a:pt x="15512" y="13521"/>
                    </a:lnTo>
                    <a:cubicBezTo>
                      <a:pt x="15985" y="13521"/>
                      <a:pt x="16526" y="13538"/>
                      <a:pt x="17084" y="13538"/>
                    </a:cubicBezTo>
                    <a:cubicBezTo>
                      <a:pt x="18199" y="13538"/>
                      <a:pt x="19364" y="13453"/>
                      <a:pt x="20116" y="12951"/>
                    </a:cubicBezTo>
                    <a:cubicBezTo>
                      <a:pt x="20961" y="12569"/>
                      <a:pt x="20868" y="11344"/>
                      <a:pt x="20023" y="11064"/>
                    </a:cubicBezTo>
                    <a:cubicBezTo>
                      <a:pt x="19364" y="10681"/>
                      <a:pt x="18613" y="10494"/>
                      <a:pt x="17768" y="10494"/>
                    </a:cubicBezTo>
                    <a:cubicBezTo>
                      <a:pt x="17269" y="10494"/>
                      <a:pt x="16729" y="10451"/>
                      <a:pt x="16171" y="10451"/>
                    </a:cubicBezTo>
                    <a:cubicBezTo>
                      <a:pt x="15893" y="10451"/>
                      <a:pt x="15614" y="10460"/>
                      <a:pt x="15327" y="10494"/>
                    </a:cubicBezTo>
                    <a:cubicBezTo>
                      <a:pt x="14904" y="10536"/>
                      <a:pt x="14549" y="10536"/>
                      <a:pt x="14212" y="10536"/>
                    </a:cubicBezTo>
                    <a:cubicBezTo>
                      <a:pt x="13874" y="10536"/>
                      <a:pt x="13544" y="10536"/>
                      <a:pt x="13164" y="10587"/>
                    </a:cubicBezTo>
                    <a:cubicBezTo>
                      <a:pt x="14017" y="9167"/>
                      <a:pt x="14862" y="7654"/>
                      <a:pt x="15614" y="6140"/>
                    </a:cubicBezTo>
                    <a:cubicBezTo>
                      <a:pt x="16121" y="5238"/>
                      <a:pt x="15318" y="4380"/>
                      <a:pt x="14516" y="4380"/>
                    </a:cubicBezTo>
                    <a:cubicBezTo>
                      <a:pt x="14152" y="4380"/>
                      <a:pt x="13781" y="4558"/>
                      <a:pt x="13544" y="5009"/>
                    </a:cubicBezTo>
                    <a:cubicBezTo>
                      <a:pt x="12792" y="6335"/>
                      <a:pt x="12133" y="7466"/>
                      <a:pt x="11475" y="8597"/>
                    </a:cubicBezTo>
                    <a:cubicBezTo>
                      <a:pt x="11289" y="6046"/>
                      <a:pt x="11196" y="3402"/>
                      <a:pt x="11103" y="850"/>
                    </a:cubicBezTo>
                    <a:cubicBezTo>
                      <a:pt x="10917" y="281"/>
                      <a:pt x="10444" y="0"/>
                      <a:pt x="9971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4" name="تجميع"/>
          <p:cNvGrpSpPr/>
          <p:nvPr/>
        </p:nvGrpSpPr>
        <p:grpSpPr>
          <a:xfrm>
            <a:off x="12554890" y="2912428"/>
            <a:ext cx="6419828" cy="1004904"/>
            <a:chOff x="0" y="0"/>
            <a:chExt cx="6419827" cy="1004902"/>
          </a:xfrm>
        </p:grpSpPr>
        <p:grpSp>
          <p:nvGrpSpPr>
            <p:cNvPr id="401" name="Google Shape;4333;p67"/>
            <p:cNvGrpSpPr/>
            <p:nvPr/>
          </p:nvGrpSpPr>
          <p:grpSpPr>
            <a:xfrm>
              <a:off x="0" y="0"/>
              <a:ext cx="5046595" cy="893597"/>
              <a:chOff x="0" y="0"/>
              <a:chExt cx="5046594" cy="893596"/>
            </a:xfrm>
          </p:grpSpPr>
          <p:sp>
            <p:nvSpPr>
              <p:cNvPr id="397" name="Google Shape;4334;p67"/>
              <p:cNvSpPr/>
              <p:nvPr/>
            </p:nvSpPr>
            <p:spPr>
              <a:xfrm>
                <a:off x="4675959" y="0"/>
                <a:ext cx="345914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8" name="Google Shape;4336;p67"/>
              <p:cNvSpPr/>
              <p:nvPr/>
            </p:nvSpPr>
            <p:spPr>
              <a:xfrm>
                <a:off x="4675959" y="0"/>
                <a:ext cx="345914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399" name="Google Shape;4337;p67"/>
              <p:cNvSpPr/>
              <p:nvPr/>
            </p:nvSpPr>
            <p:spPr>
              <a:xfrm>
                <a:off x="0" y="124601"/>
                <a:ext cx="5046595" cy="768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00" name="Google Shape;4338;p67"/>
              <p:cNvSpPr/>
              <p:nvPr/>
            </p:nvSpPr>
            <p:spPr>
              <a:xfrm>
                <a:off x="4675959" y="0"/>
                <a:ext cx="345914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402" name="مثال"/>
            <p:cNvSpPr txBox="1"/>
            <p:nvPr/>
          </p:nvSpPr>
          <p:spPr>
            <a:xfrm>
              <a:off x="1668802" y="106237"/>
              <a:ext cx="1007502" cy="898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  <p:sp>
          <p:nvSpPr>
            <p:cNvPr id="403" name="بيضاوي"/>
            <p:cNvSpPr/>
            <p:nvPr/>
          </p:nvSpPr>
          <p:spPr>
            <a:xfrm>
              <a:off x="5345429" y="0"/>
              <a:ext cx="1074399" cy="927069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405" name="IMG_9069.png" descr="IMG_9069.png"/>
          <p:cNvPicPr>
            <a:picLocks noChangeAspect="1"/>
          </p:cNvPicPr>
          <p:nvPr/>
        </p:nvPicPr>
        <p:blipFill>
          <a:blip r:embed="rId3">
            <a:extLst/>
          </a:blip>
          <a:srcRect l="21817" t="28855" r="27469" b="67089"/>
          <a:stretch>
            <a:fillRect/>
          </a:stretch>
        </p:blipFill>
        <p:spPr>
          <a:xfrm>
            <a:off x="1376157" y="3957875"/>
            <a:ext cx="17991826" cy="1078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406" name="IMG_9069.png" descr="IMG_9069.png"/>
          <p:cNvPicPr>
            <a:picLocks noChangeAspect="1"/>
          </p:cNvPicPr>
          <p:nvPr/>
        </p:nvPicPr>
        <p:blipFill>
          <a:blip r:embed="rId3">
            <a:extLst/>
          </a:blip>
          <a:srcRect l="51821" t="33572" r="28149" b="42655"/>
          <a:stretch>
            <a:fillRect/>
          </a:stretch>
        </p:blipFill>
        <p:spPr>
          <a:xfrm>
            <a:off x="15071986" y="5077126"/>
            <a:ext cx="4225928" cy="376169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407" name="IMG_9069.png" descr="IMG_9069.png"/>
          <p:cNvPicPr>
            <a:picLocks noChangeAspect="1"/>
          </p:cNvPicPr>
          <p:nvPr/>
        </p:nvPicPr>
        <p:blipFill>
          <a:blip r:embed="rId3">
            <a:extLst/>
          </a:blip>
          <a:srcRect l="5854" t="32794" r="48103" b="23229"/>
          <a:stretch>
            <a:fillRect/>
          </a:stretch>
        </p:blipFill>
        <p:spPr>
          <a:xfrm>
            <a:off x="2849022" y="5077126"/>
            <a:ext cx="10502336" cy="7523359"/>
          </a:xfrm>
          <a:prstGeom prst="rect">
            <a:avLst/>
          </a:prstGeom>
          <a:ln w="12700">
            <a:miter lim="400000"/>
          </a:ln>
        </p:spPr>
      </p:pic>
      <p:sp>
        <p:nvSpPr>
          <p:cNvPr id="408" name="١٣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١٣</a:t>
            </a:r>
          </a:p>
        </p:txBody>
      </p:sp>
      <p:sp>
        <p:nvSpPr>
          <p:cNvPr id="409" name="Google Shape;6440;p66"/>
          <p:cNvSpPr/>
          <p:nvPr/>
        </p:nvSpPr>
        <p:spPr>
          <a:xfrm rot="10800000">
            <a:off x="6757037" y="6350118"/>
            <a:ext cx="1699321" cy="8534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52" h="21600" fill="norm" stroke="1" extrusionOk="0">
                <a:moveTo>
                  <a:pt x="10001" y="947"/>
                </a:moveTo>
                <a:cubicBezTo>
                  <a:pt x="10582" y="1049"/>
                  <a:pt x="11150" y="1184"/>
                  <a:pt x="11717" y="1354"/>
                </a:cubicBezTo>
                <a:cubicBezTo>
                  <a:pt x="13867" y="1982"/>
                  <a:pt x="16043" y="3068"/>
                  <a:pt x="17719" y="4936"/>
                </a:cubicBezTo>
                <a:cubicBezTo>
                  <a:pt x="19300" y="6701"/>
                  <a:pt x="20436" y="9280"/>
                  <a:pt x="20314" y="11996"/>
                </a:cubicBezTo>
                <a:cubicBezTo>
                  <a:pt x="20193" y="14661"/>
                  <a:pt x="18868" y="17054"/>
                  <a:pt x="17138" y="18497"/>
                </a:cubicBezTo>
                <a:cubicBezTo>
                  <a:pt x="15359" y="19986"/>
                  <a:pt x="13192" y="20657"/>
                  <a:pt x="11002" y="20657"/>
                </a:cubicBezTo>
                <a:cubicBezTo>
                  <a:pt x="8600" y="20657"/>
                  <a:pt x="6168" y="19849"/>
                  <a:pt x="4189" y="18429"/>
                </a:cubicBezTo>
                <a:cubicBezTo>
                  <a:pt x="2256" y="17037"/>
                  <a:pt x="755" y="14864"/>
                  <a:pt x="701" y="11945"/>
                </a:cubicBezTo>
                <a:cubicBezTo>
                  <a:pt x="660" y="9212"/>
                  <a:pt x="1715" y="6701"/>
                  <a:pt x="3283" y="4884"/>
                </a:cubicBezTo>
                <a:cubicBezTo>
                  <a:pt x="5202" y="2661"/>
                  <a:pt x="7540" y="1439"/>
                  <a:pt x="10001" y="947"/>
                </a:cubicBezTo>
                <a:close/>
                <a:moveTo>
                  <a:pt x="12665" y="0"/>
                </a:moveTo>
                <a:cubicBezTo>
                  <a:pt x="11898" y="0"/>
                  <a:pt x="11128" y="74"/>
                  <a:pt x="10366" y="217"/>
                </a:cubicBezTo>
                <a:cubicBezTo>
                  <a:pt x="9600" y="95"/>
                  <a:pt x="8824" y="28"/>
                  <a:pt x="8046" y="28"/>
                </a:cubicBezTo>
                <a:cubicBezTo>
                  <a:pt x="7959" y="28"/>
                  <a:pt x="7872" y="29"/>
                  <a:pt x="7784" y="30"/>
                </a:cubicBezTo>
                <a:cubicBezTo>
                  <a:pt x="7041" y="30"/>
                  <a:pt x="6283" y="115"/>
                  <a:pt x="5553" y="251"/>
                </a:cubicBezTo>
                <a:cubicBezTo>
                  <a:pt x="5094" y="353"/>
                  <a:pt x="4553" y="336"/>
                  <a:pt x="4270" y="828"/>
                </a:cubicBezTo>
                <a:cubicBezTo>
                  <a:pt x="4229" y="896"/>
                  <a:pt x="4229" y="981"/>
                  <a:pt x="4270" y="1049"/>
                </a:cubicBezTo>
                <a:cubicBezTo>
                  <a:pt x="4337" y="1219"/>
                  <a:pt x="4364" y="1236"/>
                  <a:pt x="4499" y="1286"/>
                </a:cubicBezTo>
                <a:cubicBezTo>
                  <a:pt x="4513" y="1291"/>
                  <a:pt x="4525" y="1293"/>
                  <a:pt x="4537" y="1293"/>
                </a:cubicBezTo>
                <a:cubicBezTo>
                  <a:pt x="4574" y="1293"/>
                  <a:pt x="4604" y="1274"/>
                  <a:pt x="4634" y="1236"/>
                </a:cubicBezTo>
                <a:lnTo>
                  <a:pt x="4688" y="1151"/>
                </a:lnTo>
                <a:cubicBezTo>
                  <a:pt x="4756" y="1065"/>
                  <a:pt x="4729" y="913"/>
                  <a:pt x="4634" y="879"/>
                </a:cubicBezTo>
                <a:cubicBezTo>
                  <a:pt x="4905" y="845"/>
                  <a:pt x="5486" y="845"/>
                  <a:pt x="5608" y="845"/>
                </a:cubicBezTo>
                <a:cubicBezTo>
                  <a:pt x="5919" y="811"/>
                  <a:pt x="6229" y="777"/>
                  <a:pt x="6540" y="760"/>
                </a:cubicBezTo>
                <a:cubicBezTo>
                  <a:pt x="6849" y="741"/>
                  <a:pt x="7154" y="732"/>
                  <a:pt x="7456" y="732"/>
                </a:cubicBezTo>
                <a:cubicBezTo>
                  <a:pt x="7669" y="732"/>
                  <a:pt x="7882" y="736"/>
                  <a:pt x="8095" y="743"/>
                </a:cubicBezTo>
                <a:lnTo>
                  <a:pt x="8352" y="760"/>
                </a:lnTo>
                <a:cubicBezTo>
                  <a:pt x="6554" y="1388"/>
                  <a:pt x="4878" y="2441"/>
                  <a:pt x="3418" y="3866"/>
                </a:cubicBezTo>
                <a:cubicBezTo>
                  <a:pt x="1647" y="5614"/>
                  <a:pt x="282" y="8058"/>
                  <a:pt x="38" y="10909"/>
                </a:cubicBezTo>
                <a:cubicBezTo>
                  <a:pt x="-218" y="13846"/>
                  <a:pt x="809" y="16494"/>
                  <a:pt x="2661" y="18276"/>
                </a:cubicBezTo>
                <a:cubicBezTo>
                  <a:pt x="4899" y="20443"/>
                  <a:pt x="7923" y="21600"/>
                  <a:pt x="10901" y="21600"/>
                </a:cubicBezTo>
                <a:cubicBezTo>
                  <a:pt x="13033" y="21600"/>
                  <a:pt x="15140" y="21008"/>
                  <a:pt x="16922" y="19770"/>
                </a:cubicBezTo>
                <a:cubicBezTo>
                  <a:pt x="18841" y="18412"/>
                  <a:pt x="20409" y="16121"/>
                  <a:pt x="20895" y="13371"/>
                </a:cubicBezTo>
                <a:cubicBezTo>
                  <a:pt x="21382" y="10689"/>
                  <a:pt x="20693" y="7923"/>
                  <a:pt x="19341" y="5784"/>
                </a:cubicBezTo>
                <a:cubicBezTo>
                  <a:pt x="17652" y="3102"/>
                  <a:pt x="15029" y="1524"/>
                  <a:pt x="12421" y="709"/>
                </a:cubicBezTo>
                <a:cubicBezTo>
                  <a:pt x="12473" y="708"/>
                  <a:pt x="12526" y="708"/>
                  <a:pt x="12579" y="708"/>
                </a:cubicBezTo>
                <a:cubicBezTo>
                  <a:pt x="14216" y="708"/>
                  <a:pt x="15851" y="963"/>
                  <a:pt x="17449" y="1473"/>
                </a:cubicBezTo>
                <a:cubicBezTo>
                  <a:pt x="17457" y="1475"/>
                  <a:pt x="17467" y="1475"/>
                  <a:pt x="17475" y="1475"/>
                </a:cubicBezTo>
                <a:cubicBezTo>
                  <a:pt x="17644" y="1475"/>
                  <a:pt x="17697" y="1164"/>
                  <a:pt x="17530" y="1100"/>
                </a:cubicBezTo>
                <a:cubicBezTo>
                  <a:pt x="16007" y="353"/>
                  <a:pt x="14345" y="0"/>
                  <a:pt x="12665" y="0"/>
                </a:cubicBezTo>
                <a:close/>
              </a:path>
            </a:pathLst>
          </a:custGeom>
          <a:solidFill>
            <a:srgbClr val="E22400"/>
          </a:solidFill>
          <a:ln w="38100">
            <a:solidFill>
              <a:srgbClr val="E22400"/>
            </a:solidFill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10" name="Google Shape;6440;p66"/>
          <p:cNvSpPr/>
          <p:nvPr/>
        </p:nvSpPr>
        <p:spPr>
          <a:xfrm rot="10800000">
            <a:off x="7625747" y="9125525"/>
            <a:ext cx="1428868" cy="8129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52" h="21600" fill="norm" stroke="1" extrusionOk="0">
                <a:moveTo>
                  <a:pt x="10001" y="947"/>
                </a:moveTo>
                <a:cubicBezTo>
                  <a:pt x="10582" y="1049"/>
                  <a:pt x="11150" y="1184"/>
                  <a:pt x="11717" y="1354"/>
                </a:cubicBezTo>
                <a:cubicBezTo>
                  <a:pt x="13867" y="1982"/>
                  <a:pt x="16043" y="3068"/>
                  <a:pt x="17719" y="4936"/>
                </a:cubicBezTo>
                <a:cubicBezTo>
                  <a:pt x="19300" y="6701"/>
                  <a:pt x="20436" y="9280"/>
                  <a:pt x="20314" y="11996"/>
                </a:cubicBezTo>
                <a:cubicBezTo>
                  <a:pt x="20193" y="14661"/>
                  <a:pt x="18868" y="17054"/>
                  <a:pt x="17138" y="18497"/>
                </a:cubicBezTo>
                <a:cubicBezTo>
                  <a:pt x="15359" y="19986"/>
                  <a:pt x="13192" y="20657"/>
                  <a:pt x="11002" y="20657"/>
                </a:cubicBezTo>
                <a:cubicBezTo>
                  <a:pt x="8600" y="20657"/>
                  <a:pt x="6168" y="19849"/>
                  <a:pt x="4189" y="18429"/>
                </a:cubicBezTo>
                <a:cubicBezTo>
                  <a:pt x="2256" y="17037"/>
                  <a:pt x="755" y="14864"/>
                  <a:pt x="701" y="11945"/>
                </a:cubicBezTo>
                <a:cubicBezTo>
                  <a:pt x="660" y="9212"/>
                  <a:pt x="1715" y="6701"/>
                  <a:pt x="3283" y="4884"/>
                </a:cubicBezTo>
                <a:cubicBezTo>
                  <a:pt x="5202" y="2661"/>
                  <a:pt x="7540" y="1439"/>
                  <a:pt x="10001" y="947"/>
                </a:cubicBezTo>
                <a:close/>
                <a:moveTo>
                  <a:pt x="12665" y="0"/>
                </a:moveTo>
                <a:cubicBezTo>
                  <a:pt x="11898" y="0"/>
                  <a:pt x="11128" y="74"/>
                  <a:pt x="10366" y="217"/>
                </a:cubicBezTo>
                <a:cubicBezTo>
                  <a:pt x="9600" y="95"/>
                  <a:pt x="8824" y="28"/>
                  <a:pt x="8046" y="28"/>
                </a:cubicBezTo>
                <a:cubicBezTo>
                  <a:pt x="7959" y="28"/>
                  <a:pt x="7872" y="29"/>
                  <a:pt x="7784" y="30"/>
                </a:cubicBezTo>
                <a:cubicBezTo>
                  <a:pt x="7041" y="30"/>
                  <a:pt x="6283" y="115"/>
                  <a:pt x="5553" y="251"/>
                </a:cubicBezTo>
                <a:cubicBezTo>
                  <a:pt x="5094" y="353"/>
                  <a:pt x="4553" y="336"/>
                  <a:pt x="4270" y="828"/>
                </a:cubicBezTo>
                <a:cubicBezTo>
                  <a:pt x="4229" y="896"/>
                  <a:pt x="4229" y="981"/>
                  <a:pt x="4270" y="1049"/>
                </a:cubicBezTo>
                <a:cubicBezTo>
                  <a:pt x="4337" y="1219"/>
                  <a:pt x="4364" y="1236"/>
                  <a:pt x="4499" y="1286"/>
                </a:cubicBezTo>
                <a:cubicBezTo>
                  <a:pt x="4513" y="1291"/>
                  <a:pt x="4525" y="1293"/>
                  <a:pt x="4537" y="1293"/>
                </a:cubicBezTo>
                <a:cubicBezTo>
                  <a:pt x="4574" y="1293"/>
                  <a:pt x="4604" y="1274"/>
                  <a:pt x="4634" y="1236"/>
                </a:cubicBezTo>
                <a:lnTo>
                  <a:pt x="4688" y="1151"/>
                </a:lnTo>
                <a:cubicBezTo>
                  <a:pt x="4756" y="1065"/>
                  <a:pt x="4729" y="913"/>
                  <a:pt x="4634" y="879"/>
                </a:cubicBezTo>
                <a:cubicBezTo>
                  <a:pt x="4905" y="845"/>
                  <a:pt x="5486" y="845"/>
                  <a:pt x="5608" y="845"/>
                </a:cubicBezTo>
                <a:cubicBezTo>
                  <a:pt x="5919" y="811"/>
                  <a:pt x="6229" y="777"/>
                  <a:pt x="6540" y="760"/>
                </a:cubicBezTo>
                <a:cubicBezTo>
                  <a:pt x="6849" y="741"/>
                  <a:pt x="7154" y="732"/>
                  <a:pt x="7456" y="732"/>
                </a:cubicBezTo>
                <a:cubicBezTo>
                  <a:pt x="7669" y="732"/>
                  <a:pt x="7882" y="736"/>
                  <a:pt x="8095" y="743"/>
                </a:cubicBezTo>
                <a:lnTo>
                  <a:pt x="8352" y="760"/>
                </a:lnTo>
                <a:cubicBezTo>
                  <a:pt x="6554" y="1388"/>
                  <a:pt x="4878" y="2441"/>
                  <a:pt x="3418" y="3866"/>
                </a:cubicBezTo>
                <a:cubicBezTo>
                  <a:pt x="1647" y="5614"/>
                  <a:pt x="282" y="8058"/>
                  <a:pt x="38" y="10909"/>
                </a:cubicBezTo>
                <a:cubicBezTo>
                  <a:pt x="-218" y="13846"/>
                  <a:pt x="809" y="16494"/>
                  <a:pt x="2661" y="18276"/>
                </a:cubicBezTo>
                <a:cubicBezTo>
                  <a:pt x="4899" y="20443"/>
                  <a:pt x="7923" y="21600"/>
                  <a:pt x="10901" y="21600"/>
                </a:cubicBezTo>
                <a:cubicBezTo>
                  <a:pt x="13033" y="21600"/>
                  <a:pt x="15140" y="21008"/>
                  <a:pt x="16922" y="19770"/>
                </a:cubicBezTo>
                <a:cubicBezTo>
                  <a:pt x="18841" y="18412"/>
                  <a:pt x="20409" y="16121"/>
                  <a:pt x="20895" y="13371"/>
                </a:cubicBezTo>
                <a:cubicBezTo>
                  <a:pt x="21382" y="10689"/>
                  <a:pt x="20693" y="7923"/>
                  <a:pt x="19341" y="5784"/>
                </a:cubicBezTo>
                <a:cubicBezTo>
                  <a:pt x="17652" y="3102"/>
                  <a:pt x="15029" y="1524"/>
                  <a:pt x="12421" y="709"/>
                </a:cubicBezTo>
                <a:cubicBezTo>
                  <a:pt x="12473" y="708"/>
                  <a:pt x="12526" y="708"/>
                  <a:pt x="12579" y="708"/>
                </a:cubicBezTo>
                <a:cubicBezTo>
                  <a:pt x="14216" y="708"/>
                  <a:pt x="15851" y="963"/>
                  <a:pt x="17449" y="1473"/>
                </a:cubicBezTo>
                <a:cubicBezTo>
                  <a:pt x="17457" y="1475"/>
                  <a:pt x="17467" y="1475"/>
                  <a:pt x="17475" y="1475"/>
                </a:cubicBezTo>
                <a:cubicBezTo>
                  <a:pt x="17644" y="1475"/>
                  <a:pt x="17697" y="1164"/>
                  <a:pt x="17530" y="1100"/>
                </a:cubicBezTo>
                <a:cubicBezTo>
                  <a:pt x="16007" y="353"/>
                  <a:pt x="14345" y="0"/>
                  <a:pt x="12665" y="0"/>
                </a:cubicBezTo>
                <a:close/>
              </a:path>
            </a:pathLst>
          </a:custGeom>
          <a:solidFill>
            <a:srgbClr val="E22400"/>
          </a:solidFill>
          <a:ln w="38100">
            <a:solidFill>
              <a:srgbClr val="E22400"/>
            </a:solidFill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11" name="Google Shape;6440;p66"/>
          <p:cNvSpPr/>
          <p:nvPr/>
        </p:nvSpPr>
        <p:spPr>
          <a:xfrm rot="10800000">
            <a:off x="4778645" y="11834084"/>
            <a:ext cx="1658753" cy="7471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52" h="21600" fill="norm" stroke="1" extrusionOk="0">
                <a:moveTo>
                  <a:pt x="10001" y="947"/>
                </a:moveTo>
                <a:cubicBezTo>
                  <a:pt x="10582" y="1049"/>
                  <a:pt x="11150" y="1184"/>
                  <a:pt x="11717" y="1354"/>
                </a:cubicBezTo>
                <a:cubicBezTo>
                  <a:pt x="13867" y="1982"/>
                  <a:pt x="16043" y="3068"/>
                  <a:pt x="17719" y="4936"/>
                </a:cubicBezTo>
                <a:cubicBezTo>
                  <a:pt x="19300" y="6701"/>
                  <a:pt x="20436" y="9280"/>
                  <a:pt x="20314" y="11996"/>
                </a:cubicBezTo>
                <a:cubicBezTo>
                  <a:pt x="20193" y="14661"/>
                  <a:pt x="18868" y="17054"/>
                  <a:pt x="17138" y="18497"/>
                </a:cubicBezTo>
                <a:cubicBezTo>
                  <a:pt x="15359" y="19986"/>
                  <a:pt x="13192" y="20657"/>
                  <a:pt x="11002" y="20657"/>
                </a:cubicBezTo>
                <a:cubicBezTo>
                  <a:pt x="8600" y="20657"/>
                  <a:pt x="6168" y="19849"/>
                  <a:pt x="4189" y="18429"/>
                </a:cubicBezTo>
                <a:cubicBezTo>
                  <a:pt x="2256" y="17037"/>
                  <a:pt x="755" y="14864"/>
                  <a:pt x="701" y="11945"/>
                </a:cubicBezTo>
                <a:cubicBezTo>
                  <a:pt x="660" y="9212"/>
                  <a:pt x="1715" y="6701"/>
                  <a:pt x="3283" y="4884"/>
                </a:cubicBezTo>
                <a:cubicBezTo>
                  <a:pt x="5202" y="2661"/>
                  <a:pt x="7540" y="1439"/>
                  <a:pt x="10001" y="947"/>
                </a:cubicBezTo>
                <a:close/>
                <a:moveTo>
                  <a:pt x="12665" y="0"/>
                </a:moveTo>
                <a:cubicBezTo>
                  <a:pt x="11898" y="0"/>
                  <a:pt x="11128" y="74"/>
                  <a:pt x="10366" y="217"/>
                </a:cubicBezTo>
                <a:cubicBezTo>
                  <a:pt x="9600" y="95"/>
                  <a:pt x="8824" y="28"/>
                  <a:pt x="8046" y="28"/>
                </a:cubicBezTo>
                <a:cubicBezTo>
                  <a:pt x="7959" y="28"/>
                  <a:pt x="7872" y="29"/>
                  <a:pt x="7784" y="30"/>
                </a:cubicBezTo>
                <a:cubicBezTo>
                  <a:pt x="7041" y="30"/>
                  <a:pt x="6283" y="115"/>
                  <a:pt x="5553" y="251"/>
                </a:cubicBezTo>
                <a:cubicBezTo>
                  <a:pt x="5094" y="353"/>
                  <a:pt x="4553" y="336"/>
                  <a:pt x="4270" y="828"/>
                </a:cubicBezTo>
                <a:cubicBezTo>
                  <a:pt x="4229" y="896"/>
                  <a:pt x="4229" y="981"/>
                  <a:pt x="4270" y="1049"/>
                </a:cubicBezTo>
                <a:cubicBezTo>
                  <a:pt x="4337" y="1219"/>
                  <a:pt x="4364" y="1236"/>
                  <a:pt x="4499" y="1286"/>
                </a:cubicBezTo>
                <a:cubicBezTo>
                  <a:pt x="4513" y="1291"/>
                  <a:pt x="4525" y="1293"/>
                  <a:pt x="4537" y="1293"/>
                </a:cubicBezTo>
                <a:cubicBezTo>
                  <a:pt x="4574" y="1293"/>
                  <a:pt x="4604" y="1274"/>
                  <a:pt x="4634" y="1236"/>
                </a:cubicBezTo>
                <a:lnTo>
                  <a:pt x="4688" y="1151"/>
                </a:lnTo>
                <a:cubicBezTo>
                  <a:pt x="4756" y="1065"/>
                  <a:pt x="4729" y="913"/>
                  <a:pt x="4634" y="879"/>
                </a:cubicBezTo>
                <a:cubicBezTo>
                  <a:pt x="4905" y="845"/>
                  <a:pt x="5486" y="845"/>
                  <a:pt x="5608" y="845"/>
                </a:cubicBezTo>
                <a:cubicBezTo>
                  <a:pt x="5919" y="811"/>
                  <a:pt x="6229" y="777"/>
                  <a:pt x="6540" y="760"/>
                </a:cubicBezTo>
                <a:cubicBezTo>
                  <a:pt x="6849" y="741"/>
                  <a:pt x="7154" y="732"/>
                  <a:pt x="7456" y="732"/>
                </a:cubicBezTo>
                <a:cubicBezTo>
                  <a:pt x="7669" y="732"/>
                  <a:pt x="7882" y="736"/>
                  <a:pt x="8095" y="743"/>
                </a:cubicBezTo>
                <a:lnTo>
                  <a:pt x="8352" y="760"/>
                </a:lnTo>
                <a:cubicBezTo>
                  <a:pt x="6554" y="1388"/>
                  <a:pt x="4878" y="2441"/>
                  <a:pt x="3418" y="3866"/>
                </a:cubicBezTo>
                <a:cubicBezTo>
                  <a:pt x="1647" y="5614"/>
                  <a:pt x="282" y="8058"/>
                  <a:pt x="38" y="10909"/>
                </a:cubicBezTo>
                <a:cubicBezTo>
                  <a:pt x="-218" y="13846"/>
                  <a:pt x="809" y="16494"/>
                  <a:pt x="2661" y="18276"/>
                </a:cubicBezTo>
                <a:cubicBezTo>
                  <a:pt x="4899" y="20443"/>
                  <a:pt x="7923" y="21600"/>
                  <a:pt x="10901" y="21600"/>
                </a:cubicBezTo>
                <a:cubicBezTo>
                  <a:pt x="13033" y="21600"/>
                  <a:pt x="15140" y="21008"/>
                  <a:pt x="16922" y="19770"/>
                </a:cubicBezTo>
                <a:cubicBezTo>
                  <a:pt x="18841" y="18412"/>
                  <a:pt x="20409" y="16121"/>
                  <a:pt x="20895" y="13371"/>
                </a:cubicBezTo>
                <a:cubicBezTo>
                  <a:pt x="21382" y="10689"/>
                  <a:pt x="20693" y="7923"/>
                  <a:pt x="19341" y="5784"/>
                </a:cubicBezTo>
                <a:cubicBezTo>
                  <a:pt x="17652" y="3102"/>
                  <a:pt x="15029" y="1524"/>
                  <a:pt x="12421" y="709"/>
                </a:cubicBezTo>
                <a:cubicBezTo>
                  <a:pt x="12473" y="708"/>
                  <a:pt x="12526" y="708"/>
                  <a:pt x="12579" y="708"/>
                </a:cubicBezTo>
                <a:cubicBezTo>
                  <a:pt x="14216" y="708"/>
                  <a:pt x="15851" y="963"/>
                  <a:pt x="17449" y="1473"/>
                </a:cubicBezTo>
                <a:cubicBezTo>
                  <a:pt x="17457" y="1475"/>
                  <a:pt x="17467" y="1475"/>
                  <a:pt x="17475" y="1475"/>
                </a:cubicBezTo>
                <a:cubicBezTo>
                  <a:pt x="17644" y="1475"/>
                  <a:pt x="17697" y="1164"/>
                  <a:pt x="17530" y="1100"/>
                </a:cubicBezTo>
                <a:cubicBezTo>
                  <a:pt x="16007" y="353"/>
                  <a:pt x="14345" y="0"/>
                  <a:pt x="12665" y="0"/>
                </a:cubicBezTo>
                <a:close/>
              </a:path>
            </a:pathLst>
          </a:custGeom>
          <a:solidFill>
            <a:srgbClr val="E22400"/>
          </a:solidFill>
          <a:ln w="38100">
            <a:solidFill>
              <a:srgbClr val="E22400"/>
            </a:solidFill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12" name="●عَ"/>
          <p:cNvSpPr txBox="1"/>
          <p:nvPr/>
        </p:nvSpPr>
        <p:spPr>
          <a:xfrm>
            <a:off x="15933799" y="5430381"/>
            <a:ext cx="2251713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685800">
              <a:defRPr sz="5800">
                <a:solidFill>
                  <a:srgbClr val="E63B7A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pPr rtl="0">
              <a:defRPr/>
            </a:pPr>
            <a:r>
              <a:t>●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0" presetID="1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entr" nodeType="afterEffect" presetSubtype="1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2" dur="325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250"/>
                            </p:stCondLst>
                            <p:childTnLst>
                              <p:par>
                                <p:cTn id="14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20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250"/>
                            </p:stCondLst>
                            <p:childTnLst>
                              <p:par>
                                <p:cTn id="18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20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250"/>
                            </p:stCondLst>
                            <p:childTnLst>
                              <p:par>
                                <p:cTn id="22" presetClass="entr" nodeType="after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4" dur="2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11" grpId="5"/>
      <p:bldP build="whole" bldLvl="1" animBg="1" rev="0" advAuto="0" spid="410" grpId="4"/>
      <p:bldP build="whole" bldLvl="1" animBg="1" rev="0" advAuto="0" spid="412" grpId="1"/>
      <p:bldP build="whole" bldLvl="1" animBg="1" rev="0" advAuto="0" spid="407" grpId="2"/>
      <p:bldP build="whole" bldLvl="1" animBg="1" rev="0" advAuto="0" spid="409" grpId="3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تجميع"/>
          <p:cNvGrpSpPr/>
          <p:nvPr/>
        </p:nvGrpSpPr>
        <p:grpSpPr>
          <a:xfrm>
            <a:off x="12390031" y="2582756"/>
            <a:ext cx="6692798" cy="1070402"/>
            <a:chOff x="0" y="0"/>
            <a:chExt cx="6692797" cy="1070400"/>
          </a:xfrm>
        </p:grpSpPr>
        <p:grpSp>
          <p:nvGrpSpPr>
            <p:cNvPr id="418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414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5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6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17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419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420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426" name="تجميع"/>
          <p:cNvGrpSpPr/>
          <p:nvPr/>
        </p:nvGrpSpPr>
        <p:grpSpPr>
          <a:xfrm rot="10800000">
            <a:off x="10649384" y="4775047"/>
            <a:ext cx="228054" cy="8110883"/>
            <a:chOff x="-44450" y="-44450"/>
            <a:chExt cx="228052" cy="8110881"/>
          </a:xfrm>
        </p:grpSpPr>
        <p:pic>
          <p:nvPicPr>
            <p:cNvPr id="422" name="خط خط" descr="خط خط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6200000">
              <a:off x="-3158815" y="4724014"/>
              <a:ext cx="6595935" cy="88901"/>
            </a:xfrm>
            <a:prstGeom prst="rect">
              <a:avLst/>
            </a:prstGeom>
            <a:effectLst/>
          </p:spPr>
        </p:pic>
        <p:pic>
          <p:nvPicPr>
            <p:cNvPr id="424" name="خط خط" descr="خط خط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6200000">
              <a:off x="-3655397" y="3566496"/>
              <a:ext cx="7310794" cy="88901"/>
            </a:xfrm>
            <a:prstGeom prst="rect">
              <a:avLst/>
            </a:prstGeom>
            <a:effectLst/>
          </p:spPr>
        </p:pic>
      </p:grpSp>
      <p:sp>
        <p:nvSpPr>
          <p:cNvPr id="427" name="الراس…"/>
          <p:cNvSpPr txBox="1"/>
          <p:nvPr/>
        </p:nvSpPr>
        <p:spPr>
          <a:xfrm>
            <a:off x="14069587" y="9819877"/>
            <a:ext cx="5013242" cy="223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rtl="0">
              <a:defRPr sz="4300">
                <a:solidFill>
                  <a:srgbClr val="371A94"/>
                </a:solidFill>
              </a:defRPr>
            </a:pPr>
            <a:r>
              <a:t>الراس </a:t>
            </a:r>
          </a:p>
          <a:p>
            <a:pPr algn="r" rtl="0">
              <a:defRPr sz="4300">
                <a:solidFill>
                  <a:srgbClr val="371A94"/>
                </a:solidFill>
              </a:defRPr>
            </a:pPr>
            <a:r>
              <a:t>معادلة محور التماثل</a:t>
            </a:r>
          </a:p>
          <a:p>
            <a:pPr algn="r" rtl="0">
              <a:defRPr sz="4300">
                <a:solidFill>
                  <a:srgbClr val="371A94"/>
                </a:solidFill>
              </a:defRPr>
            </a:pPr>
            <a:r>
              <a:t>المقطع الصادي </a:t>
            </a:r>
          </a:p>
        </p:txBody>
      </p:sp>
      <p:sp>
        <p:nvSpPr>
          <p:cNvPr id="428" name="١٣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١٣</a:t>
            </a:r>
          </a:p>
        </p:txBody>
      </p:sp>
      <p:pic>
        <p:nvPicPr>
          <p:cNvPr id="429" name="IMG_9069.png" descr="IMG_9069.png"/>
          <p:cNvPicPr>
            <a:picLocks noChangeAspect="1"/>
          </p:cNvPicPr>
          <p:nvPr/>
        </p:nvPicPr>
        <p:blipFill>
          <a:blip r:embed="rId5">
            <a:extLst/>
          </a:blip>
          <a:srcRect l="21817" t="28855" r="27469" b="67089"/>
          <a:stretch>
            <a:fillRect/>
          </a:stretch>
        </p:blipFill>
        <p:spPr>
          <a:xfrm>
            <a:off x="2287066" y="3653157"/>
            <a:ext cx="15957225" cy="956857"/>
          </a:xfrm>
          <a:prstGeom prst="rect">
            <a:avLst/>
          </a:prstGeom>
          <a:ln w="12700">
            <a:miter lim="400000"/>
          </a:ln>
        </p:spPr>
      </p:pic>
      <p:sp>
        <p:nvSpPr>
          <p:cNvPr id="430" name="الراس…"/>
          <p:cNvSpPr txBox="1"/>
          <p:nvPr/>
        </p:nvSpPr>
        <p:spPr>
          <a:xfrm>
            <a:off x="5237470" y="10011025"/>
            <a:ext cx="5013242" cy="223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rtl="0">
              <a:defRPr sz="4300">
                <a:solidFill>
                  <a:srgbClr val="371A94"/>
                </a:solidFill>
              </a:defRPr>
            </a:pPr>
            <a:r>
              <a:t>الراس </a:t>
            </a:r>
          </a:p>
          <a:p>
            <a:pPr algn="r" rtl="0">
              <a:defRPr sz="4300">
                <a:solidFill>
                  <a:srgbClr val="371A94"/>
                </a:solidFill>
              </a:defRPr>
            </a:pPr>
            <a:r>
              <a:t>معادلة محور التماثل</a:t>
            </a:r>
          </a:p>
          <a:p>
            <a:pPr algn="r" rtl="0">
              <a:defRPr sz="4300">
                <a:solidFill>
                  <a:srgbClr val="371A94"/>
                </a:solidFill>
              </a:defRPr>
            </a:pPr>
            <a:r>
              <a:t>المقطع الصادي </a:t>
            </a:r>
          </a:p>
        </p:txBody>
      </p:sp>
      <p:sp>
        <p:nvSpPr>
          <p:cNvPr id="431" name="Google Shape;14491;p117"/>
          <p:cNvSpPr/>
          <p:nvPr/>
        </p:nvSpPr>
        <p:spPr>
          <a:xfrm rot="20507380">
            <a:off x="11733858" y="4672910"/>
            <a:ext cx="1668457" cy="12646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9" h="21600" fill="norm" stroke="1" extrusionOk="0">
                <a:moveTo>
                  <a:pt x="3544" y="518"/>
                </a:moveTo>
                <a:cubicBezTo>
                  <a:pt x="4508" y="591"/>
                  <a:pt x="5473" y="806"/>
                  <a:pt x="6413" y="1131"/>
                </a:cubicBezTo>
                <a:cubicBezTo>
                  <a:pt x="7039" y="1386"/>
                  <a:pt x="7689" y="1637"/>
                  <a:pt x="8317" y="1965"/>
                </a:cubicBezTo>
                <a:cubicBezTo>
                  <a:pt x="9016" y="2253"/>
                  <a:pt x="9691" y="2651"/>
                  <a:pt x="10342" y="3157"/>
                </a:cubicBezTo>
                <a:cubicBezTo>
                  <a:pt x="10679" y="3446"/>
                  <a:pt x="11041" y="3663"/>
                  <a:pt x="11403" y="3951"/>
                </a:cubicBezTo>
                <a:cubicBezTo>
                  <a:pt x="11789" y="4313"/>
                  <a:pt x="12174" y="4746"/>
                  <a:pt x="12585" y="5071"/>
                </a:cubicBezTo>
                <a:cubicBezTo>
                  <a:pt x="13065" y="5469"/>
                  <a:pt x="13501" y="5938"/>
                  <a:pt x="13910" y="6481"/>
                </a:cubicBezTo>
                <a:cubicBezTo>
                  <a:pt x="14223" y="6879"/>
                  <a:pt x="14656" y="7060"/>
                  <a:pt x="14850" y="7673"/>
                </a:cubicBezTo>
                <a:cubicBezTo>
                  <a:pt x="14947" y="7927"/>
                  <a:pt x="15092" y="8142"/>
                  <a:pt x="15259" y="8323"/>
                </a:cubicBezTo>
                <a:cubicBezTo>
                  <a:pt x="15621" y="8758"/>
                  <a:pt x="15934" y="9264"/>
                  <a:pt x="16224" y="9807"/>
                </a:cubicBezTo>
                <a:cubicBezTo>
                  <a:pt x="16658" y="10564"/>
                  <a:pt x="17043" y="11395"/>
                  <a:pt x="17382" y="12263"/>
                </a:cubicBezTo>
                <a:cubicBezTo>
                  <a:pt x="17719" y="13130"/>
                  <a:pt x="17959" y="14071"/>
                  <a:pt x="18225" y="14975"/>
                </a:cubicBezTo>
                <a:cubicBezTo>
                  <a:pt x="18345" y="15334"/>
                  <a:pt x="18345" y="15733"/>
                  <a:pt x="18466" y="16094"/>
                </a:cubicBezTo>
                <a:cubicBezTo>
                  <a:pt x="18538" y="16312"/>
                  <a:pt x="18586" y="16312"/>
                  <a:pt x="18732" y="16312"/>
                </a:cubicBezTo>
                <a:cubicBezTo>
                  <a:pt x="19116" y="16275"/>
                  <a:pt x="19431" y="15913"/>
                  <a:pt x="19791" y="15733"/>
                </a:cubicBezTo>
                <a:cubicBezTo>
                  <a:pt x="20081" y="15588"/>
                  <a:pt x="20347" y="15300"/>
                  <a:pt x="20684" y="15263"/>
                </a:cubicBezTo>
                <a:cubicBezTo>
                  <a:pt x="20732" y="15263"/>
                  <a:pt x="20790" y="15183"/>
                  <a:pt x="20846" y="15183"/>
                </a:cubicBezTo>
                <a:cubicBezTo>
                  <a:pt x="20873" y="15183"/>
                  <a:pt x="20901" y="15202"/>
                  <a:pt x="20924" y="15263"/>
                </a:cubicBezTo>
                <a:cubicBezTo>
                  <a:pt x="20948" y="15371"/>
                  <a:pt x="20948" y="15515"/>
                  <a:pt x="20901" y="15662"/>
                </a:cubicBezTo>
                <a:cubicBezTo>
                  <a:pt x="20707" y="16673"/>
                  <a:pt x="20466" y="17685"/>
                  <a:pt x="20249" y="18697"/>
                </a:cubicBezTo>
                <a:cubicBezTo>
                  <a:pt x="20153" y="19420"/>
                  <a:pt x="19936" y="20141"/>
                  <a:pt x="19648" y="20794"/>
                </a:cubicBezTo>
                <a:cubicBezTo>
                  <a:pt x="19584" y="20906"/>
                  <a:pt x="19516" y="20970"/>
                  <a:pt x="19454" y="20970"/>
                </a:cubicBezTo>
                <a:cubicBezTo>
                  <a:pt x="19397" y="20970"/>
                  <a:pt x="19344" y="20913"/>
                  <a:pt x="19310" y="20794"/>
                </a:cubicBezTo>
                <a:cubicBezTo>
                  <a:pt x="19276" y="20693"/>
                  <a:pt x="19234" y="20669"/>
                  <a:pt x="19188" y="20669"/>
                </a:cubicBezTo>
                <a:cubicBezTo>
                  <a:pt x="19146" y="20669"/>
                  <a:pt x="19100" y="20691"/>
                  <a:pt x="19056" y="20691"/>
                </a:cubicBezTo>
                <a:cubicBezTo>
                  <a:pt x="19045" y="20691"/>
                  <a:pt x="19031" y="20688"/>
                  <a:pt x="19020" y="20684"/>
                </a:cubicBezTo>
                <a:cubicBezTo>
                  <a:pt x="18200" y="20359"/>
                  <a:pt x="17454" y="19709"/>
                  <a:pt x="16658" y="19274"/>
                </a:cubicBezTo>
                <a:cubicBezTo>
                  <a:pt x="16466" y="19166"/>
                  <a:pt x="16296" y="18985"/>
                  <a:pt x="16128" y="18878"/>
                </a:cubicBezTo>
                <a:cubicBezTo>
                  <a:pt x="16079" y="18841"/>
                  <a:pt x="15983" y="18914"/>
                  <a:pt x="15983" y="18768"/>
                </a:cubicBezTo>
                <a:cubicBezTo>
                  <a:pt x="15959" y="18624"/>
                  <a:pt x="16031" y="18587"/>
                  <a:pt x="16104" y="18516"/>
                </a:cubicBezTo>
                <a:cubicBezTo>
                  <a:pt x="16321" y="18335"/>
                  <a:pt x="16562" y="18154"/>
                  <a:pt x="16826" y="18081"/>
                </a:cubicBezTo>
                <a:cubicBezTo>
                  <a:pt x="17020" y="18010"/>
                  <a:pt x="17212" y="17866"/>
                  <a:pt x="17382" y="17685"/>
                </a:cubicBezTo>
                <a:cubicBezTo>
                  <a:pt x="17437" y="17629"/>
                  <a:pt x="17493" y="17553"/>
                  <a:pt x="17558" y="17553"/>
                </a:cubicBezTo>
                <a:cubicBezTo>
                  <a:pt x="17579" y="17553"/>
                  <a:pt x="17600" y="17558"/>
                  <a:pt x="17621" y="17575"/>
                </a:cubicBezTo>
                <a:cubicBezTo>
                  <a:pt x="17682" y="17605"/>
                  <a:pt x="17731" y="17617"/>
                  <a:pt x="17767" y="17617"/>
                </a:cubicBezTo>
                <a:cubicBezTo>
                  <a:pt x="17965" y="17617"/>
                  <a:pt x="17856" y="17258"/>
                  <a:pt x="17815" y="17106"/>
                </a:cubicBezTo>
                <a:cubicBezTo>
                  <a:pt x="17646" y="16275"/>
                  <a:pt x="17357" y="15444"/>
                  <a:pt x="16996" y="14721"/>
                </a:cubicBezTo>
                <a:cubicBezTo>
                  <a:pt x="16683" y="14108"/>
                  <a:pt x="16321" y="13492"/>
                  <a:pt x="15959" y="12915"/>
                </a:cubicBezTo>
                <a:cubicBezTo>
                  <a:pt x="15331" y="12011"/>
                  <a:pt x="14681" y="11143"/>
                  <a:pt x="13959" y="10383"/>
                </a:cubicBezTo>
                <a:cubicBezTo>
                  <a:pt x="12969" y="9264"/>
                  <a:pt x="11836" y="8614"/>
                  <a:pt x="10728" y="7891"/>
                </a:cubicBezTo>
                <a:cubicBezTo>
                  <a:pt x="10294" y="7602"/>
                  <a:pt x="9859" y="7348"/>
                  <a:pt x="9401" y="7167"/>
                </a:cubicBezTo>
                <a:cubicBezTo>
                  <a:pt x="8606" y="6769"/>
                  <a:pt x="7787" y="6481"/>
                  <a:pt x="6943" y="6263"/>
                </a:cubicBezTo>
                <a:cubicBezTo>
                  <a:pt x="6413" y="6082"/>
                  <a:pt x="5882" y="5794"/>
                  <a:pt x="5328" y="5794"/>
                </a:cubicBezTo>
                <a:cubicBezTo>
                  <a:pt x="4791" y="5794"/>
                  <a:pt x="4255" y="5623"/>
                  <a:pt x="3706" y="5623"/>
                </a:cubicBezTo>
                <a:cubicBezTo>
                  <a:pt x="3588" y="5623"/>
                  <a:pt x="3469" y="5630"/>
                  <a:pt x="3350" y="5650"/>
                </a:cubicBezTo>
                <a:cubicBezTo>
                  <a:pt x="3111" y="5667"/>
                  <a:pt x="2869" y="5667"/>
                  <a:pt x="2625" y="5667"/>
                </a:cubicBezTo>
                <a:cubicBezTo>
                  <a:pt x="2380" y="5667"/>
                  <a:pt x="2134" y="5667"/>
                  <a:pt x="1880" y="5687"/>
                </a:cubicBezTo>
                <a:cubicBezTo>
                  <a:pt x="1542" y="5723"/>
                  <a:pt x="1205" y="5794"/>
                  <a:pt x="868" y="5904"/>
                </a:cubicBezTo>
                <a:cubicBezTo>
                  <a:pt x="829" y="5914"/>
                  <a:pt x="794" y="5921"/>
                  <a:pt x="765" y="5921"/>
                </a:cubicBezTo>
                <a:cubicBezTo>
                  <a:pt x="688" y="5921"/>
                  <a:pt x="651" y="5870"/>
                  <a:pt x="651" y="5687"/>
                </a:cubicBezTo>
                <a:cubicBezTo>
                  <a:pt x="626" y="5432"/>
                  <a:pt x="602" y="5181"/>
                  <a:pt x="579" y="4927"/>
                </a:cubicBezTo>
                <a:lnTo>
                  <a:pt x="579" y="4963"/>
                </a:lnTo>
                <a:cubicBezTo>
                  <a:pt x="506" y="3988"/>
                  <a:pt x="555" y="3047"/>
                  <a:pt x="675" y="2109"/>
                </a:cubicBezTo>
                <a:cubicBezTo>
                  <a:pt x="868" y="951"/>
                  <a:pt x="941" y="806"/>
                  <a:pt x="1736" y="699"/>
                </a:cubicBezTo>
                <a:cubicBezTo>
                  <a:pt x="2338" y="555"/>
                  <a:pt x="2941" y="518"/>
                  <a:pt x="3544" y="518"/>
                </a:cubicBezTo>
                <a:close/>
                <a:moveTo>
                  <a:pt x="3415" y="0"/>
                </a:moveTo>
                <a:cubicBezTo>
                  <a:pt x="2843" y="0"/>
                  <a:pt x="2266" y="73"/>
                  <a:pt x="1688" y="230"/>
                </a:cubicBezTo>
                <a:cubicBezTo>
                  <a:pt x="1518" y="264"/>
                  <a:pt x="1350" y="301"/>
                  <a:pt x="1158" y="301"/>
                </a:cubicBezTo>
                <a:cubicBezTo>
                  <a:pt x="289" y="301"/>
                  <a:pt x="72" y="806"/>
                  <a:pt x="25" y="1855"/>
                </a:cubicBezTo>
                <a:cubicBezTo>
                  <a:pt x="48" y="2324"/>
                  <a:pt x="72" y="2796"/>
                  <a:pt x="72" y="3265"/>
                </a:cubicBezTo>
                <a:cubicBezTo>
                  <a:pt x="-24" y="3951"/>
                  <a:pt x="-24" y="4711"/>
                  <a:pt x="72" y="5432"/>
                </a:cubicBezTo>
                <a:cubicBezTo>
                  <a:pt x="97" y="5577"/>
                  <a:pt x="242" y="5687"/>
                  <a:pt x="121" y="5904"/>
                </a:cubicBezTo>
                <a:cubicBezTo>
                  <a:pt x="193" y="6192"/>
                  <a:pt x="193" y="6554"/>
                  <a:pt x="385" y="6698"/>
                </a:cubicBezTo>
                <a:cubicBezTo>
                  <a:pt x="458" y="6789"/>
                  <a:pt x="543" y="6833"/>
                  <a:pt x="626" y="6833"/>
                </a:cubicBezTo>
                <a:cubicBezTo>
                  <a:pt x="711" y="6833"/>
                  <a:pt x="796" y="6789"/>
                  <a:pt x="868" y="6698"/>
                </a:cubicBezTo>
                <a:lnTo>
                  <a:pt x="1013" y="6698"/>
                </a:lnTo>
                <a:lnTo>
                  <a:pt x="1808" y="6591"/>
                </a:lnTo>
                <a:cubicBezTo>
                  <a:pt x="2224" y="6500"/>
                  <a:pt x="2657" y="6437"/>
                  <a:pt x="3093" y="6437"/>
                </a:cubicBezTo>
                <a:cubicBezTo>
                  <a:pt x="3187" y="6437"/>
                  <a:pt x="3282" y="6439"/>
                  <a:pt x="3375" y="6444"/>
                </a:cubicBezTo>
                <a:cubicBezTo>
                  <a:pt x="3953" y="6554"/>
                  <a:pt x="4532" y="6517"/>
                  <a:pt x="5111" y="6625"/>
                </a:cubicBezTo>
                <a:cubicBezTo>
                  <a:pt x="5593" y="6698"/>
                  <a:pt x="6123" y="6806"/>
                  <a:pt x="6605" y="6950"/>
                </a:cubicBezTo>
                <a:cubicBezTo>
                  <a:pt x="7111" y="7060"/>
                  <a:pt x="7642" y="7204"/>
                  <a:pt x="8148" y="7385"/>
                </a:cubicBezTo>
                <a:cubicBezTo>
                  <a:pt x="8847" y="7637"/>
                  <a:pt x="9546" y="7964"/>
                  <a:pt x="10221" y="8323"/>
                </a:cubicBezTo>
                <a:cubicBezTo>
                  <a:pt x="10800" y="8651"/>
                  <a:pt x="11354" y="9083"/>
                  <a:pt x="11933" y="9445"/>
                </a:cubicBezTo>
                <a:cubicBezTo>
                  <a:pt x="12752" y="9951"/>
                  <a:pt x="13523" y="10637"/>
                  <a:pt x="14223" y="11432"/>
                </a:cubicBezTo>
                <a:cubicBezTo>
                  <a:pt x="14971" y="12263"/>
                  <a:pt x="15646" y="13203"/>
                  <a:pt x="16247" y="14215"/>
                </a:cubicBezTo>
                <a:cubicBezTo>
                  <a:pt x="16609" y="14902"/>
                  <a:pt x="16947" y="15588"/>
                  <a:pt x="17237" y="16312"/>
                </a:cubicBezTo>
                <a:cubicBezTo>
                  <a:pt x="17308" y="16493"/>
                  <a:pt x="17405" y="16708"/>
                  <a:pt x="17141" y="16818"/>
                </a:cubicBezTo>
                <a:cubicBezTo>
                  <a:pt x="16899" y="16889"/>
                  <a:pt x="16658" y="16998"/>
                  <a:pt x="16441" y="17143"/>
                </a:cubicBezTo>
                <a:cubicBezTo>
                  <a:pt x="16055" y="17468"/>
                  <a:pt x="15621" y="17719"/>
                  <a:pt x="15356" y="18299"/>
                </a:cubicBezTo>
                <a:cubicBezTo>
                  <a:pt x="15235" y="18553"/>
                  <a:pt x="15259" y="18878"/>
                  <a:pt x="15429" y="19059"/>
                </a:cubicBezTo>
                <a:cubicBezTo>
                  <a:pt x="15959" y="19635"/>
                  <a:pt x="16562" y="20070"/>
                  <a:pt x="17188" y="20359"/>
                </a:cubicBezTo>
                <a:cubicBezTo>
                  <a:pt x="17887" y="20757"/>
                  <a:pt x="18562" y="21082"/>
                  <a:pt x="19237" y="21514"/>
                </a:cubicBezTo>
                <a:cubicBezTo>
                  <a:pt x="19331" y="21573"/>
                  <a:pt x="19429" y="21600"/>
                  <a:pt x="19525" y="21600"/>
                </a:cubicBezTo>
                <a:cubicBezTo>
                  <a:pt x="19798" y="21600"/>
                  <a:pt x="20058" y="21383"/>
                  <a:pt x="20202" y="21009"/>
                </a:cubicBezTo>
                <a:cubicBezTo>
                  <a:pt x="20564" y="20214"/>
                  <a:pt x="20707" y="19310"/>
                  <a:pt x="21045" y="18516"/>
                </a:cubicBezTo>
                <a:cubicBezTo>
                  <a:pt x="21094" y="18372"/>
                  <a:pt x="21094" y="18228"/>
                  <a:pt x="21069" y="18081"/>
                </a:cubicBezTo>
                <a:cubicBezTo>
                  <a:pt x="21045" y="17974"/>
                  <a:pt x="21069" y="17829"/>
                  <a:pt x="21118" y="17719"/>
                </a:cubicBezTo>
                <a:cubicBezTo>
                  <a:pt x="21310" y="17323"/>
                  <a:pt x="21239" y="16818"/>
                  <a:pt x="21335" y="16383"/>
                </a:cubicBezTo>
                <a:cubicBezTo>
                  <a:pt x="21431" y="15913"/>
                  <a:pt x="21190" y="15408"/>
                  <a:pt x="21503" y="15009"/>
                </a:cubicBezTo>
                <a:cubicBezTo>
                  <a:pt x="21576" y="14938"/>
                  <a:pt x="21527" y="14648"/>
                  <a:pt x="21455" y="14503"/>
                </a:cubicBezTo>
                <a:cubicBezTo>
                  <a:pt x="21416" y="14415"/>
                  <a:pt x="21343" y="14349"/>
                  <a:pt x="21278" y="14349"/>
                </a:cubicBezTo>
                <a:cubicBezTo>
                  <a:pt x="21265" y="14349"/>
                  <a:pt x="21252" y="14354"/>
                  <a:pt x="21239" y="14359"/>
                </a:cubicBezTo>
                <a:cubicBezTo>
                  <a:pt x="20635" y="14433"/>
                  <a:pt x="20032" y="14721"/>
                  <a:pt x="19503" y="15190"/>
                </a:cubicBezTo>
                <a:cubicBezTo>
                  <a:pt x="19351" y="15332"/>
                  <a:pt x="19245" y="15408"/>
                  <a:pt x="19160" y="15408"/>
                </a:cubicBezTo>
                <a:cubicBezTo>
                  <a:pt x="19030" y="15408"/>
                  <a:pt x="18955" y="15224"/>
                  <a:pt x="18852" y="14828"/>
                </a:cubicBezTo>
                <a:cubicBezTo>
                  <a:pt x="18852" y="14794"/>
                  <a:pt x="18828" y="14758"/>
                  <a:pt x="18803" y="14721"/>
                </a:cubicBezTo>
                <a:cubicBezTo>
                  <a:pt x="18441" y="13927"/>
                  <a:pt x="18321" y="12986"/>
                  <a:pt x="17983" y="12192"/>
                </a:cubicBezTo>
                <a:cubicBezTo>
                  <a:pt x="17695" y="11432"/>
                  <a:pt x="17382" y="10708"/>
                  <a:pt x="17043" y="9987"/>
                </a:cubicBezTo>
                <a:cubicBezTo>
                  <a:pt x="16683" y="9335"/>
                  <a:pt x="16272" y="8722"/>
                  <a:pt x="15887" y="8108"/>
                </a:cubicBezTo>
                <a:cubicBezTo>
                  <a:pt x="15259" y="7167"/>
                  <a:pt x="14585" y="6300"/>
                  <a:pt x="13861" y="5542"/>
                </a:cubicBezTo>
                <a:cubicBezTo>
                  <a:pt x="13307" y="4927"/>
                  <a:pt x="12704" y="4384"/>
                  <a:pt x="12102" y="3878"/>
                </a:cubicBezTo>
                <a:cubicBezTo>
                  <a:pt x="11307" y="3191"/>
                  <a:pt x="10462" y="2578"/>
                  <a:pt x="9595" y="2036"/>
                </a:cubicBezTo>
                <a:cubicBezTo>
                  <a:pt x="8992" y="1637"/>
                  <a:pt x="8364" y="1312"/>
                  <a:pt x="7738" y="1061"/>
                </a:cubicBezTo>
                <a:cubicBezTo>
                  <a:pt x="6677" y="591"/>
                  <a:pt x="5593" y="264"/>
                  <a:pt x="4483" y="86"/>
                </a:cubicBezTo>
                <a:cubicBezTo>
                  <a:pt x="4131" y="29"/>
                  <a:pt x="3774" y="0"/>
                  <a:pt x="3415" y="0"/>
                </a:cubicBezTo>
                <a:close/>
              </a:path>
            </a:pathLst>
          </a:custGeom>
          <a:solidFill>
            <a:srgbClr val="FC6460"/>
          </a:solidFill>
          <a:ln w="50800">
            <a:solidFill>
              <a:srgbClr val="FF4015"/>
            </a:solidFill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32" name="Google Shape;14498;p117"/>
          <p:cNvSpPr/>
          <p:nvPr/>
        </p:nvSpPr>
        <p:spPr>
          <a:xfrm rot="20507380">
            <a:off x="13618193" y="5686401"/>
            <a:ext cx="411151" cy="3136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solidFill>
            <a:srgbClr val="E22400"/>
          </a:solidFill>
          <a:ln w="38100">
            <a:solidFill>
              <a:srgbClr val="E22400"/>
            </a:solidFill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33" name="Google Shape;14491;p117"/>
          <p:cNvSpPr/>
          <p:nvPr/>
        </p:nvSpPr>
        <p:spPr>
          <a:xfrm rot="20507380">
            <a:off x="7028735" y="6973977"/>
            <a:ext cx="1879828" cy="1476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9" h="21600" fill="norm" stroke="1" extrusionOk="0">
                <a:moveTo>
                  <a:pt x="17995" y="21082"/>
                </a:moveTo>
                <a:cubicBezTo>
                  <a:pt x="17031" y="21009"/>
                  <a:pt x="16066" y="20794"/>
                  <a:pt x="15126" y="20469"/>
                </a:cubicBezTo>
                <a:cubicBezTo>
                  <a:pt x="14500" y="20214"/>
                  <a:pt x="13850" y="19963"/>
                  <a:pt x="13222" y="19635"/>
                </a:cubicBezTo>
                <a:cubicBezTo>
                  <a:pt x="12523" y="19347"/>
                  <a:pt x="11848" y="18949"/>
                  <a:pt x="11197" y="18443"/>
                </a:cubicBezTo>
                <a:cubicBezTo>
                  <a:pt x="10860" y="18154"/>
                  <a:pt x="10498" y="17937"/>
                  <a:pt x="10136" y="17649"/>
                </a:cubicBezTo>
                <a:cubicBezTo>
                  <a:pt x="9750" y="17287"/>
                  <a:pt x="9365" y="16854"/>
                  <a:pt x="8954" y="16529"/>
                </a:cubicBezTo>
                <a:cubicBezTo>
                  <a:pt x="8474" y="16131"/>
                  <a:pt x="8038" y="15662"/>
                  <a:pt x="7629" y="15119"/>
                </a:cubicBezTo>
                <a:cubicBezTo>
                  <a:pt x="7316" y="14721"/>
                  <a:pt x="6883" y="14540"/>
                  <a:pt x="6689" y="13927"/>
                </a:cubicBezTo>
                <a:cubicBezTo>
                  <a:pt x="6592" y="13673"/>
                  <a:pt x="6447" y="13458"/>
                  <a:pt x="6280" y="13277"/>
                </a:cubicBezTo>
                <a:cubicBezTo>
                  <a:pt x="5918" y="12842"/>
                  <a:pt x="5605" y="12336"/>
                  <a:pt x="5315" y="11793"/>
                </a:cubicBezTo>
                <a:cubicBezTo>
                  <a:pt x="4881" y="11036"/>
                  <a:pt x="4496" y="10205"/>
                  <a:pt x="4157" y="9337"/>
                </a:cubicBezTo>
                <a:cubicBezTo>
                  <a:pt x="3820" y="8470"/>
                  <a:pt x="3580" y="7529"/>
                  <a:pt x="3314" y="6625"/>
                </a:cubicBezTo>
                <a:cubicBezTo>
                  <a:pt x="3194" y="6266"/>
                  <a:pt x="3194" y="5867"/>
                  <a:pt x="3073" y="5506"/>
                </a:cubicBezTo>
                <a:cubicBezTo>
                  <a:pt x="3001" y="5288"/>
                  <a:pt x="2953" y="5288"/>
                  <a:pt x="2807" y="5288"/>
                </a:cubicBezTo>
                <a:cubicBezTo>
                  <a:pt x="2423" y="5325"/>
                  <a:pt x="2108" y="5687"/>
                  <a:pt x="1748" y="5867"/>
                </a:cubicBezTo>
                <a:cubicBezTo>
                  <a:pt x="1458" y="6012"/>
                  <a:pt x="1192" y="6300"/>
                  <a:pt x="855" y="6337"/>
                </a:cubicBezTo>
                <a:cubicBezTo>
                  <a:pt x="807" y="6337"/>
                  <a:pt x="749" y="6417"/>
                  <a:pt x="693" y="6417"/>
                </a:cubicBezTo>
                <a:cubicBezTo>
                  <a:pt x="666" y="6417"/>
                  <a:pt x="638" y="6398"/>
                  <a:pt x="615" y="6337"/>
                </a:cubicBezTo>
                <a:cubicBezTo>
                  <a:pt x="591" y="6229"/>
                  <a:pt x="591" y="6085"/>
                  <a:pt x="638" y="5938"/>
                </a:cubicBezTo>
                <a:cubicBezTo>
                  <a:pt x="832" y="4927"/>
                  <a:pt x="1073" y="3915"/>
                  <a:pt x="1290" y="2903"/>
                </a:cubicBezTo>
                <a:cubicBezTo>
                  <a:pt x="1386" y="2180"/>
                  <a:pt x="1603" y="1459"/>
                  <a:pt x="1891" y="806"/>
                </a:cubicBezTo>
                <a:cubicBezTo>
                  <a:pt x="1955" y="694"/>
                  <a:pt x="2023" y="630"/>
                  <a:pt x="2085" y="630"/>
                </a:cubicBezTo>
                <a:cubicBezTo>
                  <a:pt x="2142" y="630"/>
                  <a:pt x="2195" y="687"/>
                  <a:pt x="2229" y="806"/>
                </a:cubicBezTo>
                <a:cubicBezTo>
                  <a:pt x="2263" y="907"/>
                  <a:pt x="2305" y="931"/>
                  <a:pt x="2351" y="931"/>
                </a:cubicBezTo>
                <a:cubicBezTo>
                  <a:pt x="2393" y="931"/>
                  <a:pt x="2439" y="909"/>
                  <a:pt x="2483" y="909"/>
                </a:cubicBezTo>
                <a:cubicBezTo>
                  <a:pt x="2494" y="909"/>
                  <a:pt x="2508" y="912"/>
                  <a:pt x="2519" y="916"/>
                </a:cubicBezTo>
                <a:cubicBezTo>
                  <a:pt x="3339" y="1241"/>
                  <a:pt x="4085" y="1891"/>
                  <a:pt x="4881" y="2326"/>
                </a:cubicBezTo>
                <a:cubicBezTo>
                  <a:pt x="5073" y="2434"/>
                  <a:pt x="5243" y="2615"/>
                  <a:pt x="5411" y="2722"/>
                </a:cubicBezTo>
                <a:cubicBezTo>
                  <a:pt x="5460" y="2759"/>
                  <a:pt x="5556" y="2686"/>
                  <a:pt x="5556" y="2832"/>
                </a:cubicBezTo>
                <a:cubicBezTo>
                  <a:pt x="5580" y="2976"/>
                  <a:pt x="5508" y="3013"/>
                  <a:pt x="5435" y="3084"/>
                </a:cubicBezTo>
                <a:cubicBezTo>
                  <a:pt x="5218" y="3265"/>
                  <a:pt x="4977" y="3446"/>
                  <a:pt x="4713" y="3519"/>
                </a:cubicBezTo>
                <a:cubicBezTo>
                  <a:pt x="4519" y="3590"/>
                  <a:pt x="4327" y="3734"/>
                  <a:pt x="4157" y="3915"/>
                </a:cubicBezTo>
                <a:cubicBezTo>
                  <a:pt x="4102" y="3971"/>
                  <a:pt x="4046" y="4047"/>
                  <a:pt x="3981" y="4047"/>
                </a:cubicBezTo>
                <a:cubicBezTo>
                  <a:pt x="3960" y="4047"/>
                  <a:pt x="3939" y="4042"/>
                  <a:pt x="3918" y="4025"/>
                </a:cubicBezTo>
                <a:cubicBezTo>
                  <a:pt x="3857" y="3995"/>
                  <a:pt x="3808" y="3983"/>
                  <a:pt x="3772" y="3983"/>
                </a:cubicBezTo>
                <a:cubicBezTo>
                  <a:pt x="3574" y="3983"/>
                  <a:pt x="3683" y="4342"/>
                  <a:pt x="3724" y="4494"/>
                </a:cubicBezTo>
                <a:cubicBezTo>
                  <a:pt x="3893" y="5325"/>
                  <a:pt x="4182" y="6156"/>
                  <a:pt x="4543" y="6879"/>
                </a:cubicBezTo>
                <a:cubicBezTo>
                  <a:pt x="4856" y="7492"/>
                  <a:pt x="5218" y="8108"/>
                  <a:pt x="5580" y="8685"/>
                </a:cubicBezTo>
                <a:cubicBezTo>
                  <a:pt x="6208" y="9589"/>
                  <a:pt x="6858" y="10457"/>
                  <a:pt x="7580" y="11217"/>
                </a:cubicBezTo>
                <a:cubicBezTo>
                  <a:pt x="8570" y="12336"/>
                  <a:pt x="9703" y="12986"/>
                  <a:pt x="10811" y="13709"/>
                </a:cubicBezTo>
                <a:cubicBezTo>
                  <a:pt x="11245" y="13998"/>
                  <a:pt x="11680" y="14252"/>
                  <a:pt x="12138" y="14433"/>
                </a:cubicBezTo>
                <a:cubicBezTo>
                  <a:pt x="12933" y="14831"/>
                  <a:pt x="13752" y="15119"/>
                  <a:pt x="14596" y="15337"/>
                </a:cubicBezTo>
                <a:cubicBezTo>
                  <a:pt x="15126" y="15518"/>
                  <a:pt x="15657" y="15806"/>
                  <a:pt x="16211" y="15806"/>
                </a:cubicBezTo>
                <a:cubicBezTo>
                  <a:pt x="16748" y="15806"/>
                  <a:pt x="17284" y="15977"/>
                  <a:pt x="17833" y="15977"/>
                </a:cubicBezTo>
                <a:cubicBezTo>
                  <a:pt x="17951" y="15977"/>
                  <a:pt x="18070" y="15970"/>
                  <a:pt x="18189" y="15950"/>
                </a:cubicBezTo>
                <a:cubicBezTo>
                  <a:pt x="18428" y="15933"/>
                  <a:pt x="18670" y="15933"/>
                  <a:pt x="18914" y="15933"/>
                </a:cubicBezTo>
                <a:cubicBezTo>
                  <a:pt x="19159" y="15933"/>
                  <a:pt x="19405" y="15933"/>
                  <a:pt x="19659" y="15913"/>
                </a:cubicBezTo>
                <a:cubicBezTo>
                  <a:pt x="19997" y="15877"/>
                  <a:pt x="20334" y="15806"/>
                  <a:pt x="20671" y="15696"/>
                </a:cubicBezTo>
                <a:cubicBezTo>
                  <a:pt x="20710" y="15686"/>
                  <a:pt x="20745" y="15679"/>
                  <a:pt x="20774" y="15679"/>
                </a:cubicBezTo>
                <a:cubicBezTo>
                  <a:pt x="20851" y="15679"/>
                  <a:pt x="20888" y="15730"/>
                  <a:pt x="20888" y="15913"/>
                </a:cubicBezTo>
                <a:cubicBezTo>
                  <a:pt x="20913" y="16168"/>
                  <a:pt x="20937" y="16419"/>
                  <a:pt x="20960" y="16673"/>
                </a:cubicBezTo>
                <a:lnTo>
                  <a:pt x="20960" y="16637"/>
                </a:lnTo>
                <a:cubicBezTo>
                  <a:pt x="21033" y="17612"/>
                  <a:pt x="20984" y="18553"/>
                  <a:pt x="20864" y="19491"/>
                </a:cubicBezTo>
                <a:cubicBezTo>
                  <a:pt x="20671" y="20649"/>
                  <a:pt x="20598" y="20794"/>
                  <a:pt x="19803" y="20901"/>
                </a:cubicBezTo>
                <a:cubicBezTo>
                  <a:pt x="19201" y="21045"/>
                  <a:pt x="18598" y="21082"/>
                  <a:pt x="17995" y="21082"/>
                </a:cubicBezTo>
                <a:close/>
                <a:moveTo>
                  <a:pt x="18124" y="21600"/>
                </a:moveTo>
                <a:cubicBezTo>
                  <a:pt x="18696" y="21600"/>
                  <a:pt x="19273" y="21527"/>
                  <a:pt x="19851" y="21370"/>
                </a:cubicBezTo>
                <a:cubicBezTo>
                  <a:pt x="20021" y="21336"/>
                  <a:pt x="20189" y="21299"/>
                  <a:pt x="20381" y="21299"/>
                </a:cubicBezTo>
                <a:cubicBezTo>
                  <a:pt x="21250" y="21299"/>
                  <a:pt x="21467" y="20794"/>
                  <a:pt x="21514" y="19745"/>
                </a:cubicBezTo>
                <a:cubicBezTo>
                  <a:pt x="21491" y="19276"/>
                  <a:pt x="21467" y="18804"/>
                  <a:pt x="21467" y="18335"/>
                </a:cubicBezTo>
                <a:cubicBezTo>
                  <a:pt x="21563" y="17649"/>
                  <a:pt x="21563" y="16889"/>
                  <a:pt x="21467" y="16168"/>
                </a:cubicBezTo>
                <a:cubicBezTo>
                  <a:pt x="21442" y="16023"/>
                  <a:pt x="21297" y="15913"/>
                  <a:pt x="21418" y="15696"/>
                </a:cubicBezTo>
                <a:cubicBezTo>
                  <a:pt x="21346" y="15408"/>
                  <a:pt x="21346" y="15046"/>
                  <a:pt x="21154" y="14902"/>
                </a:cubicBezTo>
                <a:cubicBezTo>
                  <a:pt x="21081" y="14811"/>
                  <a:pt x="20996" y="14767"/>
                  <a:pt x="20913" y="14767"/>
                </a:cubicBezTo>
                <a:cubicBezTo>
                  <a:pt x="20828" y="14767"/>
                  <a:pt x="20743" y="14811"/>
                  <a:pt x="20671" y="14902"/>
                </a:cubicBezTo>
                <a:lnTo>
                  <a:pt x="20526" y="14902"/>
                </a:lnTo>
                <a:lnTo>
                  <a:pt x="19731" y="15009"/>
                </a:lnTo>
                <a:cubicBezTo>
                  <a:pt x="19315" y="15100"/>
                  <a:pt x="18882" y="15163"/>
                  <a:pt x="18446" y="15163"/>
                </a:cubicBezTo>
                <a:cubicBezTo>
                  <a:pt x="18352" y="15163"/>
                  <a:pt x="18257" y="15161"/>
                  <a:pt x="18164" y="15156"/>
                </a:cubicBezTo>
                <a:cubicBezTo>
                  <a:pt x="17586" y="15046"/>
                  <a:pt x="17007" y="15083"/>
                  <a:pt x="16428" y="14975"/>
                </a:cubicBezTo>
                <a:cubicBezTo>
                  <a:pt x="15946" y="14902"/>
                  <a:pt x="15416" y="14794"/>
                  <a:pt x="14934" y="14650"/>
                </a:cubicBezTo>
                <a:cubicBezTo>
                  <a:pt x="14428" y="14540"/>
                  <a:pt x="13897" y="14396"/>
                  <a:pt x="13391" y="14215"/>
                </a:cubicBezTo>
                <a:cubicBezTo>
                  <a:pt x="12692" y="13963"/>
                  <a:pt x="11993" y="13636"/>
                  <a:pt x="11318" y="13277"/>
                </a:cubicBezTo>
                <a:cubicBezTo>
                  <a:pt x="10739" y="12949"/>
                  <a:pt x="10185" y="12517"/>
                  <a:pt x="9606" y="12155"/>
                </a:cubicBezTo>
                <a:cubicBezTo>
                  <a:pt x="8787" y="11649"/>
                  <a:pt x="8016" y="10963"/>
                  <a:pt x="7316" y="10168"/>
                </a:cubicBezTo>
                <a:cubicBezTo>
                  <a:pt x="6568" y="9337"/>
                  <a:pt x="5893" y="8397"/>
                  <a:pt x="5292" y="7385"/>
                </a:cubicBezTo>
                <a:cubicBezTo>
                  <a:pt x="4930" y="6698"/>
                  <a:pt x="4592" y="6012"/>
                  <a:pt x="4302" y="5288"/>
                </a:cubicBezTo>
                <a:cubicBezTo>
                  <a:pt x="4231" y="5107"/>
                  <a:pt x="4134" y="4892"/>
                  <a:pt x="4398" y="4782"/>
                </a:cubicBezTo>
                <a:cubicBezTo>
                  <a:pt x="4640" y="4711"/>
                  <a:pt x="4881" y="4602"/>
                  <a:pt x="5098" y="4457"/>
                </a:cubicBezTo>
                <a:cubicBezTo>
                  <a:pt x="5484" y="4132"/>
                  <a:pt x="5918" y="3881"/>
                  <a:pt x="6183" y="3301"/>
                </a:cubicBezTo>
                <a:cubicBezTo>
                  <a:pt x="6304" y="3047"/>
                  <a:pt x="6280" y="2722"/>
                  <a:pt x="6110" y="2541"/>
                </a:cubicBezTo>
                <a:cubicBezTo>
                  <a:pt x="5580" y="1965"/>
                  <a:pt x="4977" y="1530"/>
                  <a:pt x="4351" y="1241"/>
                </a:cubicBezTo>
                <a:cubicBezTo>
                  <a:pt x="3652" y="843"/>
                  <a:pt x="2977" y="518"/>
                  <a:pt x="2302" y="86"/>
                </a:cubicBezTo>
                <a:cubicBezTo>
                  <a:pt x="2208" y="27"/>
                  <a:pt x="2110" y="0"/>
                  <a:pt x="2014" y="0"/>
                </a:cubicBezTo>
                <a:cubicBezTo>
                  <a:pt x="1741" y="0"/>
                  <a:pt x="1481" y="217"/>
                  <a:pt x="1337" y="591"/>
                </a:cubicBezTo>
                <a:cubicBezTo>
                  <a:pt x="975" y="1386"/>
                  <a:pt x="832" y="2290"/>
                  <a:pt x="494" y="3084"/>
                </a:cubicBezTo>
                <a:cubicBezTo>
                  <a:pt x="445" y="3228"/>
                  <a:pt x="445" y="3372"/>
                  <a:pt x="470" y="3519"/>
                </a:cubicBezTo>
                <a:cubicBezTo>
                  <a:pt x="494" y="3626"/>
                  <a:pt x="470" y="3771"/>
                  <a:pt x="421" y="3881"/>
                </a:cubicBezTo>
                <a:cubicBezTo>
                  <a:pt x="229" y="4277"/>
                  <a:pt x="300" y="4782"/>
                  <a:pt x="204" y="5217"/>
                </a:cubicBezTo>
                <a:cubicBezTo>
                  <a:pt x="108" y="5687"/>
                  <a:pt x="349" y="6192"/>
                  <a:pt x="36" y="6591"/>
                </a:cubicBezTo>
                <a:cubicBezTo>
                  <a:pt x="-37" y="6662"/>
                  <a:pt x="12" y="6952"/>
                  <a:pt x="84" y="7097"/>
                </a:cubicBezTo>
                <a:cubicBezTo>
                  <a:pt x="123" y="7185"/>
                  <a:pt x="196" y="7251"/>
                  <a:pt x="261" y="7251"/>
                </a:cubicBezTo>
                <a:cubicBezTo>
                  <a:pt x="274" y="7251"/>
                  <a:pt x="287" y="7246"/>
                  <a:pt x="300" y="7241"/>
                </a:cubicBezTo>
                <a:cubicBezTo>
                  <a:pt x="904" y="7167"/>
                  <a:pt x="1507" y="6879"/>
                  <a:pt x="2036" y="6410"/>
                </a:cubicBezTo>
                <a:cubicBezTo>
                  <a:pt x="2188" y="6268"/>
                  <a:pt x="2294" y="6192"/>
                  <a:pt x="2379" y="6192"/>
                </a:cubicBezTo>
                <a:cubicBezTo>
                  <a:pt x="2509" y="6192"/>
                  <a:pt x="2584" y="6376"/>
                  <a:pt x="2687" y="6772"/>
                </a:cubicBezTo>
                <a:cubicBezTo>
                  <a:pt x="2687" y="6806"/>
                  <a:pt x="2711" y="6842"/>
                  <a:pt x="2736" y="6879"/>
                </a:cubicBezTo>
                <a:cubicBezTo>
                  <a:pt x="3098" y="7673"/>
                  <a:pt x="3218" y="8614"/>
                  <a:pt x="3556" y="9408"/>
                </a:cubicBezTo>
                <a:cubicBezTo>
                  <a:pt x="3844" y="10168"/>
                  <a:pt x="4157" y="10892"/>
                  <a:pt x="4496" y="11613"/>
                </a:cubicBezTo>
                <a:cubicBezTo>
                  <a:pt x="4856" y="12265"/>
                  <a:pt x="5267" y="12878"/>
                  <a:pt x="5652" y="13492"/>
                </a:cubicBezTo>
                <a:cubicBezTo>
                  <a:pt x="6280" y="14433"/>
                  <a:pt x="6954" y="15300"/>
                  <a:pt x="7678" y="16058"/>
                </a:cubicBezTo>
                <a:cubicBezTo>
                  <a:pt x="8232" y="16673"/>
                  <a:pt x="8835" y="17216"/>
                  <a:pt x="9437" y="17722"/>
                </a:cubicBezTo>
                <a:cubicBezTo>
                  <a:pt x="10232" y="18409"/>
                  <a:pt x="11077" y="19022"/>
                  <a:pt x="11944" y="19564"/>
                </a:cubicBezTo>
                <a:cubicBezTo>
                  <a:pt x="12547" y="19963"/>
                  <a:pt x="13175" y="20288"/>
                  <a:pt x="13801" y="20539"/>
                </a:cubicBezTo>
                <a:cubicBezTo>
                  <a:pt x="14862" y="21009"/>
                  <a:pt x="15946" y="21336"/>
                  <a:pt x="17056" y="21514"/>
                </a:cubicBezTo>
                <a:cubicBezTo>
                  <a:pt x="17408" y="21571"/>
                  <a:pt x="17765" y="21600"/>
                  <a:pt x="18124" y="21600"/>
                </a:cubicBezTo>
                <a:close/>
              </a:path>
            </a:pathLst>
          </a:custGeom>
          <a:solidFill>
            <a:srgbClr val="FC6460"/>
          </a:solidFill>
          <a:ln w="50800">
            <a:solidFill>
              <a:srgbClr val="FF4015"/>
            </a:solidFill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34" name="Google Shape;14498;p117"/>
          <p:cNvSpPr/>
          <p:nvPr/>
        </p:nvSpPr>
        <p:spPr>
          <a:xfrm rot="20507380">
            <a:off x="6763228" y="7064100"/>
            <a:ext cx="239938" cy="172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31" h="21600" fill="norm" stroke="1" extrusionOk="0">
                <a:moveTo>
                  <a:pt x="13754" y="11684"/>
                </a:moveTo>
                <a:cubicBezTo>
                  <a:pt x="13471" y="11990"/>
                  <a:pt x="13190" y="12297"/>
                  <a:pt x="12908" y="12608"/>
                </a:cubicBezTo>
                <a:cubicBezTo>
                  <a:pt x="12171" y="13398"/>
                  <a:pt x="11337" y="14207"/>
                  <a:pt x="10514" y="15071"/>
                </a:cubicBezTo>
                <a:cubicBezTo>
                  <a:pt x="11576" y="13908"/>
                  <a:pt x="12650" y="12769"/>
                  <a:pt x="13754" y="11684"/>
                </a:cubicBezTo>
                <a:close/>
                <a:moveTo>
                  <a:pt x="12828" y="19482"/>
                </a:moveTo>
                <a:cubicBezTo>
                  <a:pt x="12825" y="19487"/>
                  <a:pt x="12821" y="19491"/>
                  <a:pt x="12817" y="19496"/>
                </a:cubicBezTo>
                <a:cubicBezTo>
                  <a:pt x="12816" y="19496"/>
                  <a:pt x="12816" y="19496"/>
                  <a:pt x="12816" y="19496"/>
                </a:cubicBezTo>
                <a:cubicBezTo>
                  <a:pt x="12819" y="19491"/>
                  <a:pt x="12823" y="19487"/>
                  <a:pt x="12828" y="19482"/>
                </a:cubicBezTo>
                <a:close/>
                <a:moveTo>
                  <a:pt x="8929" y="0"/>
                </a:moveTo>
                <a:cubicBezTo>
                  <a:pt x="8746" y="394"/>
                  <a:pt x="8537" y="772"/>
                  <a:pt x="8309" y="1138"/>
                </a:cubicBezTo>
                <a:cubicBezTo>
                  <a:pt x="6320" y="2809"/>
                  <a:pt x="4453" y="4676"/>
                  <a:pt x="2690" y="6761"/>
                </a:cubicBezTo>
                <a:cubicBezTo>
                  <a:pt x="3810" y="4962"/>
                  <a:pt x="5456" y="3646"/>
                  <a:pt x="6493" y="1768"/>
                </a:cubicBezTo>
                <a:cubicBezTo>
                  <a:pt x="6697" y="1436"/>
                  <a:pt x="6370" y="1046"/>
                  <a:pt x="6086" y="1046"/>
                </a:cubicBezTo>
                <a:cubicBezTo>
                  <a:pt x="6042" y="1046"/>
                  <a:pt x="5997" y="1055"/>
                  <a:pt x="5958" y="1076"/>
                </a:cubicBezTo>
                <a:cubicBezTo>
                  <a:pt x="5851" y="1155"/>
                  <a:pt x="5744" y="1235"/>
                  <a:pt x="5639" y="1316"/>
                </a:cubicBezTo>
                <a:lnTo>
                  <a:pt x="5363" y="1000"/>
                </a:lnTo>
                <a:cubicBezTo>
                  <a:pt x="5134" y="1397"/>
                  <a:pt x="4881" y="1770"/>
                  <a:pt x="4615" y="2125"/>
                </a:cubicBezTo>
                <a:cubicBezTo>
                  <a:pt x="3137" y="3342"/>
                  <a:pt x="1726" y="4724"/>
                  <a:pt x="492" y="6381"/>
                </a:cubicBezTo>
                <a:cubicBezTo>
                  <a:pt x="-2" y="6439"/>
                  <a:pt x="80" y="6715"/>
                  <a:pt x="253" y="6715"/>
                </a:cubicBezTo>
                <a:cubicBezTo>
                  <a:pt x="308" y="6715"/>
                  <a:pt x="374" y="6685"/>
                  <a:pt x="431" y="6612"/>
                </a:cubicBezTo>
                <a:cubicBezTo>
                  <a:pt x="1377" y="5519"/>
                  <a:pt x="2380" y="4501"/>
                  <a:pt x="3431" y="3572"/>
                </a:cubicBezTo>
                <a:cubicBezTo>
                  <a:pt x="2132" y="5074"/>
                  <a:pt x="818" y="6531"/>
                  <a:pt x="314" y="8840"/>
                </a:cubicBezTo>
                <a:cubicBezTo>
                  <a:pt x="271" y="9167"/>
                  <a:pt x="497" y="9492"/>
                  <a:pt x="738" y="9492"/>
                </a:cubicBezTo>
                <a:cubicBezTo>
                  <a:pt x="837" y="9492"/>
                  <a:pt x="939" y="9437"/>
                  <a:pt x="1026" y="9301"/>
                </a:cubicBezTo>
                <a:cubicBezTo>
                  <a:pt x="1069" y="9246"/>
                  <a:pt x="1110" y="9190"/>
                  <a:pt x="1153" y="9135"/>
                </a:cubicBezTo>
                <a:cubicBezTo>
                  <a:pt x="1309" y="9218"/>
                  <a:pt x="1464" y="9303"/>
                  <a:pt x="1621" y="9455"/>
                </a:cubicBezTo>
                <a:cubicBezTo>
                  <a:pt x="1721" y="8923"/>
                  <a:pt x="1872" y="8434"/>
                  <a:pt x="2059" y="7980"/>
                </a:cubicBezTo>
                <a:cubicBezTo>
                  <a:pt x="3732" y="5916"/>
                  <a:pt x="5547" y="4017"/>
                  <a:pt x="7472" y="2330"/>
                </a:cubicBezTo>
                <a:cubicBezTo>
                  <a:pt x="6215" y="3959"/>
                  <a:pt x="4670" y="5404"/>
                  <a:pt x="3522" y="6996"/>
                </a:cubicBezTo>
                <a:cubicBezTo>
                  <a:pt x="2095" y="8916"/>
                  <a:pt x="729" y="10838"/>
                  <a:pt x="16" y="13375"/>
                </a:cubicBezTo>
                <a:cubicBezTo>
                  <a:pt x="-71" y="13767"/>
                  <a:pt x="219" y="14037"/>
                  <a:pt x="499" y="14037"/>
                </a:cubicBezTo>
                <a:cubicBezTo>
                  <a:pt x="604" y="14037"/>
                  <a:pt x="707" y="13997"/>
                  <a:pt x="789" y="13915"/>
                </a:cubicBezTo>
                <a:cubicBezTo>
                  <a:pt x="850" y="13838"/>
                  <a:pt x="912" y="13765"/>
                  <a:pt x="975" y="13689"/>
                </a:cubicBezTo>
                <a:cubicBezTo>
                  <a:pt x="1044" y="13742"/>
                  <a:pt x="1119" y="13792"/>
                  <a:pt x="1204" y="13836"/>
                </a:cubicBezTo>
                <a:cubicBezTo>
                  <a:pt x="1265" y="13610"/>
                  <a:pt x="1331" y="13389"/>
                  <a:pt x="1402" y="13172"/>
                </a:cubicBezTo>
                <a:cubicBezTo>
                  <a:pt x="3650" y="10460"/>
                  <a:pt x="5956" y="7750"/>
                  <a:pt x="8480" y="5369"/>
                </a:cubicBezTo>
                <a:cubicBezTo>
                  <a:pt x="5739" y="8446"/>
                  <a:pt x="2936" y="11430"/>
                  <a:pt x="729" y="15221"/>
                </a:cubicBezTo>
                <a:cubicBezTo>
                  <a:pt x="488" y="15594"/>
                  <a:pt x="834" y="16171"/>
                  <a:pt x="1162" y="16171"/>
                </a:cubicBezTo>
                <a:cubicBezTo>
                  <a:pt x="1240" y="16171"/>
                  <a:pt x="1315" y="16138"/>
                  <a:pt x="1382" y="16067"/>
                </a:cubicBezTo>
                <a:cubicBezTo>
                  <a:pt x="1495" y="15963"/>
                  <a:pt x="1607" y="15860"/>
                  <a:pt x="1717" y="15754"/>
                </a:cubicBezTo>
                <a:lnTo>
                  <a:pt x="1917" y="15989"/>
                </a:lnTo>
                <a:cubicBezTo>
                  <a:pt x="2155" y="15578"/>
                  <a:pt x="2401" y="15175"/>
                  <a:pt x="2652" y="14781"/>
                </a:cubicBezTo>
                <a:cubicBezTo>
                  <a:pt x="4302" y="12956"/>
                  <a:pt x="5766" y="10764"/>
                  <a:pt x="7383" y="8916"/>
                </a:cubicBezTo>
                <a:cubicBezTo>
                  <a:pt x="8701" y="7420"/>
                  <a:pt x="10089" y="6035"/>
                  <a:pt x="11574" y="4823"/>
                </a:cubicBezTo>
                <a:cubicBezTo>
                  <a:pt x="9927" y="6579"/>
                  <a:pt x="8288" y="8375"/>
                  <a:pt x="6729" y="10301"/>
                </a:cubicBezTo>
                <a:cubicBezTo>
                  <a:pt x="5483" y="11838"/>
                  <a:pt x="4116" y="13454"/>
                  <a:pt x="2987" y="15297"/>
                </a:cubicBezTo>
                <a:cubicBezTo>
                  <a:pt x="2570" y="16067"/>
                  <a:pt x="2095" y="16758"/>
                  <a:pt x="2631" y="17604"/>
                </a:cubicBezTo>
                <a:cubicBezTo>
                  <a:pt x="2700" y="17724"/>
                  <a:pt x="2788" y="17821"/>
                  <a:pt x="2880" y="17876"/>
                </a:cubicBezTo>
                <a:cubicBezTo>
                  <a:pt x="2797" y="18321"/>
                  <a:pt x="3050" y="18869"/>
                  <a:pt x="3411" y="18869"/>
                </a:cubicBezTo>
                <a:cubicBezTo>
                  <a:pt x="3502" y="18869"/>
                  <a:pt x="3600" y="18835"/>
                  <a:pt x="3700" y="18756"/>
                </a:cubicBezTo>
                <a:cubicBezTo>
                  <a:pt x="3782" y="18683"/>
                  <a:pt x="3864" y="18609"/>
                  <a:pt x="3945" y="18533"/>
                </a:cubicBezTo>
                <a:lnTo>
                  <a:pt x="4116" y="18835"/>
                </a:lnTo>
                <a:cubicBezTo>
                  <a:pt x="4405" y="18371"/>
                  <a:pt x="4708" y="17922"/>
                  <a:pt x="5020" y="17486"/>
                </a:cubicBezTo>
                <a:cubicBezTo>
                  <a:pt x="8411" y="14007"/>
                  <a:pt x="11273" y="9495"/>
                  <a:pt x="15035" y="6695"/>
                </a:cubicBezTo>
                <a:cubicBezTo>
                  <a:pt x="13370" y="8596"/>
                  <a:pt x="11743" y="10506"/>
                  <a:pt x="10117" y="12453"/>
                </a:cubicBezTo>
                <a:cubicBezTo>
                  <a:pt x="8454" y="14451"/>
                  <a:pt x="5780" y="16528"/>
                  <a:pt x="5007" y="19526"/>
                </a:cubicBezTo>
                <a:cubicBezTo>
                  <a:pt x="4920" y="20028"/>
                  <a:pt x="5244" y="20369"/>
                  <a:pt x="5563" y="20369"/>
                </a:cubicBezTo>
                <a:cubicBezTo>
                  <a:pt x="5682" y="20369"/>
                  <a:pt x="5801" y="20321"/>
                  <a:pt x="5898" y="20217"/>
                </a:cubicBezTo>
                <a:cubicBezTo>
                  <a:pt x="5964" y="20146"/>
                  <a:pt x="6029" y="20072"/>
                  <a:pt x="6095" y="20001"/>
                </a:cubicBezTo>
                <a:cubicBezTo>
                  <a:pt x="6188" y="20072"/>
                  <a:pt x="6281" y="20146"/>
                  <a:pt x="6373" y="20217"/>
                </a:cubicBezTo>
                <a:cubicBezTo>
                  <a:pt x="6439" y="19929"/>
                  <a:pt x="6530" y="19655"/>
                  <a:pt x="6640" y="19395"/>
                </a:cubicBezTo>
                <a:cubicBezTo>
                  <a:pt x="7517" y="18422"/>
                  <a:pt x="8384" y="17440"/>
                  <a:pt x="9255" y="16466"/>
                </a:cubicBezTo>
                <a:cubicBezTo>
                  <a:pt x="8238" y="17673"/>
                  <a:pt x="7337" y="19001"/>
                  <a:pt x="6790" y="20524"/>
                </a:cubicBezTo>
                <a:cubicBezTo>
                  <a:pt x="6690" y="20906"/>
                  <a:pt x="6918" y="21446"/>
                  <a:pt x="7235" y="21446"/>
                </a:cubicBezTo>
                <a:cubicBezTo>
                  <a:pt x="7301" y="21446"/>
                  <a:pt x="7371" y="21423"/>
                  <a:pt x="7444" y="21370"/>
                </a:cubicBezTo>
                <a:cubicBezTo>
                  <a:pt x="7479" y="21342"/>
                  <a:pt x="7517" y="21312"/>
                  <a:pt x="7552" y="21282"/>
                </a:cubicBezTo>
                <a:lnTo>
                  <a:pt x="7739" y="21524"/>
                </a:lnTo>
                <a:cubicBezTo>
                  <a:pt x="7839" y="21291"/>
                  <a:pt x="7946" y="21065"/>
                  <a:pt x="8060" y="20842"/>
                </a:cubicBezTo>
                <a:cubicBezTo>
                  <a:pt x="8772" y="20194"/>
                  <a:pt x="9440" y="19471"/>
                  <a:pt x="10096" y="18736"/>
                </a:cubicBezTo>
                <a:cubicBezTo>
                  <a:pt x="9729" y="19233"/>
                  <a:pt x="9378" y="19752"/>
                  <a:pt x="9047" y="20293"/>
                </a:cubicBezTo>
                <a:cubicBezTo>
                  <a:pt x="8749" y="20757"/>
                  <a:pt x="8869" y="21448"/>
                  <a:pt x="9403" y="21448"/>
                </a:cubicBezTo>
                <a:cubicBezTo>
                  <a:pt x="9433" y="21448"/>
                  <a:pt x="9462" y="21450"/>
                  <a:pt x="9490" y="21450"/>
                </a:cubicBezTo>
                <a:cubicBezTo>
                  <a:pt x="9893" y="21450"/>
                  <a:pt x="10272" y="21284"/>
                  <a:pt x="10635" y="21028"/>
                </a:cubicBezTo>
                <a:cubicBezTo>
                  <a:pt x="10659" y="21397"/>
                  <a:pt x="10885" y="21600"/>
                  <a:pt x="11147" y="21600"/>
                </a:cubicBezTo>
                <a:cubicBezTo>
                  <a:pt x="11238" y="21600"/>
                  <a:pt x="11332" y="21575"/>
                  <a:pt x="11425" y="21524"/>
                </a:cubicBezTo>
                <a:cubicBezTo>
                  <a:pt x="11952" y="21238"/>
                  <a:pt x="12477" y="20939"/>
                  <a:pt x="12996" y="20625"/>
                </a:cubicBezTo>
                <a:cubicBezTo>
                  <a:pt x="13060" y="20660"/>
                  <a:pt x="13131" y="20678"/>
                  <a:pt x="13206" y="20678"/>
                </a:cubicBezTo>
                <a:cubicBezTo>
                  <a:pt x="13503" y="20678"/>
                  <a:pt x="13622" y="20678"/>
                  <a:pt x="13859" y="20372"/>
                </a:cubicBezTo>
                <a:cubicBezTo>
                  <a:pt x="13966" y="20263"/>
                  <a:pt x="14030" y="20132"/>
                  <a:pt x="14061" y="19996"/>
                </a:cubicBezTo>
                <a:cubicBezTo>
                  <a:pt x="14084" y="19968"/>
                  <a:pt x="14109" y="19943"/>
                  <a:pt x="14132" y="19915"/>
                </a:cubicBezTo>
                <a:cubicBezTo>
                  <a:pt x="14901" y="19420"/>
                  <a:pt x="15658" y="18895"/>
                  <a:pt x="16405" y="18339"/>
                </a:cubicBezTo>
                <a:cubicBezTo>
                  <a:pt x="16524" y="18295"/>
                  <a:pt x="16645" y="18256"/>
                  <a:pt x="16772" y="18219"/>
                </a:cubicBezTo>
                <a:cubicBezTo>
                  <a:pt x="16754" y="18180"/>
                  <a:pt x="16736" y="18141"/>
                  <a:pt x="16720" y="18104"/>
                </a:cubicBezTo>
                <a:cubicBezTo>
                  <a:pt x="16738" y="18090"/>
                  <a:pt x="16754" y="18079"/>
                  <a:pt x="16772" y="18065"/>
                </a:cubicBezTo>
                <a:cubicBezTo>
                  <a:pt x="17210" y="17710"/>
                  <a:pt x="16939" y="16894"/>
                  <a:pt x="16472" y="16894"/>
                </a:cubicBezTo>
                <a:cubicBezTo>
                  <a:pt x="16435" y="16894"/>
                  <a:pt x="16396" y="16901"/>
                  <a:pt x="16355" y="16913"/>
                </a:cubicBezTo>
                <a:cubicBezTo>
                  <a:pt x="16009" y="17049"/>
                  <a:pt x="15680" y="17203"/>
                  <a:pt x="15361" y="17380"/>
                </a:cubicBezTo>
                <a:cubicBezTo>
                  <a:pt x="16088" y="16814"/>
                  <a:pt x="16800" y="16249"/>
                  <a:pt x="17543" y="15682"/>
                </a:cubicBezTo>
                <a:cubicBezTo>
                  <a:pt x="18050" y="15355"/>
                  <a:pt x="17780" y="14523"/>
                  <a:pt x="17320" y="14523"/>
                </a:cubicBezTo>
                <a:cubicBezTo>
                  <a:pt x="17240" y="14523"/>
                  <a:pt x="17156" y="14548"/>
                  <a:pt x="17067" y="14606"/>
                </a:cubicBezTo>
                <a:cubicBezTo>
                  <a:pt x="17065" y="14608"/>
                  <a:pt x="17064" y="14608"/>
                  <a:pt x="17062" y="14610"/>
                </a:cubicBezTo>
                <a:cubicBezTo>
                  <a:pt x="17026" y="14555"/>
                  <a:pt x="16989" y="14502"/>
                  <a:pt x="16950" y="14451"/>
                </a:cubicBezTo>
                <a:cubicBezTo>
                  <a:pt x="16009" y="15078"/>
                  <a:pt x="14659" y="15830"/>
                  <a:pt x="13443" y="16788"/>
                </a:cubicBezTo>
                <a:cubicBezTo>
                  <a:pt x="15471" y="14677"/>
                  <a:pt x="17643" y="12771"/>
                  <a:pt x="19445" y="10301"/>
                </a:cubicBezTo>
                <a:cubicBezTo>
                  <a:pt x="19734" y="9928"/>
                  <a:pt x="19475" y="9352"/>
                  <a:pt x="19146" y="9352"/>
                </a:cubicBezTo>
                <a:cubicBezTo>
                  <a:pt x="19069" y="9352"/>
                  <a:pt x="18989" y="9382"/>
                  <a:pt x="18911" y="9455"/>
                </a:cubicBezTo>
                <a:cubicBezTo>
                  <a:pt x="18902" y="9462"/>
                  <a:pt x="18893" y="9467"/>
                  <a:pt x="18886" y="9474"/>
                </a:cubicBezTo>
                <a:cubicBezTo>
                  <a:pt x="18832" y="9391"/>
                  <a:pt x="18779" y="9308"/>
                  <a:pt x="18731" y="9225"/>
                </a:cubicBezTo>
                <a:cubicBezTo>
                  <a:pt x="18455" y="9582"/>
                  <a:pt x="18172" y="9930"/>
                  <a:pt x="17883" y="10269"/>
                </a:cubicBezTo>
                <a:cubicBezTo>
                  <a:pt x="16773" y="11168"/>
                  <a:pt x="15683" y="12110"/>
                  <a:pt x="14623" y="13096"/>
                </a:cubicBezTo>
                <a:cubicBezTo>
                  <a:pt x="16738" y="10827"/>
                  <a:pt x="18900" y="8702"/>
                  <a:pt x="21109" y="6457"/>
                </a:cubicBezTo>
                <a:cubicBezTo>
                  <a:pt x="21529" y="6049"/>
                  <a:pt x="21299" y="5342"/>
                  <a:pt x="20870" y="5342"/>
                </a:cubicBezTo>
                <a:cubicBezTo>
                  <a:pt x="20815" y="5342"/>
                  <a:pt x="20754" y="5353"/>
                  <a:pt x="20692" y="5381"/>
                </a:cubicBezTo>
                <a:cubicBezTo>
                  <a:pt x="20674" y="5393"/>
                  <a:pt x="20658" y="5402"/>
                  <a:pt x="20640" y="5413"/>
                </a:cubicBezTo>
                <a:cubicBezTo>
                  <a:pt x="20583" y="5280"/>
                  <a:pt x="20523" y="5144"/>
                  <a:pt x="20455" y="4996"/>
                </a:cubicBezTo>
                <a:cubicBezTo>
                  <a:pt x="19801" y="5611"/>
                  <a:pt x="19155" y="6227"/>
                  <a:pt x="18515" y="6844"/>
                </a:cubicBezTo>
                <a:cubicBezTo>
                  <a:pt x="16406" y="8386"/>
                  <a:pt x="14408" y="10200"/>
                  <a:pt x="12474" y="12124"/>
                </a:cubicBezTo>
                <a:cubicBezTo>
                  <a:pt x="14456" y="9780"/>
                  <a:pt x="16385" y="7503"/>
                  <a:pt x="18316" y="5227"/>
                </a:cubicBezTo>
                <a:cubicBezTo>
                  <a:pt x="18644" y="4874"/>
                  <a:pt x="18369" y="4132"/>
                  <a:pt x="17954" y="4132"/>
                </a:cubicBezTo>
                <a:cubicBezTo>
                  <a:pt x="17917" y="4132"/>
                  <a:pt x="17879" y="4139"/>
                  <a:pt x="17840" y="4150"/>
                </a:cubicBezTo>
                <a:cubicBezTo>
                  <a:pt x="17712" y="4208"/>
                  <a:pt x="17586" y="4268"/>
                  <a:pt x="17461" y="4330"/>
                </a:cubicBezTo>
                <a:cubicBezTo>
                  <a:pt x="17425" y="4252"/>
                  <a:pt x="17393" y="4167"/>
                  <a:pt x="17365" y="4074"/>
                </a:cubicBezTo>
                <a:cubicBezTo>
                  <a:pt x="17192" y="4268"/>
                  <a:pt x="17019" y="4459"/>
                  <a:pt x="16846" y="4653"/>
                </a:cubicBezTo>
                <a:cubicBezTo>
                  <a:pt x="16513" y="4837"/>
                  <a:pt x="16187" y="5033"/>
                  <a:pt x="15869" y="5243"/>
                </a:cubicBezTo>
                <a:cubicBezTo>
                  <a:pt x="16324" y="4754"/>
                  <a:pt x="16782" y="4261"/>
                  <a:pt x="17247" y="3768"/>
                </a:cubicBezTo>
                <a:cubicBezTo>
                  <a:pt x="17646" y="3378"/>
                  <a:pt x="17290" y="2775"/>
                  <a:pt x="16884" y="2775"/>
                </a:cubicBezTo>
                <a:cubicBezTo>
                  <a:pt x="16807" y="2775"/>
                  <a:pt x="16727" y="2795"/>
                  <a:pt x="16652" y="2844"/>
                </a:cubicBezTo>
                <a:cubicBezTo>
                  <a:pt x="16585" y="2883"/>
                  <a:pt x="16517" y="2920"/>
                  <a:pt x="16451" y="2959"/>
                </a:cubicBezTo>
                <a:cubicBezTo>
                  <a:pt x="16403" y="2848"/>
                  <a:pt x="16351" y="2735"/>
                  <a:pt x="16296" y="2613"/>
                </a:cubicBezTo>
                <a:cubicBezTo>
                  <a:pt x="15915" y="3007"/>
                  <a:pt x="15535" y="3404"/>
                  <a:pt x="15156" y="3802"/>
                </a:cubicBezTo>
                <a:cubicBezTo>
                  <a:pt x="12173" y="5948"/>
                  <a:pt x="9773" y="9096"/>
                  <a:pt x="7323" y="12142"/>
                </a:cubicBezTo>
                <a:cubicBezTo>
                  <a:pt x="6268" y="13283"/>
                  <a:pt x="5221" y="14449"/>
                  <a:pt x="4261" y="15730"/>
                </a:cubicBezTo>
                <a:cubicBezTo>
                  <a:pt x="5634" y="13504"/>
                  <a:pt x="9198" y="9603"/>
                  <a:pt x="9700" y="9070"/>
                </a:cubicBezTo>
                <a:cubicBezTo>
                  <a:pt x="11781" y="6688"/>
                  <a:pt x="13920" y="4381"/>
                  <a:pt x="16057" y="2152"/>
                </a:cubicBezTo>
                <a:cubicBezTo>
                  <a:pt x="16440" y="1800"/>
                  <a:pt x="16120" y="1058"/>
                  <a:pt x="15744" y="1058"/>
                </a:cubicBezTo>
                <a:cubicBezTo>
                  <a:pt x="15710" y="1058"/>
                  <a:pt x="15676" y="1065"/>
                  <a:pt x="15642" y="1076"/>
                </a:cubicBezTo>
                <a:cubicBezTo>
                  <a:pt x="15498" y="1152"/>
                  <a:pt x="15354" y="1228"/>
                  <a:pt x="15211" y="1304"/>
                </a:cubicBezTo>
                <a:cubicBezTo>
                  <a:pt x="15177" y="1231"/>
                  <a:pt x="15144" y="1155"/>
                  <a:pt x="15108" y="1076"/>
                </a:cubicBezTo>
                <a:cubicBezTo>
                  <a:pt x="14916" y="1281"/>
                  <a:pt x="14725" y="1486"/>
                  <a:pt x="14533" y="1691"/>
                </a:cubicBezTo>
                <a:cubicBezTo>
                  <a:pt x="13646" y="2215"/>
                  <a:pt x="12792" y="2800"/>
                  <a:pt x="11971" y="3438"/>
                </a:cubicBezTo>
                <a:cubicBezTo>
                  <a:pt x="12413" y="2894"/>
                  <a:pt x="12846" y="2339"/>
                  <a:pt x="13266" y="1768"/>
                </a:cubicBezTo>
                <a:cubicBezTo>
                  <a:pt x="13578" y="1364"/>
                  <a:pt x="13298" y="726"/>
                  <a:pt x="12865" y="726"/>
                </a:cubicBezTo>
                <a:cubicBezTo>
                  <a:pt x="12803" y="726"/>
                  <a:pt x="12739" y="740"/>
                  <a:pt x="12671" y="770"/>
                </a:cubicBezTo>
                <a:cubicBezTo>
                  <a:pt x="12586" y="827"/>
                  <a:pt x="12500" y="890"/>
                  <a:pt x="12415" y="949"/>
                </a:cubicBezTo>
                <a:cubicBezTo>
                  <a:pt x="12381" y="887"/>
                  <a:pt x="12349" y="827"/>
                  <a:pt x="12315" y="770"/>
                </a:cubicBezTo>
                <a:cubicBezTo>
                  <a:pt x="12171" y="961"/>
                  <a:pt x="12027" y="1150"/>
                  <a:pt x="11882" y="1339"/>
                </a:cubicBezTo>
                <a:cubicBezTo>
                  <a:pt x="8395" y="3931"/>
                  <a:pt x="5342" y="7294"/>
                  <a:pt x="2456" y="10838"/>
                </a:cubicBezTo>
                <a:cubicBezTo>
                  <a:pt x="3463" y="9066"/>
                  <a:pt x="4788" y="7536"/>
                  <a:pt x="5958" y="6072"/>
                </a:cubicBezTo>
                <a:cubicBezTo>
                  <a:pt x="7324" y="4381"/>
                  <a:pt x="9107" y="2922"/>
                  <a:pt x="10057" y="770"/>
                </a:cubicBezTo>
                <a:cubicBezTo>
                  <a:pt x="10242" y="413"/>
                  <a:pt x="9998" y="55"/>
                  <a:pt x="9740" y="55"/>
                </a:cubicBezTo>
                <a:cubicBezTo>
                  <a:pt x="9665" y="55"/>
                  <a:pt x="9590" y="85"/>
                  <a:pt x="9522" y="154"/>
                </a:cubicBezTo>
                <a:cubicBezTo>
                  <a:pt x="9424" y="230"/>
                  <a:pt x="9325" y="309"/>
                  <a:pt x="9227" y="387"/>
                </a:cubicBezTo>
                <a:lnTo>
                  <a:pt x="8929" y="0"/>
                </a:lnTo>
                <a:close/>
              </a:path>
            </a:pathLst>
          </a:custGeom>
          <a:solidFill>
            <a:srgbClr val="E22400"/>
          </a:solidFill>
          <a:ln w="38100">
            <a:solidFill>
              <a:srgbClr val="E22400"/>
            </a:solidFill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437" name="تجميع"/>
          <p:cNvGrpSpPr/>
          <p:nvPr/>
        </p:nvGrpSpPr>
        <p:grpSpPr>
          <a:xfrm>
            <a:off x="16437666" y="4571968"/>
            <a:ext cx="1590041" cy="1325851"/>
            <a:chOff x="0" y="-63500"/>
            <a:chExt cx="1590039" cy="1325850"/>
          </a:xfrm>
        </p:grpSpPr>
        <p:pic>
          <p:nvPicPr>
            <p:cNvPr id="435" name="بيضاوي بيضاوي" descr="بيضاوي بيضاوي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11161" y="-63500"/>
              <a:ext cx="1367718" cy="1259145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436" name="مستطيل 38"/>
            <p:cNvSpPr txBox="1"/>
            <p:nvPr/>
          </p:nvSpPr>
          <p:spPr>
            <a:xfrm>
              <a:off x="0" y="176460"/>
              <a:ext cx="1590040" cy="108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٢أ</a:t>
              </a:r>
            </a:p>
          </p:txBody>
        </p:sp>
      </p:grpSp>
      <p:grpSp>
        <p:nvGrpSpPr>
          <p:cNvPr id="442" name="تجميع"/>
          <p:cNvGrpSpPr/>
          <p:nvPr/>
        </p:nvGrpSpPr>
        <p:grpSpPr>
          <a:xfrm>
            <a:off x="2898602" y="4622800"/>
            <a:ext cx="13744064" cy="4870548"/>
            <a:chOff x="0" y="0"/>
            <a:chExt cx="13744063" cy="4870547"/>
          </a:xfrm>
        </p:grpSpPr>
        <p:pic>
          <p:nvPicPr>
            <p:cNvPr id="438" name="IMG_9073.png" descr="IMG_9073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5239" t="23776" r="24745" b="43141"/>
            <a:stretch>
              <a:fillRect/>
            </a:stretch>
          </p:blipFill>
          <p:spPr>
            <a:xfrm>
              <a:off x="0" y="0"/>
              <a:ext cx="13744064" cy="48705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441" name="تجميع"/>
            <p:cNvGrpSpPr/>
            <p:nvPr/>
          </p:nvGrpSpPr>
          <p:grpSpPr>
            <a:xfrm>
              <a:off x="5762069" y="88093"/>
              <a:ext cx="1590041" cy="1325851"/>
              <a:chOff x="0" y="-63500"/>
              <a:chExt cx="1590039" cy="1325850"/>
            </a:xfrm>
          </p:grpSpPr>
          <p:pic>
            <p:nvPicPr>
              <p:cNvPr id="439" name="بيضاوي بيضاوي" descr="بيضاوي بيضاوي"/>
              <p:cNvPicPr>
                <a:picLocks noChangeAspect="0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111161" y="-63500"/>
                <a:ext cx="1367718" cy="1259145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440" name="مستطيل 38"/>
              <p:cNvSpPr txBox="1"/>
              <p:nvPr/>
            </p:nvSpPr>
            <p:spPr>
              <a:xfrm>
                <a:off x="0" y="176460"/>
                <a:ext cx="1590040" cy="10858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 defTabSz="914400">
                  <a:defRPr b="1" sz="5600">
                    <a:ln w="6600" cap="flat">
                      <a:solidFill>
                        <a:srgbClr val="953735"/>
                      </a:solidFill>
                      <a:prstDash val="solid"/>
                      <a:round/>
                    </a:ln>
                    <a:solidFill>
                      <a:srgbClr val="FFFFFF"/>
                    </a:solidFill>
                    <a:effectLst>
                      <a:outerShdw sx="100000" sy="100000" kx="0" ky="0" algn="b" rotWithShape="0" blurRad="0" dist="38100" dir="2700000">
                        <a:srgbClr val="C0504D"/>
                      </a:outerShdw>
                    </a:effectLst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٢أ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2" dur="1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33" grpId="3"/>
      <p:bldP build="whole" bldLvl="1" animBg="1" rev="0" advAuto="0" spid="432" grpId="2"/>
      <p:bldP build="whole" bldLvl="1" animBg="1" rev="0" advAuto="0" spid="434" grpId="4"/>
      <p:bldP build="whole" bldLvl="1" animBg="1" rev="0" advAuto="0" spid="431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IMG_9074.jpeg" descr="IMG_9074.jpeg"/>
          <p:cNvPicPr>
            <a:picLocks noChangeAspect="1"/>
          </p:cNvPicPr>
          <p:nvPr/>
        </p:nvPicPr>
        <p:blipFill>
          <a:blip r:embed="rId2">
            <a:extLst/>
          </a:blip>
          <a:srcRect l="7120" t="0" r="0" b="0"/>
          <a:stretch>
            <a:fillRect/>
          </a:stretch>
        </p:blipFill>
        <p:spPr>
          <a:xfrm>
            <a:off x="1996319" y="3750113"/>
            <a:ext cx="17214543" cy="621577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49" name="تجميع"/>
          <p:cNvGrpSpPr/>
          <p:nvPr/>
        </p:nvGrpSpPr>
        <p:grpSpPr>
          <a:xfrm rot="10800000">
            <a:off x="13169846" y="4578349"/>
            <a:ext cx="229862" cy="7899166"/>
            <a:chOff x="-44450" y="-44450"/>
            <a:chExt cx="229861" cy="7899164"/>
          </a:xfrm>
        </p:grpSpPr>
        <p:pic>
          <p:nvPicPr>
            <p:cNvPr id="445" name="خط خط" descr="خط خط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6200000">
              <a:off x="-3071140" y="4598163"/>
              <a:ext cx="6424202" cy="88901"/>
            </a:xfrm>
            <a:prstGeom prst="rect">
              <a:avLst/>
            </a:prstGeom>
            <a:effectLst/>
          </p:spPr>
        </p:pic>
        <p:pic>
          <p:nvPicPr>
            <p:cNvPr id="447" name="خط خط" descr="خط خط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6200000">
              <a:off x="-3560096" y="3471195"/>
              <a:ext cx="7120192" cy="88901"/>
            </a:xfrm>
            <a:prstGeom prst="rect">
              <a:avLst/>
            </a:prstGeom>
            <a:effectLst/>
          </p:spPr>
        </p:pic>
      </p:grpSp>
      <p:sp>
        <p:nvSpPr>
          <p:cNvPr id="450" name="Google Shape;5144;p62"/>
          <p:cNvSpPr/>
          <p:nvPr/>
        </p:nvSpPr>
        <p:spPr>
          <a:xfrm flipH="1">
            <a:off x="13476650" y="9753202"/>
            <a:ext cx="5727774" cy="28262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1295" y="388"/>
                </a:moveTo>
                <a:cubicBezTo>
                  <a:pt x="21292" y="410"/>
                  <a:pt x="21291" y="431"/>
                  <a:pt x="21292" y="451"/>
                </a:cubicBezTo>
                <a:lnTo>
                  <a:pt x="21295" y="388"/>
                </a:lnTo>
                <a:close/>
                <a:moveTo>
                  <a:pt x="759" y="850"/>
                </a:moveTo>
                <a:cubicBezTo>
                  <a:pt x="772" y="875"/>
                  <a:pt x="785" y="875"/>
                  <a:pt x="811" y="875"/>
                </a:cubicBezTo>
                <a:lnTo>
                  <a:pt x="759" y="875"/>
                </a:lnTo>
                <a:lnTo>
                  <a:pt x="759" y="850"/>
                </a:lnTo>
                <a:close/>
                <a:moveTo>
                  <a:pt x="2148" y="21279"/>
                </a:moveTo>
                <a:cubicBezTo>
                  <a:pt x="1901" y="21292"/>
                  <a:pt x="1681" y="21331"/>
                  <a:pt x="1447" y="21356"/>
                </a:cubicBezTo>
                <a:lnTo>
                  <a:pt x="1447" y="21318"/>
                </a:lnTo>
                <a:cubicBezTo>
                  <a:pt x="1681" y="21292"/>
                  <a:pt x="1901" y="21292"/>
                  <a:pt x="2148" y="21279"/>
                </a:cubicBezTo>
                <a:close/>
                <a:moveTo>
                  <a:pt x="2893" y="0"/>
                </a:moveTo>
                <a:cubicBezTo>
                  <a:pt x="2201" y="0"/>
                  <a:pt x="1511" y="15"/>
                  <a:pt x="811" y="55"/>
                </a:cubicBezTo>
                <a:cubicBezTo>
                  <a:pt x="850" y="55"/>
                  <a:pt x="876" y="67"/>
                  <a:pt x="915" y="67"/>
                </a:cubicBezTo>
                <a:lnTo>
                  <a:pt x="759" y="67"/>
                </a:lnTo>
                <a:cubicBezTo>
                  <a:pt x="668" y="67"/>
                  <a:pt x="577" y="183"/>
                  <a:pt x="499" y="183"/>
                </a:cubicBezTo>
                <a:cubicBezTo>
                  <a:pt x="642" y="196"/>
                  <a:pt x="785" y="196"/>
                  <a:pt x="928" y="208"/>
                </a:cubicBezTo>
                <a:lnTo>
                  <a:pt x="538" y="208"/>
                </a:lnTo>
                <a:cubicBezTo>
                  <a:pt x="513" y="208"/>
                  <a:pt x="460" y="311"/>
                  <a:pt x="435" y="375"/>
                </a:cubicBezTo>
                <a:lnTo>
                  <a:pt x="331" y="375"/>
                </a:lnTo>
                <a:cubicBezTo>
                  <a:pt x="318" y="375"/>
                  <a:pt x="305" y="644"/>
                  <a:pt x="305" y="644"/>
                </a:cubicBezTo>
                <a:lnTo>
                  <a:pt x="331" y="644"/>
                </a:lnTo>
                <a:cubicBezTo>
                  <a:pt x="344" y="721"/>
                  <a:pt x="383" y="850"/>
                  <a:pt x="396" y="850"/>
                </a:cubicBezTo>
                <a:lnTo>
                  <a:pt x="474" y="850"/>
                </a:lnTo>
                <a:lnTo>
                  <a:pt x="474" y="888"/>
                </a:lnTo>
                <a:cubicBezTo>
                  <a:pt x="435" y="940"/>
                  <a:pt x="383" y="965"/>
                  <a:pt x="383" y="1017"/>
                </a:cubicBezTo>
                <a:cubicBezTo>
                  <a:pt x="383" y="1132"/>
                  <a:pt x="370" y="1221"/>
                  <a:pt x="370" y="1337"/>
                </a:cubicBezTo>
                <a:cubicBezTo>
                  <a:pt x="370" y="1324"/>
                  <a:pt x="344" y="1324"/>
                  <a:pt x="344" y="1299"/>
                </a:cubicBezTo>
                <a:cubicBezTo>
                  <a:pt x="344" y="1196"/>
                  <a:pt x="344" y="1080"/>
                  <a:pt x="331" y="965"/>
                </a:cubicBezTo>
                <a:cubicBezTo>
                  <a:pt x="331" y="1042"/>
                  <a:pt x="305" y="1145"/>
                  <a:pt x="305" y="1221"/>
                </a:cubicBezTo>
                <a:cubicBezTo>
                  <a:pt x="240" y="1914"/>
                  <a:pt x="149" y="2581"/>
                  <a:pt x="84" y="3274"/>
                </a:cubicBezTo>
                <a:cubicBezTo>
                  <a:pt x="71" y="4017"/>
                  <a:pt x="45" y="4749"/>
                  <a:pt x="19" y="5492"/>
                </a:cubicBezTo>
                <a:cubicBezTo>
                  <a:pt x="-7" y="7326"/>
                  <a:pt x="-7" y="9173"/>
                  <a:pt x="19" y="11020"/>
                </a:cubicBezTo>
                <a:cubicBezTo>
                  <a:pt x="84" y="14290"/>
                  <a:pt x="279" y="17547"/>
                  <a:pt x="538" y="20792"/>
                </a:cubicBezTo>
                <a:lnTo>
                  <a:pt x="513" y="20792"/>
                </a:lnTo>
                <a:cubicBezTo>
                  <a:pt x="499" y="20792"/>
                  <a:pt x="499" y="20946"/>
                  <a:pt x="474" y="21023"/>
                </a:cubicBezTo>
                <a:cubicBezTo>
                  <a:pt x="474" y="21049"/>
                  <a:pt x="474" y="21074"/>
                  <a:pt x="460" y="21074"/>
                </a:cubicBezTo>
                <a:lnTo>
                  <a:pt x="499" y="21074"/>
                </a:lnTo>
                <a:cubicBezTo>
                  <a:pt x="512" y="21148"/>
                  <a:pt x="536" y="21280"/>
                  <a:pt x="561" y="21280"/>
                </a:cubicBezTo>
                <a:cubicBezTo>
                  <a:pt x="562" y="21280"/>
                  <a:pt x="563" y="21280"/>
                  <a:pt x="564" y="21279"/>
                </a:cubicBezTo>
                <a:cubicBezTo>
                  <a:pt x="668" y="21279"/>
                  <a:pt x="772" y="21267"/>
                  <a:pt x="889" y="21267"/>
                </a:cubicBezTo>
                <a:cubicBezTo>
                  <a:pt x="889" y="21305"/>
                  <a:pt x="902" y="21369"/>
                  <a:pt x="902" y="21420"/>
                </a:cubicBezTo>
                <a:cubicBezTo>
                  <a:pt x="837" y="21420"/>
                  <a:pt x="785" y="21433"/>
                  <a:pt x="720" y="21433"/>
                </a:cubicBezTo>
                <a:cubicBezTo>
                  <a:pt x="785" y="21433"/>
                  <a:pt x="837" y="21472"/>
                  <a:pt x="902" y="21485"/>
                </a:cubicBezTo>
                <a:lnTo>
                  <a:pt x="902" y="21523"/>
                </a:lnTo>
                <a:cubicBezTo>
                  <a:pt x="908" y="21574"/>
                  <a:pt x="976" y="21600"/>
                  <a:pt x="1043" y="21600"/>
                </a:cubicBezTo>
                <a:cubicBezTo>
                  <a:pt x="1109" y="21600"/>
                  <a:pt x="1174" y="21574"/>
                  <a:pt x="1174" y="21523"/>
                </a:cubicBezTo>
                <a:lnTo>
                  <a:pt x="1226" y="21523"/>
                </a:lnTo>
                <a:cubicBezTo>
                  <a:pt x="1252" y="21536"/>
                  <a:pt x="1281" y="21542"/>
                  <a:pt x="1309" y="21542"/>
                </a:cubicBezTo>
                <a:cubicBezTo>
                  <a:pt x="1337" y="21542"/>
                  <a:pt x="1363" y="21536"/>
                  <a:pt x="1382" y="21523"/>
                </a:cubicBezTo>
                <a:cubicBezTo>
                  <a:pt x="2265" y="21523"/>
                  <a:pt x="3161" y="21497"/>
                  <a:pt x="4030" y="21459"/>
                </a:cubicBezTo>
                <a:lnTo>
                  <a:pt x="7249" y="21318"/>
                </a:lnTo>
                <a:cubicBezTo>
                  <a:pt x="9404" y="21228"/>
                  <a:pt x="11559" y="21190"/>
                  <a:pt x="13701" y="21151"/>
                </a:cubicBezTo>
                <a:cubicBezTo>
                  <a:pt x="14812" y="21142"/>
                  <a:pt x="15935" y="21116"/>
                  <a:pt x="17053" y="21116"/>
                </a:cubicBezTo>
                <a:cubicBezTo>
                  <a:pt x="17582" y="21116"/>
                  <a:pt x="18109" y="21122"/>
                  <a:pt x="18633" y="21138"/>
                </a:cubicBezTo>
                <a:cubicBezTo>
                  <a:pt x="18841" y="21151"/>
                  <a:pt x="19036" y="21151"/>
                  <a:pt x="19256" y="21164"/>
                </a:cubicBezTo>
                <a:cubicBezTo>
                  <a:pt x="19659" y="21202"/>
                  <a:pt x="20074" y="21267"/>
                  <a:pt x="20464" y="21382"/>
                </a:cubicBezTo>
                <a:cubicBezTo>
                  <a:pt x="20469" y="21383"/>
                  <a:pt x="20475" y="21384"/>
                  <a:pt x="20480" y="21384"/>
                </a:cubicBezTo>
                <a:cubicBezTo>
                  <a:pt x="20524" y="21384"/>
                  <a:pt x="20556" y="21338"/>
                  <a:pt x="20568" y="21292"/>
                </a:cubicBezTo>
                <a:cubicBezTo>
                  <a:pt x="20593" y="21292"/>
                  <a:pt x="20619" y="21318"/>
                  <a:pt x="20645" y="21318"/>
                </a:cubicBezTo>
                <a:cubicBezTo>
                  <a:pt x="20670" y="21322"/>
                  <a:pt x="20691" y="21325"/>
                  <a:pt x="20710" y="21325"/>
                </a:cubicBezTo>
                <a:cubicBezTo>
                  <a:pt x="20754" y="21325"/>
                  <a:pt x="20787" y="21311"/>
                  <a:pt x="20814" y="21267"/>
                </a:cubicBezTo>
                <a:lnTo>
                  <a:pt x="20814" y="21382"/>
                </a:lnTo>
                <a:cubicBezTo>
                  <a:pt x="20814" y="21420"/>
                  <a:pt x="20882" y="21440"/>
                  <a:pt x="20951" y="21440"/>
                </a:cubicBezTo>
                <a:cubicBezTo>
                  <a:pt x="21019" y="21440"/>
                  <a:pt x="21087" y="21420"/>
                  <a:pt x="21087" y="21382"/>
                </a:cubicBezTo>
                <a:lnTo>
                  <a:pt x="21087" y="21318"/>
                </a:lnTo>
                <a:cubicBezTo>
                  <a:pt x="21093" y="21358"/>
                  <a:pt x="21148" y="21378"/>
                  <a:pt x="21208" y="21378"/>
                </a:cubicBezTo>
                <a:cubicBezTo>
                  <a:pt x="21281" y="21378"/>
                  <a:pt x="21359" y="21349"/>
                  <a:pt x="21359" y="21292"/>
                </a:cubicBezTo>
                <a:lnTo>
                  <a:pt x="21359" y="21138"/>
                </a:lnTo>
                <a:cubicBezTo>
                  <a:pt x="21437" y="21138"/>
                  <a:pt x="21541" y="21112"/>
                  <a:pt x="21541" y="21061"/>
                </a:cubicBezTo>
                <a:lnTo>
                  <a:pt x="21541" y="20869"/>
                </a:lnTo>
                <a:cubicBezTo>
                  <a:pt x="21567" y="20843"/>
                  <a:pt x="21593" y="20831"/>
                  <a:pt x="21593" y="20805"/>
                </a:cubicBezTo>
                <a:cubicBezTo>
                  <a:pt x="21554" y="17380"/>
                  <a:pt x="21541" y="13982"/>
                  <a:pt x="21528" y="10571"/>
                </a:cubicBezTo>
                <a:cubicBezTo>
                  <a:pt x="21502" y="9083"/>
                  <a:pt x="21502" y="7608"/>
                  <a:pt x="21489" y="6121"/>
                </a:cubicBezTo>
                <a:cubicBezTo>
                  <a:pt x="21489" y="5377"/>
                  <a:pt x="21476" y="4620"/>
                  <a:pt x="21476" y="3889"/>
                </a:cubicBezTo>
                <a:cubicBezTo>
                  <a:pt x="21489" y="2902"/>
                  <a:pt x="21437" y="1940"/>
                  <a:pt x="21359" y="965"/>
                </a:cubicBezTo>
                <a:cubicBezTo>
                  <a:pt x="21359" y="875"/>
                  <a:pt x="21359" y="773"/>
                  <a:pt x="21346" y="683"/>
                </a:cubicBezTo>
                <a:cubicBezTo>
                  <a:pt x="21346" y="696"/>
                  <a:pt x="21346" y="696"/>
                  <a:pt x="21320" y="709"/>
                </a:cubicBezTo>
                <a:lnTo>
                  <a:pt x="21320" y="657"/>
                </a:lnTo>
                <a:cubicBezTo>
                  <a:pt x="21320" y="597"/>
                  <a:pt x="21296" y="528"/>
                  <a:pt x="21292" y="451"/>
                </a:cubicBezTo>
                <a:lnTo>
                  <a:pt x="21281" y="773"/>
                </a:lnTo>
                <a:lnTo>
                  <a:pt x="21216" y="837"/>
                </a:lnTo>
                <a:lnTo>
                  <a:pt x="21216" y="644"/>
                </a:lnTo>
                <a:cubicBezTo>
                  <a:pt x="21230" y="593"/>
                  <a:pt x="21230" y="555"/>
                  <a:pt x="21216" y="516"/>
                </a:cubicBezTo>
                <a:lnTo>
                  <a:pt x="21216" y="144"/>
                </a:lnTo>
                <a:cubicBezTo>
                  <a:pt x="21216" y="131"/>
                  <a:pt x="21087" y="119"/>
                  <a:pt x="20996" y="106"/>
                </a:cubicBezTo>
                <a:cubicBezTo>
                  <a:pt x="20983" y="67"/>
                  <a:pt x="20957" y="42"/>
                  <a:pt x="20918" y="42"/>
                </a:cubicBezTo>
                <a:cubicBezTo>
                  <a:pt x="17973" y="75"/>
                  <a:pt x="15037" y="108"/>
                  <a:pt x="12086" y="108"/>
                </a:cubicBezTo>
                <a:cubicBezTo>
                  <a:pt x="11629" y="108"/>
                  <a:pt x="11173" y="108"/>
                  <a:pt x="10715" y="106"/>
                </a:cubicBezTo>
                <a:cubicBezTo>
                  <a:pt x="9274" y="106"/>
                  <a:pt x="7807" y="80"/>
                  <a:pt x="6367" y="55"/>
                </a:cubicBezTo>
                <a:cubicBezTo>
                  <a:pt x="5653" y="42"/>
                  <a:pt x="4926" y="42"/>
                  <a:pt x="4212" y="16"/>
                </a:cubicBezTo>
                <a:cubicBezTo>
                  <a:pt x="3769" y="6"/>
                  <a:pt x="3331" y="0"/>
                  <a:pt x="2893" y="0"/>
                </a:cubicBezTo>
                <a:close/>
              </a:path>
            </a:pathLst>
          </a:custGeom>
          <a:solidFill>
            <a:srgbClr val="FFFFFF"/>
          </a:solidFill>
          <a:ln w="38100">
            <a:solidFill>
              <a:srgbClr val="CDE8B5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51" name="الرأس…"/>
          <p:cNvSpPr txBox="1"/>
          <p:nvPr/>
        </p:nvSpPr>
        <p:spPr>
          <a:xfrm>
            <a:off x="14281483" y="10079258"/>
            <a:ext cx="4929291" cy="19064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rtl="0">
              <a:defRPr sz="3600">
                <a:solidFill>
                  <a:srgbClr val="96D35F"/>
                </a:solidFill>
              </a:defRPr>
            </a:pPr>
            <a:r>
              <a:t>الرأس </a:t>
            </a:r>
          </a:p>
          <a:p>
            <a:pPr algn="r" rtl="0">
              <a:defRPr sz="3600">
                <a:solidFill>
                  <a:srgbClr val="96D35F"/>
                </a:solidFill>
              </a:defRPr>
            </a:pPr>
            <a:r>
              <a:t>معادلة محور التماثل</a:t>
            </a:r>
          </a:p>
          <a:p>
            <a:pPr algn="r" rtl="0">
              <a:defRPr sz="3600">
                <a:solidFill>
                  <a:srgbClr val="96D35F"/>
                </a:solidFill>
              </a:defRPr>
            </a:pPr>
            <a:r>
              <a:t>المقطع الصادي </a:t>
            </a:r>
          </a:p>
        </p:txBody>
      </p:sp>
      <p:sp>
        <p:nvSpPr>
          <p:cNvPr id="452" name="Google Shape;5144;p62"/>
          <p:cNvSpPr/>
          <p:nvPr/>
        </p:nvSpPr>
        <p:spPr>
          <a:xfrm flipH="1">
            <a:off x="7550654" y="9753202"/>
            <a:ext cx="5552102" cy="28262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1295" y="388"/>
                </a:moveTo>
                <a:cubicBezTo>
                  <a:pt x="21292" y="410"/>
                  <a:pt x="21291" y="431"/>
                  <a:pt x="21292" y="451"/>
                </a:cubicBezTo>
                <a:lnTo>
                  <a:pt x="21295" y="388"/>
                </a:lnTo>
                <a:close/>
                <a:moveTo>
                  <a:pt x="759" y="850"/>
                </a:moveTo>
                <a:cubicBezTo>
                  <a:pt x="772" y="875"/>
                  <a:pt x="785" y="875"/>
                  <a:pt x="811" y="875"/>
                </a:cubicBezTo>
                <a:lnTo>
                  <a:pt x="759" y="875"/>
                </a:lnTo>
                <a:lnTo>
                  <a:pt x="759" y="850"/>
                </a:lnTo>
                <a:close/>
                <a:moveTo>
                  <a:pt x="2148" y="21279"/>
                </a:moveTo>
                <a:cubicBezTo>
                  <a:pt x="1901" y="21292"/>
                  <a:pt x="1681" y="21331"/>
                  <a:pt x="1447" y="21356"/>
                </a:cubicBezTo>
                <a:lnTo>
                  <a:pt x="1447" y="21318"/>
                </a:lnTo>
                <a:cubicBezTo>
                  <a:pt x="1681" y="21292"/>
                  <a:pt x="1901" y="21292"/>
                  <a:pt x="2148" y="21279"/>
                </a:cubicBezTo>
                <a:close/>
                <a:moveTo>
                  <a:pt x="2893" y="0"/>
                </a:moveTo>
                <a:cubicBezTo>
                  <a:pt x="2201" y="0"/>
                  <a:pt x="1511" y="15"/>
                  <a:pt x="811" y="55"/>
                </a:cubicBezTo>
                <a:cubicBezTo>
                  <a:pt x="850" y="55"/>
                  <a:pt x="876" y="67"/>
                  <a:pt x="915" y="67"/>
                </a:cubicBezTo>
                <a:lnTo>
                  <a:pt x="759" y="67"/>
                </a:lnTo>
                <a:cubicBezTo>
                  <a:pt x="668" y="67"/>
                  <a:pt x="577" y="183"/>
                  <a:pt x="499" y="183"/>
                </a:cubicBezTo>
                <a:cubicBezTo>
                  <a:pt x="642" y="196"/>
                  <a:pt x="785" y="196"/>
                  <a:pt x="928" y="208"/>
                </a:cubicBezTo>
                <a:lnTo>
                  <a:pt x="538" y="208"/>
                </a:lnTo>
                <a:cubicBezTo>
                  <a:pt x="513" y="208"/>
                  <a:pt x="460" y="311"/>
                  <a:pt x="435" y="375"/>
                </a:cubicBezTo>
                <a:lnTo>
                  <a:pt x="331" y="375"/>
                </a:lnTo>
                <a:cubicBezTo>
                  <a:pt x="318" y="375"/>
                  <a:pt x="305" y="644"/>
                  <a:pt x="305" y="644"/>
                </a:cubicBezTo>
                <a:lnTo>
                  <a:pt x="331" y="644"/>
                </a:lnTo>
                <a:cubicBezTo>
                  <a:pt x="344" y="721"/>
                  <a:pt x="383" y="850"/>
                  <a:pt x="396" y="850"/>
                </a:cubicBezTo>
                <a:lnTo>
                  <a:pt x="474" y="850"/>
                </a:lnTo>
                <a:lnTo>
                  <a:pt x="474" y="888"/>
                </a:lnTo>
                <a:cubicBezTo>
                  <a:pt x="435" y="940"/>
                  <a:pt x="383" y="965"/>
                  <a:pt x="383" y="1017"/>
                </a:cubicBezTo>
                <a:cubicBezTo>
                  <a:pt x="383" y="1132"/>
                  <a:pt x="370" y="1221"/>
                  <a:pt x="370" y="1337"/>
                </a:cubicBezTo>
                <a:cubicBezTo>
                  <a:pt x="370" y="1324"/>
                  <a:pt x="344" y="1324"/>
                  <a:pt x="344" y="1299"/>
                </a:cubicBezTo>
                <a:cubicBezTo>
                  <a:pt x="344" y="1196"/>
                  <a:pt x="344" y="1080"/>
                  <a:pt x="331" y="965"/>
                </a:cubicBezTo>
                <a:cubicBezTo>
                  <a:pt x="331" y="1042"/>
                  <a:pt x="305" y="1145"/>
                  <a:pt x="305" y="1221"/>
                </a:cubicBezTo>
                <a:cubicBezTo>
                  <a:pt x="240" y="1914"/>
                  <a:pt x="149" y="2581"/>
                  <a:pt x="84" y="3274"/>
                </a:cubicBezTo>
                <a:cubicBezTo>
                  <a:pt x="71" y="4017"/>
                  <a:pt x="45" y="4749"/>
                  <a:pt x="19" y="5492"/>
                </a:cubicBezTo>
                <a:cubicBezTo>
                  <a:pt x="-7" y="7326"/>
                  <a:pt x="-7" y="9173"/>
                  <a:pt x="19" y="11020"/>
                </a:cubicBezTo>
                <a:cubicBezTo>
                  <a:pt x="84" y="14290"/>
                  <a:pt x="279" y="17547"/>
                  <a:pt x="538" y="20792"/>
                </a:cubicBezTo>
                <a:lnTo>
                  <a:pt x="513" y="20792"/>
                </a:lnTo>
                <a:cubicBezTo>
                  <a:pt x="499" y="20792"/>
                  <a:pt x="499" y="20946"/>
                  <a:pt x="474" y="21023"/>
                </a:cubicBezTo>
                <a:cubicBezTo>
                  <a:pt x="474" y="21049"/>
                  <a:pt x="474" y="21074"/>
                  <a:pt x="460" y="21074"/>
                </a:cubicBezTo>
                <a:lnTo>
                  <a:pt x="499" y="21074"/>
                </a:lnTo>
                <a:cubicBezTo>
                  <a:pt x="512" y="21148"/>
                  <a:pt x="536" y="21280"/>
                  <a:pt x="561" y="21280"/>
                </a:cubicBezTo>
                <a:cubicBezTo>
                  <a:pt x="562" y="21280"/>
                  <a:pt x="563" y="21280"/>
                  <a:pt x="564" y="21279"/>
                </a:cubicBezTo>
                <a:cubicBezTo>
                  <a:pt x="668" y="21279"/>
                  <a:pt x="772" y="21267"/>
                  <a:pt x="889" y="21267"/>
                </a:cubicBezTo>
                <a:cubicBezTo>
                  <a:pt x="889" y="21305"/>
                  <a:pt x="902" y="21369"/>
                  <a:pt x="902" y="21420"/>
                </a:cubicBezTo>
                <a:cubicBezTo>
                  <a:pt x="837" y="21420"/>
                  <a:pt x="785" y="21433"/>
                  <a:pt x="720" y="21433"/>
                </a:cubicBezTo>
                <a:cubicBezTo>
                  <a:pt x="785" y="21433"/>
                  <a:pt x="837" y="21472"/>
                  <a:pt x="902" y="21485"/>
                </a:cubicBezTo>
                <a:lnTo>
                  <a:pt x="902" y="21523"/>
                </a:lnTo>
                <a:cubicBezTo>
                  <a:pt x="908" y="21574"/>
                  <a:pt x="976" y="21600"/>
                  <a:pt x="1043" y="21600"/>
                </a:cubicBezTo>
                <a:cubicBezTo>
                  <a:pt x="1109" y="21600"/>
                  <a:pt x="1174" y="21574"/>
                  <a:pt x="1174" y="21523"/>
                </a:cubicBezTo>
                <a:lnTo>
                  <a:pt x="1226" y="21523"/>
                </a:lnTo>
                <a:cubicBezTo>
                  <a:pt x="1252" y="21536"/>
                  <a:pt x="1281" y="21542"/>
                  <a:pt x="1309" y="21542"/>
                </a:cubicBezTo>
                <a:cubicBezTo>
                  <a:pt x="1337" y="21542"/>
                  <a:pt x="1363" y="21536"/>
                  <a:pt x="1382" y="21523"/>
                </a:cubicBezTo>
                <a:cubicBezTo>
                  <a:pt x="2265" y="21523"/>
                  <a:pt x="3161" y="21497"/>
                  <a:pt x="4030" y="21459"/>
                </a:cubicBezTo>
                <a:lnTo>
                  <a:pt x="7249" y="21318"/>
                </a:lnTo>
                <a:cubicBezTo>
                  <a:pt x="9404" y="21228"/>
                  <a:pt x="11559" y="21190"/>
                  <a:pt x="13701" y="21151"/>
                </a:cubicBezTo>
                <a:cubicBezTo>
                  <a:pt x="14812" y="21142"/>
                  <a:pt x="15935" y="21116"/>
                  <a:pt x="17053" y="21116"/>
                </a:cubicBezTo>
                <a:cubicBezTo>
                  <a:pt x="17582" y="21116"/>
                  <a:pt x="18109" y="21122"/>
                  <a:pt x="18633" y="21138"/>
                </a:cubicBezTo>
                <a:cubicBezTo>
                  <a:pt x="18841" y="21151"/>
                  <a:pt x="19036" y="21151"/>
                  <a:pt x="19256" y="21164"/>
                </a:cubicBezTo>
                <a:cubicBezTo>
                  <a:pt x="19659" y="21202"/>
                  <a:pt x="20074" y="21267"/>
                  <a:pt x="20464" y="21382"/>
                </a:cubicBezTo>
                <a:cubicBezTo>
                  <a:pt x="20469" y="21383"/>
                  <a:pt x="20475" y="21384"/>
                  <a:pt x="20480" y="21384"/>
                </a:cubicBezTo>
                <a:cubicBezTo>
                  <a:pt x="20524" y="21384"/>
                  <a:pt x="20556" y="21338"/>
                  <a:pt x="20568" y="21292"/>
                </a:cubicBezTo>
                <a:cubicBezTo>
                  <a:pt x="20593" y="21292"/>
                  <a:pt x="20619" y="21318"/>
                  <a:pt x="20645" y="21318"/>
                </a:cubicBezTo>
                <a:cubicBezTo>
                  <a:pt x="20670" y="21322"/>
                  <a:pt x="20691" y="21325"/>
                  <a:pt x="20710" y="21325"/>
                </a:cubicBezTo>
                <a:cubicBezTo>
                  <a:pt x="20754" y="21325"/>
                  <a:pt x="20787" y="21311"/>
                  <a:pt x="20814" y="21267"/>
                </a:cubicBezTo>
                <a:lnTo>
                  <a:pt x="20814" y="21382"/>
                </a:lnTo>
                <a:cubicBezTo>
                  <a:pt x="20814" y="21420"/>
                  <a:pt x="20882" y="21440"/>
                  <a:pt x="20951" y="21440"/>
                </a:cubicBezTo>
                <a:cubicBezTo>
                  <a:pt x="21019" y="21440"/>
                  <a:pt x="21087" y="21420"/>
                  <a:pt x="21087" y="21382"/>
                </a:cubicBezTo>
                <a:lnTo>
                  <a:pt x="21087" y="21318"/>
                </a:lnTo>
                <a:cubicBezTo>
                  <a:pt x="21093" y="21358"/>
                  <a:pt x="21148" y="21378"/>
                  <a:pt x="21208" y="21378"/>
                </a:cubicBezTo>
                <a:cubicBezTo>
                  <a:pt x="21281" y="21378"/>
                  <a:pt x="21359" y="21349"/>
                  <a:pt x="21359" y="21292"/>
                </a:cubicBezTo>
                <a:lnTo>
                  <a:pt x="21359" y="21138"/>
                </a:lnTo>
                <a:cubicBezTo>
                  <a:pt x="21437" y="21138"/>
                  <a:pt x="21541" y="21112"/>
                  <a:pt x="21541" y="21061"/>
                </a:cubicBezTo>
                <a:lnTo>
                  <a:pt x="21541" y="20869"/>
                </a:lnTo>
                <a:cubicBezTo>
                  <a:pt x="21567" y="20843"/>
                  <a:pt x="21593" y="20831"/>
                  <a:pt x="21593" y="20805"/>
                </a:cubicBezTo>
                <a:cubicBezTo>
                  <a:pt x="21554" y="17380"/>
                  <a:pt x="21541" y="13982"/>
                  <a:pt x="21528" y="10571"/>
                </a:cubicBezTo>
                <a:cubicBezTo>
                  <a:pt x="21502" y="9083"/>
                  <a:pt x="21502" y="7608"/>
                  <a:pt x="21489" y="6121"/>
                </a:cubicBezTo>
                <a:cubicBezTo>
                  <a:pt x="21489" y="5377"/>
                  <a:pt x="21476" y="4620"/>
                  <a:pt x="21476" y="3889"/>
                </a:cubicBezTo>
                <a:cubicBezTo>
                  <a:pt x="21489" y="2902"/>
                  <a:pt x="21437" y="1940"/>
                  <a:pt x="21359" y="965"/>
                </a:cubicBezTo>
                <a:cubicBezTo>
                  <a:pt x="21359" y="875"/>
                  <a:pt x="21359" y="773"/>
                  <a:pt x="21346" y="683"/>
                </a:cubicBezTo>
                <a:cubicBezTo>
                  <a:pt x="21346" y="696"/>
                  <a:pt x="21346" y="696"/>
                  <a:pt x="21320" y="709"/>
                </a:cubicBezTo>
                <a:lnTo>
                  <a:pt x="21320" y="657"/>
                </a:lnTo>
                <a:cubicBezTo>
                  <a:pt x="21320" y="597"/>
                  <a:pt x="21296" y="528"/>
                  <a:pt x="21292" y="451"/>
                </a:cubicBezTo>
                <a:lnTo>
                  <a:pt x="21281" y="773"/>
                </a:lnTo>
                <a:lnTo>
                  <a:pt x="21216" y="837"/>
                </a:lnTo>
                <a:lnTo>
                  <a:pt x="21216" y="644"/>
                </a:lnTo>
                <a:cubicBezTo>
                  <a:pt x="21230" y="593"/>
                  <a:pt x="21230" y="555"/>
                  <a:pt x="21216" y="516"/>
                </a:cubicBezTo>
                <a:lnTo>
                  <a:pt x="21216" y="144"/>
                </a:lnTo>
                <a:cubicBezTo>
                  <a:pt x="21216" y="131"/>
                  <a:pt x="21087" y="119"/>
                  <a:pt x="20996" y="106"/>
                </a:cubicBezTo>
                <a:cubicBezTo>
                  <a:pt x="20983" y="67"/>
                  <a:pt x="20957" y="42"/>
                  <a:pt x="20918" y="42"/>
                </a:cubicBezTo>
                <a:cubicBezTo>
                  <a:pt x="17973" y="75"/>
                  <a:pt x="15037" y="108"/>
                  <a:pt x="12086" y="108"/>
                </a:cubicBezTo>
                <a:cubicBezTo>
                  <a:pt x="11629" y="108"/>
                  <a:pt x="11173" y="108"/>
                  <a:pt x="10715" y="106"/>
                </a:cubicBezTo>
                <a:cubicBezTo>
                  <a:pt x="9274" y="106"/>
                  <a:pt x="7807" y="80"/>
                  <a:pt x="6367" y="55"/>
                </a:cubicBezTo>
                <a:cubicBezTo>
                  <a:pt x="5653" y="42"/>
                  <a:pt x="4926" y="42"/>
                  <a:pt x="4212" y="16"/>
                </a:cubicBezTo>
                <a:cubicBezTo>
                  <a:pt x="3769" y="6"/>
                  <a:pt x="3331" y="0"/>
                  <a:pt x="2893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FFA57D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453" name="Google Shape;5144;p62"/>
          <p:cNvSpPr/>
          <p:nvPr/>
        </p:nvSpPr>
        <p:spPr>
          <a:xfrm flipH="1">
            <a:off x="1804185" y="9753202"/>
            <a:ext cx="5390509" cy="26598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1295" y="388"/>
                </a:moveTo>
                <a:cubicBezTo>
                  <a:pt x="21292" y="410"/>
                  <a:pt x="21291" y="431"/>
                  <a:pt x="21292" y="451"/>
                </a:cubicBezTo>
                <a:lnTo>
                  <a:pt x="21295" y="388"/>
                </a:lnTo>
                <a:close/>
                <a:moveTo>
                  <a:pt x="759" y="850"/>
                </a:moveTo>
                <a:cubicBezTo>
                  <a:pt x="772" y="875"/>
                  <a:pt x="785" y="875"/>
                  <a:pt x="811" y="875"/>
                </a:cubicBezTo>
                <a:lnTo>
                  <a:pt x="759" y="875"/>
                </a:lnTo>
                <a:lnTo>
                  <a:pt x="759" y="850"/>
                </a:lnTo>
                <a:close/>
                <a:moveTo>
                  <a:pt x="2148" y="21279"/>
                </a:moveTo>
                <a:cubicBezTo>
                  <a:pt x="1901" y="21292"/>
                  <a:pt x="1681" y="21331"/>
                  <a:pt x="1447" y="21356"/>
                </a:cubicBezTo>
                <a:lnTo>
                  <a:pt x="1447" y="21318"/>
                </a:lnTo>
                <a:cubicBezTo>
                  <a:pt x="1681" y="21292"/>
                  <a:pt x="1901" y="21292"/>
                  <a:pt x="2148" y="21279"/>
                </a:cubicBezTo>
                <a:close/>
                <a:moveTo>
                  <a:pt x="2893" y="0"/>
                </a:moveTo>
                <a:cubicBezTo>
                  <a:pt x="2201" y="0"/>
                  <a:pt x="1511" y="15"/>
                  <a:pt x="811" y="55"/>
                </a:cubicBezTo>
                <a:cubicBezTo>
                  <a:pt x="850" y="55"/>
                  <a:pt x="876" y="67"/>
                  <a:pt x="915" y="67"/>
                </a:cubicBezTo>
                <a:lnTo>
                  <a:pt x="759" y="67"/>
                </a:lnTo>
                <a:cubicBezTo>
                  <a:pt x="668" y="67"/>
                  <a:pt x="577" y="183"/>
                  <a:pt x="499" y="183"/>
                </a:cubicBezTo>
                <a:cubicBezTo>
                  <a:pt x="642" y="196"/>
                  <a:pt x="785" y="196"/>
                  <a:pt x="928" y="208"/>
                </a:cubicBezTo>
                <a:lnTo>
                  <a:pt x="538" y="208"/>
                </a:lnTo>
                <a:cubicBezTo>
                  <a:pt x="513" y="208"/>
                  <a:pt x="460" y="311"/>
                  <a:pt x="435" y="375"/>
                </a:cubicBezTo>
                <a:lnTo>
                  <a:pt x="331" y="375"/>
                </a:lnTo>
                <a:cubicBezTo>
                  <a:pt x="318" y="375"/>
                  <a:pt x="305" y="644"/>
                  <a:pt x="305" y="644"/>
                </a:cubicBezTo>
                <a:lnTo>
                  <a:pt x="331" y="644"/>
                </a:lnTo>
                <a:cubicBezTo>
                  <a:pt x="344" y="721"/>
                  <a:pt x="383" y="850"/>
                  <a:pt x="396" y="850"/>
                </a:cubicBezTo>
                <a:lnTo>
                  <a:pt x="474" y="850"/>
                </a:lnTo>
                <a:lnTo>
                  <a:pt x="474" y="888"/>
                </a:lnTo>
                <a:cubicBezTo>
                  <a:pt x="435" y="940"/>
                  <a:pt x="383" y="965"/>
                  <a:pt x="383" y="1017"/>
                </a:cubicBezTo>
                <a:cubicBezTo>
                  <a:pt x="383" y="1132"/>
                  <a:pt x="370" y="1221"/>
                  <a:pt x="370" y="1337"/>
                </a:cubicBezTo>
                <a:cubicBezTo>
                  <a:pt x="370" y="1324"/>
                  <a:pt x="344" y="1324"/>
                  <a:pt x="344" y="1299"/>
                </a:cubicBezTo>
                <a:cubicBezTo>
                  <a:pt x="344" y="1196"/>
                  <a:pt x="344" y="1080"/>
                  <a:pt x="331" y="965"/>
                </a:cubicBezTo>
                <a:cubicBezTo>
                  <a:pt x="331" y="1042"/>
                  <a:pt x="305" y="1145"/>
                  <a:pt x="305" y="1221"/>
                </a:cubicBezTo>
                <a:cubicBezTo>
                  <a:pt x="240" y="1914"/>
                  <a:pt x="149" y="2581"/>
                  <a:pt x="84" y="3274"/>
                </a:cubicBezTo>
                <a:cubicBezTo>
                  <a:pt x="71" y="4017"/>
                  <a:pt x="45" y="4749"/>
                  <a:pt x="19" y="5492"/>
                </a:cubicBezTo>
                <a:cubicBezTo>
                  <a:pt x="-7" y="7326"/>
                  <a:pt x="-7" y="9173"/>
                  <a:pt x="19" y="11020"/>
                </a:cubicBezTo>
                <a:cubicBezTo>
                  <a:pt x="84" y="14290"/>
                  <a:pt x="279" y="17547"/>
                  <a:pt x="538" y="20792"/>
                </a:cubicBezTo>
                <a:lnTo>
                  <a:pt x="513" y="20792"/>
                </a:lnTo>
                <a:cubicBezTo>
                  <a:pt x="499" y="20792"/>
                  <a:pt x="499" y="20946"/>
                  <a:pt x="474" y="21023"/>
                </a:cubicBezTo>
                <a:cubicBezTo>
                  <a:pt x="474" y="21049"/>
                  <a:pt x="474" y="21074"/>
                  <a:pt x="460" y="21074"/>
                </a:cubicBezTo>
                <a:lnTo>
                  <a:pt x="499" y="21074"/>
                </a:lnTo>
                <a:cubicBezTo>
                  <a:pt x="512" y="21148"/>
                  <a:pt x="536" y="21280"/>
                  <a:pt x="561" y="21280"/>
                </a:cubicBezTo>
                <a:cubicBezTo>
                  <a:pt x="562" y="21280"/>
                  <a:pt x="563" y="21280"/>
                  <a:pt x="564" y="21279"/>
                </a:cubicBezTo>
                <a:cubicBezTo>
                  <a:pt x="668" y="21279"/>
                  <a:pt x="772" y="21267"/>
                  <a:pt x="889" y="21267"/>
                </a:cubicBezTo>
                <a:cubicBezTo>
                  <a:pt x="889" y="21305"/>
                  <a:pt x="902" y="21369"/>
                  <a:pt x="902" y="21420"/>
                </a:cubicBezTo>
                <a:cubicBezTo>
                  <a:pt x="837" y="21420"/>
                  <a:pt x="785" y="21433"/>
                  <a:pt x="720" y="21433"/>
                </a:cubicBezTo>
                <a:cubicBezTo>
                  <a:pt x="785" y="21433"/>
                  <a:pt x="837" y="21472"/>
                  <a:pt x="902" y="21485"/>
                </a:cubicBezTo>
                <a:lnTo>
                  <a:pt x="902" y="21523"/>
                </a:lnTo>
                <a:cubicBezTo>
                  <a:pt x="908" y="21574"/>
                  <a:pt x="976" y="21600"/>
                  <a:pt x="1043" y="21600"/>
                </a:cubicBezTo>
                <a:cubicBezTo>
                  <a:pt x="1109" y="21600"/>
                  <a:pt x="1174" y="21574"/>
                  <a:pt x="1174" y="21523"/>
                </a:cubicBezTo>
                <a:lnTo>
                  <a:pt x="1226" y="21523"/>
                </a:lnTo>
                <a:cubicBezTo>
                  <a:pt x="1252" y="21536"/>
                  <a:pt x="1281" y="21542"/>
                  <a:pt x="1309" y="21542"/>
                </a:cubicBezTo>
                <a:cubicBezTo>
                  <a:pt x="1337" y="21542"/>
                  <a:pt x="1363" y="21536"/>
                  <a:pt x="1382" y="21523"/>
                </a:cubicBezTo>
                <a:cubicBezTo>
                  <a:pt x="2265" y="21523"/>
                  <a:pt x="3161" y="21497"/>
                  <a:pt x="4030" y="21459"/>
                </a:cubicBezTo>
                <a:lnTo>
                  <a:pt x="7249" y="21318"/>
                </a:lnTo>
                <a:cubicBezTo>
                  <a:pt x="9404" y="21228"/>
                  <a:pt x="11559" y="21190"/>
                  <a:pt x="13701" y="21151"/>
                </a:cubicBezTo>
                <a:cubicBezTo>
                  <a:pt x="14812" y="21142"/>
                  <a:pt x="15935" y="21116"/>
                  <a:pt x="17053" y="21116"/>
                </a:cubicBezTo>
                <a:cubicBezTo>
                  <a:pt x="17582" y="21116"/>
                  <a:pt x="18109" y="21122"/>
                  <a:pt x="18633" y="21138"/>
                </a:cubicBezTo>
                <a:cubicBezTo>
                  <a:pt x="18841" y="21151"/>
                  <a:pt x="19036" y="21151"/>
                  <a:pt x="19256" y="21164"/>
                </a:cubicBezTo>
                <a:cubicBezTo>
                  <a:pt x="19659" y="21202"/>
                  <a:pt x="20074" y="21267"/>
                  <a:pt x="20464" y="21382"/>
                </a:cubicBezTo>
                <a:cubicBezTo>
                  <a:pt x="20469" y="21383"/>
                  <a:pt x="20475" y="21384"/>
                  <a:pt x="20480" y="21384"/>
                </a:cubicBezTo>
                <a:cubicBezTo>
                  <a:pt x="20524" y="21384"/>
                  <a:pt x="20556" y="21338"/>
                  <a:pt x="20568" y="21292"/>
                </a:cubicBezTo>
                <a:cubicBezTo>
                  <a:pt x="20593" y="21292"/>
                  <a:pt x="20619" y="21318"/>
                  <a:pt x="20645" y="21318"/>
                </a:cubicBezTo>
                <a:cubicBezTo>
                  <a:pt x="20670" y="21322"/>
                  <a:pt x="20691" y="21325"/>
                  <a:pt x="20710" y="21325"/>
                </a:cubicBezTo>
                <a:cubicBezTo>
                  <a:pt x="20754" y="21325"/>
                  <a:pt x="20787" y="21311"/>
                  <a:pt x="20814" y="21267"/>
                </a:cubicBezTo>
                <a:lnTo>
                  <a:pt x="20814" y="21382"/>
                </a:lnTo>
                <a:cubicBezTo>
                  <a:pt x="20814" y="21420"/>
                  <a:pt x="20882" y="21440"/>
                  <a:pt x="20951" y="21440"/>
                </a:cubicBezTo>
                <a:cubicBezTo>
                  <a:pt x="21019" y="21440"/>
                  <a:pt x="21087" y="21420"/>
                  <a:pt x="21087" y="21382"/>
                </a:cubicBezTo>
                <a:lnTo>
                  <a:pt x="21087" y="21318"/>
                </a:lnTo>
                <a:cubicBezTo>
                  <a:pt x="21093" y="21358"/>
                  <a:pt x="21148" y="21378"/>
                  <a:pt x="21208" y="21378"/>
                </a:cubicBezTo>
                <a:cubicBezTo>
                  <a:pt x="21281" y="21378"/>
                  <a:pt x="21359" y="21349"/>
                  <a:pt x="21359" y="21292"/>
                </a:cubicBezTo>
                <a:lnTo>
                  <a:pt x="21359" y="21138"/>
                </a:lnTo>
                <a:cubicBezTo>
                  <a:pt x="21437" y="21138"/>
                  <a:pt x="21541" y="21112"/>
                  <a:pt x="21541" y="21061"/>
                </a:cubicBezTo>
                <a:lnTo>
                  <a:pt x="21541" y="20869"/>
                </a:lnTo>
                <a:cubicBezTo>
                  <a:pt x="21567" y="20843"/>
                  <a:pt x="21593" y="20831"/>
                  <a:pt x="21593" y="20805"/>
                </a:cubicBezTo>
                <a:cubicBezTo>
                  <a:pt x="21554" y="17380"/>
                  <a:pt x="21541" y="13982"/>
                  <a:pt x="21528" y="10571"/>
                </a:cubicBezTo>
                <a:cubicBezTo>
                  <a:pt x="21502" y="9083"/>
                  <a:pt x="21502" y="7608"/>
                  <a:pt x="21489" y="6121"/>
                </a:cubicBezTo>
                <a:cubicBezTo>
                  <a:pt x="21489" y="5377"/>
                  <a:pt x="21476" y="4620"/>
                  <a:pt x="21476" y="3889"/>
                </a:cubicBezTo>
                <a:cubicBezTo>
                  <a:pt x="21489" y="2902"/>
                  <a:pt x="21437" y="1940"/>
                  <a:pt x="21359" y="965"/>
                </a:cubicBezTo>
                <a:cubicBezTo>
                  <a:pt x="21359" y="875"/>
                  <a:pt x="21359" y="773"/>
                  <a:pt x="21346" y="683"/>
                </a:cubicBezTo>
                <a:cubicBezTo>
                  <a:pt x="21346" y="696"/>
                  <a:pt x="21346" y="696"/>
                  <a:pt x="21320" y="709"/>
                </a:cubicBezTo>
                <a:lnTo>
                  <a:pt x="21320" y="657"/>
                </a:lnTo>
                <a:cubicBezTo>
                  <a:pt x="21320" y="597"/>
                  <a:pt x="21296" y="528"/>
                  <a:pt x="21292" y="451"/>
                </a:cubicBezTo>
                <a:lnTo>
                  <a:pt x="21281" y="773"/>
                </a:lnTo>
                <a:lnTo>
                  <a:pt x="21216" y="837"/>
                </a:lnTo>
                <a:lnTo>
                  <a:pt x="21216" y="644"/>
                </a:lnTo>
                <a:cubicBezTo>
                  <a:pt x="21230" y="593"/>
                  <a:pt x="21230" y="555"/>
                  <a:pt x="21216" y="516"/>
                </a:cubicBezTo>
                <a:lnTo>
                  <a:pt x="21216" y="144"/>
                </a:lnTo>
                <a:cubicBezTo>
                  <a:pt x="21216" y="131"/>
                  <a:pt x="21087" y="119"/>
                  <a:pt x="20996" y="106"/>
                </a:cubicBezTo>
                <a:cubicBezTo>
                  <a:pt x="20983" y="67"/>
                  <a:pt x="20957" y="42"/>
                  <a:pt x="20918" y="42"/>
                </a:cubicBezTo>
                <a:cubicBezTo>
                  <a:pt x="17973" y="75"/>
                  <a:pt x="15037" y="108"/>
                  <a:pt x="12086" y="108"/>
                </a:cubicBezTo>
                <a:cubicBezTo>
                  <a:pt x="11629" y="108"/>
                  <a:pt x="11173" y="108"/>
                  <a:pt x="10715" y="106"/>
                </a:cubicBezTo>
                <a:cubicBezTo>
                  <a:pt x="9274" y="106"/>
                  <a:pt x="7807" y="80"/>
                  <a:pt x="6367" y="55"/>
                </a:cubicBezTo>
                <a:cubicBezTo>
                  <a:pt x="5653" y="42"/>
                  <a:pt x="4926" y="42"/>
                  <a:pt x="4212" y="16"/>
                </a:cubicBezTo>
                <a:cubicBezTo>
                  <a:pt x="3769" y="6"/>
                  <a:pt x="3331" y="0"/>
                  <a:pt x="2893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01C7FC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461" name="تجميع"/>
          <p:cNvGrpSpPr/>
          <p:nvPr/>
        </p:nvGrpSpPr>
        <p:grpSpPr>
          <a:xfrm>
            <a:off x="13407539" y="2586357"/>
            <a:ext cx="6026960" cy="1050468"/>
            <a:chOff x="0" y="0"/>
            <a:chExt cx="6026958" cy="1050467"/>
          </a:xfrm>
        </p:grpSpPr>
        <p:grpSp>
          <p:nvGrpSpPr>
            <p:cNvPr id="458" name="Google Shape;4333;p67"/>
            <p:cNvGrpSpPr/>
            <p:nvPr/>
          </p:nvGrpSpPr>
          <p:grpSpPr>
            <a:xfrm>
              <a:off x="-1" y="0"/>
              <a:ext cx="4819750" cy="938400"/>
              <a:chOff x="0" y="0"/>
              <a:chExt cx="4819748" cy="938398"/>
            </a:xfrm>
          </p:grpSpPr>
          <p:sp>
            <p:nvSpPr>
              <p:cNvPr id="454" name="Google Shape;4334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55" name="Google Shape;4336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56" name="Google Shape;4337;p67"/>
              <p:cNvSpPr/>
              <p:nvPr/>
            </p:nvSpPr>
            <p:spPr>
              <a:xfrm>
                <a:off x="0" y="116718"/>
                <a:ext cx="4819749" cy="821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57" name="Google Shape;4338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459" name="تأكد"/>
            <p:cNvSpPr txBox="1"/>
            <p:nvPr/>
          </p:nvSpPr>
          <p:spPr>
            <a:xfrm>
              <a:off x="748935" y="0"/>
              <a:ext cx="2660737" cy="1050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460" name="بيضاوي"/>
            <p:cNvSpPr/>
            <p:nvPr/>
          </p:nvSpPr>
          <p:spPr>
            <a:xfrm>
              <a:off x="4929648" y="71045"/>
              <a:ext cx="1097311" cy="908377"/>
            </a:xfrm>
            <a:prstGeom prst="ellipse">
              <a:avLst/>
            </a:prstGeom>
            <a:blipFill rotWithShape="1">
              <a:blip r:embed="rId5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466" name="تجميع"/>
          <p:cNvGrpSpPr/>
          <p:nvPr/>
        </p:nvGrpSpPr>
        <p:grpSpPr>
          <a:xfrm rot="10800000">
            <a:off x="7271756" y="4578349"/>
            <a:ext cx="201835" cy="7899166"/>
            <a:chOff x="-44450" y="-44450"/>
            <a:chExt cx="201833" cy="7899164"/>
          </a:xfrm>
        </p:grpSpPr>
        <p:pic>
          <p:nvPicPr>
            <p:cNvPr id="462" name="خط خط" descr="خط خط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6200000">
              <a:off x="-3099167" y="4598163"/>
              <a:ext cx="6424201" cy="88901"/>
            </a:xfrm>
            <a:prstGeom prst="rect">
              <a:avLst/>
            </a:prstGeom>
            <a:effectLst/>
          </p:spPr>
        </p:pic>
        <p:pic>
          <p:nvPicPr>
            <p:cNvPr id="464" name="خط خط" descr="خط خط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6200000">
              <a:off x="-3560096" y="3471195"/>
              <a:ext cx="7120192" cy="88901"/>
            </a:xfrm>
            <a:prstGeom prst="rect">
              <a:avLst/>
            </a:prstGeom>
            <a:effectLst/>
          </p:spPr>
        </p:pic>
      </p:grpSp>
      <p:sp>
        <p:nvSpPr>
          <p:cNvPr id="467" name="١٧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١٧</a:t>
            </a:r>
          </a:p>
        </p:txBody>
      </p:sp>
      <p:grpSp>
        <p:nvGrpSpPr>
          <p:cNvPr id="470" name="تجميع"/>
          <p:cNvGrpSpPr/>
          <p:nvPr/>
        </p:nvGrpSpPr>
        <p:grpSpPr>
          <a:xfrm>
            <a:off x="18010161" y="4842420"/>
            <a:ext cx="1200612" cy="1016679"/>
            <a:chOff x="0" y="-63500"/>
            <a:chExt cx="1200611" cy="1016678"/>
          </a:xfrm>
        </p:grpSpPr>
        <p:pic>
          <p:nvPicPr>
            <p:cNvPr id="468" name="بيضاوي بيضاوي" descr="بيضاوي بيضاوي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8383" y="-63500"/>
              <a:ext cx="1063845" cy="981863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469" name="مستطيل 38"/>
            <p:cNvSpPr txBox="1"/>
            <p:nvPr/>
          </p:nvSpPr>
          <p:spPr>
            <a:xfrm>
              <a:off x="0" y="133242"/>
              <a:ext cx="1200612" cy="8199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</p:grpSp>
      <p:grpSp>
        <p:nvGrpSpPr>
          <p:cNvPr id="473" name="تجميع"/>
          <p:cNvGrpSpPr/>
          <p:nvPr/>
        </p:nvGrpSpPr>
        <p:grpSpPr>
          <a:xfrm>
            <a:off x="12146926" y="4842420"/>
            <a:ext cx="1288342" cy="1086329"/>
            <a:chOff x="0" y="-63499"/>
            <a:chExt cx="1288341" cy="1086328"/>
          </a:xfrm>
        </p:grpSpPr>
        <p:pic>
          <p:nvPicPr>
            <p:cNvPr id="471" name="بيضاوي بيضاوي" descr="بيضاوي بيضاوي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78020" y="-63500"/>
              <a:ext cx="1132302" cy="1044329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472" name="مستطيل 38"/>
            <p:cNvSpPr txBox="1"/>
            <p:nvPr/>
          </p:nvSpPr>
          <p:spPr>
            <a:xfrm>
              <a:off x="0" y="142978"/>
              <a:ext cx="1288342" cy="8798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٥</a:t>
              </a:r>
            </a:p>
          </p:txBody>
        </p:sp>
      </p:grpSp>
      <p:grpSp>
        <p:nvGrpSpPr>
          <p:cNvPr id="476" name="تجميع"/>
          <p:cNvGrpSpPr/>
          <p:nvPr/>
        </p:nvGrpSpPr>
        <p:grpSpPr>
          <a:xfrm>
            <a:off x="6406023" y="4901987"/>
            <a:ext cx="1138282" cy="967195"/>
            <a:chOff x="0" y="-63500"/>
            <a:chExt cx="1138281" cy="967194"/>
          </a:xfrm>
        </p:grpSpPr>
        <p:pic>
          <p:nvPicPr>
            <p:cNvPr id="474" name="بيضاوي بيضاوي" descr="بيضاوي بيضاوي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61536" y="-63500"/>
              <a:ext cx="1015209" cy="937483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475" name="مستطيل 38"/>
            <p:cNvSpPr txBox="1"/>
            <p:nvPr/>
          </p:nvSpPr>
          <p:spPr>
            <a:xfrm>
              <a:off x="0" y="126325"/>
              <a:ext cx="1138282" cy="7773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٦</a:t>
              </a:r>
            </a:p>
          </p:txBody>
        </p:sp>
      </p:grpSp>
      <p:sp>
        <p:nvSpPr>
          <p:cNvPr id="477" name="الرأس…"/>
          <p:cNvSpPr txBox="1"/>
          <p:nvPr/>
        </p:nvSpPr>
        <p:spPr>
          <a:xfrm>
            <a:off x="8138900" y="10129860"/>
            <a:ext cx="4929291" cy="19064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rtl="0">
              <a:defRPr sz="3600">
                <a:solidFill>
                  <a:srgbClr val="FFA57D"/>
                </a:solidFill>
              </a:defRPr>
            </a:pPr>
            <a:r>
              <a:t>الرأس </a:t>
            </a:r>
          </a:p>
          <a:p>
            <a:pPr algn="r" rtl="0">
              <a:defRPr sz="3600">
                <a:solidFill>
                  <a:srgbClr val="FFA57D"/>
                </a:solidFill>
              </a:defRPr>
            </a:pPr>
            <a:r>
              <a:t>معادلة محور التماثل</a:t>
            </a:r>
          </a:p>
          <a:p>
            <a:pPr algn="r" rtl="0">
              <a:defRPr sz="3600">
                <a:solidFill>
                  <a:srgbClr val="FFA57D"/>
                </a:solidFill>
              </a:defRPr>
            </a:pPr>
            <a:r>
              <a:t>المقطع الصادي </a:t>
            </a:r>
          </a:p>
        </p:txBody>
      </p:sp>
      <p:sp>
        <p:nvSpPr>
          <p:cNvPr id="478" name="الرأس…"/>
          <p:cNvSpPr txBox="1"/>
          <p:nvPr/>
        </p:nvSpPr>
        <p:spPr>
          <a:xfrm>
            <a:off x="2271753" y="10129860"/>
            <a:ext cx="4929291" cy="19064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rtl="0">
              <a:defRPr sz="3600">
                <a:solidFill>
                  <a:srgbClr val="01C7FC"/>
                </a:solidFill>
              </a:defRPr>
            </a:pPr>
            <a:r>
              <a:t>الرأس </a:t>
            </a:r>
          </a:p>
          <a:p>
            <a:pPr algn="r" rtl="0">
              <a:defRPr sz="3600">
                <a:solidFill>
                  <a:srgbClr val="01C7FC"/>
                </a:solidFill>
              </a:defRPr>
            </a:pPr>
            <a:r>
              <a:t>معادلة محور التماثل</a:t>
            </a:r>
          </a:p>
          <a:p>
            <a:pPr algn="r" rtl="0">
              <a:defRPr sz="3600">
                <a:solidFill>
                  <a:srgbClr val="01C7FC"/>
                </a:solidFill>
              </a:defRPr>
            </a:pPr>
            <a:r>
              <a:t>المقطع الصادي </a:t>
            </a:r>
          </a:p>
        </p:txBody>
      </p:sp>
      <p:pic>
        <p:nvPicPr>
          <p:cNvPr id="479" name="IMG_4622.png" descr="IMG_4622.png"/>
          <p:cNvPicPr>
            <a:picLocks noChangeAspect="1"/>
          </p:cNvPicPr>
          <p:nvPr/>
        </p:nvPicPr>
        <p:blipFill>
          <a:blip r:embed="rId9">
            <a:extLst/>
          </a:blip>
          <a:srcRect l="91197" t="22791" r="1545" b="74020"/>
          <a:stretch>
            <a:fillRect/>
          </a:stretch>
        </p:blipFill>
        <p:spPr>
          <a:xfrm>
            <a:off x="20209628" y="9113229"/>
            <a:ext cx="2049151" cy="67517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١٨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١٨</a:t>
            </a:r>
          </a:p>
        </p:txBody>
      </p:sp>
      <p:grpSp>
        <p:nvGrpSpPr>
          <p:cNvPr id="488" name="تجميع"/>
          <p:cNvGrpSpPr/>
          <p:nvPr/>
        </p:nvGrpSpPr>
        <p:grpSpPr>
          <a:xfrm>
            <a:off x="14254846" y="2586947"/>
            <a:ext cx="5036134" cy="934379"/>
            <a:chOff x="0" y="0"/>
            <a:chExt cx="5036132" cy="934378"/>
          </a:xfrm>
        </p:grpSpPr>
        <p:grpSp>
          <p:nvGrpSpPr>
            <p:cNvPr id="486" name="Google Shape;4333;p67"/>
            <p:cNvGrpSpPr/>
            <p:nvPr/>
          </p:nvGrpSpPr>
          <p:grpSpPr>
            <a:xfrm>
              <a:off x="0" y="-1"/>
              <a:ext cx="5036133" cy="934380"/>
              <a:chOff x="0" y="0"/>
              <a:chExt cx="5036132" cy="934378"/>
            </a:xfrm>
          </p:grpSpPr>
          <p:sp>
            <p:nvSpPr>
              <p:cNvPr id="482" name="Google Shape;4334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3" name="Google Shape;4336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4" name="Google Shape;4337;p67"/>
              <p:cNvSpPr/>
              <p:nvPr/>
            </p:nvSpPr>
            <p:spPr>
              <a:xfrm>
                <a:off x="0" y="116217"/>
                <a:ext cx="5036133" cy="8181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FE2D6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85" name="Google Shape;4338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487" name="تدرب وحل المسائل"/>
            <p:cNvSpPr txBox="1"/>
            <p:nvPr/>
          </p:nvSpPr>
          <p:spPr>
            <a:xfrm>
              <a:off x="1042666" y="161174"/>
              <a:ext cx="3336430" cy="612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914400">
                <a:lnSpc>
                  <a:spcPct val="80000"/>
                </a:lnSpc>
                <a:defRPr b="1" sz="3500" u="sng">
                  <a:solidFill>
                    <a:srgbClr val="B51A00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تدرب وحل المسائل</a:t>
              </a:r>
            </a:p>
          </p:txBody>
        </p:sp>
      </p:grpSp>
      <p:pic>
        <p:nvPicPr>
          <p:cNvPr id="489" name="IMG_9101.png" descr="IMG_9101.png"/>
          <p:cNvPicPr>
            <a:picLocks noChangeAspect="1"/>
          </p:cNvPicPr>
          <p:nvPr/>
        </p:nvPicPr>
        <p:blipFill>
          <a:blip r:embed="rId2">
            <a:extLst/>
          </a:blip>
          <a:srcRect l="37614" t="24056" r="35640" b="72944"/>
          <a:stretch>
            <a:fillRect/>
          </a:stretch>
        </p:blipFill>
        <p:spPr>
          <a:xfrm>
            <a:off x="4399249" y="3678659"/>
            <a:ext cx="14664949" cy="1233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490" name="IMG_9101.png" descr="IMG_9101.png"/>
          <p:cNvPicPr>
            <a:picLocks noChangeAspect="1"/>
          </p:cNvPicPr>
          <p:nvPr/>
        </p:nvPicPr>
        <p:blipFill>
          <a:blip r:embed="rId2">
            <a:extLst/>
          </a:blip>
          <a:srcRect l="52337" t="27081" r="36281" b="59429"/>
          <a:stretch>
            <a:fillRect/>
          </a:stretch>
        </p:blipFill>
        <p:spPr>
          <a:xfrm>
            <a:off x="12823716" y="5069480"/>
            <a:ext cx="6240353" cy="55473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مستطيل"/>
          <p:cNvSpPr/>
          <p:nvPr/>
        </p:nvSpPr>
        <p:spPr>
          <a:xfrm>
            <a:off x="6063102" y="5468767"/>
            <a:ext cx="12385037" cy="2297157"/>
          </a:xfrm>
          <a:prstGeom prst="rect">
            <a:avLst/>
          </a:prstGeom>
          <a:solidFill>
            <a:srgbClr val="28486E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pic>
        <p:nvPicPr>
          <p:cNvPr id="493" name="IMG_9075.png" descr="IMG_9075.png"/>
          <p:cNvPicPr>
            <a:picLocks noChangeAspect="1"/>
          </p:cNvPicPr>
          <p:nvPr/>
        </p:nvPicPr>
        <p:blipFill>
          <a:blip r:embed="rId2">
            <a:extLst/>
          </a:blip>
          <a:srcRect l="21586" t="38770" r="37376" b="55971"/>
          <a:stretch>
            <a:fillRect/>
          </a:stretch>
        </p:blipFill>
        <p:spPr>
          <a:xfrm>
            <a:off x="6209109" y="6042273"/>
            <a:ext cx="11965763" cy="1149962"/>
          </a:xfrm>
          <a:prstGeom prst="rect">
            <a:avLst/>
          </a:prstGeom>
          <a:ln w="63500">
            <a:solidFill>
              <a:srgbClr val="FFFFFF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2" name="تجميع"/>
          <p:cNvGrpSpPr/>
          <p:nvPr/>
        </p:nvGrpSpPr>
        <p:grpSpPr>
          <a:xfrm>
            <a:off x="12554890" y="2912428"/>
            <a:ext cx="6419828" cy="1004904"/>
            <a:chOff x="0" y="0"/>
            <a:chExt cx="6419827" cy="1004902"/>
          </a:xfrm>
        </p:grpSpPr>
        <p:grpSp>
          <p:nvGrpSpPr>
            <p:cNvPr id="499" name="Google Shape;4333;p67"/>
            <p:cNvGrpSpPr/>
            <p:nvPr/>
          </p:nvGrpSpPr>
          <p:grpSpPr>
            <a:xfrm>
              <a:off x="0" y="0"/>
              <a:ext cx="5046595" cy="893597"/>
              <a:chOff x="0" y="0"/>
              <a:chExt cx="5046594" cy="893596"/>
            </a:xfrm>
          </p:grpSpPr>
          <p:sp>
            <p:nvSpPr>
              <p:cNvPr id="495" name="Google Shape;4334;p67"/>
              <p:cNvSpPr/>
              <p:nvPr/>
            </p:nvSpPr>
            <p:spPr>
              <a:xfrm>
                <a:off x="4675959" y="0"/>
                <a:ext cx="345914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6" name="Google Shape;4336;p67"/>
              <p:cNvSpPr/>
              <p:nvPr/>
            </p:nvSpPr>
            <p:spPr>
              <a:xfrm>
                <a:off x="4675959" y="0"/>
                <a:ext cx="345914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7" name="Google Shape;4337;p67"/>
              <p:cNvSpPr/>
              <p:nvPr/>
            </p:nvSpPr>
            <p:spPr>
              <a:xfrm>
                <a:off x="0" y="124601"/>
                <a:ext cx="5046595" cy="768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498" name="Google Shape;4338;p67"/>
              <p:cNvSpPr/>
              <p:nvPr/>
            </p:nvSpPr>
            <p:spPr>
              <a:xfrm>
                <a:off x="4675959" y="0"/>
                <a:ext cx="345914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500" name="مثال"/>
            <p:cNvSpPr txBox="1"/>
            <p:nvPr/>
          </p:nvSpPr>
          <p:spPr>
            <a:xfrm>
              <a:off x="1668802" y="106237"/>
              <a:ext cx="1007502" cy="898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  <p:sp>
          <p:nvSpPr>
            <p:cNvPr id="501" name="بيضاوي"/>
            <p:cNvSpPr/>
            <p:nvPr/>
          </p:nvSpPr>
          <p:spPr>
            <a:xfrm>
              <a:off x="5345429" y="0"/>
              <a:ext cx="1074399" cy="927069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503" name="IMG_9076.png" descr="IMG_9076.png"/>
          <p:cNvPicPr>
            <a:picLocks noChangeAspect="1"/>
          </p:cNvPicPr>
          <p:nvPr/>
        </p:nvPicPr>
        <p:blipFill>
          <a:blip r:embed="rId3">
            <a:extLst/>
          </a:blip>
          <a:srcRect l="16618" t="41324" r="20344" b="53496"/>
          <a:stretch>
            <a:fillRect/>
          </a:stretch>
        </p:blipFill>
        <p:spPr>
          <a:xfrm>
            <a:off x="1724219" y="4110831"/>
            <a:ext cx="17453638" cy="1075563"/>
          </a:xfrm>
          <a:prstGeom prst="rect">
            <a:avLst/>
          </a:prstGeom>
          <a:ln w="12700">
            <a:miter lim="400000"/>
          </a:ln>
        </p:spPr>
      </p:pic>
      <p:pic>
        <p:nvPicPr>
          <p:cNvPr id="504" name="IMG_9076.png" descr="IMG_9076.png"/>
          <p:cNvPicPr>
            <a:picLocks noChangeAspect="1"/>
          </p:cNvPicPr>
          <p:nvPr/>
        </p:nvPicPr>
        <p:blipFill>
          <a:blip r:embed="rId3">
            <a:extLst/>
          </a:blip>
          <a:srcRect l="6952" t="46497" r="21061" b="11712"/>
          <a:stretch>
            <a:fillRect/>
          </a:stretch>
        </p:blipFill>
        <p:spPr>
          <a:xfrm>
            <a:off x="3126209" y="5498428"/>
            <a:ext cx="15533274" cy="6763007"/>
          </a:xfrm>
          <a:prstGeom prst="rect">
            <a:avLst/>
          </a:prstGeom>
          <a:ln w="12700">
            <a:miter lim="400000"/>
          </a:ln>
        </p:spPr>
      </p:pic>
      <p:sp>
        <p:nvSpPr>
          <p:cNvPr id="505" name="١٣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١٣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10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04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4" name="تجميع"/>
          <p:cNvGrpSpPr/>
          <p:nvPr/>
        </p:nvGrpSpPr>
        <p:grpSpPr>
          <a:xfrm>
            <a:off x="12390031" y="2582756"/>
            <a:ext cx="6692798" cy="1070402"/>
            <a:chOff x="0" y="0"/>
            <a:chExt cx="6692797" cy="1070400"/>
          </a:xfrm>
        </p:grpSpPr>
        <p:grpSp>
          <p:nvGrpSpPr>
            <p:cNvPr id="511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507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8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09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10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512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513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515" name="Google Shape;5144;p62"/>
          <p:cNvSpPr/>
          <p:nvPr/>
        </p:nvSpPr>
        <p:spPr>
          <a:xfrm flipH="1">
            <a:off x="1837967" y="5321705"/>
            <a:ext cx="9104623" cy="65960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1295" y="388"/>
                </a:moveTo>
                <a:cubicBezTo>
                  <a:pt x="21292" y="410"/>
                  <a:pt x="21291" y="431"/>
                  <a:pt x="21292" y="451"/>
                </a:cubicBezTo>
                <a:lnTo>
                  <a:pt x="21295" y="388"/>
                </a:lnTo>
                <a:close/>
                <a:moveTo>
                  <a:pt x="759" y="850"/>
                </a:moveTo>
                <a:cubicBezTo>
                  <a:pt x="772" y="875"/>
                  <a:pt x="785" y="875"/>
                  <a:pt x="811" y="875"/>
                </a:cubicBezTo>
                <a:lnTo>
                  <a:pt x="759" y="875"/>
                </a:lnTo>
                <a:lnTo>
                  <a:pt x="759" y="850"/>
                </a:lnTo>
                <a:close/>
                <a:moveTo>
                  <a:pt x="2148" y="21279"/>
                </a:moveTo>
                <a:cubicBezTo>
                  <a:pt x="1901" y="21292"/>
                  <a:pt x="1681" y="21331"/>
                  <a:pt x="1447" y="21356"/>
                </a:cubicBezTo>
                <a:lnTo>
                  <a:pt x="1447" y="21318"/>
                </a:lnTo>
                <a:cubicBezTo>
                  <a:pt x="1681" y="21292"/>
                  <a:pt x="1901" y="21292"/>
                  <a:pt x="2148" y="21279"/>
                </a:cubicBezTo>
                <a:close/>
                <a:moveTo>
                  <a:pt x="2893" y="0"/>
                </a:moveTo>
                <a:cubicBezTo>
                  <a:pt x="2201" y="0"/>
                  <a:pt x="1511" y="15"/>
                  <a:pt x="811" y="55"/>
                </a:cubicBezTo>
                <a:cubicBezTo>
                  <a:pt x="850" y="55"/>
                  <a:pt x="876" y="67"/>
                  <a:pt x="915" y="67"/>
                </a:cubicBezTo>
                <a:lnTo>
                  <a:pt x="759" y="67"/>
                </a:lnTo>
                <a:cubicBezTo>
                  <a:pt x="668" y="67"/>
                  <a:pt x="577" y="183"/>
                  <a:pt x="499" y="183"/>
                </a:cubicBezTo>
                <a:cubicBezTo>
                  <a:pt x="642" y="196"/>
                  <a:pt x="785" y="196"/>
                  <a:pt x="928" y="208"/>
                </a:cubicBezTo>
                <a:lnTo>
                  <a:pt x="538" y="208"/>
                </a:lnTo>
                <a:cubicBezTo>
                  <a:pt x="513" y="208"/>
                  <a:pt x="460" y="311"/>
                  <a:pt x="435" y="375"/>
                </a:cubicBezTo>
                <a:lnTo>
                  <a:pt x="331" y="375"/>
                </a:lnTo>
                <a:cubicBezTo>
                  <a:pt x="318" y="375"/>
                  <a:pt x="305" y="644"/>
                  <a:pt x="305" y="644"/>
                </a:cubicBezTo>
                <a:lnTo>
                  <a:pt x="331" y="644"/>
                </a:lnTo>
                <a:cubicBezTo>
                  <a:pt x="344" y="721"/>
                  <a:pt x="383" y="850"/>
                  <a:pt x="396" y="850"/>
                </a:cubicBezTo>
                <a:lnTo>
                  <a:pt x="474" y="850"/>
                </a:lnTo>
                <a:lnTo>
                  <a:pt x="474" y="888"/>
                </a:lnTo>
                <a:cubicBezTo>
                  <a:pt x="435" y="940"/>
                  <a:pt x="383" y="965"/>
                  <a:pt x="383" y="1017"/>
                </a:cubicBezTo>
                <a:cubicBezTo>
                  <a:pt x="383" y="1132"/>
                  <a:pt x="370" y="1221"/>
                  <a:pt x="370" y="1337"/>
                </a:cubicBezTo>
                <a:cubicBezTo>
                  <a:pt x="370" y="1324"/>
                  <a:pt x="344" y="1324"/>
                  <a:pt x="344" y="1299"/>
                </a:cubicBezTo>
                <a:cubicBezTo>
                  <a:pt x="344" y="1196"/>
                  <a:pt x="344" y="1080"/>
                  <a:pt x="331" y="965"/>
                </a:cubicBezTo>
                <a:cubicBezTo>
                  <a:pt x="331" y="1042"/>
                  <a:pt x="305" y="1145"/>
                  <a:pt x="305" y="1221"/>
                </a:cubicBezTo>
                <a:cubicBezTo>
                  <a:pt x="240" y="1914"/>
                  <a:pt x="149" y="2581"/>
                  <a:pt x="84" y="3274"/>
                </a:cubicBezTo>
                <a:cubicBezTo>
                  <a:pt x="71" y="4017"/>
                  <a:pt x="45" y="4749"/>
                  <a:pt x="19" y="5492"/>
                </a:cubicBezTo>
                <a:cubicBezTo>
                  <a:pt x="-7" y="7326"/>
                  <a:pt x="-7" y="9173"/>
                  <a:pt x="19" y="11020"/>
                </a:cubicBezTo>
                <a:cubicBezTo>
                  <a:pt x="84" y="14290"/>
                  <a:pt x="279" y="17547"/>
                  <a:pt x="538" y="20792"/>
                </a:cubicBezTo>
                <a:lnTo>
                  <a:pt x="513" y="20792"/>
                </a:lnTo>
                <a:cubicBezTo>
                  <a:pt x="499" y="20792"/>
                  <a:pt x="499" y="20946"/>
                  <a:pt x="474" y="21023"/>
                </a:cubicBezTo>
                <a:cubicBezTo>
                  <a:pt x="474" y="21049"/>
                  <a:pt x="474" y="21074"/>
                  <a:pt x="460" y="21074"/>
                </a:cubicBezTo>
                <a:lnTo>
                  <a:pt x="499" y="21074"/>
                </a:lnTo>
                <a:cubicBezTo>
                  <a:pt x="512" y="21148"/>
                  <a:pt x="536" y="21280"/>
                  <a:pt x="561" y="21280"/>
                </a:cubicBezTo>
                <a:cubicBezTo>
                  <a:pt x="562" y="21280"/>
                  <a:pt x="563" y="21280"/>
                  <a:pt x="564" y="21279"/>
                </a:cubicBezTo>
                <a:cubicBezTo>
                  <a:pt x="668" y="21279"/>
                  <a:pt x="772" y="21267"/>
                  <a:pt x="889" y="21267"/>
                </a:cubicBezTo>
                <a:cubicBezTo>
                  <a:pt x="889" y="21305"/>
                  <a:pt x="902" y="21369"/>
                  <a:pt x="902" y="21420"/>
                </a:cubicBezTo>
                <a:cubicBezTo>
                  <a:pt x="837" y="21420"/>
                  <a:pt x="785" y="21433"/>
                  <a:pt x="720" y="21433"/>
                </a:cubicBezTo>
                <a:cubicBezTo>
                  <a:pt x="785" y="21433"/>
                  <a:pt x="837" y="21472"/>
                  <a:pt x="902" y="21485"/>
                </a:cubicBezTo>
                <a:lnTo>
                  <a:pt x="902" y="21523"/>
                </a:lnTo>
                <a:cubicBezTo>
                  <a:pt x="908" y="21574"/>
                  <a:pt x="976" y="21600"/>
                  <a:pt x="1043" y="21600"/>
                </a:cubicBezTo>
                <a:cubicBezTo>
                  <a:pt x="1109" y="21600"/>
                  <a:pt x="1174" y="21574"/>
                  <a:pt x="1174" y="21523"/>
                </a:cubicBezTo>
                <a:lnTo>
                  <a:pt x="1226" y="21523"/>
                </a:lnTo>
                <a:cubicBezTo>
                  <a:pt x="1252" y="21536"/>
                  <a:pt x="1281" y="21542"/>
                  <a:pt x="1309" y="21542"/>
                </a:cubicBezTo>
                <a:cubicBezTo>
                  <a:pt x="1337" y="21542"/>
                  <a:pt x="1363" y="21536"/>
                  <a:pt x="1382" y="21523"/>
                </a:cubicBezTo>
                <a:cubicBezTo>
                  <a:pt x="2265" y="21523"/>
                  <a:pt x="3161" y="21497"/>
                  <a:pt x="4030" y="21459"/>
                </a:cubicBezTo>
                <a:lnTo>
                  <a:pt x="7249" y="21318"/>
                </a:lnTo>
                <a:cubicBezTo>
                  <a:pt x="9404" y="21228"/>
                  <a:pt x="11559" y="21190"/>
                  <a:pt x="13701" y="21151"/>
                </a:cubicBezTo>
                <a:cubicBezTo>
                  <a:pt x="14812" y="21142"/>
                  <a:pt x="15935" y="21116"/>
                  <a:pt x="17053" y="21116"/>
                </a:cubicBezTo>
                <a:cubicBezTo>
                  <a:pt x="17582" y="21116"/>
                  <a:pt x="18109" y="21122"/>
                  <a:pt x="18633" y="21138"/>
                </a:cubicBezTo>
                <a:cubicBezTo>
                  <a:pt x="18841" y="21151"/>
                  <a:pt x="19036" y="21151"/>
                  <a:pt x="19256" y="21164"/>
                </a:cubicBezTo>
                <a:cubicBezTo>
                  <a:pt x="19659" y="21202"/>
                  <a:pt x="20074" y="21267"/>
                  <a:pt x="20464" y="21382"/>
                </a:cubicBezTo>
                <a:cubicBezTo>
                  <a:pt x="20469" y="21383"/>
                  <a:pt x="20475" y="21384"/>
                  <a:pt x="20480" y="21384"/>
                </a:cubicBezTo>
                <a:cubicBezTo>
                  <a:pt x="20524" y="21384"/>
                  <a:pt x="20556" y="21338"/>
                  <a:pt x="20568" y="21292"/>
                </a:cubicBezTo>
                <a:cubicBezTo>
                  <a:pt x="20593" y="21292"/>
                  <a:pt x="20619" y="21318"/>
                  <a:pt x="20645" y="21318"/>
                </a:cubicBezTo>
                <a:cubicBezTo>
                  <a:pt x="20670" y="21322"/>
                  <a:pt x="20691" y="21325"/>
                  <a:pt x="20710" y="21325"/>
                </a:cubicBezTo>
                <a:cubicBezTo>
                  <a:pt x="20754" y="21325"/>
                  <a:pt x="20787" y="21311"/>
                  <a:pt x="20814" y="21267"/>
                </a:cubicBezTo>
                <a:lnTo>
                  <a:pt x="20814" y="21382"/>
                </a:lnTo>
                <a:cubicBezTo>
                  <a:pt x="20814" y="21420"/>
                  <a:pt x="20882" y="21440"/>
                  <a:pt x="20951" y="21440"/>
                </a:cubicBezTo>
                <a:cubicBezTo>
                  <a:pt x="21019" y="21440"/>
                  <a:pt x="21087" y="21420"/>
                  <a:pt x="21087" y="21382"/>
                </a:cubicBezTo>
                <a:lnTo>
                  <a:pt x="21087" y="21318"/>
                </a:lnTo>
                <a:cubicBezTo>
                  <a:pt x="21093" y="21358"/>
                  <a:pt x="21148" y="21378"/>
                  <a:pt x="21208" y="21378"/>
                </a:cubicBezTo>
                <a:cubicBezTo>
                  <a:pt x="21281" y="21378"/>
                  <a:pt x="21359" y="21349"/>
                  <a:pt x="21359" y="21292"/>
                </a:cubicBezTo>
                <a:lnTo>
                  <a:pt x="21359" y="21138"/>
                </a:lnTo>
                <a:cubicBezTo>
                  <a:pt x="21437" y="21138"/>
                  <a:pt x="21541" y="21112"/>
                  <a:pt x="21541" y="21061"/>
                </a:cubicBezTo>
                <a:lnTo>
                  <a:pt x="21541" y="20869"/>
                </a:lnTo>
                <a:cubicBezTo>
                  <a:pt x="21567" y="20843"/>
                  <a:pt x="21593" y="20831"/>
                  <a:pt x="21593" y="20805"/>
                </a:cubicBezTo>
                <a:cubicBezTo>
                  <a:pt x="21554" y="17380"/>
                  <a:pt x="21541" y="13982"/>
                  <a:pt x="21528" y="10571"/>
                </a:cubicBezTo>
                <a:cubicBezTo>
                  <a:pt x="21502" y="9083"/>
                  <a:pt x="21502" y="7608"/>
                  <a:pt x="21489" y="6121"/>
                </a:cubicBezTo>
                <a:cubicBezTo>
                  <a:pt x="21489" y="5377"/>
                  <a:pt x="21476" y="4620"/>
                  <a:pt x="21476" y="3889"/>
                </a:cubicBezTo>
                <a:cubicBezTo>
                  <a:pt x="21489" y="2902"/>
                  <a:pt x="21437" y="1940"/>
                  <a:pt x="21359" y="965"/>
                </a:cubicBezTo>
                <a:cubicBezTo>
                  <a:pt x="21359" y="875"/>
                  <a:pt x="21359" y="773"/>
                  <a:pt x="21346" y="683"/>
                </a:cubicBezTo>
                <a:cubicBezTo>
                  <a:pt x="21346" y="696"/>
                  <a:pt x="21346" y="696"/>
                  <a:pt x="21320" y="709"/>
                </a:cubicBezTo>
                <a:lnTo>
                  <a:pt x="21320" y="657"/>
                </a:lnTo>
                <a:cubicBezTo>
                  <a:pt x="21320" y="597"/>
                  <a:pt x="21296" y="528"/>
                  <a:pt x="21292" y="451"/>
                </a:cubicBezTo>
                <a:lnTo>
                  <a:pt x="21281" y="773"/>
                </a:lnTo>
                <a:lnTo>
                  <a:pt x="21216" y="837"/>
                </a:lnTo>
                <a:lnTo>
                  <a:pt x="21216" y="644"/>
                </a:lnTo>
                <a:cubicBezTo>
                  <a:pt x="21230" y="593"/>
                  <a:pt x="21230" y="555"/>
                  <a:pt x="21216" y="516"/>
                </a:cubicBezTo>
                <a:lnTo>
                  <a:pt x="21216" y="144"/>
                </a:lnTo>
                <a:cubicBezTo>
                  <a:pt x="21216" y="131"/>
                  <a:pt x="21087" y="119"/>
                  <a:pt x="20996" y="106"/>
                </a:cubicBezTo>
                <a:cubicBezTo>
                  <a:pt x="20983" y="67"/>
                  <a:pt x="20957" y="42"/>
                  <a:pt x="20918" y="42"/>
                </a:cubicBezTo>
                <a:cubicBezTo>
                  <a:pt x="17973" y="75"/>
                  <a:pt x="15037" y="108"/>
                  <a:pt x="12086" y="108"/>
                </a:cubicBezTo>
                <a:cubicBezTo>
                  <a:pt x="11629" y="108"/>
                  <a:pt x="11173" y="108"/>
                  <a:pt x="10715" y="106"/>
                </a:cubicBezTo>
                <a:cubicBezTo>
                  <a:pt x="9274" y="106"/>
                  <a:pt x="7807" y="80"/>
                  <a:pt x="6367" y="55"/>
                </a:cubicBezTo>
                <a:cubicBezTo>
                  <a:pt x="5653" y="42"/>
                  <a:pt x="4926" y="42"/>
                  <a:pt x="4212" y="16"/>
                </a:cubicBezTo>
                <a:cubicBezTo>
                  <a:pt x="3769" y="6"/>
                  <a:pt x="3331" y="0"/>
                  <a:pt x="2893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16" name="Google Shape;5144;p62"/>
          <p:cNvSpPr/>
          <p:nvPr/>
        </p:nvSpPr>
        <p:spPr>
          <a:xfrm flipH="1">
            <a:off x="11358736" y="5321705"/>
            <a:ext cx="7851105" cy="65960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1295" y="388"/>
                </a:moveTo>
                <a:cubicBezTo>
                  <a:pt x="21292" y="410"/>
                  <a:pt x="21291" y="431"/>
                  <a:pt x="21292" y="451"/>
                </a:cubicBezTo>
                <a:lnTo>
                  <a:pt x="21295" y="388"/>
                </a:lnTo>
                <a:close/>
                <a:moveTo>
                  <a:pt x="759" y="850"/>
                </a:moveTo>
                <a:cubicBezTo>
                  <a:pt x="772" y="875"/>
                  <a:pt x="785" y="875"/>
                  <a:pt x="811" y="875"/>
                </a:cubicBezTo>
                <a:lnTo>
                  <a:pt x="759" y="875"/>
                </a:lnTo>
                <a:lnTo>
                  <a:pt x="759" y="850"/>
                </a:lnTo>
                <a:close/>
                <a:moveTo>
                  <a:pt x="2148" y="21279"/>
                </a:moveTo>
                <a:cubicBezTo>
                  <a:pt x="1901" y="21292"/>
                  <a:pt x="1681" y="21331"/>
                  <a:pt x="1447" y="21356"/>
                </a:cubicBezTo>
                <a:lnTo>
                  <a:pt x="1447" y="21318"/>
                </a:lnTo>
                <a:cubicBezTo>
                  <a:pt x="1681" y="21292"/>
                  <a:pt x="1901" y="21292"/>
                  <a:pt x="2148" y="21279"/>
                </a:cubicBezTo>
                <a:close/>
                <a:moveTo>
                  <a:pt x="2893" y="0"/>
                </a:moveTo>
                <a:cubicBezTo>
                  <a:pt x="2201" y="0"/>
                  <a:pt x="1511" y="15"/>
                  <a:pt x="811" y="55"/>
                </a:cubicBezTo>
                <a:cubicBezTo>
                  <a:pt x="850" y="55"/>
                  <a:pt x="876" y="67"/>
                  <a:pt x="915" y="67"/>
                </a:cubicBezTo>
                <a:lnTo>
                  <a:pt x="759" y="67"/>
                </a:lnTo>
                <a:cubicBezTo>
                  <a:pt x="668" y="67"/>
                  <a:pt x="577" y="183"/>
                  <a:pt x="499" y="183"/>
                </a:cubicBezTo>
                <a:cubicBezTo>
                  <a:pt x="642" y="196"/>
                  <a:pt x="785" y="196"/>
                  <a:pt x="928" y="208"/>
                </a:cubicBezTo>
                <a:lnTo>
                  <a:pt x="538" y="208"/>
                </a:lnTo>
                <a:cubicBezTo>
                  <a:pt x="513" y="208"/>
                  <a:pt x="460" y="311"/>
                  <a:pt x="435" y="375"/>
                </a:cubicBezTo>
                <a:lnTo>
                  <a:pt x="331" y="375"/>
                </a:lnTo>
                <a:cubicBezTo>
                  <a:pt x="318" y="375"/>
                  <a:pt x="305" y="644"/>
                  <a:pt x="305" y="644"/>
                </a:cubicBezTo>
                <a:lnTo>
                  <a:pt x="331" y="644"/>
                </a:lnTo>
                <a:cubicBezTo>
                  <a:pt x="344" y="721"/>
                  <a:pt x="383" y="850"/>
                  <a:pt x="396" y="850"/>
                </a:cubicBezTo>
                <a:lnTo>
                  <a:pt x="474" y="850"/>
                </a:lnTo>
                <a:lnTo>
                  <a:pt x="474" y="888"/>
                </a:lnTo>
                <a:cubicBezTo>
                  <a:pt x="435" y="940"/>
                  <a:pt x="383" y="965"/>
                  <a:pt x="383" y="1017"/>
                </a:cubicBezTo>
                <a:cubicBezTo>
                  <a:pt x="383" y="1132"/>
                  <a:pt x="370" y="1221"/>
                  <a:pt x="370" y="1337"/>
                </a:cubicBezTo>
                <a:cubicBezTo>
                  <a:pt x="370" y="1324"/>
                  <a:pt x="344" y="1324"/>
                  <a:pt x="344" y="1299"/>
                </a:cubicBezTo>
                <a:cubicBezTo>
                  <a:pt x="344" y="1196"/>
                  <a:pt x="344" y="1080"/>
                  <a:pt x="331" y="965"/>
                </a:cubicBezTo>
                <a:cubicBezTo>
                  <a:pt x="331" y="1042"/>
                  <a:pt x="305" y="1145"/>
                  <a:pt x="305" y="1221"/>
                </a:cubicBezTo>
                <a:cubicBezTo>
                  <a:pt x="240" y="1914"/>
                  <a:pt x="149" y="2581"/>
                  <a:pt x="84" y="3274"/>
                </a:cubicBezTo>
                <a:cubicBezTo>
                  <a:pt x="71" y="4017"/>
                  <a:pt x="45" y="4749"/>
                  <a:pt x="19" y="5492"/>
                </a:cubicBezTo>
                <a:cubicBezTo>
                  <a:pt x="-7" y="7326"/>
                  <a:pt x="-7" y="9173"/>
                  <a:pt x="19" y="11020"/>
                </a:cubicBezTo>
                <a:cubicBezTo>
                  <a:pt x="84" y="14290"/>
                  <a:pt x="279" y="17547"/>
                  <a:pt x="538" y="20792"/>
                </a:cubicBezTo>
                <a:lnTo>
                  <a:pt x="513" y="20792"/>
                </a:lnTo>
                <a:cubicBezTo>
                  <a:pt x="499" y="20792"/>
                  <a:pt x="499" y="20946"/>
                  <a:pt x="474" y="21023"/>
                </a:cubicBezTo>
                <a:cubicBezTo>
                  <a:pt x="474" y="21049"/>
                  <a:pt x="474" y="21074"/>
                  <a:pt x="460" y="21074"/>
                </a:cubicBezTo>
                <a:lnTo>
                  <a:pt x="499" y="21074"/>
                </a:lnTo>
                <a:cubicBezTo>
                  <a:pt x="512" y="21148"/>
                  <a:pt x="536" y="21280"/>
                  <a:pt x="561" y="21280"/>
                </a:cubicBezTo>
                <a:cubicBezTo>
                  <a:pt x="562" y="21280"/>
                  <a:pt x="563" y="21280"/>
                  <a:pt x="564" y="21279"/>
                </a:cubicBezTo>
                <a:cubicBezTo>
                  <a:pt x="668" y="21279"/>
                  <a:pt x="772" y="21267"/>
                  <a:pt x="889" y="21267"/>
                </a:cubicBezTo>
                <a:cubicBezTo>
                  <a:pt x="889" y="21305"/>
                  <a:pt x="902" y="21369"/>
                  <a:pt x="902" y="21420"/>
                </a:cubicBezTo>
                <a:cubicBezTo>
                  <a:pt x="837" y="21420"/>
                  <a:pt x="785" y="21433"/>
                  <a:pt x="720" y="21433"/>
                </a:cubicBezTo>
                <a:cubicBezTo>
                  <a:pt x="785" y="21433"/>
                  <a:pt x="837" y="21472"/>
                  <a:pt x="902" y="21485"/>
                </a:cubicBezTo>
                <a:lnTo>
                  <a:pt x="902" y="21523"/>
                </a:lnTo>
                <a:cubicBezTo>
                  <a:pt x="908" y="21574"/>
                  <a:pt x="976" y="21600"/>
                  <a:pt x="1043" y="21600"/>
                </a:cubicBezTo>
                <a:cubicBezTo>
                  <a:pt x="1109" y="21600"/>
                  <a:pt x="1174" y="21574"/>
                  <a:pt x="1174" y="21523"/>
                </a:cubicBezTo>
                <a:lnTo>
                  <a:pt x="1226" y="21523"/>
                </a:lnTo>
                <a:cubicBezTo>
                  <a:pt x="1252" y="21536"/>
                  <a:pt x="1281" y="21542"/>
                  <a:pt x="1309" y="21542"/>
                </a:cubicBezTo>
                <a:cubicBezTo>
                  <a:pt x="1337" y="21542"/>
                  <a:pt x="1363" y="21536"/>
                  <a:pt x="1382" y="21523"/>
                </a:cubicBezTo>
                <a:cubicBezTo>
                  <a:pt x="2265" y="21523"/>
                  <a:pt x="3161" y="21497"/>
                  <a:pt x="4030" y="21459"/>
                </a:cubicBezTo>
                <a:lnTo>
                  <a:pt x="7249" y="21318"/>
                </a:lnTo>
                <a:cubicBezTo>
                  <a:pt x="9404" y="21228"/>
                  <a:pt x="11559" y="21190"/>
                  <a:pt x="13701" y="21151"/>
                </a:cubicBezTo>
                <a:cubicBezTo>
                  <a:pt x="14812" y="21142"/>
                  <a:pt x="15935" y="21116"/>
                  <a:pt x="17053" y="21116"/>
                </a:cubicBezTo>
                <a:cubicBezTo>
                  <a:pt x="17582" y="21116"/>
                  <a:pt x="18109" y="21122"/>
                  <a:pt x="18633" y="21138"/>
                </a:cubicBezTo>
                <a:cubicBezTo>
                  <a:pt x="18841" y="21151"/>
                  <a:pt x="19036" y="21151"/>
                  <a:pt x="19256" y="21164"/>
                </a:cubicBezTo>
                <a:cubicBezTo>
                  <a:pt x="19659" y="21202"/>
                  <a:pt x="20074" y="21267"/>
                  <a:pt x="20464" y="21382"/>
                </a:cubicBezTo>
                <a:cubicBezTo>
                  <a:pt x="20469" y="21383"/>
                  <a:pt x="20475" y="21384"/>
                  <a:pt x="20480" y="21384"/>
                </a:cubicBezTo>
                <a:cubicBezTo>
                  <a:pt x="20524" y="21384"/>
                  <a:pt x="20556" y="21338"/>
                  <a:pt x="20568" y="21292"/>
                </a:cubicBezTo>
                <a:cubicBezTo>
                  <a:pt x="20593" y="21292"/>
                  <a:pt x="20619" y="21318"/>
                  <a:pt x="20645" y="21318"/>
                </a:cubicBezTo>
                <a:cubicBezTo>
                  <a:pt x="20670" y="21322"/>
                  <a:pt x="20691" y="21325"/>
                  <a:pt x="20710" y="21325"/>
                </a:cubicBezTo>
                <a:cubicBezTo>
                  <a:pt x="20754" y="21325"/>
                  <a:pt x="20787" y="21311"/>
                  <a:pt x="20814" y="21267"/>
                </a:cubicBezTo>
                <a:lnTo>
                  <a:pt x="20814" y="21382"/>
                </a:lnTo>
                <a:cubicBezTo>
                  <a:pt x="20814" y="21420"/>
                  <a:pt x="20882" y="21440"/>
                  <a:pt x="20951" y="21440"/>
                </a:cubicBezTo>
                <a:cubicBezTo>
                  <a:pt x="21019" y="21440"/>
                  <a:pt x="21087" y="21420"/>
                  <a:pt x="21087" y="21382"/>
                </a:cubicBezTo>
                <a:lnTo>
                  <a:pt x="21087" y="21318"/>
                </a:lnTo>
                <a:cubicBezTo>
                  <a:pt x="21093" y="21358"/>
                  <a:pt x="21148" y="21378"/>
                  <a:pt x="21208" y="21378"/>
                </a:cubicBezTo>
                <a:cubicBezTo>
                  <a:pt x="21281" y="21378"/>
                  <a:pt x="21359" y="21349"/>
                  <a:pt x="21359" y="21292"/>
                </a:cubicBezTo>
                <a:lnTo>
                  <a:pt x="21359" y="21138"/>
                </a:lnTo>
                <a:cubicBezTo>
                  <a:pt x="21437" y="21138"/>
                  <a:pt x="21541" y="21112"/>
                  <a:pt x="21541" y="21061"/>
                </a:cubicBezTo>
                <a:lnTo>
                  <a:pt x="21541" y="20869"/>
                </a:lnTo>
                <a:cubicBezTo>
                  <a:pt x="21567" y="20843"/>
                  <a:pt x="21593" y="20831"/>
                  <a:pt x="21593" y="20805"/>
                </a:cubicBezTo>
                <a:cubicBezTo>
                  <a:pt x="21554" y="17380"/>
                  <a:pt x="21541" y="13982"/>
                  <a:pt x="21528" y="10571"/>
                </a:cubicBezTo>
                <a:cubicBezTo>
                  <a:pt x="21502" y="9083"/>
                  <a:pt x="21502" y="7608"/>
                  <a:pt x="21489" y="6121"/>
                </a:cubicBezTo>
                <a:cubicBezTo>
                  <a:pt x="21489" y="5377"/>
                  <a:pt x="21476" y="4620"/>
                  <a:pt x="21476" y="3889"/>
                </a:cubicBezTo>
                <a:cubicBezTo>
                  <a:pt x="21489" y="2902"/>
                  <a:pt x="21437" y="1940"/>
                  <a:pt x="21359" y="965"/>
                </a:cubicBezTo>
                <a:cubicBezTo>
                  <a:pt x="21359" y="875"/>
                  <a:pt x="21359" y="773"/>
                  <a:pt x="21346" y="683"/>
                </a:cubicBezTo>
                <a:cubicBezTo>
                  <a:pt x="21346" y="696"/>
                  <a:pt x="21346" y="696"/>
                  <a:pt x="21320" y="709"/>
                </a:cubicBezTo>
                <a:lnTo>
                  <a:pt x="21320" y="657"/>
                </a:lnTo>
                <a:cubicBezTo>
                  <a:pt x="21320" y="597"/>
                  <a:pt x="21296" y="528"/>
                  <a:pt x="21292" y="451"/>
                </a:cubicBezTo>
                <a:lnTo>
                  <a:pt x="21281" y="773"/>
                </a:lnTo>
                <a:lnTo>
                  <a:pt x="21216" y="837"/>
                </a:lnTo>
                <a:lnTo>
                  <a:pt x="21216" y="644"/>
                </a:lnTo>
                <a:cubicBezTo>
                  <a:pt x="21230" y="593"/>
                  <a:pt x="21230" y="555"/>
                  <a:pt x="21216" y="516"/>
                </a:cubicBezTo>
                <a:lnTo>
                  <a:pt x="21216" y="144"/>
                </a:lnTo>
                <a:cubicBezTo>
                  <a:pt x="21216" y="131"/>
                  <a:pt x="21087" y="119"/>
                  <a:pt x="20996" y="106"/>
                </a:cubicBezTo>
                <a:cubicBezTo>
                  <a:pt x="20983" y="67"/>
                  <a:pt x="20957" y="42"/>
                  <a:pt x="20918" y="42"/>
                </a:cubicBezTo>
                <a:cubicBezTo>
                  <a:pt x="17973" y="75"/>
                  <a:pt x="15037" y="108"/>
                  <a:pt x="12086" y="108"/>
                </a:cubicBezTo>
                <a:cubicBezTo>
                  <a:pt x="11629" y="108"/>
                  <a:pt x="11173" y="108"/>
                  <a:pt x="10715" y="106"/>
                </a:cubicBezTo>
                <a:cubicBezTo>
                  <a:pt x="9274" y="106"/>
                  <a:pt x="7807" y="80"/>
                  <a:pt x="6367" y="55"/>
                </a:cubicBezTo>
                <a:cubicBezTo>
                  <a:pt x="5653" y="42"/>
                  <a:pt x="4926" y="42"/>
                  <a:pt x="4212" y="16"/>
                </a:cubicBezTo>
                <a:cubicBezTo>
                  <a:pt x="3769" y="6"/>
                  <a:pt x="3331" y="0"/>
                  <a:pt x="2893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521" name="تجميع"/>
          <p:cNvGrpSpPr/>
          <p:nvPr/>
        </p:nvGrpSpPr>
        <p:grpSpPr>
          <a:xfrm rot="10800000">
            <a:off x="10948622" y="4019763"/>
            <a:ext cx="201008" cy="8773491"/>
            <a:chOff x="-44450" y="-44450"/>
            <a:chExt cx="201007" cy="8773490"/>
          </a:xfrm>
        </p:grpSpPr>
        <p:pic>
          <p:nvPicPr>
            <p:cNvPr id="517" name="خط خط" descr="خط خط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6200000">
              <a:off x="-3454598" y="5117884"/>
              <a:ext cx="7133411" cy="88901"/>
            </a:xfrm>
            <a:prstGeom prst="rect">
              <a:avLst/>
            </a:prstGeom>
            <a:effectLst/>
          </p:spPr>
        </p:pic>
        <p:pic>
          <p:nvPicPr>
            <p:cNvPr id="519" name="خط خط" descr="خط خط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6200000">
              <a:off x="-3953658" y="3864757"/>
              <a:ext cx="7907316" cy="88901"/>
            </a:xfrm>
            <a:prstGeom prst="rect">
              <a:avLst/>
            </a:prstGeom>
            <a:effectLst/>
          </p:spPr>
        </p:pic>
      </p:grpSp>
      <p:pic>
        <p:nvPicPr>
          <p:cNvPr id="522" name="IMG_9076.png" descr="IMG_9076.png"/>
          <p:cNvPicPr>
            <a:picLocks noChangeAspect="1"/>
          </p:cNvPicPr>
          <p:nvPr/>
        </p:nvPicPr>
        <p:blipFill>
          <a:blip r:embed="rId5">
            <a:extLst/>
          </a:blip>
          <a:srcRect l="40793" t="41324" r="20344" b="52975"/>
          <a:stretch>
            <a:fillRect/>
          </a:stretch>
        </p:blipFill>
        <p:spPr>
          <a:xfrm>
            <a:off x="3577025" y="2730831"/>
            <a:ext cx="8813151" cy="96957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25" name="تجميع"/>
          <p:cNvGrpSpPr/>
          <p:nvPr/>
        </p:nvGrpSpPr>
        <p:grpSpPr>
          <a:xfrm>
            <a:off x="16933936" y="4059766"/>
            <a:ext cx="1288343" cy="1086330"/>
            <a:chOff x="0" y="-63499"/>
            <a:chExt cx="1288341" cy="1086328"/>
          </a:xfrm>
        </p:grpSpPr>
        <p:pic>
          <p:nvPicPr>
            <p:cNvPr id="523" name="بيضاوي بيضاوي" descr="بيضاوي بيضاوي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78020" y="-63500"/>
              <a:ext cx="1132302" cy="1044329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524" name="مستطيل 38"/>
            <p:cNvSpPr txBox="1"/>
            <p:nvPr/>
          </p:nvSpPr>
          <p:spPr>
            <a:xfrm>
              <a:off x="0" y="142978"/>
              <a:ext cx="1288342" cy="8798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٣أ</a:t>
              </a:r>
            </a:p>
          </p:txBody>
        </p:sp>
      </p:grpSp>
      <p:grpSp>
        <p:nvGrpSpPr>
          <p:cNvPr id="530" name="تجميع"/>
          <p:cNvGrpSpPr/>
          <p:nvPr/>
        </p:nvGrpSpPr>
        <p:grpSpPr>
          <a:xfrm>
            <a:off x="2105038" y="4019285"/>
            <a:ext cx="14911846" cy="1167292"/>
            <a:chOff x="0" y="-44928"/>
            <a:chExt cx="14911844" cy="1167290"/>
          </a:xfrm>
        </p:grpSpPr>
        <p:pic>
          <p:nvPicPr>
            <p:cNvPr id="526" name="IMG_9077.png" descr="IMG_9077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19077" t="29577" r="18442" b="64152"/>
            <a:stretch>
              <a:fillRect/>
            </a:stretch>
          </p:blipFill>
          <p:spPr>
            <a:xfrm>
              <a:off x="0" y="0"/>
              <a:ext cx="14911845" cy="11223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529" name="تجميع"/>
            <p:cNvGrpSpPr/>
            <p:nvPr/>
          </p:nvGrpSpPr>
          <p:grpSpPr>
            <a:xfrm>
              <a:off x="5521844" y="-44929"/>
              <a:ext cx="1390322" cy="1167292"/>
              <a:chOff x="0" y="-63499"/>
              <a:chExt cx="1390320" cy="1167290"/>
            </a:xfrm>
          </p:grpSpPr>
          <p:pic>
            <p:nvPicPr>
              <p:cNvPr id="527" name="بيضاوي بيضاوي" descr="بيضاوي بيضاوي"/>
              <p:cNvPicPr>
                <a:picLocks noChangeAspect="0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89222" y="-63500"/>
                <a:ext cx="1211877" cy="1116940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528" name="مستطيل 38"/>
              <p:cNvSpPr txBox="1"/>
              <p:nvPr/>
            </p:nvSpPr>
            <p:spPr>
              <a:xfrm>
                <a:off x="0" y="154296"/>
                <a:ext cx="1390321" cy="94949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 defTabSz="914400">
                  <a:defRPr b="1" sz="5600">
                    <a:ln w="6600" cap="flat">
                      <a:solidFill>
                        <a:srgbClr val="953735"/>
                      </a:solidFill>
                      <a:prstDash val="solid"/>
                      <a:round/>
                    </a:ln>
                    <a:solidFill>
                      <a:srgbClr val="FFFFFF"/>
                    </a:solidFill>
                    <a:effectLst>
                      <a:outerShdw sx="100000" sy="100000" kx="0" ky="0" algn="b" rotWithShape="0" blurRad="0" dist="38100" dir="2700000">
                        <a:srgbClr val="C0504D"/>
                      </a:outerShdw>
                    </a:effectLst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٣ب</a:t>
                </a:r>
              </a:p>
            </p:txBody>
          </p:sp>
        </p:grpSp>
      </p:grpSp>
      <p:grpSp>
        <p:nvGrpSpPr>
          <p:cNvPr id="542" name="تجميع"/>
          <p:cNvGrpSpPr/>
          <p:nvPr/>
        </p:nvGrpSpPr>
        <p:grpSpPr>
          <a:xfrm>
            <a:off x="19864540" y="8470838"/>
            <a:ext cx="2394214" cy="2159044"/>
            <a:chOff x="0" y="0"/>
            <a:chExt cx="2394212" cy="2159042"/>
          </a:xfrm>
        </p:grpSpPr>
        <p:pic>
          <p:nvPicPr>
            <p:cNvPr id="531" name="IMG_4622.png" descr="IMG_4622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91328" t="26734" r="1414" b="70164"/>
            <a:stretch>
              <a:fillRect/>
            </a:stretch>
          </p:blipFill>
          <p:spPr>
            <a:xfrm>
              <a:off x="298654" y="0"/>
              <a:ext cx="2095559" cy="671486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541" name="تجميع"/>
            <p:cNvGrpSpPr/>
            <p:nvPr/>
          </p:nvGrpSpPr>
          <p:grpSpPr>
            <a:xfrm>
              <a:off x="0" y="677862"/>
              <a:ext cx="2270891" cy="1481181"/>
              <a:chOff x="0" y="0"/>
              <a:chExt cx="2270890" cy="1481180"/>
            </a:xfrm>
          </p:grpSpPr>
          <p:sp>
            <p:nvSpPr>
              <p:cNvPr id="532" name="مستطيل مستدير الزوايا"/>
              <p:cNvSpPr/>
              <p:nvPr/>
            </p:nvSpPr>
            <p:spPr>
              <a:xfrm>
                <a:off x="312426" y="0"/>
                <a:ext cx="1958465" cy="1247281"/>
              </a:xfrm>
              <a:prstGeom prst="roundRect">
                <a:avLst>
                  <a:gd name="adj" fmla="val 24520"/>
                </a:avLst>
              </a:prstGeom>
              <a:solidFill>
                <a:srgbClr val="FFFFFF"/>
              </a:solidFill>
              <a:ln w="12700" cap="flat">
                <a:solidFill>
                  <a:srgbClr val="65B96D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33" name="فكر…"/>
              <p:cNvSpPr txBox="1"/>
              <p:nvPr/>
            </p:nvSpPr>
            <p:spPr>
              <a:xfrm>
                <a:off x="1587445" y="108717"/>
                <a:ext cx="673044" cy="102984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فكر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زاوج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شارك</a:t>
                </a:r>
              </a:p>
            </p:txBody>
          </p:sp>
          <p:pic>
            <p:nvPicPr>
              <p:cNvPr id="534" name="صورة 7" descr="صورة 7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 rot="1539754">
                <a:off x="137550" y="512817"/>
                <a:ext cx="841571" cy="82691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540" name="تجميع"/>
              <p:cNvGrpSpPr/>
              <p:nvPr/>
            </p:nvGrpSpPr>
            <p:grpSpPr>
              <a:xfrm>
                <a:off x="950266" y="186145"/>
                <a:ext cx="637181" cy="640105"/>
                <a:chOff x="0" y="0"/>
                <a:chExt cx="637180" cy="640103"/>
              </a:xfrm>
            </p:grpSpPr>
            <p:sp>
              <p:nvSpPr>
                <p:cNvPr id="535" name="Google Shape;9829;p102"/>
                <p:cNvSpPr/>
                <p:nvPr/>
              </p:nvSpPr>
              <p:spPr>
                <a:xfrm>
                  <a:off x="56866" y="94933"/>
                  <a:ext cx="110219" cy="110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969" y="0"/>
                      </a:moveTo>
                      <a:cubicBezTo>
                        <a:pt x="4978" y="0"/>
                        <a:pt x="0" y="4989"/>
                        <a:pt x="0" y="10969"/>
                      </a:cubicBezTo>
                      <a:cubicBezTo>
                        <a:pt x="0" y="16949"/>
                        <a:pt x="4978" y="21600"/>
                        <a:pt x="10969" y="21600"/>
                      </a:cubicBezTo>
                      <a:cubicBezTo>
                        <a:pt x="1694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949" y="0"/>
                        <a:pt x="1096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536" name="Google Shape;9830;p102"/>
                <p:cNvSpPr/>
                <p:nvPr/>
              </p:nvSpPr>
              <p:spPr>
                <a:xfrm>
                  <a:off x="185705" y="0"/>
                  <a:ext cx="264514" cy="2247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570" y="0"/>
                      </a:moveTo>
                      <a:cubicBezTo>
                        <a:pt x="1938" y="0"/>
                        <a:pt x="0" y="2441"/>
                        <a:pt x="0" y="5538"/>
                      </a:cubicBezTo>
                      <a:lnTo>
                        <a:pt x="0" y="9287"/>
                      </a:lnTo>
                      <a:cubicBezTo>
                        <a:pt x="0" y="12219"/>
                        <a:pt x="2079" y="14500"/>
                        <a:pt x="4570" y="14500"/>
                      </a:cubicBezTo>
                      <a:lnTo>
                        <a:pt x="10108" y="14500"/>
                      </a:lnTo>
                      <a:lnTo>
                        <a:pt x="15786" y="21181"/>
                      </a:lnTo>
                      <a:cubicBezTo>
                        <a:pt x="16137" y="21486"/>
                        <a:pt x="16542" y="21600"/>
                        <a:pt x="16933" y="21600"/>
                      </a:cubicBezTo>
                      <a:cubicBezTo>
                        <a:pt x="17161" y="21600"/>
                        <a:pt x="17381" y="21564"/>
                        <a:pt x="17583" y="21507"/>
                      </a:cubicBezTo>
                      <a:cubicBezTo>
                        <a:pt x="18137" y="21181"/>
                        <a:pt x="18414" y="20364"/>
                        <a:pt x="18414" y="19873"/>
                      </a:cubicBezTo>
                      <a:lnTo>
                        <a:pt x="18414" y="14174"/>
                      </a:lnTo>
                      <a:cubicBezTo>
                        <a:pt x="20216" y="13357"/>
                        <a:pt x="21600" y="11402"/>
                        <a:pt x="21600" y="8962"/>
                      </a:cubicBezTo>
                      <a:lnTo>
                        <a:pt x="21600" y="5538"/>
                      </a:lnTo>
                      <a:cubicBezTo>
                        <a:pt x="21600" y="2441"/>
                        <a:pt x="19385" y="0"/>
                        <a:pt x="17030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537" name="Google Shape;9831;p102"/>
                <p:cNvSpPr/>
                <p:nvPr/>
              </p:nvSpPr>
              <p:spPr>
                <a:xfrm>
                  <a:off x="0" y="223826"/>
                  <a:ext cx="298220" cy="4132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12423" y="12672"/>
                      </a:moveTo>
                      <a:lnTo>
                        <a:pt x="13863" y="15685"/>
                      </a:lnTo>
                      <a:lnTo>
                        <a:pt x="4382" y="15685"/>
                      </a:lnTo>
                      <a:lnTo>
                        <a:pt x="5224" y="12936"/>
                      </a:lnTo>
                      <a:lnTo>
                        <a:pt x="5224" y="12672"/>
                      </a:lnTo>
                      <a:close/>
                      <a:moveTo>
                        <a:pt x="5224" y="0"/>
                      </a:moveTo>
                      <a:cubicBezTo>
                        <a:pt x="4024" y="0"/>
                        <a:pt x="3064" y="619"/>
                        <a:pt x="2703" y="1418"/>
                      </a:cubicBezTo>
                      <a:lnTo>
                        <a:pt x="63" y="10191"/>
                      </a:lnTo>
                      <a:cubicBezTo>
                        <a:pt x="-295" y="11519"/>
                        <a:pt x="905" y="12672"/>
                        <a:pt x="2584" y="12672"/>
                      </a:cubicBezTo>
                      <a:lnTo>
                        <a:pt x="63" y="20382"/>
                      </a:lnTo>
                      <a:cubicBezTo>
                        <a:pt x="-177" y="20914"/>
                        <a:pt x="303" y="21355"/>
                        <a:pt x="905" y="21532"/>
                      </a:cubicBezTo>
                      <a:cubicBezTo>
                        <a:pt x="1034" y="21566"/>
                        <a:pt x="1160" y="21580"/>
                        <a:pt x="1282" y="21580"/>
                      </a:cubicBezTo>
                      <a:cubicBezTo>
                        <a:pt x="1830" y="21580"/>
                        <a:pt x="2287" y="21277"/>
                        <a:pt x="2584" y="20914"/>
                      </a:cubicBezTo>
                      <a:lnTo>
                        <a:pt x="3662" y="17721"/>
                      </a:lnTo>
                      <a:lnTo>
                        <a:pt x="14704" y="17721"/>
                      </a:lnTo>
                      <a:lnTo>
                        <a:pt x="15904" y="20115"/>
                      </a:lnTo>
                      <a:cubicBezTo>
                        <a:pt x="16300" y="21071"/>
                        <a:pt x="17363" y="21600"/>
                        <a:pt x="18395" y="21600"/>
                      </a:cubicBezTo>
                      <a:cubicBezTo>
                        <a:pt x="18608" y="21600"/>
                        <a:pt x="18818" y="21577"/>
                        <a:pt x="19023" y="21532"/>
                      </a:cubicBezTo>
                      <a:cubicBezTo>
                        <a:pt x="20463" y="21355"/>
                        <a:pt x="21305" y="20205"/>
                        <a:pt x="21065" y="19229"/>
                      </a:cubicBezTo>
                      <a:lnTo>
                        <a:pt x="17104" y="10368"/>
                      </a:lnTo>
                      <a:cubicBezTo>
                        <a:pt x="16864" y="9482"/>
                        <a:pt x="15782" y="8951"/>
                        <a:pt x="14582" y="8951"/>
                      </a:cubicBezTo>
                      <a:lnTo>
                        <a:pt x="11825" y="8951"/>
                      </a:lnTo>
                      <a:cubicBezTo>
                        <a:pt x="11105" y="8951"/>
                        <a:pt x="10503" y="8506"/>
                        <a:pt x="10503" y="7974"/>
                      </a:cubicBezTo>
                      <a:cubicBezTo>
                        <a:pt x="10503" y="7353"/>
                        <a:pt x="11105" y="6911"/>
                        <a:pt x="11825" y="6911"/>
                      </a:cubicBezTo>
                      <a:lnTo>
                        <a:pt x="15782" y="6911"/>
                      </a:lnTo>
                      <a:cubicBezTo>
                        <a:pt x="17222" y="6911"/>
                        <a:pt x="18422" y="6025"/>
                        <a:pt x="18422" y="4962"/>
                      </a:cubicBezTo>
                      <a:cubicBezTo>
                        <a:pt x="18422" y="3809"/>
                        <a:pt x="17222" y="2923"/>
                        <a:pt x="15782" y="2923"/>
                      </a:cubicBezTo>
                      <a:lnTo>
                        <a:pt x="8583" y="2923"/>
                      </a:lnTo>
                      <a:lnTo>
                        <a:pt x="7624" y="1063"/>
                      </a:lnTo>
                      <a:cubicBezTo>
                        <a:pt x="7262" y="442"/>
                        <a:pt x="6302" y="0"/>
                        <a:pt x="5224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538" name="Google Shape;9832;p102"/>
                <p:cNvSpPr/>
                <p:nvPr/>
              </p:nvSpPr>
              <p:spPr>
                <a:xfrm>
                  <a:off x="468892" y="94933"/>
                  <a:ext cx="110165" cy="110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636" y="0"/>
                      </a:moveTo>
                      <a:cubicBezTo>
                        <a:pt x="4653" y="0"/>
                        <a:pt x="0" y="4989"/>
                        <a:pt x="0" y="10969"/>
                      </a:cubicBezTo>
                      <a:cubicBezTo>
                        <a:pt x="0" y="16949"/>
                        <a:pt x="4653" y="21600"/>
                        <a:pt x="10636" y="21600"/>
                      </a:cubicBezTo>
                      <a:cubicBezTo>
                        <a:pt x="1661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619" y="0"/>
                        <a:pt x="10636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539" name="Google Shape;9833;p102"/>
                <p:cNvSpPr/>
                <p:nvPr/>
              </p:nvSpPr>
              <p:spPr>
                <a:xfrm>
                  <a:off x="338723" y="225494"/>
                  <a:ext cx="298458" cy="414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3" h="21600" fill="norm" stroke="1" extrusionOk="0">
                      <a:moveTo>
                        <a:pt x="15809" y="12544"/>
                      </a:moveTo>
                      <a:lnTo>
                        <a:pt x="15809" y="12807"/>
                      </a:lnTo>
                      <a:lnTo>
                        <a:pt x="16651" y="15547"/>
                      </a:lnTo>
                      <a:lnTo>
                        <a:pt x="7289" y="15547"/>
                      </a:lnTo>
                      <a:lnTo>
                        <a:pt x="8610" y="12544"/>
                      </a:lnTo>
                      <a:close/>
                      <a:moveTo>
                        <a:pt x="15809" y="0"/>
                      </a:moveTo>
                      <a:cubicBezTo>
                        <a:pt x="14731" y="0"/>
                        <a:pt x="13890" y="443"/>
                        <a:pt x="13410" y="1060"/>
                      </a:cubicBezTo>
                      <a:lnTo>
                        <a:pt x="12450" y="3003"/>
                      </a:lnTo>
                      <a:lnTo>
                        <a:pt x="5251" y="3003"/>
                      </a:lnTo>
                      <a:cubicBezTo>
                        <a:pt x="3811" y="3003"/>
                        <a:pt x="2611" y="3886"/>
                        <a:pt x="2611" y="4946"/>
                      </a:cubicBezTo>
                      <a:cubicBezTo>
                        <a:pt x="2611" y="6095"/>
                        <a:pt x="3811" y="6979"/>
                        <a:pt x="5251" y="6979"/>
                      </a:cubicBezTo>
                      <a:lnTo>
                        <a:pt x="9212" y="6979"/>
                      </a:lnTo>
                      <a:cubicBezTo>
                        <a:pt x="9932" y="6979"/>
                        <a:pt x="10530" y="7419"/>
                        <a:pt x="10530" y="7949"/>
                      </a:cubicBezTo>
                      <a:cubicBezTo>
                        <a:pt x="10530" y="8479"/>
                        <a:pt x="9932" y="8921"/>
                        <a:pt x="9212" y="8921"/>
                      </a:cubicBezTo>
                      <a:lnTo>
                        <a:pt x="6451" y="8921"/>
                      </a:lnTo>
                      <a:cubicBezTo>
                        <a:pt x="5251" y="8921"/>
                        <a:pt x="4291" y="9451"/>
                        <a:pt x="3929" y="10335"/>
                      </a:cubicBezTo>
                      <a:lnTo>
                        <a:pt x="90" y="19169"/>
                      </a:lnTo>
                      <a:cubicBezTo>
                        <a:pt x="-268" y="20229"/>
                        <a:pt x="452" y="21289"/>
                        <a:pt x="2010" y="21552"/>
                      </a:cubicBezTo>
                      <a:cubicBezTo>
                        <a:pt x="2177" y="21578"/>
                        <a:pt x="2356" y="21592"/>
                        <a:pt x="2539" y="21592"/>
                      </a:cubicBezTo>
                      <a:cubicBezTo>
                        <a:pt x="3651" y="21592"/>
                        <a:pt x="4923" y="21115"/>
                        <a:pt x="5129" y="20052"/>
                      </a:cubicBezTo>
                      <a:lnTo>
                        <a:pt x="6329" y="17666"/>
                      </a:lnTo>
                      <a:lnTo>
                        <a:pt x="17371" y="17666"/>
                      </a:lnTo>
                      <a:lnTo>
                        <a:pt x="18449" y="20846"/>
                      </a:lnTo>
                      <a:cubicBezTo>
                        <a:pt x="18647" y="21283"/>
                        <a:pt x="19169" y="21600"/>
                        <a:pt x="19751" y="21600"/>
                      </a:cubicBezTo>
                      <a:cubicBezTo>
                        <a:pt x="19877" y="21600"/>
                        <a:pt x="20003" y="21583"/>
                        <a:pt x="20128" y="21552"/>
                      </a:cubicBezTo>
                      <a:cubicBezTo>
                        <a:pt x="20852" y="21376"/>
                        <a:pt x="21332" y="20846"/>
                        <a:pt x="20970" y="20316"/>
                      </a:cubicBezTo>
                      <a:lnTo>
                        <a:pt x="18449" y="12721"/>
                      </a:lnTo>
                      <a:cubicBezTo>
                        <a:pt x="20128" y="12544"/>
                        <a:pt x="21332" y="11394"/>
                        <a:pt x="21092" y="10158"/>
                      </a:cubicBezTo>
                      <a:lnTo>
                        <a:pt x="18331" y="1413"/>
                      </a:lnTo>
                      <a:cubicBezTo>
                        <a:pt x="18091" y="530"/>
                        <a:pt x="17009" y="0"/>
                        <a:pt x="1580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  <p:sp>
        <p:nvSpPr>
          <p:cNvPr id="543" name="١٤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١٤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صباح الخير ياوطني…"/>
          <p:cNvSpPr txBox="1"/>
          <p:nvPr>
            <p:ph type="title"/>
          </p:nvPr>
        </p:nvSpPr>
        <p:spPr>
          <a:xfrm>
            <a:off x="2494287" y="3150384"/>
            <a:ext cx="11029395" cy="5947010"/>
          </a:xfrm>
          <a:prstGeom prst="rect">
            <a:avLst/>
          </a:prstGeom>
        </p:spPr>
        <p:txBody>
          <a:bodyPr lIns="91424" tIns="91424" rIns="91424" bIns="91424" anchor="t"/>
          <a:lstStyle/>
          <a:p>
            <a:pPr algn="r" defTabSz="731519" rtl="0">
              <a:defRPr sz="15000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defTabSz="731519" rtl="0">
              <a:defRPr sz="15000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  <p:pic>
        <p:nvPicPr>
          <p:cNvPr id="157" name="النشيد الوطني بدون موسيقى.mp4" descr="النشيد الوطني بدون موسيقى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 rot="33250">
            <a:off x="14128743" y="3726223"/>
            <a:ext cx="8684114" cy="48848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1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1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5" fill="hold" display="0">
                  <p:stCondLst>
                    <p:cond delay="indefinite"/>
                  </p:stCondLst>
                </p:cTn>
                <p:tgtEl>
                  <p:spTgt spid="157"/>
                </p:tgtEl>
              </p:cMediaNode>
            </p:video>
            <p:seq concurrent="1" prevAc="none" nextAc="seek">
              <p:cTn id="16" evtFilter="cancelBubble" nodeType="interactiveSeq" restart="whenNotActive" fill="hold">
                <p:stCondLst>
                  <p:cond delay="0" evt="onClick">
                    <p:tgtEl>
                      <p:spTgt spid="15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57"/>
                  </p:tgtEl>
                </p:cond>
              </p:nextCondLst>
            </p:seq>
          </p:childTnLst>
        </p:cTn>
      </p:par>
    </p:tnLst>
    <p:bldLst>
      <p:bldP build="whole" bldLvl="1" animBg="1" rev="0" advAuto="0" spid="156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144;p62"/>
          <p:cNvSpPr/>
          <p:nvPr/>
        </p:nvSpPr>
        <p:spPr>
          <a:xfrm flipH="1">
            <a:off x="14160794" y="6113984"/>
            <a:ext cx="5098647" cy="60686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1295" y="388"/>
                </a:moveTo>
                <a:cubicBezTo>
                  <a:pt x="21292" y="410"/>
                  <a:pt x="21291" y="431"/>
                  <a:pt x="21292" y="451"/>
                </a:cubicBezTo>
                <a:lnTo>
                  <a:pt x="21295" y="388"/>
                </a:lnTo>
                <a:close/>
                <a:moveTo>
                  <a:pt x="759" y="850"/>
                </a:moveTo>
                <a:cubicBezTo>
                  <a:pt x="772" y="875"/>
                  <a:pt x="785" y="875"/>
                  <a:pt x="811" y="875"/>
                </a:cubicBezTo>
                <a:lnTo>
                  <a:pt x="759" y="875"/>
                </a:lnTo>
                <a:lnTo>
                  <a:pt x="759" y="850"/>
                </a:lnTo>
                <a:close/>
                <a:moveTo>
                  <a:pt x="2148" y="21279"/>
                </a:moveTo>
                <a:cubicBezTo>
                  <a:pt x="1901" y="21292"/>
                  <a:pt x="1681" y="21331"/>
                  <a:pt x="1447" y="21356"/>
                </a:cubicBezTo>
                <a:lnTo>
                  <a:pt x="1447" y="21318"/>
                </a:lnTo>
                <a:cubicBezTo>
                  <a:pt x="1681" y="21292"/>
                  <a:pt x="1901" y="21292"/>
                  <a:pt x="2148" y="21279"/>
                </a:cubicBezTo>
                <a:close/>
                <a:moveTo>
                  <a:pt x="2893" y="0"/>
                </a:moveTo>
                <a:cubicBezTo>
                  <a:pt x="2201" y="0"/>
                  <a:pt x="1511" y="15"/>
                  <a:pt x="811" y="55"/>
                </a:cubicBezTo>
                <a:cubicBezTo>
                  <a:pt x="850" y="55"/>
                  <a:pt x="876" y="67"/>
                  <a:pt x="915" y="67"/>
                </a:cubicBezTo>
                <a:lnTo>
                  <a:pt x="759" y="67"/>
                </a:lnTo>
                <a:cubicBezTo>
                  <a:pt x="668" y="67"/>
                  <a:pt x="577" y="183"/>
                  <a:pt x="499" y="183"/>
                </a:cubicBezTo>
                <a:cubicBezTo>
                  <a:pt x="642" y="196"/>
                  <a:pt x="785" y="196"/>
                  <a:pt x="928" y="208"/>
                </a:cubicBezTo>
                <a:lnTo>
                  <a:pt x="538" y="208"/>
                </a:lnTo>
                <a:cubicBezTo>
                  <a:pt x="513" y="208"/>
                  <a:pt x="460" y="311"/>
                  <a:pt x="435" y="375"/>
                </a:cubicBezTo>
                <a:lnTo>
                  <a:pt x="331" y="375"/>
                </a:lnTo>
                <a:cubicBezTo>
                  <a:pt x="318" y="375"/>
                  <a:pt x="305" y="644"/>
                  <a:pt x="305" y="644"/>
                </a:cubicBezTo>
                <a:lnTo>
                  <a:pt x="331" y="644"/>
                </a:lnTo>
                <a:cubicBezTo>
                  <a:pt x="344" y="721"/>
                  <a:pt x="383" y="850"/>
                  <a:pt x="396" y="850"/>
                </a:cubicBezTo>
                <a:lnTo>
                  <a:pt x="474" y="850"/>
                </a:lnTo>
                <a:lnTo>
                  <a:pt x="474" y="888"/>
                </a:lnTo>
                <a:cubicBezTo>
                  <a:pt x="435" y="940"/>
                  <a:pt x="383" y="965"/>
                  <a:pt x="383" y="1017"/>
                </a:cubicBezTo>
                <a:cubicBezTo>
                  <a:pt x="383" y="1132"/>
                  <a:pt x="370" y="1221"/>
                  <a:pt x="370" y="1337"/>
                </a:cubicBezTo>
                <a:cubicBezTo>
                  <a:pt x="370" y="1324"/>
                  <a:pt x="344" y="1324"/>
                  <a:pt x="344" y="1299"/>
                </a:cubicBezTo>
                <a:cubicBezTo>
                  <a:pt x="344" y="1196"/>
                  <a:pt x="344" y="1080"/>
                  <a:pt x="331" y="965"/>
                </a:cubicBezTo>
                <a:cubicBezTo>
                  <a:pt x="331" y="1042"/>
                  <a:pt x="305" y="1145"/>
                  <a:pt x="305" y="1221"/>
                </a:cubicBezTo>
                <a:cubicBezTo>
                  <a:pt x="240" y="1914"/>
                  <a:pt x="149" y="2581"/>
                  <a:pt x="84" y="3274"/>
                </a:cubicBezTo>
                <a:cubicBezTo>
                  <a:pt x="71" y="4017"/>
                  <a:pt x="45" y="4749"/>
                  <a:pt x="19" y="5492"/>
                </a:cubicBezTo>
                <a:cubicBezTo>
                  <a:pt x="-7" y="7326"/>
                  <a:pt x="-7" y="9173"/>
                  <a:pt x="19" y="11020"/>
                </a:cubicBezTo>
                <a:cubicBezTo>
                  <a:pt x="84" y="14290"/>
                  <a:pt x="279" y="17547"/>
                  <a:pt x="538" y="20792"/>
                </a:cubicBezTo>
                <a:lnTo>
                  <a:pt x="513" y="20792"/>
                </a:lnTo>
                <a:cubicBezTo>
                  <a:pt x="499" y="20792"/>
                  <a:pt x="499" y="20946"/>
                  <a:pt x="474" y="21023"/>
                </a:cubicBezTo>
                <a:cubicBezTo>
                  <a:pt x="474" y="21049"/>
                  <a:pt x="474" y="21074"/>
                  <a:pt x="460" y="21074"/>
                </a:cubicBezTo>
                <a:lnTo>
                  <a:pt x="499" y="21074"/>
                </a:lnTo>
                <a:cubicBezTo>
                  <a:pt x="512" y="21148"/>
                  <a:pt x="536" y="21280"/>
                  <a:pt x="561" y="21280"/>
                </a:cubicBezTo>
                <a:cubicBezTo>
                  <a:pt x="562" y="21280"/>
                  <a:pt x="563" y="21280"/>
                  <a:pt x="564" y="21279"/>
                </a:cubicBezTo>
                <a:cubicBezTo>
                  <a:pt x="668" y="21279"/>
                  <a:pt x="772" y="21267"/>
                  <a:pt x="889" y="21267"/>
                </a:cubicBezTo>
                <a:cubicBezTo>
                  <a:pt x="889" y="21305"/>
                  <a:pt x="902" y="21369"/>
                  <a:pt x="902" y="21420"/>
                </a:cubicBezTo>
                <a:cubicBezTo>
                  <a:pt x="837" y="21420"/>
                  <a:pt x="785" y="21433"/>
                  <a:pt x="720" y="21433"/>
                </a:cubicBezTo>
                <a:cubicBezTo>
                  <a:pt x="785" y="21433"/>
                  <a:pt x="837" y="21472"/>
                  <a:pt x="902" y="21485"/>
                </a:cubicBezTo>
                <a:lnTo>
                  <a:pt x="902" y="21523"/>
                </a:lnTo>
                <a:cubicBezTo>
                  <a:pt x="908" y="21574"/>
                  <a:pt x="976" y="21600"/>
                  <a:pt x="1043" y="21600"/>
                </a:cubicBezTo>
                <a:cubicBezTo>
                  <a:pt x="1109" y="21600"/>
                  <a:pt x="1174" y="21574"/>
                  <a:pt x="1174" y="21523"/>
                </a:cubicBezTo>
                <a:lnTo>
                  <a:pt x="1226" y="21523"/>
                </a:lnTo>
                <a:cubicBezTo>
                  <a:pt x="1252" y="21536"/>
                  <a:pt x="1281" y="21542"/>
                  <a:pt x="1309" y="21542"/>
                </a:cubicBezTo>
                <a:cubicBezTo>
                  <a:pt x="1337" y="21542"/>
                  <a:pt x="1363" y="21536"/>
                  <a:pt x="1382" y="21523"/>
                </a:cubicBezTo>
                <a:cubicBezTo>
                  <a:pt x="2265" y="21523"/>
                  <a:pt x="3161" y="21497"/>
                  <a:pt x="4030" y="21459"/>
                </a:cubicBezTo>
                <a:lnTo>
                  <a:pt x="7249" y="21318"/>
                </a:lnTo>
                <a:cubicBezTo>
                  <a:pt x="9404" y="21228"/>
                  <a:pt x="11559" y="21190"/>
                  <a:pt x="13701" y="21151"/>
                </a:cubicBezTo>
                <a:cubicBezTo>
                  <a:pt x="14812" y="21142"/>
                  <a:pt x="15935" y="21116"/>
                  <a:pt x="17053" y="21116"/>
                </a:cubicBezTo>
                <a:cubicBezTo>
                  <a:pt x="17582" y="21116"/>
                  <a:pt x="18109" y="21122"/>
                  <a:pt x="18633" y="21138"/>
                </a:cubicBezTo>
                <a:cubicBezTo>
                  <a:pt x="18841" y="21151"/>
                  <a:pt x="19036" y="21151"/>
                  <a:pt x="19256" y="21164"/>
                </a:cubicBezTo>
                <a:cubicBezTo>
                  <a:pt x="19659" y="21202"/>
                  <a:pt x="20074" y="21267"/>
                  <a:pt x="20464" y="21382"/>
                </a:cubicBezTo>
                <a:cubicBezTo>
                  <a:pt x="20469" y="21383"/>
                  <a:pt x="20475" y="21384"/>
                  <a:pt x="20480" y="21384"/>
                </a:cubicBezTo>
                <a:cubicBezTo>
                  <a:pt x="20524" y="21384"/>
                  <a:pt x="20556" y="21338"/>
                  <a:pt x="20568" y="21292"/>
                </a:cubicBezTo>
                <a:cubicBezTo>
                  <a:pt x="20593" y="21292"/>
                  <a:pt x="20619" y="21318"/>
                  <a:pt x="20645" y="21318"/>
                </a:cubicBezTo>
                <a:cubicBezTo>
                  <a:pt x="20670" y="21322"/>
                  <a:pt x="20691" y="21325"/>
                  <a:pt x="20710" y="21325"/>
                </a:cubicBezTo>
                <a:cubicBezTo>
                  <a:pt x="20754" y="21325"/>
                  <a:pt x="20787" y="21311"/>
                  <a:pt x="20814" y="21267"/>
                </a:cubicBezTo>
                <a:lnTo>
                  <a:pt x="20814" y="21382"/>
                </a:lnTo>
                <a:cubicBezTo>
                  <a:pt x="20814" y="21420"/>
                  <a:pt x="20882" y="21440"/>
                  <a:pt x="20951" y="21440"/>
                </a:cubicBezTo>
                <a:cubicBezTo>
                  <a:pt x="21019" y="21440"/>
                  <a:pt x="21087" y="21420"/>
                  <a:pt x="21087" y="21382"/>
                </a:cubicBezTo>
                <a:lnTo>
                  <a:pt x="21087" y="21318"/>
                </a:lnTo>
                <a:cubicBezTo>
                  <a:pt x="21093" y="21358"/>
                  <a:pt x="21148" y="21378"/>
                  <a:pt x="21208" y="21378"/>
                </a:cubicBezTo>
                <a:cubicBezTo>
                  <a:pt x="21281" y="21378"/>
                  <a:pt x="21359" y="21349"/>
                  <a:pt x="21359" y="21292"/>
                </a:cubicBezTo>
                <a:lnTo>
                  <a:pt x="21359" y="21138"/>
                </a:lnTo>
                <a:cubicBezTo>
                  <a:pt x="21437" y="21138"/>
                  <a:pt x="21541" y="21112"/>
                  <a:pt x="21541" y="21061"/>
                </a:cubicBezTo>
                <a:lnTo>
                  <a:pt x="21541" y="20869"/>
                </a:lnTo>
                <a:cubicBezTo>
                  <a:pt x="21567" y="20843"/>
                  <a:pt x="21593" y="20831"/>
                  <a:pt x="21593" y="20805"/>
                </a:cubicBezTo>
                <a:cubicBezTo>
                  <a:pt x="21554" y="17380"/>
                  <a:pt x="21541" y="13982"/>
                  <a:pt x="21528" y="10571"/>
                </a:cubicBezTo>
                <a:cubicBezTo>
                  <a:pt x="21502" y="9083"/>
                  <a:pt x="21502" y="7608"/>
                  <a:pt x="21489" y="6121"/>
                </a:cubicBezTo>
                <a:cubicBezTo>
                  <a:pt x="21489" y="5377"/>
                  <a:pt x="21476" y="4620"/>
                  <a:pt x="21476" y="3889"/>
                </a:cubicBezTo>
                <a:cubicBezTo>
                  <a:pt x="21489" y="2902"/>
                  <a:pt x="21437" y="1940"/>
                  <a:pt x="21359" y="965"/>
                </a:cubicBezTo>
                <a:cubicBezTo>
                  <a:pt x="21359" y="875"/>
                  <a:pt x="21359" y="773"/>
                  <a:pt x="21346" y="683"/>
                </a:cubicBezTo>
                <a:cubicBezTo>
                  <a:pt x="21346" y="696"/>
                  <a:pt x="21346" y="696"/>
                  <a:pt x="21320" y="709"/>
                </a:cubicBezTo>
                <a:lnTo>
                  <a:pt x="21320" y="657"/>
                </a:lnTo>
                <a:cubicBezTo>
                  <a:pt x="21320" y="597"/>
                  <a:pt x="21296" y="528"/>
                  <a:pt x="21292" y="451"/>
                </a:cubicBezTo>
                <a:lnTo>
                  <a:pt x="21281" y="773"/>
                </a:lnTo>
                <a:lnTo>
                  <a:pt x="21216" y="837"/>
                </a:lnTo>
                <a:lnTo>
                  <a:pt x="21216" y="644"/>
                </a:lnTo>
                <a:cubicBezTo>
                  <a:pt x="21230" y="593"/>
                  <a:pt x="21230" y="555"/>
                  <a:pt x="21216" y="516"/>
                </a:cubicBezTo>
                <a:lnTo>
                  <a:pt x="21216" y="144"/>
                </a:lnTo>
                <a:cubicBezTo>
                  <a:pt x="21216" y="131"/>
                  <a:pt x="21087" y="119"/>
                  <a:pt x="20996" y="106"/>
                </a:cubicBezTo>
                <a:cubicBezTo>
                  <a:pt x="20983" y="67"/>
                  <a:pt x="20957" y="42"/>
                  <a:pt x="20918" y="42"/>
                </a:cubicBezTo>
                <a:cubicBezTo>
                  <a:pt x="17973" y="75"/>
                  <a:pt x="15037" y="108"/>
                  <a:pt x="12086" y="108"/>
                </a:cubicBezTo>
                <a:cubicBezTo>
                  <a:pt x="11629" y="108"/>
                  <a:pt x="11173" y="108"/>
                  <a:pt x="10715" y="106"/>
                </a:cubicBezTo>
                <a:cubicBezTo>
                  <a:pt x="9274" y="106"/>
                  <a:pt x="7807" y="80"/>
                  <a:pt x="6367" y="55"/>
                </a:cubicBezTo>
                <a:cubicBezTo>
                  <a:pt x="5653" y="42"/>
                  <a:pt x="4926" y="42"/>
                  <a:pt x="4212" y="16"/>
                </a:cubicBezTo>
                <a:cubicBezTo>
                  <a:pt x="3769" y="6"/>
                  <a:pt x="3331" y="0"/>
                  <a:pt x="2893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01C7FC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46" name="Google Shape;5144;p62"/>
          <p:cNvSpPr/>
          <p:nvPr/>
        </p:nvSpPr>
        <p:spPr>
          <a:xfrm flipH="1">
            <a:off x="8398905" y="6113984"/>
            <a:ext cx="5098646" cy="60686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1295" y="388"/>
                </a:moveTo>
                <a:cubicBezTo>
                  <a:pt x="21292" y="410"/>
                  <a:pt x="21291" y="431"/>
                  <a:pt x="21292" y="451"/>
                </a:cubicBezTo>
                <a:lnTo>
                  <a:pt x="21295" y="388"/>
                </a:lnTo>
                <a:close/>
                <a:moveTo>
                  <a:pt x="759" y="850"/>
                </a:moveTo>
                <a:cubicBezTo>
                  <a:pt x="772" y="875"/>
                  <a:pt x="785" y="875"/>
                  <a:pt x="811" y="875"/>
                </a:cubicBezTo>
                <a:lnTo>
                  <a:pt x="759" y="875"/>
                </a:lnTo>
                <a:lnTo>
                  <a:pt x="759" y="850"/>
                </a:lnTo>
                <a:close/>
                <a:moveTo>
                  <a:pt x="2148" y="21279"/>
                </a:moveTo>
                <a:cubicBezTo>
                  <a:pt x="1901" y="21292"/>
                  <a:pt x="1681" y="21331"/>
                  <a:pt x="1447" y="21356"/>
                </a:cubicBezTo>
                <a:lnTo>
                  <a:pt x="1447" y="21318"/>
                </a:lnTo>
                <a:cubicBezTo>
                  <a:pt x="1681" y="21292"/>
                  <a:pt x="1901" y="21292"/>
                  <a:pt x="2148" y="21279"/>
                </a:cubicBezTo>
                <a:close/>
                <a:moveTo>
                  <a:pt x="2893" y="0"/>
                </a:moveTo>
                <a:cubicBezTo>
                  <a:pt x="2201" y="0"/>
                  <a:pt x="1511" y="15"/>
                  <a:pt x="811" y="55"/>
                </a:cubicBezTo>
                <a:cubicBezTo>
                  <a:pt x="850" y="55"/>
                  <a:pt x="876" y="67"/>
                  <a:pt x="915" y="67"/>
                </a:cubicBezTo>
                <a:lnTo>
                  <a:pt x="759" y="67"/>
                </a:lnTo>
                <a:cubicBezTo>
                  <a:pt x="668" y="67"/>
                  <a:pt x="577" y="183"/>
                  <a:pt x="499" y="183"/>
                </a:cubicBezTo>
                <a:cubicBezTo>
                  <a:pt x="642" y="196"/>
                  <a:pt x="785" y="196"/>
                  <a:pt x="928" y="208"/>
                </a:cubicBezTo>
                <a:lnTo>
                  <a:pt x="538" y="208"/>
                </a:lnTo>
                <a:cubicBezTo>
                  <a:pt x="513" y="208"/>
                  <a:pt x="460" y="311"/>
                  <a:pt x="435" y="375"/>
                </a:cubicBezTo>
                <a:lnTo>
                  <a:pt x="331" y="375"/>
                </a:lnTo>
                <a:cubicBezTo>
                  <a:pt x="318" y="375"/>
                  <a:pt x="305" y="644"/>
                  <a:pt x="305" y="644"/>
                </a:cubicBezTo>
                <a:lnTo>
                  <a:pt x="331" y="644"/>
                </a:lnTo>
                <a:cubicBezTo>
                  <a:pt x="344" y="721"/>
                  <a:pt x="383" y="850"/>
                  <a:pt x="396" y="850"/>
                </a:cubicBezTo>
                <a:lnTo>
                  <a:pt x="474" y="850"/>
                </a:lnTo>
                <a:lnTo>
                  <a:pt x="474" y="888"/>
                </a:lnTo>
                <a:cubicBezTo>
                  <a:pt x="435" y="940"/>
                  <a:pt x="383" y="965"/>
                  <a:pt x="383" y="1017"/>
                </a:cubicBezTo>
                <a:cubicBezTo>
                  <a:pt x="383" y="1132"/>
                  <a:pt x="370" y="1221"/>
                  <a:pt x="370" y="1337"/>
                </a:cubicBezTo>
                <a:cubicBezTo>
                  <a:pt x="370" y="1324"/>
                  <a:pt x="344" y="1324"/>
                  <a:pt x="344" y="1299"/>
                </a:cubicBezTo>
                <a:cubicBezTo>
                  <a:pt x="344" y="1196"/>
                  <a:pt x="344" y="1080"/>
                  <a:pt x="331" y="965"/>
                </a:cubicBezTo>
                <a:cubicBezTo>
                  <a:pt x="331" y="1042"/>
                  <a:pt x="305" y="1145"/>
                  <a:pt x="305" y="1221"/>
                </a:cubicBezTo>
                <a:cubicBezTo>
                  <a:pt x="240" y="1914"/>
                  <a:pt x="149" y="2581"/>
                  <a:pt x="84" y="3274"/>
                </a:cubicBezTo>
                <a:cubicBezTo>
                  <a:pt x="71" y="4017"/>
                  <a:pt x="45" y="4749"/>
                  <a:pt x="19" y="5492"/>
                </a:cubicBezTo>
                <a:cubicBezTo>
                  <a:pt x="-7" y="7326"/>
                  <a:pt x="-7" y="9173"/>
                  <a:pt x="19" y="11020"/>
                </a:cubicBezTo>
                <a:cubicBezTo>
                  <a:pt x="84" y="14290"/>
                  <a:pt x="279" y="17547"/>
                  <a:pt x="538" y="20792"/>
                </a:cubicBezTo>
                <a:lnTo>
                  <a:pt x="513" y="20792"/>
                </a:lnTo>
                <a:cubicBezTo>
                  <a:pt x="499" y="20792"/>
                  <a:pt x="499" y="20946"/>
                  <a:pt x="474" y="21023"/>
                </a:cubicBezTo>
                <a:cubicBezTo>
                  <a:pt x="474" y="21049"/>
                  <a:pt x="474" y="21074"/>
                  <a:pt x="460" y="21074"/>
                </a:cubicBezTo>
                <a:lnTo>
                  <a:pt x="499" y="21074"/>
                </a:lnTo>
                <a:cubicBezTo>
                  <a:pt x="512" y="21148"/>
                  <a:pt x="536" y="21280"/>
                  <a:pt x="561" y="21280"/>
                </a:cubicBezTo>
                <a:cubicBezTo>
                  <a:pt x="562" y="21280"/>
                  <a:pt x="563" y="21280"/>
                  <a:pt x="564" y="21279"/>
                </a:cubicBezTo>
                <a:cubicBezTo>
                  <a:pt x="668" y="21279"/>
                  <a:pt x="772" y="21267"/>
                  <a:pt x="889" y="21267"/>
                </a:cubicBezTo>
                <a:cubicBezTo>
                  <a:pt x="889" y="21305"/>
                  <a:pt x="902" y="21369"/>
                  <a:pt x="902" y="21420"/>
                </a:cubicBezTo>
                <a:cubicBezTo>
                  <a:pt x="837" y="21420"/>
                  <a:pt x="785" y="21433"/>
                  <a:pt x="720" y="21433"/>
                </a:cubicBezTo>
                <a:cubicBezTo>
                  <a:pt x="785" y="21433"/>
                  <a:pt x="837" y="21472"/>
                  <a:pt x="902" y="21485"/>
                </a:cubicBezTo>
                <a:lnTo>
                  <a:pt x="902" y="21523"/>
                </a:lnTo>
                <a:cubicBezTo>
                  <a:pt x="908" y="21574"/>
                  <a:pt x="976" y="21600"/>
                  <a:pt x="1043" y="21600"/>
                </a:cubicBezTo>
                <a:cubicBezTo>
                  <a:pt x="1109" y="21600"/>
                  <a:pt x="1174" y="21574"/>
                  <a:pt x="1174" y="21523"/>
                </a:cubicBezTo>
                <a:lnTo>
                  <a:pt x="1226" y="21523"/>
                </a:lnTo>
                <a:cubicBezTo>
                  <a:pt x="1252" y="21536"/>
                  <a:pt x="1281" y="21542"/>
                  <a:pt x="1309" y="21542"/>
                </a:cubicBezTo>
                <a:cubicBezTo>
                  <a:pt x="1337" y="21542"/>
                  <a:pt x="1363" y="21536"/>
                  <a:pt x="1382" y="21523"/>
                </a:cubicBezTo>
                <a:cubicBezTo>
                  <a:pt x="2265" y="21523"/>
                  <a:pt x="3161" y="21497"/>
                  <a:pt x="4030" y="21459"/>
                </a:cubicBezTo>
                <a:lnTo>
                  <a:pt x="7249" y="21318"/>
                </a:lnTo>
                <a:cubicBezTo>
                  <a:pt x="9404" y="21228"/>
                  <a:pt x="11559" y="21190"/>
                  <a:pt x="13701" y="21151"/>
                </a:cubicBezTo>
                <a:cubicBezTo>
                  <a:pt x="14812" y="21142"/>
                  <a:pt x="15935" y="21116"/>
                  <a:pt x="17053" y="21116"/>
                </a:cubicBezTo>
                <a:cubicBezTo>
                  <a:pt x="17582" y="21116"/>
                  <a:pt x="18109" y="21122"/>
                  <a:pt x="18633" y="21138"/>
                </a:cubicBezTo>
                <a:cubicBezTo>
                  <a:pt x="18841" y="21151"/>
                  <a:pt x="19036" y="21151"/>
                  <a:pt x="19256" y="21164"/>
                </a:cubicBezTo>
                <a:cubicBezTo>
                  <a:pt x="19659" y="21202"/>
                  <a:pt x="20074" y="21267"/>
                  <a:pt x="20464" y="21382"/>
                </a:cubicBezTo>
                <a:cubicBezTo>
                  <a:pt x="20469" y="21383"/>
                  <a:pt x="20475" y="21384"/>
                  <a:pt x="20480" y="21384"/>
                </a:cubicBezTo>
                <a:cubicBezTo>
                  <a:pt x="20524" y="21384"/>
                  <a:pt x="20556" y="21338"/>
                  <a:pt x="20568" y="21292"/>
                </a:cubicBezTo>
                <a:cubicBezTo>
                  <a:pt x="20593" y="21292"/>
                  <a:pt x="20619" y="21318"/>
                  <a:pt x="20645" y="21318"/>
                </a:cubicBezTo>
                <a:cubicBezTo>
                  <a:pt x="20670" y="21322"/>
                  <a:pt x="20691" y="21325"/>
                  <a:pt x="20710" y="21325"/>
                </a:cubicBezTo>
                <a:cubicBezTo>
                  <a:pt x="20754" y="21325"/>
                  <a:pt x="20787" y="21311"/>
                  <a:pt x="20814" y="21267"/>
                </a:cubicBezTo>
                <a:lnTo>
                  <a:pt x="20814" y="21382"/>
                </a:lnTo>
                <a:cubicBezTo>
                  <a:pt x="20814" y="21420"/>
                  <a:pt x="20882" y="21440"/>
                  <a:pt x="20951" y="21440"/>
                </a:cubicBezTo>
                <a:cubicBezTo>
                  <a:pt x="21019" y="21440"/>
                  <a:pt x="21087" y="21420"/>
                  <a:pt x="21087" y="21382"/>
                </a:cubicBezTo>
                <a:lnTo>
                  <a:pt x="21087" y="21318"/>
                </a:lnTo>
                <a:cubicBezTo>
                  <a:pt x="21093" y="21358"/>
                  <a:pt x="21148" y="21378"/>
                  <a:pt x="21208" y="21378"/>
                </a:cubicBezTo>
                <a:cubicBezTo>
                  <a:pt x="21281" y="21378"/>
                  <a:pt x="21359" y="21349"/>
                  <a:pt x="21359" y="21292"/>
                </a:cubicBezTo>
                <a:lnTo>
                  <a:pt x="21359" y="21138"/>
                </a:lnTo>
                <a:cubicBezTo>
                  <a:pt x="21437" y="21138"/>
                  <a:pt x="21541" y="21112"/>
                  <a:pt x="21541" y="21061"/>
                </a:cubicBezTo>
                <a:lnTo>
                  <a:pt x="21541" y="20869"/>
                </a:lnTo>
                <a:cubicBezTo>
                  <a:pt x="21567" y="20843"/>
                  <a:pt x="21593" y="20831"/>
                  <a:pt x="21593" y="20805"/>
                </a:cubicBezTo>
                <a:cubicBezTo>
                  <a:pt x="21554" y="17380"/>
                  <a:pt x="21541" y="13982"/>
                  <a:pt x="21528" y="10571"/>
                </a:cubicBezTo>
                <a:cubicBezTo>
                  <a:pt x="21502" y="9083"/>
                  <a:pt x="21502" y="7608"/>
                  <a:pt x="21489" y="6121"/>
                </a:cubicBezTo>
                <a:cubicBezTo>
                  <a:pt x="21489" y="5377"/>
                  <a:pt x="21476" y="4620"/>
                  <a:pt x="21476" y="3889"/>
                </a:cubicBezTo>
                <a:cubicBezTo>
                  <a:pt x="21489" y="2902"/>
                  <a:pt x="21437" y="1940"/>
                  <a:pt x="21359" y="965"/>
                </a:cubicBezTo>
                <a:cubicBezTo>
                  <a:pt x="21359" y="875"/>
                  <a:pt x="21359" y="773"/>
                  <a:pt x="21346" y="683"/>
                </a:cubicBezTo>
                <a:cubicBezTo>
                  <a:pt x="21346" y="696"/>
                  <a:pt x="21346" y="696"/>
                  <a:pt x="21320" y="709"/>
                </a:cubicBezTo>
                <a:lnTo>
                  <a:pt x="21320" y="657"/>
                </a:lnTo>
                <a:cubicBezTo>
                  <a:pt x="21320" y="597"/>
                  <a:pt x="21296" y="528"/>
                  <a:pt x="21292" y="451"/>
                </a:cubicBezTo>
                <a:lnTo>
                  <a:pt x="21281" y="773"/>
                </a:lnTo>
                <a:lnTo>
                  <a:pt x="21216" y="837"/>
                </a:lnTo>
                <a:lnTo>
                  <a:pt x="21216" y="644"/>
                </a:lnTo>
                <a:cubicBezTo>
                  <a:pt x="21230" y="593"/>
                  <a:pt x="21230" y="555"/>
                  <a:pt x="21216" y="516"/>
                </a:cubicBezTo>
                <a:lnTo>
                  <a:pt x="21216" y="144"/>
                </a:lnTo>
                <a:cubicBezTo>
                  <a:pt x="21216" y="131"/>
                  <a:pt x="21087" y="119"/>
                  <a:pt x="20996" y="106"/>
                </a:cubicBezTo>
                <a:cubicBezTo>
                  <a:pt x="20983" y="67"/>
                  <a:pt x="20957" y="42"/>
                  <a:pt x="20918" y="42"/>
                </a:cubicBezTo>
                <a:cubicBezTo>
                  <a:pt x="17973" y="75"/>
                  <a:pt x="15037" y="108"/>
                  <a:pt x="12086" y="108"/>
                </a:cubicBezTo>
                <a:cubicBezTo>
                  <a:pt x="11629" y="108"/>
                  <a:pt x="11173" y="108"/>
                  <a:pt x="10715" y="106"/>
                </a:cubicBezTo>
                <a:cubicBezTo>
                  <a:pt x="9274" y="106"/>
                  <a:pt x="7807" y="80"/>
                  <a:pt x="6367" y="55"/>
                </a:cubicBezTo>
                <a:cubicBezTo>
                  <a:pt x="5653" y="42"/>
                  <a:pt x="4926" y="42"/>
                  <a:pt x="4212" y="16"/>
                </a:cubicBezTo>
                <a:cubicBezTo>
                  <a:pt x="3769" y="6"/>
                  <a:pt x="3331" y="0"/>
                  <a:pt x="2893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FFA57D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547" name="Google Shape;5144;p62"/>
          <p:cNvSpPr/>
          <p:nvPr/>
        </p:nvSpPr>
        <p:spPr>
          <a:xfrm flipH="1">
            <a:off x="2139421" y="6113984"/>
            <a:ext cx="5596241" cy="60686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1295" y="388"/>
                </a:moveTo>
                <a:cubicBezTo>
                  <a:pt x="21292" y="410"/>
                  <a:pt x="21291" y="431"/>
                  <a:pt x="21292" y="451"/>
                </a:cubicBezTo>
                <a:lnTo>
                  <a:pt x="21295" y="388"/>
                </a:lnTo>
                <a:close/>
                <a:moveTo>
                  <a:pt x="759" y="850"/>
                </a:moveTo>
                <a:cubicBezTo>
                  <a:pt x="772" y="875"/>
                  <a:pt x="785" y="875"/>
                  <a:pt x="811" y="875"/>
                </a:cubicBezTo>
                <a:lnTo>
                  <a:pt x="759" y="875"/>
                </a:lnTo>
                <a:lnTo>
                  <a:pt x="759" y="850"/>
                </a:lnTo>
                <a:close/>
                <a:moveTo>
                  <a:pt x="2148" y="21279"/>
                </a:moveTo>
                <a:cubicBezTo>
                  <a:pt x="1901" y="21292"/>
                  <a:pt x="1681" y="21331"/>
                  <a:pt x="1447" y="21356"/>
                </a:cubicBezTo>
                <a:lnTo>
                  <a:pt x="1447" y="21318"/>
                </a:lnTo>
                <a:cubicBezTo>
                  <a:pt x="1681" y="21292"/>
                  <a:pt x="1901" y="21292"/>
                  <a:pt x="2148" y="21279"/>
                </a:cubicBezTo>
                <a:close/>
                <a:moveTo>
                  <a:pt x="2893" y="0"/>
                </a:moveTo>
                <a:cubicBezTo>
                  <a:pt x="2201" y="0"/>
                  <a:pt x="1511" y="15"/>
                  <a:pt x="811" y="55"/>
                </a:cubicBezTo>
                <a:cubicBezTo>
                  <a:pt x="850" y="55"/>
                  <a:pt x="876" y="67"/>
                  <a:pt x="915" y="67"/>
                </a:cubicBezTo>
                <a:lnTo>
                  <a:pt x="759" y="67"/>
                </a:lnTo>
                <a:cubicBezTo>
                  <a:pt x="668" y="67"/>
                  <a:pt x="577" y="183"/>
                  <a:pt x="499" y="183"/>
                </a:cubicBezTo>
                <a:cubicBezTo>
                  <a:pt x="642" y="196"/>
                  <a:pt x="785" y="196"/>
                  <a:pt x="928" y="208"/>
                </a:cubicBezTo>
                <a:lnTo>
                  <a:pt x="538" y="208"/>
                </a:lnTo>
                <a:cubicBezTo>
                  <a:pt x="513" y="208"/>
                  <a:pt x="460" y="311"/>
                  <a:pt x="435" y="375"/>
                </a:cubicBezTo>
                <a:lnTo>
                  <a:pt x="331" y="375"/>
                </a:lnTo>
                <a:cubicBezTo>
                  <a:pt x="318" y="375"/>
                  <a:pt x="305" y="644"/>
                  <a:pt x="305" y="644"/>
                </a:cubicBezTo>
                <a:lnTo>
                  <a:pt x="331" y="644"/>
                </a:lnTo>
                <a:cubicBezTo>
                  <a:pt x="344" y="721"/>
                  <a:pt x="383" y="850"/>
                  <a:pt x="396" y="850"/>
                </a:cubicBezTo>
                <a:lnTo>
                  <a:pt x="474" y="850"/>
                </a:lnTo>
                <a:lnTo>
                  <a:pt x="474" y="888"/>
                </a:lnTo>
                <a:cubicBezTo>
                  <a:pt x="435" y="940"/>
                  <a:pt x="383" y="965"/>
                  <a:pt x="383" y="1017"/>
                </a:cubicBezTo>
                <a:cubicBezTo>
                  <a:pt x="383" y="1132"/>
                  <a:pt x="370" y="1221"/>
                  <a:pt x="370" y="1337"/>
                </a:cubicBezTo>
                <a:cubicBezTo>
                  <a:pt x="370" y="1324"/>
                  <a:pt x="344" y="1324"/>
                  <a:pt x="344" y="1299"/>
                </a:cubicBezTo>
                <a:cubicBezTo>
                  <a:pt x="344" y="1196"/>
                  <a:pt x="344" y="1080"/>
                  <a:pt x="331" y="965"/>
                </a:cubicBezTo>
                <a:cubicBezTo>
                  <a:pt x="331" y="1042"/>
                  <a:pt x="305" y="1145"/>
                  <a:pt x="305" y="1221"/>
                </a:cubicBezTo>
                <a:cubicBezTo>
                  <a:pt x="240" y="1914"/>
                  <a:pt x="149" y="2581"/>
                  <a:pt x="84" y="3274"/>
                </a:cubicBezTo>
                <a:cubicBezTo>
                  <a:pt x="71" y="4017"/>
                  <a:pt x="45" y="4749"/>
                  <a:pt x="19" y="5492"/>
                </a:cubicBezTo>
                <a:cubicBezTo>
                  <a:pt x="-7" y="7326"/>
                  <a:pt x="-7" y="9173"/>
                  <a:pt x="19" y="11020"/>
                </a:cubicBezTo>
                <a:cubicBezTo>
                  <a:pt x="84" y="14290"/>
                  <a:pt x="279" y="17547"/>
                  <a:pt x="538" y="20792"/>
                </a:cubicBezTo>
                <a:lnTo>
                  <a:pt x="513" y="20792"/>
                </a:lnTo>
                <a:cubicBezTo>
                  <a:pt x="499" y="20792"/>
                  <a:pt x="499" y="20946"/>
                  <a:pt x="474" y="21023"/>
                </a:cubicBezTo>
                <a:cubicBezTo>
                  <a:pt x="474" y="21049"/>
                  <a:pt x="474" y="21074"/>
                  <a:pt x="460" y="21074"/>
                </a:cubicBezTo>
                <a:lnTo>
                  <a:pt x="499" y="21074"/>
                </a:lnTo>
                <a:cubicBezTo>
                  <a:pt x="512" y="21148"/>
                  <a:pt x="536" y="21280"/>
                  <a:pt x="561" y="21280"/>
                </a:cubicBezTo>
                <a:cubicBezTo>
                  <a:pt x="562" y="21280"/>
                  <a:pt x="563" y="21280"/>
                  <a:pt x="564" y="21279"/>
                </a:cubicBezTo>
                <a:cubicBezTo>
                  <a:pt x="668" y="21279"/>
                  <a:pt x="772" y="21267"/>
                  <a:pt x="889" y="21267"/>
                </a:cubicBezTo>
                <a:cubicBezTo>
                  <a:pt x="889" y="21305"/>
                  <a:pt x="902" y="21369"/>
                  <a:pt x="902" y="21420"/>
                </a:cubicBezTo>
                <a:cubicBezTo>
                  <a:pt x="837" y="21420"/>
                  <a:pt x="785" y="21433"/>
                  <a:pt x="720" y="21433"/>
                </a:cubicBezTo>
                <a:cubicBezTo>
                  <a:pt x="785" y="21433"/>
                  <a:pt x="837" y="21472"/>
                  <a:pt x="902" y="21485"/>
                </a:cubicBezTo>
                <a:lnTo>
                  <a:pt x="902" y="21523"/>
                </a:lnTo>
                <a:cubicBezTo>
                  <a:pt x="908" y="21574"/>
                  <a:pt x="976" y="21600"/>
                  <a:pt x="1043" y="21600"/>
                </a:cubicBezTo>
                <a:cubicBezTo>
                  <a:pt x="1109" y="21600"/>
                  <a:pt x="1174" y="21574"/>
                  <a:pt x="1174" y="21523"/>
                </a:cubicBezTo>
                <a:lnTo>
                  <a:pt x="1226" y="21523"/>
                </a:lnTo>
                <a:cubicBezTo>
                  <a:pt x="1252" y="21536"/>
                  <a:pt x="1281" y="21542"/>
                  <a:pt x="1309" y="21542"/>
                </a:cubicBezTo>
                <a:cubicBezTo>
                  <a:pt x="1337" y="21542"/>
                  <a:pt x="1363" y="21536"/>
                  <a:pt x="1382" y="21523"/>
                </a:cubicBezTo>
                <a:cubicBezTo>
                  <a:pt x="2265" y="21523"/>
                  <a:pt x="3161" y="21497"/>
                  <a:pt x="4030" y="21459"/>
                </a:cubicBezTo>
                <a:lnTo>
                  <a:pt x="7249" y="21318"/>
                </a:lnTo>
                <a:cubicBezTo>
                  <a:pt x="9404" y="21228"/>
                  <a:pt x="11559" y="21190"/>
                  <a:pt x="13701" y="21151"/>
                </a:cubicBezTo>
                <a:cubicBezTo>
                  <a:pt x="14812" y="21142"/>
                  <a:pt x="15935" y="21116"/>
                  <a:pt x="17053" y="21116"/>
                </a:cubicBezTo>
                <a:cubicBezTo>
                  <a:pt x="17582" y="21116"/>
                  <a:pt x="18109" y="21122"/>
                  <a:pt x="18633" y="21138"/>
                </a:cubicBezTo>
                <a:cubicBezTo>
                  <a:pt x="18841" y="21151"/>
                  <a:pt x="19036" y="21151"/>
                  <a:pt x="19256" y="21164"/>
                </a:cubicBezTo>
                <a:cubicBezTo>
                  <a:pt x="19659" y="21202"/>
                  <a:pt x="20074" y="21267"/>
                  <a:pt x="20464" y="21382"/>
                </a:cubicBezTo>
                <a:cubicBezTo>
                  <a:pt x="20469" y="21383"/>
                  <a:pt x="20475" y="21384"/>
                  <a:pt x="20480" y="21384"/>
                </a:cubicBezTo>
                <a:cubicBezTo>
                  <a:pt x="20524" y="21384"/>
                  <a:pt x="20556" y="21338"/>
                  <a:pt x="20568" y="21292"/>
                </a:cubicBezTo>
                <a:cubicBezTo>
                  <a:pt x="20593" y="21292"/>
                  <a:pt x="20619" y="21318"/>
                  <a:pt x="20645" y="21318"/>
                </a:cubicBezTo>
                <a:cubicBezTo>
                  <a:pt x="20670" y="21322"/>
                  <a:pt x="20691" y="21325"/>
                  <a:pt x="20710" y="21325"/>
                </a:cubicBezTo>
                <a:cubicBezTo>
                  <a:pt x="20754" y="21325"/>
                  <a:pt x="20787" y="21311"/>
                  <a:pt x="20814" y="21267"/>
                </a:cubicBezTo>
                <a:lnTo>
                  <a:pt x="20814" y="21382"/>
                </a:lnTo>
                <a:cubicBezTo>
                  <a:pt x="20814" y="21420"/>
                  <a:pt x="20882" y="21440"/>
                  <a:pt x="20951" y="21440"/>
                </a:cubicBezTo>
                <a:cubicBezTo>
                  <a:pt x="21019" y="21440"/>
                  <a:pt x="21087" y="21420"/>
                  <a:pt x="21087" y="21382"/>
                </a:cubicBezTo>
                <a:lnTo>
                  <a:pt x="21087" y="21318"/>
                </a:lnTo>
                <a:cubicBezTo>
                  <a:pt x="21093" y="21358"/>
                  <a:pt x="21148" y="21378"/>
                  <a:pt x="21208" y="21378"/>
                </a:cubicBezTo>
                <a:cubicBezTo>
                  <a:pt x="21281" y="21378"/>
                  <a:pt x="21359" y="21349"/>
                  <a:pt x="21359" y="21292"/>
                </a:cubicBezTo>
                <a:lnTo>
                  <a:pt x="21359" y="21138"/>
                </a:lnTo>
                <a:cubicBezTo>
                  <a:pt x="21437" y="21138"/>
                  <a:pt x="21541" y="21112"/>
                  <a:pt x="21541" y="21061"/>
                </a:cubicBezTo>
                <a:lnTo>
                  <a:pt x="21541" y="20869"/>
                </a:lnTo>
                <a:cubicBezTo>
                  <a:pt x="21567" y="20843"/>
                  <a:pt x="21593" y="20831"/>
                  <a:pt x="21593" y="20805"/>
                </a:cubicBezTo>
                <a:cubicBezTo>
                  <a:pt x="21554" y="17380"/>
                  <a:pt x="21541" y="13982"/>
                  <a:pt x="21528" y="10571"/>
                </a:cubicBezTo>
                <a:cubicBezTo>
                  <a:pt x="21502" y="9083"/>
                  <a:pt x="21502" y="7608"/>
                  <a:pt x="21489" y="6121"/>
                </a:cubicBezTo>
                <a:cubicBezTo>
                  <a:pt x="21489" y="5377"/>
                  <a:pt x="21476" y="4620"/>
                  <a:pt x="21476" y="3889"/>
                </a:cubicBezTo>
                <a:cubicBezTo>
                  <a:pt x="21489" y="2902"/>
                  <a:pt x="21437" y="1940"/>
                  <a:pt x="21359" y="965"/>
                </a:cubicBezTo>
                <a:cubicBezTo>
                  <a:pt x="21359" y="875"/>
                  <a:pt x="21359" y="773"/>
                  <a:pt x="21346" y="683"/>
                </a:cubicBezTo>
                <a:cubicBezTo>
                  <a:pt x="21346" y="696"/>
                  <a:pt x="21346" y="696"/>
                  <a:pt x="21320" y="709"/>
                </a:cubicBezTo>
                <a:lnTo>
                  <a:pt x="21320" y="657"/>
                </a:lnTo>
                <a:cubicBezTo>
                  <a:pt x="21320" y="597"/>
                  <a:pt x="21296" y="528"/>
                  <a:pt x="21292" y="451"/>
                </a:cubicBezTo>
                <a:lnTo>
                  <a:pt x="21281" y="773"/>
                </a:lnTo>
                <a:lnTo>
                  <a:pt x="21216" y="837"/>
                </a:lnTo>
                <a:lnTo>
                  <a:pt x="21216" y="644"/>
                </a:lnTo>
                <a:cubicBezTo>
                  <a:pt x="21230" y="593"/>
                  <a:pt x="21230" y="555"/>
                  <a:pt x="21216" y="516"/>
                </a:cubicBezTo>
                <a:lnTo>
                  <a:pt x="21216" y="144"/>
                </a:lnTo>
                <a:cubicBezTo>
                  <a:pt x="21216" y="131"/>
                  <a:pt x="21087" y="119"/>
                  <a:pt x="20996" y="106"/>
                </a:cubicBezTo>
                <a:cubicBezTo>
                  <a:pt x="20983" y="67"/>
                  <a:pt x="20957" y="42"/>
                  <a:pt x="20918" y="42"/>
                </a:cubicBezTo>
                <a:cubicBezTo>
                  <a:pt x="17973" y="75"/>
                  <a:pt x="15037" y="108"/>
                  <a:pt x="12086" y="108"/>
                </a:cubicBezTo>
                <a:cubicBezTo>
                  <a:pt x="11629" y="108"/>
                  <a:pt x="11173" y="108"/>
                  <a:pt x="10715" y="106"/>
                </a:cubicBezTo>
                <a:cubicBezTo>
                  <a:pt x="9274" y="106"/>
                  <a:pt x="7807" y="80"/>
                  <a:pt x="6367" y="55"/>
                </a:cubicBezTo>
                <a:cubicBezTo>
                  <a:pt x="5653" y="42"/>
                  <a:pt x="4926" y="42"/>
                  <a:pt x="4212" y="16"/>
                </a:cubicBezTo>
                <a:cubicBezTo>
                  <a:pt x="3769" y="6"/>
                  <a:pt x="3331" y="0"/>
                  <a:pt x="2893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864FFE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552" name="تجميع"/>
          <p:cNvGrpSpPr/>
          <p:nvPr/>
        </p:nvGrpSpPr>
        <p:grpSpPr>
          <a:xfrm rot="10800000">
            <a:off x="13683706" y="5849439"/>
            <a:ext cx="214243" cy="7033754"/>
            <a:chOff x="-44450" y="-44450"/>
            <a:chExt cx="214241" cy="7033753"/>
          </a:xfrm>
        </p:grpSpPr>
        <p:pic>
          <p:nvPicPr>
            <p:cNvPr id="548" name="خط خط" descr="خط خط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16200000">
              <a:off x="-2735770" y="4083742"/>
              <a:ext cx="5722223" cy="88901"/>
            </a:xfrm>
            <a:prstGeom prst="rect">
              <a:avLst/>
            </a:prstGeom>
            <a:effectLst/>
          </p:spPr>
        </p:pic>
        <p:pic>
          <p:nvPicPr>
            <p:cNvPr id="550" name="خط خط" descr="خط خط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6200000">
              <a:off x="-3170548" y="3081647"/>
              <a:ext cx="6341096" cy="88901"/>
            </a:xfrm>
            <a:prstGeom prst="rect">
              <a:avLst/>
            </a:prstGeom>
            <a:effectLst/>
          </p:spPr>
        </p:pic>
      </p:grpSp>
      <p:grpSp>
        <p:nvGrpSpPr>
          <p:cNvPr id="560" name="تجميع"/>
          <p:cNvGrpSpPr/>
          <p:nvPr/>
        </p:nvGrpSpPr>
        <p:grpSpPr>
          <a:xfrm>
            <a:off x="13407539" y="2586357"/>
            <a:ext cx="6026960" cy="1050468"/>
            <a:chOff x="0" y="0"/>
            <a:chExt cx="6026958" cy="1050467"/>
          </a:xfrm>
        </p:grpSpPr>
        <p:grpSp>
          <p:nvGrpSpPr>
            <p:cNvPr id="557" name="Google Shape;4333;p67"/>
            <p:cNvGrpSpPr/>
            <p:nvPr/>
          </p:nvGrpSpPr>
          <p:grpSpPr>
            <a:xfrm>
              <a:off x="-1" y="0"/>
              <a:ext cx="4819750" cy="938400"/>
              <a:chOff x="0" y="0"/>
              <a:chExt cx="4819748" cy="938398"/>
            </a:xfrm>
          </p:grpSpPr>
          <p:sp>
            <p:nvSpPr>
              <p:cNvPr id="553" name="Google Shape;4334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4" name="Google Shape;4336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5" name="Google Shape;4337;p67"/>
              <p:cNvSpPr/>
              <p:nvPr/>
            </p:nvSpPr>
            <p:spPr>
              <a:xfrm>
                <a:off x="0" y="116718"/>
                <a:ext cx="4819749" cy="821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56" name="Google Shape;4338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558" name="تأكد"/>
            <p:cNvSpPr txBox="1"/>
            <p:nvPr/>
          </p:nvSpPr>
          <p:spPr>
            <a:xfrm>
              <a:off x="748935" y="0"/>
              <a:ext cx="2660737" cy="1050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559" name="بيضاوي"/>
            <p:cNvSpPr/>
            <p:nvPr/>
          </p:nvSpPr>
          <p:spPr>
            <a:xfrm>
              <a:off x="4929648" y="71045"/>
              <a:ext cx="1097311" cy="908377"/>
            </a:xfrm>
            <a:prstGeom prst="ellipse">
              <a:avLst/>
            </a:prstGeom>
            <a:blipFill rotWithShape="1">
              <a:blip r:embed="rId4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565" name="تجميع"/>
          <p:cNvGrpSpPr/>
          <p:nvPr/>
        </p:nvGrpSpPr>
        <p:grpSpPr>
          <a:xfrm rot="10800000">
            <a:off x="7967950" y="6063184"/>
            <a:ext cx="168250" cy="6517035"/>
            <a:chOff x="-44450" y="-44450"/>
            <a:chExt cx="168248" cy="6517033"/>
          </a:xfrm>
        </p:grpSpPr>
        <p:pic>
          <p:nvPicPr>
            <p:cNvPr id="561" name="خط خط" descr="خط خط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16200000">
              <a:off x="-2572194" y="3776591"/>
              <a:ext cx="5303086" cy="88901"/>
            </a:xfrm>
            <a:prstGeom prst="rect">
              <a:avLst/>
            </a:prstGeom>
            <a:effectLst/>
          </p:spPr>
        </p:pic>
        <p:pic>
          <p:nvPicPr>
            <p:cNvPr id="563" name="خط خط" descr="خط خط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 rot="16200000">
              <a:off x="-2937956" y="2849055"/>
              <a:ext cx="5875912" cy="88901"/>
            </a:xfrm>
            <a:prstGeom prst="rect">
              <a:avLst/>
            </a:prstGeom>
            <a:effectLst/>
          </p:spPr>
        </p:pic>
      </p:grpSp>
      <p:grpSp>
        <p:nvGrpSpPr>
          <p:cNvPr id="576" name="تجميع"/>
          <p:cNvGrpSpPr/>
          <p:nvPr/>
        </p:nvGrpSpPr>
        <p:grpSpPr>
          <a:xfrm>
            <a:off x="1688978" y="3855107"/>
            <a:ext cx="17745521" cy="2252528"/>
            <a:chOff x="0" y="0"/>
            <a:chExt cx="17745520" cy="2252527"/>
          </a:xfrm>
        </p:grpSpPr>
        <p:pic>
          <p:nvPicPr>
            <p:cNvPr id="566" name="IMG_9080.jpeg" descr="IMG_9080.jpe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17745520" cy="22525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569" name="تجميع"/>
            <p:cNvGrpSpPr/>
            <p:nvPr/>
          </p:nvGrpSpPr>
          <p:grpSpPr>
            <a:xfrm>
              <a:off x="16482069" y="1185959"/>
              <a:ext cx="1263451" cy="1066568"/>
              <a:chOff x="0" y="-63500"/>
              <a:chExt cx="1263450" cy="1066567"/>
            </a:xfrm>
          </p:grpSpPr>
          <p:pic>
            <p:nvPicPr>
              <p:cNvPr id="567" name="بيضاوي بيضاوي" descr="بيضاوي بيضاوي"/>
              <p:cNvPicPr>
                <a:picLocks noChangeAspect="0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75286" y="-63500"/>
                <a:ext cx="1112879" cy="1026606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568" name="مستطيل 38"/>
              <p:cNvSpPr txBox="1"/>
              <p:nvPr/>
            </p:nvSpPr>
            <p:spPr>
              <a:xfrm>
                <a:off x="0" y="140216"/>
                <a:ext cx="1263451" cy="8628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 defTabSz="914400">
                  <a:defRPr b="1" sz="5600">
                    <a:ln w="6600" cap="flat">
                      <a:solidFill>
                        <a:srgbClr val="953735"/>
                      </a:solidFill>
                      <a:prstDash val="solid"/>
                      <a:round/>
                    </a:ln>
                    <a:solidFill>
                      <a:srgbClr val="FFFFFF"/>
                    </a:solidFill>
                    <a:effectLst>
                      <a:outerShdw sx="100000" sy="100000" kx="0" ky="0" algn="b" rotWithShape="0" blurRad="0" dist="38100" dir="2700000">
                        <a:srgbClr val="C0504D"/>
                      </a:outerShdw>
                    </a:effectLst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٧</a:t>
                </a:r>
              </a:p>
            </p:txBody>
          </p:sp>
        </p:grpSp>
        <p:grpSp>
          <p:nvGrpSpPr>
            <p:cNvPr id="572" name="تجميع"/>
            <p:cNvGrpSpPr/>
            <p:nvPr/>
          </p:nvGrpSpPr>
          <p:grpSpPr>
            <a:xfrm>
              <a:off x="10748774" y="1185960"/>
              <a:ext cx="1263452" cy="1066568"/>
              <a:chOff x="0" y="-63500"/>
              <a:chExt cx="1263450" cy="1066567"/>
            </a:xfrm>
          </p:grpSpPr>
          <p:pic>
            <p:nvPicPr>
              <p:cNvPr id="570" name="بيضاوي بيضاوي" descr="بيضاوي بيضاوي"/>
              <p:cNvPicPr>
                <a:picLocks noChangeAspect="0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75286" y="-63500"/>
                <a:ext cx="1112879" cy="1026606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571" name="مستطيل 38"/>
              <p:cNvSpPr txBox="1"/>
              <p:nvPr/>
            </p:nvSpPr>
            <p:spPr>
              <a:xfrm>
                <a:off x="0" y="140216"/>
                <a:ext cx="1263451" cy="8628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 defTabSz="914400">
                  <a:defRPr b="1" sz="5600">
                    <a:ln w="6600" cap="flat">
                      <a:solidFill>
                        <a:srgbClr val="953735"/>
                      </a:solidFill>
                      <a:prstDash val="solid"/>
                      <a:round/>
                    </a:ln>
                    <a:solidFill>
                      <a:srgbClr val="FFFFFF"/>
                    </a:solidFill>
                    <a:effectLst>
                      <a:outerShdw sx="100000" sy="100000" kx="0" ky="0" algn="b" rotWithShape="0" blurRad="0" dist="38100" dir="2700000">
                        <a:srgbClr val="C0504D"/>
                      </a:outerShdw>
                    </a:effectLst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٨</a:t>
                </a:r>
              </a:p>
            </p:txBody>
          </p:sp>
        </p:grpSp>
        <p:grpSp>
          <p:nvGrpSpPr>
            <p:cNvPr id="575" name="تجميع"/>
            <p:cNvGrpSpPr/>
            <p:nvPr/>
          </p:nvGrpSpPr>
          <p:grpSpPr>
            <a:xfrm>
              <a:off x="5015480" y="1185959"/>
              <a:ext cx="1263452" cy="1066568"/>
              <a:chOff x="0" y="-63500"/>
              <a:chExt cx="1263450" cy="1066567"/>
            </a:xfrm>
          </p:grpSpPr>
          <p:pic>
            <p:nvPicPr>
              <p:cNvPr id="573" name="بيضاوي بيضاوي" descr="بيضاوي بيضاوي"/>
              <p:cNvPicPr>
                <a:picLocks noChangeAspect="0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75286" y="-63500"/>
                <a:ext cx="1112879" cy="1026606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574" name="مستطيل 38"/>
              <p:cNvSpPr txBox="1"/>
              <p:nvPr/>
            </p:nvSpPr>
            <p:spPr>
              <a:xfrm>
                <a:off x="0" y="140216"/>
                <a:ext cx="1263451" cy="86285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noAutofit/>
              </a:bodyPr>
              <a:lstStyle>
                <a:lvl1pPr defTabSz="914400">
                  <a:defRPr b="1" sz="5600">
                    <a:ln w="6600" cap="flat">
                      <a:solidFill>
                        <a:srgbClr val="953735"/>
                      </a:solidFill>
                      <a:prstDash val="solid"/>
                      <a:round/>
                    </a:ln>
                    <a:solidFill>
                      <a:srgbClr val="FFFFFF"/>
                    </a:solidFill>
                    <a:effectLst>
                      <a:outerShdw sx="100000" sy="100000" kx="0" ky="0" algn="b" rotWithShape="0" blurRad="0" dist="38100" dir="2700000">
                        <a:srgbClr val="C0504D"/>
                      </a:outerShdw>
                    </a:effectLst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٩</a:t>
                </a:r>
              </a:p>
            </p:txBody>
          </p:sp>
        </p:grpSp>
      </p:grpSp>
      <p:pic>
        <p:nvPicPr>
          <p:cNvPr id="577" name="IMG_4622.png" descr="IMG_4622.png"/>
          <p:cNvPicPr>
            <a:picLocks noChangeAspect="1"/>
          </p:cNvPicPr>
          <p:nvPr/>
        </p:nvPicPr>
        <p:blipFill>
          <a:blip r:embed="rId9">
            <a:extLst/>
          </a:blip>
          <a:srcRect l="91197" t="22791" r="1545" b="74020"/>
          <a:stretch>
            <a:fillRect/>
          </a:stretch>
        </p:blipFill>
        <p:spPr>
          <a:xfrm>
            <a:off x="20209628" y="9113229"/>
            <a:ext cx="2049151" cy="67517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578" name="١٧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١٧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7" name="تجميع"/>
          <p:cNvGrpSpPr/>
          <p:nvPr/>
        </p:nvGrpSpPr>
        <p:grpSpPr>
          <a:xfrm>
            <a:off x="12852928" y="448186"/>
            <a:ext cx="7386133" cy="2151994"/>
            <a:chOff x="0" y="0"/>
            <a:chExt cx="7386132" cy="2151992"/>
          </a:xfrm>
        </p:grpSpPr>
        <p:grpSp>
          <p:nvGrpSpPr>
            <p:cNvPr id="584" name="Google Shape;4333;p67"/>
            <p:cNvGrpSpPr/>
            <p:nvPr/>
          </p:nvGrpSpPr>
          <p:grpSpPr>
            <a:xfrm>
              <a:off x="1082649" y="321975"/>
              <a:ext cx="6303484" cy="1169517"/>
              <a:chOff x="0" y="0"/>
              <a:chExt cx="6303482" cy="1169515"/>
            </a:xfrm>
          </p:grpSpPr>
          <p:sp>
            <p:nvSpPr>
              <p:cNvPr id="580" name="Google Shape;4334;p67"/>
              <p:cNvSpPr/>
              <p:nvPr/>
            </p:nvSpPr>
            <p:spPr>
              <a:xfrm>
                <a:off x="5870790" y="0"/>
                <a:ext cx="403832" cy="979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1" name="Google Shape;4336;p67"/>
              <p:cNvSpPr/>
              <p:nvPr/>
            </p:nvSpPr>
            <p:spPr>
              <a:xfrm>
                <a:off x="5870790" y="0"/>
                <a:ext cx="403832" cy="979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2" name="Google Shape;4337;p67"/>
              <p:cNvSpPr/>
              <p:nvPr/>
            </p:nvSpPr>
            <p:spPr>
              <a:xfrm>
                <a:off x="0" y="145464"/>
                <a:ext cx="6303483" cy="1024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FE2D6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583" name="Google Shape;4338;p67"/>
              <p:cNvSpPr/>
              <p:nvPr/>
            </p:nvSpPr>
            <p:spPr>
              <a:xfrm>
                <a:off x="5870790" y="0"/>
                <a:ext cx="403832" cy="9794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585" name="مربع نص 7"/>
            <p:cNvSpPr txBox="1"/>
            <p:nvPr/>
          </p:nvSpPr>
          <p:spPr>
            <a:xfrm>
              <a:off x="1536871" y="421834"/>
              <a:ext cx="5395040" cy="13083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pc="55" sz="4000" u="sng">
                  <a:solidFill>
                    <a:srgbClr val="44546A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rt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>
                  <a:latin typeface="Helvetica"/>
                  <a:ea typeface="Helvetica"/>
                  <a:cs typeface="Helvetica"/>
                  <a:sym typeface="Helvetica"/>
                </a:rPr>
                <a:t>مهارة تفكير عليا</a:t>
              </a:r>
            </a:p>
          </p:txBody>
        </p:sp>
        <p:pic>
          <p:nvPicPr>
            <p:cNvPr id="586" name="صورة 7" descr="صورة 7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1539754">
              <a:off x="266719" y="274273"/>
              <a:ext cx="1631861" cy="16034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88" name="IMG_9095.png" descr="IMG_9095.png"/>
          <p:cNvPicPr>
            <a:picLocks noChangeAspect="1"/>
          </p:cNvPicPr>
          <p:nvPr/>
        </p:nvPicPr>
        <p:blipFill>
          <a:blip r:embed="rId3">
            <a:extLst/>
          </a:blip>
          <a:srcRect l="26767" t="52942" r="37562" b="28886"/>
          <a:stretch>
            <a:fillRect/>
          </a:stretch>
        </p:blipFill>
        <p:spPr>
          <a:xfrm>
            <a:off x="3214523" y="2897677"/>
            <a:ext cx="16510598" cy="630784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591" name="Google Shape;14360;p115"/>
          <p:cNvGrpSpPr/>
          <p:nvPr/>
        </p:nvGrpSpPr>
        <p:grpSpPr>
          <a:xfrm>
            <a:off x="21293473" y="716405"/>
            <a:ext cx="890958" cy="1883775"/>
            <a:chOff x="0" y="0"/>
            <a:chExt cx="890957" cy="1883774"/>
          </a:xfrm>
        </p:grpSpPr>
        <p:sp>
          <p:nvSpPr>
            <p:cNvPr id="589" name="Google Shape;14361;p115"/>
            <p:cNvSpPr/>
            <p:nvPr/>
          </p:nvSpPr>
          <p:spPr>
            <a:xfrm>
              <a:off x="55958" y="74319"/>
              <a:ext cx="835000" cy="1809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981" y="0"/>
                  </a:moveTo>
                  <a:cubicBezTo>
                    <a:pt x="17178" y="0"/>
                    <a:pt x="16545" y="78"/>
                    <a:pt x="15776" y="219"/>
                  </a:cubicBezTo>
                  <a:cubicBezTo>
                    <a:pt x="14441" y="464"/>
                    <a:pt x="12723" y="480"/>
                    <a:pt x="9680" y="673"/>
                  </a:cubicBezTo>
                  <a:cubicBezTo>
                    <a:pt x="8572" y="751"/>
                    <a:pt x="7667" y="767"/>
                    <a:pt x="6910" y="767"/>
                  </a:cubicBezTo>
                  <a:cubicBezTo>
                    <a:pt x="6322" y="767"/>
                    <a:pt x="5813" y="757"/>
                    <a:pt x="5360" y="757"/>
                  </a:cubicBezTo>
                  <a:cubicBezTo>
                    <a:pt x="4772" y="757"/>
                    <a:pt x="4275" y="772"/>
                    <a:pt x="3811" y="851"/>
                  </a:cubicBezTo>
                  <a:cubicBezTo>
                    <a:pt x="3461" y="903"/>
                    <a:pt x="2929" y="924"/>
                    <a:pt x="2296" y="924"/>
                  </a:cubicBezTo>
                  <a:cubicBezTo>
                    <a:pt x="1606" y="924"/>
                    <a:pt x="792" y="898"/>
                    <a:pt x="0" y="851"/>
                  </a:cubicBezTo>
                  <a:lnTo>
                    <a:pt x="0" y="21600"/>
                  </a:lnTo>
                  <a:lnTo>
                    <a:pt x="10777" y="18631"/>
                  </a:lnTo>
                  <a:lnTo>
                    <a:pt x="21600" y="21600"/>
                  </a:lnTo>
                  <a:lnTo>
                    <a:pt x="21600" y="198"/>
                  </a:lnTo>
                  <a:cubicBezTo>
                    <a:pt x="21114" y="198"/>
                    <a:pt x="20616" y="167"/>
                    <a:pt x="20119" y="130"/>
                  </a:cubicBezTo>
                  <a:cubicBezTo>
                    <a:pt x="19248" y="42"/>
                    <a:pt x="18569" y="0"/>
                    <a:pt x="17981" y="0"/>
                  </a:cubicBezTo>
                  <a:close/>
                </a:path>
              </a:pathLst>
            </a:custGeom>
            <a:solidFill>
              <a:srgbClr val="DDD1C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590" name="Google Shape;14362;p115"/>
            <p:cNvSpPr/>
            <p:nvPr/>
          </p:nvSpPr>
          <p:spPr>
            <a:xfrm>
              <a:off x="0" y="0"/>
              <a:ext cx="838060" cy="18103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882" y="0"/>
                  </a:moveTo>
                  <a:cubicBezTo>
                    <a:pt x="17104" y="0"/>
                    <a:pt x="16485" y="78"/>
                    <a:pt x="15752" y="224"/>
                  </a:cubicBezTo>
                  <a:cubicBezTo>
                    <a:pt x="14423" y="469"/>
                    <a:pt x="12676" y="490"/>
                    <a:pt x="9679" y="683"/>
                  </a:cubicBezTo>
                  <a:cubicBezTo>
                    <a:pt x="8608" y="756"/>
                    <a:pt x="7718" y="777"/>
                    <a:pt x="6975" y="777"/>
                  </a:cubicBezTo>
                  <a:cubicBezTo>
                    <a:pt x="6299" y="777"/>
                    <a:pt x="5735" y="762"/>
                    <a:pt x="5239" y="762"/>
                  </a:cubicBezTo>
                  <a:cubicBezTo>
                    <a:pt x="4699" y="762"/>
                    <a:pt x="4237" y="777"/>
                    <a:pt x="3797" y="840"/>
                  </a:cubicBezTo>
                  <a:cubicBezTo>
                    <a:pt x="3437" y="902"/>
                    <a:pt x="2862" y="928"/>
                    <a:pt x="2197" y="928"/>
                  </a:cubicBezTo>
                  <a:cubicBezTo>
                    <a:pt x="1521" y="928"/>
                    <a:pt x="755" y="902"/>
                    <a:pt x="0" y="861"/>
                  </a:cubicBezTo>
                  <a:lnTo>
                    <a:pt x="0" y="21600"/>
                  </a:lnTo>
                  <a:lnTo>
                    <a:pt x="10783" y="18627"/>
                  </a:lnTo>
                  <a:lnTo>
                    <a:pt x="21600" y="21600"/>
                  </a:lnTo>
                  <a:lnTo>
                    <a:pt x="21600" y="209"/>
                  </a:lnTo>
                  <a:cubicBezTo>
                    <a:pt x="21070" y="209"/>
                    <a:pt x="20575" y="172"/>
                    <a:pt x="20079" y="136"/>
                  </a:cubicBezTo>
                  <a:cubicBezTo>
                    <a:pt x="19177" y="47"/>
                    <a:pt x="18479" y="0"/>
                    <a:pt x="17882" y="0"/>
                  </a:cubicBezTo>
                  <a:close/>
                </a:path>
              </a:pathLst>
            </a:custGeom>
            <a:solidFill>
              <a:srgbClr val="FFCF06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l" defTabSz="914400">
                <a:defRPr b="1" sz="55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١٩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144;p62"/>
          <p:cNvSpPr/>
          <p:nvPr/>
        </p:nvSpPr>
        <p:spPr>
          <a:xfrm flipH="1">
            <a:off x="3283911" y="3123971"/>
            <a:ext cx="17869868" cy="99520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1295" y="388"/>
                </a:moveTo>
                <a:cubicBezTo>
                  <a:pt x="21292" y="410"/>
                  <a:pt x="21291" y="431"/>
                  <a:pt x="21292" y="451"/>
                </a:cubicBezTo>
                <a:lnTo>
                  <a:pt x="21295" y="388"/>
                </a:lnTo>
                <a:close/>
                <a:moveTo>
                  <a:pt x="759" y="850"/>
                </a:moveTo>
                <a:cubicBezTo>
                  <a:pt x="772" y="875"/>
                  <a:pt x="785" y="875"/>
                  <a:pt x="811" y="875"/>
                </a:cubicBezTo>
                <a:lnTo>
                  <a:pt x="759" y="875"/>
                </a:lnTo>
                <a:lnTo>
                  <a:pt x="759" y="850"/>
                </a:lnTo>
                <a:close/>
                <a:moveTo>
                  <a:pt x="2148" y="21279"/>
                </a:moveTo>
                <a:cubicBezTo>
                  <a:pt x="1901" y="21292"/>
                  <a:pt x="1681" y="21331"/>
                  <a:pt x="1447" y="21356"/>
                </a:cubicBezTo>
                <a:lnTo>
                  <a:pt x="1447" y="21318"/>
                </a:lnTo>
                <a:cubicBezTo>
                  <a:pt x="1681" y="21292"/>
                  <a:pt x="1901" y="21292"/>
                  <a:pt x="2148" y="21279"/>
                </a:cubicBezTo>
                <a:close/>
                <a:moveTo>
                  <a:pt x="2893" y="0"/>
                </a:moveTo>
                <a:cubicBezTo>
                  <a:pt x="2201" y="0"/>
                  <a:pt x="1511" y="15"/>
                  <a:pt x="811" y="55"/>
                </a:cubicBezTo>
                <a:cubicBezTo>
                  <a:pt x="850" y="55"/>
                  <a:pt x="876" y="67"/>
                  <a:pt x="915" y="67"/>
                </a:cubicBezTo>
                <a:lnTo>
                  <a:pt x="759" y="67"/>
                </a:lnTo>
                <a:cubicBezTo>
                  <a:pt x="668" y="67"/>
                  <a:pt x="577" y="183"/>
                  <a:pt x="499" y="183"/>
                </a:cubicBezTo>
                <a:cubicBezTo>
                  <a:pt x="642" y="196"/>
                  <a:pt x="785" y="196"/>
                  <a:pt x="928" y="208"/>
                </a:cubicBezTo>
                <a:lnTo>
                  <a:pt x="538" y="208"/>
                </a:lnTo>
                <a:cubicBezTo>
                  <a:pt x="513" y="208"/>
                  <a:pt x="460" y="311"/>
                  <a:pt x="435" y="375"/>
                </a:cubicBezTo>
                <a:lnTo>
                  <a:pt x="331" y="375"/>
                </a:lnTo>
                <a:cubicBezTo>
                  <a:pt x="318" y="375"/>
                  <a:pt x="305" y="644"/>
                  <a:pt x="305" y="644"/>
                </a:cubicBezTo>
                <a:lnTo>
                  <a:pt x="331" y="644"/>
                </a:lnTo>
                <a:cubicBezTo>
                  <a:pt x="344" y="721"/>
                  <a:pt x="383" y="850"/>
                  <a:pt x="396" y="850"/>
                </a:cubicBezTo>
                <a:lnTo>
                  <a:pt x="474" y="850"/>
                </a:lnTo>
                <a:lnTo>
                  <a:pt x="474" y="888"/>
                </a:lnTo>
                <a:cubicBezTo>
                  <a:pt x="435" y="940"/>
                  <a:pt x="383" y="965"/>
                  <a:pt x="383" y="1017"/>
                </a:cubicBezTo>
                <a:cubicBezTo>
                  <a:pt x="383" y="1132"/>
                  <a:pt x="370" y="1221"/>
                  <a:pt x="370" y="1337"/>
                </a:cubicBezTo>
                <a:cubicBezTo>
                  <a:pt x="370" y="1324"/>
                  <a:pt x="344" y="1324"/>
                  <a:pt x="344" y="1299"/>
                </a:cubicBezTo>
                <a:cubicBezTo>
                  <a:pt x="344" y="1196"/>
                  <a:pt x="344" y="1080"/>
                  <a:pt x="331" y="965"/>
                </a:cubicBezTo>
                <a:cubicBezTo>
                  <a:pt x="331" y="1042"/>
                  <a:pt x="305" y="1145"/>
                  <a:pt x="305" y="1221"/>
                </a:cubicBezTo>
                <a:cubicBezTo>
                  <a:pt x="240" y="1914"/>
                  <a:pt x="149" y="2581"/>
                  <a:pt x="84" y="3274"/>
                </a:cubicBezTo>
                <a:cubicBezTo>
                  <a:pt x="71" y="4017"/>
                  <a:pt x="45" y="4749"/>
                  <a:pt x="19" y="5492"/>
                </a:cubicBezTo>
                <a:cubicBezTo>
                  <a:pt x="-7" y="7326"/>
                  <a:pt x="-7" y="9173"/>
                  <a:pt x="19" y="11020"/>
                </a:cubicBezTo>
                <a:cubicBezTo>
                  <a:pt x="84" y="14290"/>
                  <a:pt x="279" y="17547"/>
                  <a:pt x="538" y="20792"/>
                </a:cubicBezTo>
                <a:lnTo>
                  <a:pt x="513" y="20792"/>
                </a:lnTo>
                <a:cubicBezTo>
                  <a:pt x="499" y="20792"/>
                  <a:pt x="499" y="20946"/>
                  <a:pt x="474" y="21023"/>
                </a:cubicBezTo>
                <a:cubicBezTo>
                  <a:pt x="474" y="21049"/>
                  <a:pt x="474" y="21074"/>
                  <a:pt x="460" y="21074"/>
                </a:cubicBezTo>
                <a:lnTo>
                  <a:pt x="499" y="21074"/>
                </a:lnTo>
                <a:cubicBezTo>
                  <a:pt x="512" y="21148"/>
                  <a:pt x="536" y="21280"/>
                  <a:pt x="561" y="21280"/>
                </a:cubicBezTo>
                <a:cubicBezTo>
                  <a:pt x="562" y="21280"/>
                  <a:pt x="563" y="21280"/>
                  <a:pt x="564" y="21279"/>
                </a:cubicBezTo>
                <a:cubicBezTo>
                  <a:pt x="668" y="21279"/>
                  <a:pt x="772" y="21267"/>
                  <a:pt x="889" y="21267"/>
                </a:cubicBezTo>
                <a:cubicBezTo>
                  <a:pt x="889" y="21305"/>
                  <a:pt x="902" y="21369"/>
                  <a:pt x="902" y="21420"/>
                </a:cubicBezTo>
                <a:cubicBezTo>
                  <a:pt x="837" y="21420"/>
                  <a:pt x="785" y="21433"/>
                  <a:pt x="720" y="21433"/>
                </a:cubicBezTo>
                <a:cubicBezTo>
                  <a:pt x="785" y="21433"/>
                  <a:pt x="837" y="21472"/>
                  <a:pt x="902" y="21485"/>
                </a:cubicBezTo>
                <a:lnTo>
                  <a:pt x="902" y="21523"/>
                </a:lnTo>
                <a:cubicBezTo>
                  <a:pt x="908" y="21574"/>
                  <a:pt x="976" y="21600"/>
                  <a:pt x="1043" y="21600"/>
                </a:cubicBezTo>
                <a:cubicBezTo>
                  <a:pt x="1109" y="21600"/>
                  <a:pt x="1174" y="21574"/>
                  <a:pt x="1174" y="21523"/>
                </a:cubicBezTo>
                <a:lnTo>
                  <a:pt x="1226" y="21523"/>
                </a:lnTo>
                <a:cubicBezTo>
                  <a:pt x="1252" y="21536"/>
                  <a:pt x="1281" y="21542"/>
                  <a:pt x="1309" y="21542"/>
                </a:cubicBezTo>
                <a:cubicBezTo>
                  <a:pt x="1337" y="21542"/>
                  <a:pt x="1363" y="21536"/>
                  <a:pt x="1382" y="21523"/>
                </a:cubicBezTo>
                <a:cubicBezTo>
                  <a:pt x="2265" y="21523"/>
                  <a:pt x="3161" y="21497"/>
                  <a:pt x="4030" y="21459"/>
                </a:cubicBezTo>
                <a:lnTo>
                  <a:pt x="7249" y="21318"/>
                </a:lnTo>
                <a:cubicBezTo>
                  <a:pt x="9404" y="21228"/>
                  <a:pt x="11559" y="21190"/>
                  <a:pt x="13701" y="21151"/>
                </a:cubicBezTo>
                <a:cubicBezTo>
                  <a:pt x="14812" y="21142"/>
                  <a:pt x="15935" y="21116"/>
                  <a:pt x="17053" y="21116"/>
                </a:cubicBezTo>
                <a:cubicBezTo>
                  <a:pt x="17582" y="21116"/>
                  <a:pt x="18109" y="21122"/>
                  <a:pt x="18633" y="21138"/>
                </a:cubicBezTo>
                <a:cubicBezTo>
                  <a:pt x="18841" y="21151"/>
                  <a:pt x="19036" y="21151"/>
                  <a:pt x="19256" y="21164"/>
                </a:cubicBezTo>
                <a:cubicBezTo>
                  <a:pt x="19659" y="21202"/>
                  <a:pt x="20074" y="21267"/>
                  <a:pt x="20464" y="21382"/>
                </a:cubicBezTo>
                <a:cubicBezTo>
                  <a:pt x="20469" y="21383"/>
                  <a:pt x="20475" y="21384"/>
                  <a:pt x="20480" y="21384"/>
                </a:cubicBezTo>
                <a:cubicBezTo>
                  <a:pt x="20524" y="21384"/>
                  <a:pt x="20556" y="21338"/>
                  <a:pt x="20568" y="21292"/>
                </a:cubicBezTo>
                <a:cubicBezTo>
                  <a:pt x="20593" y="21292"/>
                  <a:pt x="20619" y="21318"/>
                  <a:pt x="20645" y="21318"/>
                </a:cubicBezTo>
                <a:cubicBezTo>
                  <a:pt x="20670" y="21322"/>
                  <a:pt x="20691" y="21325"/>
                  <a:pt x="20710" y="21325"/>
                </a:cubicBezTo>
                <a:cubicBezTo>
                  <a:pt x="20754" y="21325"/>
                  <a:pt x="20787" y="21311"/>
                  <a:pt x="20814" y="21267"/>
                </a:cubicBezTo>
                <a:lnTo>
                  <a:pt x="20814" y="21382"/>
                </a:lnTo>
                <a:cubicBezTo>
                  <a:pt x="20814" y="21420"/>
                  <a:pt x="20882" y="21440"/>
                  <a:pt x="20951" y="21440"/>
                </a:cubicBezTo>
                <a:cubicBezTo>
                  <a:pt x="21019" y="21440"/>
                  <a:pt x="21087" y="21420"/>
                  <a:pt x="21087" y="21382"/>
                </a:cubicBezTo>
                <a:lnTo>
                  <a:pt x="21087" y="21318"/>
                </a:lnTo>
                <a:cubicBezTo>
                  <a:pt x="21093" y="21358"/>
                  <a:pt x="21148" y="21378"/>
                  <a:pt x="21208" y="21378"/>
                </a:cubicBezTo>
                <a:cubicBezTo>
                  <a:pt x="21281" y="21378"/>
                  <a:pt x="21359" y="21349"/>
                  <a:pt x="21359" y="21292"/>
                </a:cubicBezTo>
                <a:lnTo>
                  <a:pt x="21359" y="21138"/>
                </a:lnTo>
                <a:cubicBezTo>
                  <a:pt x="21437" y="21138"/>
                  <a:pt x="21541" y="21112"/>
                  <a:pt x="21541" y="21061"/>
                </a:cubicBezTo>
                <a:lnTo>
                  <a:pt x="21541" y="20869"/>
                </a:lnTo>
                <a:cubicBezTo>
                  <a:pt x="21567" y="20843"/>
                  <a:pt x="21593" y="20831"/>
                  <a:pt x="21593" y="20805"/>
                </a:cubicBezTo>
                <a:cubicBezTo>
                  <a:pt x="21554" y="17381"/>
                  <a:pt x="21541" y="13982"/>
                  <a:pt x="21528" y="10571"/>
                </a:cubicBezTo>
                <a:cubicBezTo>
                  <a:pt x="21502" y="9083"/>
                  <a:pt x="21502" y="7608"/>
                  <a:pt x="21489" y="6121"/>
                </a:cubicBezTo>
                <a:cubicBezTo>
                  <a:pt x="21489" y="5377"/>
                  <a:pt x="21476" y="4620"/>
                  <a:pt x="21476" y="3889"/>
                </a:cubicBezTo>
                <a:cubicBezTo>
                  <a:pt x="21489" y="2902"/>
                  <a:pt x="21437" y="1940"/>
                  <a:pt x="21359" y="965"/>
                </a:cubicBezTo>
                <a:cubicBezTo>
                  <a:pt x="21359" y="875"/>
                  <a:pt x="21359" y="773"/>
                  <a:pt x="21346" y="683"/>
                </a:cubicBezTo>
                <a:cubicBezTo>
                  <a:pt x="21346" y="696"/>
                  <a:pt x="21346" y="696"/>
                  <a:pt x="21320" y="709"/>
                </a:cubicBezTo>
                <a:lnTo>
                  <a:pt x="21320" y="657"/>
                </a:lnTo>
                <a:cubicBezTo>
                  <a:pt x="21320" y="597"/>
                  <a:pt x="21296" y="528"/>
                  <a:pt x="21292" y="451"/>
                </a:cubicBezTo>
                <a:lnTo>
                  <a:pt x="21281" y="773"/>
                </a:lnTo>
                <a:lnTo>
                  <a:pt x="21216" y="837"/>
                </a:lnTo>
                <a:lnTo>
                  <a:pt x="21216" y="644"/>
                </a:lnTo>
                <a:cubicBezTo>
                  <a:pt x="21230" y="593"/>
                  <a:pt x="21230" y="555"/>
                  <a:pt x="21216" y="516"/>
                </a:cubicBezTo>
                <a:lnTo>
                  <a:pt x="21216" y="144"/>
                </a:lnTo>
                <a:cubicBezTo>
                  <a:pt x="21216" y="131"/>
                  <a:pt x="21087" y="119"/>
                  <a:pt x="20996" y="106"/>
                </a:cubicBezTo>
                <a:cubicBezTo>
                  <a:pt x="20983" y="67"/>
                  <a:pt x="20957" y="42"/>
                  <a:pt x="20918" y="42"/>
                </a:cubicBezTo>
                <a:cubicBezTo>
                  <a:pt x="17973" y="75"/>
                  <a:pt x="15037" y="108"/>
                  <a:pt x="12086" y="108"/>
                </a:cubicBezTo>
                <a:cubicBezTo>
                  <a:pt x="11629" y="108"/>
                  <a:pt x="11173" y="108"/>
                  <a:pt x="10715" y="106"/>
                </a:cubicBezTo>
                <a:cubicBezTo>
                  <a:pt x="9274" y="106"/>
                  <a:pt x="7807" y="80"/>
                  <a:pt x="6367" y="55"/>
                </a:cubicBezTo>
                <a:cubicBezTo>
                  <a:pt x="5653" y="42"/>
                  <a:pt x="4926" y="42"/>
                  <a:pt x="4212" y="16"/>
                </a:cubicBezTo>
                <a:cubicBezTo>
                  <a:pt x="3769" y="6"/>
                  <a:pt x="3331" y="0"/>
                  <a:pt x="2893" y="0"/>
                </a:cubicBezTo>
                <a:close/>
              </a:path>
            </a:pathLst>
          </a:custGeom>
          <a:ln w="50800">
            <a:solidFill>
              <a:srgbClr val="01C7FC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594" name="مستطيل مستطيل" descr="مستطيل مستطيل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31834" y="3326138"/>
            <a:ext cx="17144539" cy="9396256"/>
          </a:xfrm>
          <a:prstGeom prst="rect">
            <a:avLst/>
          </a:prstGeom>
        </p:spPr>
      </p:pic>
      <p:pic>
        <p:nvPicPr>
          <p:cNvPr id="596" name="IMG_9081.png" descr="IMG_9081.png"/>
          <p:cNvPicPr>
            <a:picLocks noChangeAspect="1"/>
          </p:cNvPicPr>
          <p:nvPr/>
        </p:nvPicPr>
        <p:blipFill>
          <a:blip r:embed="rId3">
            <a:extLst/>
          </a:blip>
          <a:srcRect l="48044" t="21907" r="44177" b="75584"/>
          <a:stretch>
            <a:fillRect/>
          </a:stretch>
        </p:blipFill>
        <p:spPr>
          <a:xfrm rot="21600000">
            <a:off x="14285928" y="5277198"/>
            <a:ext cx="5608165" cy="1356044"/>
          </a:xfrm>
          <a:prstGeom prst="rect">
            <a:avLst/>
          </a:prstGeom>
          <a:ln w="12700">
            <a:miter lim="400000"/>
          </a:ln>
        </p:spPr>
      </p:pic>
      <p:pic>
        <p:nvPicPr>
          <p:cNvPr id="597" name="IMG_9081.png" descr="IMG_9081.png"/>
          <p:cNvPicPr>
            <a:picLocks noChangeAspect="1"/>
          </p:cNvPicPr>
          <p:nvPr/>
        </p:nvPicPr>
        <p:blipFill>
          <a:blip r:embed="rId3">
            <a:extLst/>
          </a:blip>
          <a:srcRect l="28834" t="22324" r="60827" b="75445"/>
          <a:stretch>
            <a:fillRect/>
          </a:stretch>
        </p:blipFill>
        <p:spPr>
          <a:xfrm rot="21600000">
            <a:off x="4386115" y="5497486"/>
            <a:ext cx="6255529" cy="1012204"/>
          </a:xfrm>
          <a:prstGeom prst="rect">
            <a:avLst/>
          </a:prstGeom>
          <a:ln w="12700">
            <a:miter lim="400000"/>
          </a:ln>
        </p:spPr>
      </p:pic>
      <p:pic>
        <p:nvPicPr>
          <p:cNvPr id="598" name="IMG_9081.png" descr="IMG_9081.png"/>
          <p:cNvPicPr>
            <a:picLocks noChangeAspect="1"/>
          </p:cNvPicPr>
          <p:nvPr/>
        </p:nvPicPr>
        <p:blipFill>
          <a:blip r:embed="rId3">
            <a:extLst/>
          </a:blip>
          <a:srcRect l="48439" t="27572" r="44381" b="70356"/>
          <a:stretch>
            <a:fillRect/>
          </a:stretch>
        </p:blipFill>
        <p:spPr>
          <a:xfrm rot="21600000">
            <a:off x="14117097" y="7353896"/>
            <a:ext cx="5946111" cy="128629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01" name="Google Shape;14329;p115"/>
          <p:cNvGrpSpPr/>
          <p:nvPr/>
        </p:nvGrpSpPr>
        <p:grpSpPr>
          <a:xfrm>
            <a:off x="20260790" y="5277198"/>
            <a:ext cx="3727966" cy="743261"/>
            <a:chOff x="0" y="0"/>
            <a:chExt cx="3727964" cy="743259"/>
          </a:xfrm>
        </p:grpSpPr>
        <p:sp>
          <p:nvSpPr>
            <p:cNvPr id="599" name="Google Shape;14330;p115"/>
            <p:cNvSpPr/>
            <p:nvPr/>
          </p:nvSpPr>
          <p:spPr>
            <a:xfrm>
              <a:off x="0" y="157786"/>
              <a:ext cx="3644238" cy="5854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0" h="21600" fill="norm" stroke="1" extrusionOk="0">
                  <a:moveTo>
                    <a:pt x="212" y="0"/>
                  </a:moveTo>
                  <a:cubicBezTo>
                    <a:pt x="212" y="481"/>
                    <a:pt x="184" y="942"/>
                    <a:pt x="141" y="1483"/>
                  </a:cubicBezTo>
                  <a:cubicBezTo>
                    <a:pt x="-80" y="3587"/>
                    <a:pt x="-30" y="4528"/>
                    <a:pt x="212" y="5871"/>
                  </a:cubicBezTo>
                  <a:cubicBezTo>
                    <a:pt x="476" y="7153"/>
                    <a:pt x="498" y="8917"/>
                    <a:pt x="690" y="11962"/>
                  </a:cubicBezTo>
                  <a:cubicBezTo>
                    <a:pt x="883" y="14988"/>
                    <a:pt x="640" y="16471"/>
                    <a:pt x="861" y="17833"/>
                  </a:cubicBezTo>
                  <a:cubicBezTo>
                    <a:pt x="954" y="19115"/>
                    <a:pt x="954" y="20398"/>
                    <a:pt x="861" y="21600"/>
                  </a:cubicBezTo>
                  <a:lnTo>
                    <a:pt x="21520" y="21600"/>
                  </a:lnTo>
                  <a:lnTo>
                    <a:pt x="18568" y="10800"/>
                  </a:lnTo>
                  <a:lnTo>
                    <a:pt x="21520" y="0"/>
                  </a:ln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00" name="Google Shape;14331;p115"/>
            <p:cNvSpPr/>
            <p:nvPr/>
          </p:nvSpPr>
          <p:spPr>
            <a:xfrm>
              <a:off x="121538" y="0"/>
              <a:ext cx="3606427" cy="704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4" h="21600" fill="norm" stroke="1" extrusionOk="0">
                  <a:moveTo>
                    <a:pt x="220" y="0"/>
                  </a:moveTo>
                  <a:cubicBezTo>
                    <a:pt x="199" y="479"/>
                    <a:pt x="178" y="1018"/>
                    <a:pt x="128" y="1497"/>
                  </a:cubicBezTo>
                  <a:cubicBezTo>
                    <a:pt x="-86" y="3573"/>
                    <a:pt x="-15" y="4512"/>
                    <a:pt x="220" y="5869"/>
                  </a:cubicBezTo>
                  <a:cubicBezTo>
                    <a:pt x="463" y="7207"/>
                    <a:pt x="484" y="8884"/>
                    <a:pt x="676" y="11918"/>
                  </a:cubicBezTo>
                  <a:cubicBezTo>
                    <a:pt x="869" y="14932"/>
                    <a:pt x="655" y="16489"/>
                    <a:pt x="847" y="17827"/>
                  </a:cubicBezTo>
                  <a:cubicBezTo>
                    <a:pt x="940" y="19045"/>
                    <a:pt x="940" y="20322"/>
                    <a:pt x="847" y="21600"/>
                  </a:cubicBezTo>
                  <a:lnTo>
                    <a:pt x="21493" y="21600"/>
                  </a:lnTo>
                  <a:lnTo>
                    <a:pt x="18565" y="10780"/>
                  </a:lnTo>
                  <a:lnTo>
                    <a:pt x="21514" y="0"/>
                  </a:lnTo>
                  <a:close/>
                </a:path>
              </a:pathLst>
            </a:custGeom>
            <a:solidFill>
              <a:srgbClr val="FC8E6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r" defTabSz="914400">
                <a:defRPr b="1" sz="40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الصورة القياسية </a:t>
              </a:r>
            </a:p>
          </p:txBody>
        </p:sp>
      </p:grpSp>
      <p:pic>
        <p:nvPicPr>
          <p:cNvPr id="602" name="IMG_9081.png" descr="IMG_9081.png"/>
          <p:cNvPicPr>
            <a:picLocks noChangeAspect="1"/>
          </p:cNvPicPr>
          <p:nvPr/>
        </p:nvPicPr>
        <p:blipFill>
          <a:blip r:embed="rId3">
            <a:extLst/>
          </a:blip>
          <a:srcRect l="32630" t="27792" r="60896" b="70573"/>
          <a:stretch>
            <a:fillRect/>
          </a:stretch>
        </p:blipFill>
        <p:spPr>
          <a:xfrm rot="21600000">
            <a:off x="4835377" y="7381739"/>
            <a:ext cx="5589671" cy="1058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603" name="IMG_9081.png" descr="IMG_9081.png"/>
          <p:cNvPicPr>
            <a:picLocks noChangeAspect="1"/>
          </p:cNvPicPr>
          <p:nvPr/>
        </p:nvPicPr>
        <p:blipFill>
          <a:blip r:embed="rId3">
            <a:extLst/>
          </a:blip>
          <a:srcRect l="48769" t="35321" r="44303" b="62616"/>
          <a:stretch>
            <a:fillRect/>
          </a:stretch>
        </p:blipFill>
        <p:spPr>
          <a:xfrm rot="21600000">
            <a:off x="13983828" y="9270955"/>
            <a:ext cx="6079358" cy="1357937"/>
          </a:xfrm>
          <a:prstGeom prst="rect">
            <a:avLst/>
          </a:prstGeom>
          <a:ln w="12700">
            <a:miter lim="400000"/>
          </a:ln>
        </p:spPr>
      </p:pic>
      <p:pic>
        <p:nvPicPr>
          <p:cNvPr id="604" name="IMG_9081.png" descr="IMG_9081.png"/>
          <p:cNvPicPr>
            <a:picLocks noChangeAspect="1"/>
          </p:cNvPicPr>
          <p:nvPr/>
        </p:nvPicPr>
        <p:blipFill>
          <a:blip r:embed="rId3">
            <a:extLst/>
          </a:blip>
          <a:srcRect l="28708" t="35160" r="64531" b="62457"/>
          <a:stretch>
            <a:fillRect/>
          </a:stretch>
        </p:blipFill>
        <p:spPr>
          <a:xfrm rot="21600000">
            <a:off x="4494462" y="9229613"/>
            <a:ext cx="6038881" cy="159569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07" name="Google Shape;14329;p115"/>
          <p:cNvGrpSpPr/>
          <p:nvPr/>
        </p:nvGrpSpPr>
        <p:grpSpPr>
          <a:xfrm>
            <a:off x="20376721" y="7511498"/>
            <a:ext cx="4007279" cy="798948"/>
            <a:chOff x="0" y="0"/>
            <a:chExt cx="4007278" cy="798947"/>
          </a:xfrm>
        </p:grpSpPr>
        <p:sp>
          <p:nvSpPr>
            <p:cNvPr id="605" name="Google Shape;14330;p115"/>
            <p:cNvSpPr/>
            <p:nvPr/>
          </p:nvSpPr>
          <p:spPr>
            <a:xfrm>
              <a:off x="0" y="169609"/>
              <a:ext cx="3917279" cy="6293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0" h="21600" fill="norm" stroke="1" extrusionOk="0">
                  <a:moveTo>
                    <a:pt x="212" y="0"/>
                  </a:moveTo>
                  <a:cubicBezTo>
                    <a:pt x="212" y="481"/>
                    <a:pt x="184" y="942"/>
                    <a:pt x="141" y="1483"/>
                  </a:cubicBezTo>
                  <a:cubicBezTo>
                    <a:pt x="-80" y="3587"/>
                    <a:pt x="-30" y="4528"/>
                    <a:pt x="212" y="5871"/>
                  </a:cubicBezTo>
                  <a:cubicBezTo>
                    <a:pt x="476" y="7153"/>
                    <a:pt x="498" y="8917"/>
                    <a:pt x="690" y="11962"/>
                  </a:cubicBezTo>
                  <a:cubicBezTo>
                    <a:pt x="883" y="14988"/>
                    <a:pt x="640" y="16471"/>
                    <a:pt x="861" y="17833"/>
                  </a:cubicBezTo>
                  <a:cubicBezTo>
                    <a:pt x="954" y="19115"/>
                    <a:pt x="954" y="20398"/>
                    <a:pt x="861" y="21600"/>
                  </a:cubicBezTo>
                  <a:lnTo>
                    <a:pt x="21520" y="21600"/>
                  </a:lnTo>
                  <a:lnTo>
                    <a:pt x="18568" y="10800"/>
                  </a:lnTo>
                  <a:lnTo>
                    <a:pt x="21520" y="0"/>
                  </a:ln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06" name="Google Shape;14331;p115"/>
            <p:cNvSpPr/>
            <p:nvPr/>
          </p:nvSpPr>
          <p:spPr>
            <a:xfrm>
              <a:off x="130644" y="0"/>
              <a:ext cx="3876635" cy="7569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4" h="21600" fill="norm" stroke="1" extrusionOk="0">
                  <a:moveTo>
                    <a:pt x="220" y="0"/>
                  </a:moveTo>
                  <a:cubicBezTo>
                    <a:pt x="199" y="479"/>
                    <a:pt x="178" y="1018"/>
                    <a:pt x="128" y="1497"/>
                  </a:cubicBezTo>
                  <a:cubicBezTo>
                    <a:pt x="-86" y="3573"/>
                    <a:pt x="-15" y="4512"/>
                    <a:pt x="220" y="5869"/>
                  </a:cubicBezTo>
                  <a:cubicBezTo>
                    <a:pt x="463" y="7207"/>
                    <a:pt x="484" y="8884"/>
                    <a:pt x="676" y="11918"/>
                  </a:cubicBezTo>
                  <a:cubicBezTo>
                    <a:pt x="869" y="14932"/>
                    <a:pt x="655" y="16489"/>
                    <a:pt x="847" y="17827"/>
                  </a:cubicBezTo>
                  <a:cubicBezTo>
                    <a:pt x="940" y="19045"/>
                    <a:pt x="940" y="20322"/>
                    <a:pt x="847" y="21600"/>
                  </a:cubicBezTo>
                  <a:lnTo>
                    <a:pt x="21493" y="21600"/>
                  </a:lnTo>
                  <a:lnTo>
                    <a:pt x="18565" y="10780"/>
                  </a:lnTo>
                  <a:lnTo>
                    <a:pt x="21514" y="0"/>
                  </a:lnTo>
                  <a:close/>
                </a:path>
              </a:pathLst>
            </a:custGeom>
            <a:solidFill>
              <a:srgbClr val="76D9CA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defTabSz="914400">
                <a:defRPr b="1" sz="50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الدرجة</a:t>
              </a:r>
            </a:p>
          </p:txBody>
        </p:sp>
      </p:grpSp>
      <p:grpSp>
        <p:nvGrpSpPr>
          <p:cNvPr id="610" name="Google Shape;14329;p115"/>
          <p:cNvGrpSpPr/>
          <p:nvPr/>
        </p:nvGrpSpPr>
        <p:grpSpPr>
          <a:xfrm>
            <a:off x="20063169" y="9616499"/>
            <a:ext cx="4123209" cy="822062"/>
            <a:chOff x="0" y="0"/>
            <a:chExt cx="4123208" cy="822061"/>
          </a:xfrm>
        </p:grpSpPr>
        <p:sp>
          <p:nvSpPr>
            <p:cNvPr id="608" name="Google Shape;14330;p115"/>
            <p:cNvSpPr/>
            <p:nvPr/>
          </p:nvSpPr>
          <p:spPr>
            <a:xfrm>
              <a:off x="0" y="174515"/>
              <a:ext cx="4030606" cy="647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0" h="21600" fill="norm" stroke="1" extrusionOk="0">
                  <a:moveTo>
                    <a:pt x="212" y="0"/>
                  </a:moveTo>
                  <a:cubicBezTo>
                    <a:pt x="212" y="481"/>
                    <a:pt x="184" y="942"/>
                    <a:pt x="141" y="1483"/>
                  </a:cubicBezTo>
                  <a:cubicBezTo>
                    <a:pt x="-80" y="3587"/>
                    <a:pt x="-30" y="4528"/>
                    <a:pt x="212" y="5871"/>
                  </a:cubicBezTo>
                  <a:cubicBezTo>
                    <a:pt x="476" y="7153"/>
                    <a:pt x="498" y="8917"/>
                    <a:pt x="690" y="11962"/>
                  </a:cubicBezTo>
                  <a:cubicBezTo>
                    <a:pt x="883" y="14988"/>
                    <a:pt x="640" y="16471"/>
                    <a:pt x="861" y="17833"/>
                  </a:cubicBezTo>
                  <a:cubicBezTo>
                    <a:pt x="954" y="19115"/>
                    <a:pt x="954" y="20398"/>
                    <a:pt x="861" y="21600"/>
                  </a:cubicBezTo>
                  <a:lnTo>
                    <a:pt x="21520" y="21600"/>
                  </a:lnTo>
                  <a:lnTo>
                    <a:pt x="18568" y="10800"/>
                  </a:lnTo>
                  <a:lnTo>
                    <a:pt x="21520" y="0"/>
                  </a:lnTo>
                  <a:close/>
                </a:path>
              </a:pathLst>
            </a:custGeom>
            <a:solidFill>
              <a:srgbClr val="29486D">
                <a:alpha val="236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609" name="Google Shape;14331;p115"/>
            <p:cNvSpPr/>
            <p:nvPr/>
          </p:nvSpPr>
          <p:spPr>
            <a:xfrm>
              <a:off x="134424" y="0"/>
              <a:ext cx="3988785" cy="778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4" h="21600" fill="norm" stroke="1" extrusionOk="0">
                  <a:moveTo>
                    <a:pt x="220" y="0"/>
                  </a:moveTo>
                  <a:cubicBezTo>
                    <a:pt x="199" y="479"/>
                    <a:pt x="178" y="1018"/>
                    <a:pt x="128" y="1497"/>
                  </a:cubicBezTo>
                  <a:cubicBezTo>
                    <a:pt x="-86" y="3573"/>
                    <a:pt x="-15" y="4512"/>
                    <a:pt x="220" y="5869"/>
                  </a:cubicBezTo>
                  <a:cubicBezTo>
                    <a:pt x="463" y="7207"/>
                    <a:pt x="484" y="8884"/>
                    <a:pt x="676" y="11918"/>
                  </a:cubicBezTo>
                  <a:cubicBezTo>
                    <a:pt x="869" y="14932"/>
                    <a:pt x="655" y="16489"/>
                    <a:pt x="847" y="17827"/>
                  </a:cubicBezTo>
                  <a:cubicBezTo>
                    <a:pt x="940" y="19045"/>
                    <a:pt x="940" y="20322"/>
                    <a:pt x="847" y="21600"/>
                  </a:cubicBezTo>
                  <a:lnTo>
                    <a:pt x="21493" y="21600"/>
                  </a:lnTo>
                  <a:lnTo>
                    <a:pt x="18565" y="10780"/>
                  </a:lnTo>
                  <a:lnTo>
                    <a:pt x="21514" y="0"/>
                  </a:lnTo>
                  <a:close/>
                </a:path>
              </a:pathLst>
            </a:custGeom>
            <a:solidFill>
              <a:srgbClr val="FFF994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Autofit/>
            </a:bodyPr>
            <a:lstStyle>
              <a:lvl1pPr algn="r" defTabSz="914400">
                <a:defRPr b="1" sz="50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التمثيل البياني</a:t>
              </a:r>
            </a:p>
          </p:txBody>
        </p:sp>
      </p:grpSp>
      <p:sp>
        <p:nvSpPr>
          <p:cNvPr id="611" name="فروق عامة بين…"/>
          <p:cNvSpPr txBox="1"/>
          <p:nvPr/>
        </p:nvSpPr>
        <p:spPr>
          <a:xfrm>
            <a:off x="6846897" y="388767"/>
            <a:ext cx="10743896" cy="188646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sz="5500">
                <a:solidFill>
                  <a:srgbClr val="004D65"/>
                </a:solidFill>
              </a:defRPr>
            </a:pPr>
            <a:r>
              <a:t>فروق عامة بين</a:t>
            </a:r>
          </a:p>
          <a:p>
            <a:pPr rtl="0">
              <a:defRPr sz="5500">
                <a:solidFill>
                  <a:srgbClr val="004D65"/>
                </a:solidFill>
              </a:defRPr>
            </a:pPr>
            <a:r>
              <a:t> الدوال الخطية و الدوال التربيعية </a:t>
            </a:r>
          </a:p>
        </p:txBody>
      </p:sp>
      <p:sp>
        <p:nvSpPr>
          <p:cNvPr id="612" name="الدوال خطية"/>
          <p:cNvSpPr txBox="1"/>
          <p:nvPr/>
        </p:nvSpPr>
        <p:spPr>
          <a:xfrm rot="289695">
            <a:off x="13951658" y="3822393"/>
            <a:ext cx="6917640" cy="9466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500">
                <a:solidFill>
                  <a:srgbClr val="004D65"/>
                </a:solidFill>
              </a:defRPr>
            </a:lvl1pPr>
          </a:lstStyle>
          <a:p>
            <a:pPr rtl="0">
              <a:defRPr/>
            </a:pPr>
            <a:r>
              <a:t>الدوال خطية </a:t>
            </a:r>
          </a:p>
        </p:txBody>
      </p:sp>
      <p:sp>
        <p:nvSpPr>
          <p:cNvPr id="613" name="الدوال التربيعية"/>
          <p:cNvSpPr txBox="1"/>
          <p:nvPr/>
        </p:nvSpPr>
        <p:spPr>
          <a:xfrm rot="21100042">
            <a:off x="4171539" y="3822393"/>
            <a:ext cx="6917640" cy="9466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500">
                <a:solidFill>
                  <a:srgbClr val="004D65"/>
                </a:solidFill>
              </a:defRPr>
            </a:lvl1pPr>
          </a:lstStyle>
          <a:p>
            <a:pPr rtl="0">
              <a:defRPr/>
            </a:pPr>
            <a:r>
              <a:t>الدوال التربيعية </a:t>
            </a:r>
          </a:p>
        </p:txBody>
      </p:sp>
      <p:pic>
        <p:nvPicPr>
          <p:cNvPr id="614" name="خط خط" descr="خط خط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9912910">
            <a:off x="13673689" y="11194455"/>
            <a:ext cx="3389549" cy="442739"/>
          </a:xfrm>
          <a:prstGeom prst="rect">
            <a:avLst/>
          </a:prstGeom>
        </p:spPr>
      </p:pic>
      <p:pic>
        <p:nvPicPr>
          <p:cNvPr id="620" name="خط الاتصال" descr="خط الاتصال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663551" y="7973465"/>
            <a:ext cx="606094" cy="814510"/>
          </a:xfrm>
          <a:prstGeom prst="rect">
            <a:avLst/>
          </a:prstGeom>
        </p:spPr>
      </p:pic>
      <p:sp>
        <p:nvSpPr>
          <p:cNvPr id="617" name="مستطيل"/>
          <p:cNvSpPr/>
          <p:nvPr/>
        </p:nvSpPr>
        <p:spPr>
          <a:xfrm>
            <a:off x="7630171" y="10141827"/>
            <a:ext cx="479602" cy="386888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618" name="مستطيل"/>
          <p:cNvSpPr/>
          <p:nvPr/>
        </p:nvSpPr>
        <p:spPr>
          <a:xfrm>
            <a:off x="9207357" y="10111143"/>
            <a:ext cx="549602" cy="375769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cxnSp>
        <p:nvCxnSpPr>
          <p:cNvPr id="619" name="خط الاتصال"/>
          <p:cNvCxnSpPr>
            <a:stCxn id="617" idx="0"/>
            <a:endCxn id="618" idx="0"/>
          </p:cNvCxnSpPr>
          <p:nvPr/>
        </p:nvCxnSpPr>
        <p:spPr>
          <a:xfrm flipV="1">
            <a:off x="7869972" y="10299027"/>
            <a:ext cx="1612186" cy="36244"/>
          </a:xfrm>
          <a:prstGeom prst="straightConnector1">
            <a:avLst/>
          </a:prstGeom>
          <a:ln w="63500" cap="rnd">
            <a:solidFill>
              <a:srgbClr val="016E8F"/>
            </a:solidFill>
            <a:miter lim="400000"/>
            <a:headEnd type="stealth"/>
            <a:tailEnd type="stealth"/>
          </a:ln>
        </p:spPr>
      </p:cxn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4" dur="1000"/>
                                        <p:tgtEl>
                                          <p:spTgt spid="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8" dur="1000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00"/>
                            </p:stCondLst>
                            <p:childTnLst>
                              <p:par>
                                <p:cTn id="30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0"/>
                            </p:stCondLst>
                            <p:childTnLst>
                              <p:par>
                                <p:cTn id="34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6" dur="100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500"/>
                            </p:stCondLst>
                            <p:childTnLst>
                              <p:par>
                                <p:cTn id="38" presetClass="entr" nodeType="after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0" dur="10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500"/>
                            </p:stCondLst>
                            <p:childTnLst>
                              <p:par>
                                <p:cTn id="42" presetClass="entr" nodeType="after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4" dur="100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500"/>
                            </p:stCondLst>
                            <p:childTnLst>
                              <p:par>
                                <p:cTn id="46" presetClass="entr" nodeType="after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8" dur="10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500"/>
                            </p:stCondLst>
                            <p:childTnLst>
                              <p:par>
                                <p:cTn id="50" presetClass="entr" nodeType="afterEffect" presetID="9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2" dur="200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3500"/>
                            </p:stCondLst>
                            <p:childTnLst>
                              <p:par>
                                <p:cTn id="54" presetClass="entr" nodeType="afterEffect" presetSubtype="2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6" dur="10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4500"/>
                            </p:stCondLst>
                            <p:childTnLst>
                              <p:par>
                                <p:cTn id="58" presetClass="entr" nodeType="afterEffect" presetID="9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60" dur="20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97" grpId="6"/>
      <p:bldP build="whole" bldLvl="1" animBg="1" rev="0" advAuto="0" spid="614" grpId="12"/>
      <p:bldP build="whole" bldLvl="1" animBg="1" rev="0" advAuto="0" spid="611" grpId="1"/>
      <p:bldP build="whole" bldLvl="1" animBg="1" rev="0" advAuto="0" spid="601" grpId="4"/>
      <p:bldP build="whole" bldLvl="1" animBg="1" rev="0" advAuto="0" spid="598" grpId="8"/>
      <p:bldP build="whole" bldLvl="1" animBg="1" rev="0" advAuto="0" spid="602" grpId="9"/>
      <p:bldP build="whole" bldLvl="1" animBg="1" rev="0" advAuto="0" spid="613" grpId="3"/>
      <p:bldP build="whole" bldLvl="1" animBg="1" rev="0" advAuto="0" spid="619" grpId="14"/>
      <p:bldP build="whole" bldLvl="1" animBg="1" rev="0" advAuto="0" spid="610" grpId="10"/>
      <p:bldP build="whole" bldLvl="1" animBg="1" rev="0" advAuto="0" spid="603" grpId="11"/>
      <p:bldP build="whole" bldLvl="1" animBg="1" rev="0" advAuto="0" spid="596" grpId="5"/>
      <p:bldP build="whole" bldLvl="1" animBg="1" rev="0" advAuto="0" spid="607" grpId="7"/>
      <p:bldP build="whole" bldLvl="1" animBg="1" rev="0" advAuto="0" spid="612" grpId="2"/>
      <p:bldP build="whole" bldLvl="1" animBg="1" rev="0" advAuto="0" spid="604" grpId="13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3" name="IMG_9081.png" descr="IMG_9081.png"/>
          <p:cNvPicPr>
            <a:picLocks noChangeAspect="1"/>
          </p:cNvPicPr>
          <p:nvPr/>
        </p:nvPicPr>
        <p:blipFill>
          <a:blip r:embed="rId2">
            <a:extLst/>
          </a:blip>
          <a:srcRect l="20111" t="50673" r="30722" b="32591"/>
          <a:stretch>
            <a:fillRect/>
          </a:stretch>
        </p:blipFill>
        <p:spPr>
          <a:xfrm>
            <a:off x="6129337" y="3911372"/>
            <a:ext cx="12125275" cy="3095378"/>
          </a:xfrm>
          <a:prstGeom prst="rect">
            <a:avLst/>
          </a:prstGeom>
          <a:ln w="12700">
            <a:miter lim="400000"/>
          </a:ln>
        </p:spPr>
      </p:pic>
      <p:pic>
        <p:nvPicPr>
          <p:cNvPr id="624" name="IMG_9081.png" descr="IMG_9081.png"/>
          <p:cNvPicPr>
            <a:picLocks noChangeAspect="1"/>
          </p:cNvPicPr>
          <p:nvPr/>
        </p:nvPicPr>
        <p:blipFill>
          <a:blip r:embed="rId2">
            <a:extLst/>
          </a:blip>
          <a:srcRect l="39306" t="47257" r="45339" b="50115"/>
          <a:stretch>
            <a:fillRect/>
          </a:stretch>
        </p:blipFill>
        <p:spPr>
          <a:xfrm>
            <a:off x="6602610" y="2476668"/>
            <a:ext cx="11178593" cy="1434612"/>
          </a:xfrm>
          <a:prstGeom prst="rect">
            <a:avLst/>
          </a:prstGeom>
          <a:ln w="12700">
            <a:miter lim="400000"/>
          </a:ln>
        </p:spPr>
      </p:pic>
      <p:pic>
        <p:nvPicPr>
          <p:cNvPr id="625" name="IMG_9081.png" descr="IMG_9081.png"/>
          <p:cNvPicPr>
            <a:picLocks noChangeAspect="1"/>
          </p:cNvPicPr>
          <p:nvPr/>
        </p:nvPicPr>
        <p:blipFill>
          <a:blip r:embed="rId2">
            <a:extLst/>
          </a:blip>
          <a:srcRect l="26033" t="67082" r="35048" b="12462"/>
          <a:stretch>
            <a:fillRect/>
          </a:stretch>
        </p:blipFill>
        <p:spPr>
          <a:xfrm>
            <a:off x="6129337" y="6965722"/>
            <a:ext cx="12125189" cy="4779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" name="تجميع"/>
          <p:cNvGrpSpPr/>
          <p:nvPr/>
        </p:nvGrpSpPr>
        <p:grpSpPr>
          <a:xfrm>
            <a:off x="12554890" y="2912428"/>
            <a:ext cx="6419828" cy="1004904"/>
            <a:chOff x="0" y="0"/>
            <a:chExt cx="6419827" cy="1004902"/>
          </a:xfrm>
        </p:grpSpPr>
        <p:grpSp>
          <p:nvGrpSpPr>
            <p:cNvPr id="631" name="Google Shape;4333;p67"/>
            <p:cNvGrpSpPr/>
            <p:nvPr/>
          </p:nvGrpSpPr>
          <p:grpSpPr>
            <a:xfrm>
              <a:off x="0" y="0"/>
              <a:ext cx="5046595" cy="893597"/>
              <a:chOff x="0" y="0"/>
              <a:chExt cx="5046594" cy="893596"/>
            </a:xfrm>
          </p:grpSpPr>
          <p:sp>
            <p:nvSpPr>
              <p:cNvPr id="627" name="Google Shape;4334;p67"/>
              <p:cNvSpPr/>
              <p:nvPr/>
            </p:nvSpPr>
            <p:spPr>
              <a:xfrm>
                <a:off x="4675959" y="0"/>
                <a:ext cx="345914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28" name="Google Shape;4336;p67"/>
              <p:cNvSpPr/>
              <p:nvPr/>
            </p:nvSpPr>
            <p:spPr>
              <a:xfrm>
                <a:off x="4675959" y="0"/>
                <a:ext cx="345914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29" name="Google Shape;4337;p67"/>
              <p:cNvSpPr/>
              <p:nvPr/>
            </p:nvSpPr>
            <p:spPr>
              <a:xfrm>
                <a:off x="0" y="124601"/>
                <a:ext cx="5046595" cy="768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30" name="Google Shape;4338;p67"/>
              <p:cNvSpPr/>
              <p:nvPr/>
            </p:nvSpPr>
            <p:spPr>
              <a:xfrm>
                <a:off x="4675959" y="0"/>
                <a:ext cx="345914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632" name="مثال"/>
            <p:cNvSpPr txBox="1"/>
            <p:nvPr/>
          </p:nvSpPr>
          <p:spPr>
            <a:xfrm>
              <a:off x="1668802" y="106237"/>
              <a:ext cx="1007502" cy="898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  <p:sp>
          <p:nvSpPr>
            <p:cNvPr id="633" name="بيضاوي"/>
            <p:cNvSpPr/>
            <p:nvPr/>
          </p:nvSpPr>
          <p:spPr>
            <a:xfrm>
              <a:off x="5345429" y="0"/>
              <a:ext cx="1074399" cy="927069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635" name="١٤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١٤</a:t>
            </a:r>
          </a:p>
        </p:txBody>
      </p:sp>
      <p:pic>
        <p:nvPicPr>
          <p:cNvPr id="636" name="IMG_9082.png" descr="IMG_9082.png"/>
          <p:cNvPicPr>
            <a:picLocks noChangeAspect="1"/>
          </p:cNvPicPr>
          <p:nvPr/>
        </p:nvPicPr>
        <p:blipFill>
          <a:blip r:embed="rId3">
            <a:extLst/>
          </a:blip>
          <a:srcRect l="50000" t="57083" r="30899" b="39625"/>
          <a:stretch>
            <a:fillRect/>
          </a:stretch>
        </p:blipFill>
        <p:spPr>
          <a:xfrm>
            <a:off x="2587428" y="2700531"/>
            <a:ext cx="9604376" cy="1241193"/>
          </a:xfrm>
          <a:prstGeom prst="rect">
            <a:avLst/>
          </a:prstGeom>
          <a:ln w="12700">
            <a:miter lim="400000"/>
          </a:ln>
        </p:spPr>
      </p:pic>
      <p:pic>
        <p:nvPicPr>
          <p:cNvPr id="637" name="IMG_9082.png" descr="IMG_9082.png"/>
          <p:cNvPicPr>
            <a:picLocks noChangeAspect="1"/>
          </p:cNvPicPr>
          <p:nvPr/>
        </p:nvPicPr>
        <p:blipFill>
          <a:blip r:embed="rId3">
            <a:extLst/>
          </a:blip>
          <a:srcRect l="43393" t="60741" r="32405" b="35841"/>
          <a:stretch>
            <a:fillRect/>
          </a:stretch>
        </p:blipFill>
        <p:spPr>
          <a:xfrm>
            <a:off x="12089730" y="4622800"/>
            <a:ext cx="7155304" cy="75771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638" name="IMG_9082.png" descr="IMG_9082.png"/>
          <p:cNvPicPr>
            <a:picLocks noChangeAspect="1"/>
          </p:cNvPicPr>
          <p:nvPr/>
        </p:nvPicPr>
        <p:blipFill>
          <a:blip r:embed="rId3">
            <a:extLst/>
          </a:blip>
          <a:srcRect l="21916" t="64111" r="32889" b="29315"/>
          <a:stretch>
            <a:fillRect/>
          </a:stretch>
        </p:blipFill>
        <p:spPr>
          <a:xfrm>
            <a:off x="1387846" y="4353666"/>
            <a:ext cx="10191947" cy="1111644"/>
          </a:xfrm>
          <a:prstGeom prst="rect">
            <a:avLst/>
          </a:prstGeom>
          <a:ln w="12700">
            <a:miter lim="400000"/>
          </a:ln>
        </p:spPr>
      </p:pic>
      <p:pic>
        <p:nvPicPr>
          <p:cNvPr id="639" name="IMG_9082.png" descr="IMG_9082.png"/>
          <p:cNvPicPr>
            <a:picLocks noChangeAspect="1"/>
          </p:cNvPicPr>
          <p:nvPr/>
        </p:nvPicPr>
        <p:blipFill>
          <a:blip r:embed="rId3">
            <a:extLst/>
          </a:blip>
          <a:srcRect l="44254" t="71139" r="31544" b="25443"/>
          <a:stretch>
            <a:fillRect/>
          </a:stretch>
        </p:blipFill>
        <p:spPr>
          <a:xfrm>
            <a:off x="12089565" y="6942284"/>
            <a:ext cx="7155458" cy="75773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640" name="IMG_9082.png" descr="IMG_9082.png"/>
          <p:cNvPicPr>
            <a:picLocks noChangeAspect="1"/>
          </p:cNvPicPr>
          <p:nvPr/>
        </p:nvPicPr>
        <p:blipFill>
          <a:blip r:embed="rId3">
            <a:extLst/>
          </a:blip>
          <a:srcRect l="36252" t="74527" r="32623" b="5762"/>
          <a:stretch>
            <a:fillRect/>
          </a:stretch>
        </p:blipFill>
        <p:spPr>
          <a:xfrm>
            <a:off x="3114938" y="5991013"/>
            <a:ext cx="8008416" cy="3803557"/>
          </a:xfrm>
          <a:prstGeom prst="rect">
            <a:avLst/>
          </a:prstGeom>
          <a:ln w="12700">
            <a:miter lim="400000"/>
          </a:ln>
        </p:spPr>
      </p:pic>
      <p:pic>
        <p:nvPicPr>
          <p:cNvPr id="641" name="IMG_9088.png" descr="IMG_9088.png"/>
          <p:cNvPicPr>
            <a:picLocks noChangeAspect="1"/>
          </p:cNvPicPr>
          <p:nvPr/>
        </p:nvPicPr>
        <p:blipFill>
          <a:blip r:embed="rId4">
            <a:extLst/>
          </a:blip>
          <a:srcRect l="44029" t="8380" r="33932" b="88005"/>
          <a:stretch>
            <a:fillRect/>
          </a:stretch>
        </p:blipFill>
        <p:spPr>
          <a:xfrm>
            <a:off x="12554891" y="10189466"/>
            <a:ext cx="6736451" cy="82871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642" name="IMG_9088.png" descr="IMG_9088.png"/>
          <p:cNvPicPr>
            <a:picLocks noChangeAspect="1"/>
          </p:cNvPicPr>
          <p:nvPr/>
        </p:nvPicPr>
        <p:blipFill>
          <a:blip r:embed="rId4">
            <a:extLst/>
          </a:blip>
          <a:srcRect l="9389" t="11683" r="34286" b="79555"/>
          <a:stretch>
            <a:fillRect/>
          </a:stretch>
        </p:blipFill>
        <p:spPr>
          <a:xfrm>
            <a:off x="1287198" y="10320363"/>
            <a:ext cx="10292241" cy="1200754"/>
          </a:xfrm>
          <a:prstGeom prst="rect">
            <a:avLst/>
          </a:prstGeom>
          <a:ln w="12700">
            <a:miter lim="400000"/>
          </a:ln>
        </p:spPr>
      </p:pic>
      <p:sp>
        <p:nvSpPr>
          <p:cNvPr id="643" name="خط"/>
          <p:cNvSpPr/>
          <p:nvPr/>
        </p:nvSpPr>
        <p:spPr>
          <a:xfrm flipH="1" flipV="1">
            <a:off x="1965387" y="5896470"/>
            <a:ext cx="16654679" cy="1"/>
          </a:xfrm>
          <a:prstGeom prst="line">
            <a:avLst/>
          </a:prstGeom>
          <a:ln w="38100">
            <a:solidFill>
              <a:srgbClr val="000000"/>
            </a:solidFill>
            <a:custDash>
              <a:ds d="600000" sp="6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644" name="خط"/>
          <p:cNvSpPr/>
          <p:nvPr/>
        </p:nvSpPr>
        <p:spPr>
          <a:xfrm flipH="1" flipV="1">
            <a:off x="1965387" y="10057513"/>
            <a:ext cx="16654679" cy="1"/>
          </a:xfrm>
          <a:prstGeom prst="line">
            <a:avLst/>
          </a:prstGeom>
          <a:ln w="38100">
            <a:solidFill>
              <a:srgbClr val="000000"/>
            </a:solidFill>
            <a:custDash>
              <a:ds d="600000" sp="6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42" grpId="3"/>
      <p:bldP build="whole" bldLvl="1" animBg="1" rev="0" advAuto="0" spid="638" grpId="1"/>
      <p:bldP build="whole" bldLvl="1" animBg="1" rev="0" advAuto="0" spid="640" grpId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١٥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١٥</a:t>
            </a:r>
          </a:p>
        </p:txBody>
      </p:sp>
      <p:grpSp>
        <p:nvGrpSpPr>
          <p:cNvPr id="654" name="تجميع"/>
          <p:cNvGrpSpPr/>
          <p:nvPr/>
        </p:nvGrpSpPr>
        <p:grpSpPr>
          <a:xfrm>
            <a:off x="12390031" y="2582756"/>
            <a:ext cx="6692798" cy="1070402"/>
            <a:chOff x="0" y="0"/>
            <a:chExt cx="6692797" cy="1070400"/>
          </a:xfrm>
        </p:grpSpPr>
        <p:grpSp>
          <p:nvGrpSpPr>
            <p:cNvPr id="651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647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48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49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50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652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653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655" name="IMG_9088.png" descr="IMG_9088.png"/>
          <p:cNvPicPr>
            <a:picLocks noChangeAspect="1"/>
          </p:cNvPicPr>
          <p:nvPr/>
        </p:nvPicPr>
        <p:blipFill>
          <a:blip r:embed="rId3">
            <a:extLst/>
          </a:blip>
          <a:srcRect l="45178" t="23267" r="32830" b="72660"/>
          <a:stretch>
            <a:fillRect/>
          </a:stretch>
        </p:blipFill>
        <p:spPr>
          <a:xfrm>
            <a:off x="3567721" y="2730495"/>
            <a:ext cx="8624461" cy="1197681"/>
          </a:xfrm>
          <a:prstGeom prst="rect">
            <a:avLst/>
          </a:prstGeom>
          <a:ln w="12700">
            <a:miter lim="400000"/>
          </a:ln>
        </p:spPr>
      </p:pic>
      <p:pic>
        <p:nvPicPr>
          <p:cNvPr id="656" name="IMG_9088.png" descr="IMG_9088.png"/>
          <p:cNvPicPr>
            <a:picLocks noChangeAspect="1"/>
          </p:cNvPicPr>
          <p:nvPr/>
        </p:nvPicPr>
        <p:blipFill>
          <a:blip r:embed="rId3">
            <a:extLst/>
          </a:blip>
          <a:srcRect l="34228" t="28324" r="33819" b="67961"/>
          <a:stretch>
            <a:fillRect/>
          </a:stretch>
        </p:blipFill>
        <p:spPr>
          <a:xfrm>
            <a:off x="10996205" y="4622800"/>
            <a:ext cx="8330002" cy="72617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657" name="IMG_9088.png" descr="IMG_9088.png"/>
          <p:cNvPicPr>
            <a:picLocks noChangeAspect="1"/>
          </p:cNvPicPr>
          <p:nvPr/>
        </p:nvPicPr>
        <p:blipFill>
          <a:blip r:embed="rId3">
            <a:extLst/>
          </a:blip>
          <a:srcRect l="34023" t="32111" r="34023" b="64174"/>
          <a:stretch>
            <a:fillRect/>
          </a:stretch>
        </p:blipFill>
        <p:spPr>
          <a:xfrm>
            <a:off x="10831647" y="7142596"/>
            <a:ext cx="8494559" cy="74051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658" name="IMG_9088.png" descr="IMG_9088.png"/>
          <p:cNvPicPr>
            <a:picLocks noChangeAspect="1"/>
          </p:cNvPicPr>
          <p:nvPr/>
        </p:nvPicPr>
        <p:blipFill>
          <a:blip r:embed="rId3">
            <a:extLst/>
          </a:blip>
          <a:srcRect l="34023" t="36371" r="34023" b="59914"/>
          <a:stretch>
            <a:fillRect/>
          </a:stretch>
        </p:blipFill>
        <p:spPr>
          <a:xfrm>
            <a:off x="11111760" y="10208118"/>
            <a:ext cx="8214447" cy="71609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659" name="Google Shape;5144;p62"/>
          <p:cNvSpPr/>
          <p:nvPr/>
        </p:nvSpPr>
        <p:spPr>
          <a:xfrm flipH="1">
            <a:off x="1332060" y="5730624"/>
            <a:ext cx="9331275" cy="44711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1295" y="388"/>
                </a:moveTo>
                <a:cubicBezTo>
                  <a:pt x="21292" y="410"/>
                  <a:pt x="21291" y="431"/>
                  <a:pt x="21292" y="451"/>
                </a:cubicBezTo>
                <a:lnTo>
                  <a:pt x="21295" y="388"/>
                </a:lnTo>
                <a:close/>
                <a:moveTo>
                  <a:pt x="759" y="850"/>
                </a:moveTo>
                <a:cubicBezTo>
                  <a:pt x="772" y="875"/>
                  <a:pt x="785" y="875"/>
                  <a:pt x="811" y="875"/>
                </a:cubicBezTo>
                <a:lnTo>
                  <a:pt x="759" y="875"/>
                </a:lnTo>
                <a:lnTo>
                  <a:pt x="759" y="850"/>
                </a:lnTo>
                <a:close/>
                <a:moveTo>
                  <a:pt x="2148" y="21279"/>
                </a:moveTo>
                <a:cubicBezTo>
                  <a:pt x="1901" y="21292"/>
                  <a:pt x="1681" y="21331"/>
                  <a:pt x="1447" y="21356"/>
                </a:cubicBezTo>
                <a:lnTo>
                  <a:pt x="1447" y="21318"/>
                </a:lnTo>
                <a:cubicBezTo>
                  <a:pt x="1681" y="21292"/>
                  <a:pt x="1901" y="21292"/>
                  <a:pt x="2148" y="21279"/>
                </a:cubicBezTo>
                <a:close/>
                <a:moveTo>
                  <a:pt x="2893" y="0"/>
                </a:moveTo>
                <a:cubicBezTo>
                  <a:pt x="2201" y="0"/>
                  <a:pt x="1511" y="15"/>
                  <a:pt x="811" y="55"/>
                </a:cubicBezTo>
                <a:cubicBezTo>
                  <a:pt x="850" y="55"/>
                  <a:pt x="876" y="67"/>
                  <a:pt x="915" y="67"/>
                </a:cubicBezTo>
                <a:lnTo>
                  <a:pt x="759" y="67"/>
                </a:lnTo>
                <a:cubicBezTo>
                  <a:pt x="668" y="67"/>
                  <a:pt x="577" y="183"/>
                  <a:pt x="499" y="183"/>
                </a:cubicBezTo>
                <a:cubicBezTo>
                  <a:pt x="642" y="196"/>
                  <a:pt x="785" y="196"/>
                  <a:pt x="928" y="208"/>
                </a:cubicBezTo>
                <a:lnTo>
                  <a:pt x="538" y="208"/>
                </a:lnTo>
                <a:cubicBezTo>
                  <a:pt x="513" y="208"/>
                  <a:pt x="460" y="311"/>
                  <a:pt x="435" y="375"/>
                </a:cubicBezTo>
                <a:lnTo>
                  <a:pt x="331" y="375"/>
                </a:lnTo>
                <a:cubicBezTo>
                  <a:pt x="318" y="375"/>
                  <a:pt x="305" y="644"/>
                  <a:pt x="305" y="644"/>
                </a:cubicBezTo>
                <a:lnTo>
                  <a:pt x="331" y="644"/>
                </a:lnTo>
                <a:cubicBezTo>
                  <a:pt x="344" y="721"/>
                  <a:pt x="383" y="850"/>
                  <a:pt x="396" y="850"/>
                </a:cubicBezTo>
                <a:lnTo>
                  <a:pt x="474" y="850"/>
                </a:lnTo>
                <a:lnTo>
                  <a:pt x="474" y="888"/>
                </a:lnTo>
                <a:cubicBezTo>
                  <a:pt x="435" y="940"/>
                  <a:pt x="383" y="965"/>
                  <a:pt x="383" y="1017"/>
                </a:cubicBezTo>
                <a:cubicBezTo>
                  <a:pt x="383" y="1132"/>
                  <a:pt x="370" y="1221"/>
                  <a:pt x="370" y="1337"/>
                </a:cubicBezTo>
                <a:cubicBezTo>
                  <a:pt x="370" y="1324"/>
                  <a:pt x="344" y="1324"/>
                  <a:pt x="344" y="1299"/>
                </a:cubicBezTo>
                <a:cubicBezTo>
                  <a:pt x="344" y="1196"/>
                  <a:pt x="344" y="1080"/>
                  <a:pt x="331" y="965"/>
                </a:cubicBezTo>
                <a:cubicBezTo>
                  <a:pt x="331" y="1042"/>
                  <a:pt x="305" y="1145"/>
                  <a:pt x="305" y="1221"/>
                </a:cubicBezTo>
                <a:cubicBezTo>
                  <a:pt x="240" y="1914"/>
                  <a:pt x="149" y="2581"/>
                  <a:pt x="84" y="3274"/>
                </a:cubicBezTo>
                <a:cubicBezTo>
                  <a:pt x="71" y="4017"/>
                  <a:pt x="45" y="4749"/>
                  <a:pt x="19" y="5492"/>
                </a:cubicBezTo>
                <a:cubicBezTo>
                  <a:pt x="-7" y="7326"/>
                  <a:pt x="-7" y="9173"/>
                  <a:pt x="19" y="11020"/>
                </a:cubicBezTo>
                <a:cubicBezTo>
                  <a:pt x="84" y="14290"/>
                  <a:pt x="279" y="17547"/>
                  <a:pt x="538" y="20792"/>
                </a:cubicBezTo>
                <a:lnTo>
                  <a:pt x="513" y="20792"/>
                </a:lnTo>
                <a:cubicBezTo>
                  <a:pt x="499" y="20792"/>
                  <a:pt x="499" y="20946"/>
                  <a:pt x="474" y="21023"/>
                </a:cubicBezTo>
                <a:cubicBezTo>
                  <a:pt x="474" y="21049"/>
                  <a:pt x="474" y="21074"/>
                  <a:pt x="460" y="21074"/>
                </a:cubicBezTo>
                <a:lnTo>
                  <a:pt x="499" y="21074"/>
                </a:lnTo>
                <a:cubicBezTo>
                  <a:pt x="512" y="21148"/>
                  <a:pt x="536" y="21280"/>
                  <a:pt x="561" y="21280"/>
                </a:cubicBezTo>
                <a:cubicBezTo>
                  <a:pt x="562" y="21280"/>
                  <a:pt x="563" y="21280"/>
                  <a:pt x="564" y="21279"/>
                </a:cubicBezTo>
                <a:cubicBezTo>
                  <a:pt x="668" y="21279"/>
                  <a:pt x="772" y="21267"/>
                  <a:pt x="889" y="21267"/>
                </a:cubicBezTo>
                <a:cubicBezTo>
                  <a:pt x="889" y="21305"/>
                  <a:pt x="902" y="21369"/>
                  <a:pt x="902" y="21420"/>
                </a:cubicBezTo>
                <a:cubicBezTo>
                  <a:pt x="837" y="21420"/>
                  <a:pt x="785" y="21433"/>
                  <a:pt x="720" y="21433"/>
                </a:cubicBezTo>
                <a:cubicBezTo>
                  <a:pt x="785" y="21433"/>
                  <a:pt x="837" y="21472"/>
                  <a:pt x="902" y="21485"/>
                </a:cubicBezTo>
                <a:lnTo>
                  <a:pt x="902" y="21523"/>
                </a:lnTo>
                <a:cubicBezTo>
                  <a:pt x="908" y="21574"/>
                  <a:pt x="976" y="21600"/>
                  <a:pt x="1043" y="21600"/>
                </a:cubicBezTo>
                <a:cubicBezTo>
                  <a:pt x="1109" y="21600"/>
                  <a:pt x="1174" y="21574"/>
                  <a:pt x="1174" y="21523"/>
                </a:cubicBezTo>
                <a:lnTo>
                  <a:pt x="1226" y="21523"/>
                </a:lnTo>
                <a:cubicBezTo>
                  <a:pt x="1252" y="21536"/>
                  <a:pt x="1281" y="21542"/>
                  <a:pt x="1309" y="21542"/>
                </a:cubicBezTo>
                <a:cubicBezTo>
                  <a:pt x="1337" y="21542"/>
                  <a:pt x="1363" y="21536"/>
                  <a:pt x="1382" y="21523"/>
                </a:cubicBezTo>
                <a:cubicBezTo>
                  <a:pt x="2265" y="21523"/>
                  <a:pt x="3161" y="21497"/>
                  <a:pt x="4030" y="21459"/>
                </a:cubicBezTo>
                <a:lnTo>
                  <a:pt x="7249" y="21318"/>
                </a:lnTo>
                <a:cubicBezTo>
                  <a:pt x="9404" y="21228"/>
                  <a:pt x="11559" y="21190"/>
                  <a:pt x="13701" y="21151"/>
                </a:cubicBezTo>
                <a:cubicBezTo>
                  <a:pt x="14812" y="21142"/>
                  <a:pt x="15935" y="21116"/>
                  <a:pt x="17053" y="21116"/>
                </a:cubicBezTo>
                <a:cubicBezTo>
                  <a:pt x="17582" y="21116"/>
                  <a:pt x="18109" y="21122"/>
                  <a:pt x="18633" y="21138"/>
                </a:cubicBezTo>
                <a:cubicBezTo>
                  <a:pt x="18841" y="21151"/>
                  <a:pt x="19036" y="21151"/>
                  <a:pt x="19256" y="21164"/>
                </a:cubicBezTo>
                <a:cubicBezTo>
                  <a:pt x="19659" y="21202"/>
                  <a:pt x="20074" y="21267"/>
                  <a:pt x="20464" y="21382"/>
                </a:cubicBezTo>
                <a:cubicBezTo>
                  <a:pt x="20469" y="21383"/>
                  <a:pt x="20475" y="21384"/>
                  <a:pt x="20480" y="21384"/>
                </a:cubicBezTo>
                <a:cubicBezTo>
                  <a:pt x="20524" y="21384"/>
                  <a:pt x="20556" y="21338"/>
                  <a:pt x="20568" y="21292"/>
                </a:cubicBezTo>
                <a:cubicBezTo>
                  <a:pt x="20593" y="21292"/>
                  <a:pt x="20619" y="21318"/>
                  <a:pt x="20645" y="21318"/>
                </a:cubicBezTo>
                <a:cubicBezTo>
                  <a:pt x="20670" y="21322"/>
                  <a:pt x="20691" y="21325"/>
                  <a:pt x="20710" y="21325"/>
                </a:cubicBezTo>
                <a:cubicBezTo>
                  <a:pt x="20754" y="21325"/>
                  <a:pt x="20787" y="21311"/>
                  <a:pt x="20814" y="21267"/>
                </a:cubicBezTo>
                <a:lnTo>
                  <a:pt x="20814" y="21382"/>
                </a:lnTo>
                <a:cubicBezTo>
                  <a:pt x="20814" y="21420"/>
                  <a:pt x="20882" y="21440"/>
                  <a:pt x="20951" y="21440"/>
                </a:cubicBezTo>
                <a:cubicBezTo>
                  <a:pt x="21019" y="21440"/>
                  <a:pt x="21087" y="21420"/>
                  <a:pt x="21087" y="21382"/>
                </a:cubicBezTo>
                <a:lnTo>
                  <a:pt x="21087" y="21318"/>
                </a:lnTo>
                <a:cubicBezTo>
                  <a:pt x="21093" y="21358"/>
                  <a:pt x="21148" y="21378"/>
                  <a:pt x="21208" y="21378"/>
                </a:cubicBezTo>
                <a:cubicBezTo>
                  <a:pt x="21281" y="21378"/>
                  <a:pt x="21359" y="21349"/>
                  <a:pt x="21359" y="21292"/>
                </a:cubicBezTo>
                <a:lnTo>
                  <a:pt x="21359" y="21138"/>
                </a:lnTo>
                <a:cubicBezTo>
                  <a:pt x="21437" y="21138"/>
                  <a:pt x="21541" y="21112"/>
                  <a:pt x="21541" y="21061"/>
                </a:cubicBezTo>
                <a:lnTo>
                  <a:pt x="21541" y="20869"/>
                </a:lnTo>
                <a:cubicBezTo>
                  <a:pt x="21567" y="20843"/>
                  <a:pt x="21593" y="20831"/>
                  <a:pt x="21593" y="20805"/>
                </a:cubicBezTo>
                <a:cubicBezTo>
                  <a:pt x="21554" y="17380"/>
                  <a:pt x="21541" y="13982"/>
                  <a:pt x="21528" y="10571"/>
                </a:cubicBezTo>
                <a:cubicBezTo>
                  <a:pt x="21502" y="9083"/>
                  <a:pt x="21502" y="7608"/>
                  <a:pt x="21489" y="6121"/>
                </a:cubicBezTo>
                <a:cubicBezTo>
                  <a:pt x="21489" y="5377"/>
                  <a:pt x="21476" y="4620"/>
                  <a:pt x="21476" y="3889"/>
                </a:cubicBezTo>
                <a:cubicBezTo>
                  <a:pt x="21489" y="2902"/>
                  <a:pt x="21437" y="1940"/>
                  <a:pt x="21359" y="965"/>
                </a:cubicBezTo>
                <a:cubicBezTo>
                  <a:pt x="21359" y="875"/>
                  <a:pt x="21359" y="773"/>
                  <a:pt x="21346" y="683"/>
                </a:cubicBezTo>
                <a:cubicBezTo>
                  <a:pt x="21346" y="696"/>
                  <a:pt x="21346" y="696"/>
                  <a:pt x="21320" y="709"/>
                </a:cubicBezTo>
                <a:lnTo>
                  <a:pt x="21320" y="657"/>
                </a:lnTo>
                <a:cubicBezTo>
                  <a:pt x="21320" y="597"/>
                  <a:pt x="21296" y="528"/>
                  <a:pt x="21292" y="451"/>
                </a:cubicBezTo>
                <a:lnTo>
                  <a:pt x="21281" y="773"/>
                </a:lnTo>
                <a:lnTo>
                  <a:pt x="21216" y="837"/>
                </a:lnTo>
                <a:lnTo>
                  <a:pt x="21216" y="644"/>
                </a:lnTo>
                <a:cubicBezTo>
                  <a:pt x="21230" y="593"/>
                  <a:pt x="21230" y="555"/>
                  <a:pt x="21216" y="516"/>
                </a:cubicBezTo>
                <a:lnTo>
                  <a:pt x="21216" y="144"/>
                </a:lnTo>
                <a:cubicBezTo>
                  <a:pt x="21216" y="131"/>
                  <a:pt x="21087" y="119"/>
                  <a:pt x="20996" y="106"/>
                </a:cubicBezTo>
                <a:cubicBezTo>
                  <a:pt x="20983" y="67"/>
                  <a:pt x="20957" y="42"/>
                  <a:pt x="20918" y="42"/>
                </a:cubicBezTo>
                <a:cubicBezTo>
                  <a:pt x="17973" y="75"/>
                  <a:pt x="15037" y="108"/>
                  <a:pt x="12086" y="108"/>
                </a:cubicBezTo>
                <a:cubicBezTo>
                  <a:pt x="11629" y="108"/>
                  <a:pt x="11173" y="108"/>
                  <a:pt x="10715" y="106"/>
                </a:cubicBezTo>
                <a:cubicBezTo>
                  <a:pt x="9274" y="106"/>
                  <a:pt x="7807" y="80"/>
                  <a:pt x="6367" y="55"/>
                </a:cubicBezTo>
                <a:cubicBezTo>
                  <a:pt x="5653" y="42"/>
                  <a:pt x="4926" y="42"/>
                  <a:pt x="4212" y="16"/>
                </a:cubicBezTo>
                <a:cubicBezTo>
                  <a:pt x="3769" y="6"/>
                  <a:pt x="3331" y="0"/>
                  <a:pt x="2893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669D34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60" name="Google Shape;5144;p62"/>
          <p:cNvSpPr/>
          <p:nvPr/>
        </p:nvSpPr>
        <p:spPr>
          <a:xfrm flipH="1">
            <a:off x="1341277" y="10366232"/>
            <a:ext cx="9170981" cy="21794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1295" y="388"/>
                </a:moveTo>
                <a:cubicBezTo>
                  <a:pt x="21292" y="410"/>
                  <a:pt x="21291" y="431"/>
                  <a:pt x="21292" y="451"/>
                </a:cubicBezTo>
                <a:lnTo>
                  <a:pt x="21295" y="388"/>
                </a:lnTo>
                <a:close/>
                <a:moveTo>
                  <a:pt x="759" y="850"/>
                </a:moveTo>
                <a:cubicBezTo>
                  <a:pt x="772" y="875"/>
                  <a:pt x="785" y="875"/>
                  <a:pt x="811" y="875"/>
                </a:cubicBezTo>
                <a:lnTo>
                  <a:pt x="759" y="875"/>
                </a:lnTo>
                <a:lnTo>
                  <a:pt x="759" y="850"/>
                </a:lnTo>
                <a:close/>
                <a:moveTo>
                  <a:pt x="2148" y="21279"/>
                </a:moveTo>
                <a:cubicBezTo>
                  <a:pt x="1901" y="21292"/>
                  <a:pt x="1681" y="21331"/>
                  <a:pt x="1447" y="21356"/>
                </a:cubicBezTo>
                <a:lnTo>
                  <a:pt x="1447" y="21318"/>
                </a:lnTo>
                <a:cubicBezTo>
                  <a:pt x="1681" y="21292"/>
                  <a:pt x="1901" y="21292"/>
                  <a:pt x="2148" y="21279"/>
                </a:cubicBezTo>
                <a:close/>
                <a:moveTo>
                  <a:pt x="2893" y="0"/>
                </a:moveTo>
                <a:cubicBezTo>
                  <a:pt x="2201" y="0"/>
                  <a:pt x="1511" y="15"/>
                  <a:pt x="811" y="55"/>
                </a:cubicBezTo>
                <a:cubicBezTo>
                  <a:pt x="850" y="55"/>
                  <a:pt x="876" y="67"/>
                  <a:pt x="915" y="67"/>
                </a:cubicBezTo>
                <a:lnTo>
                  <a:pt x="759" y="67"/>
                </a:lnTo>
                <a:cubicBezTo>
                  <a:pt x="668" y="67"/>
                  <a:pt x="577" y="183"/>
                  <a:pt x="499" y="183"/>
                </a:cubicBezTo>
                <a:cubicBezTo>
                  <a:pt x="642" y="196"/>
                  <a:pt x="785" y="196"/>
                  <a:pt x="928" y="208"/>
                </a:cubicBezTo>
                <a:lnTo>
                  <a:pt x="538" y="208"/>
                </a:lnTo>
                <a:cubicBezTo>
                  <a:pt x="513" y="208"/>
                  <a:pt x="460" y="311"/>
                  <a:pt x="435" y="375"/>
                </a:cubicBezTo>
                <a:lnTo>
                  <a:pt x="331" y="375"/>
                </a:lnTo>
                <a:cubicBezTo>
                  <a:pt x="318" y="375"/>
                  <a:pt x="305" y="644"/>
                  <a:pt x="305" y="644"/>
                </a:cubicBezTo>
                <a:lnTo>
                  <a:pt x="331" y="644"/>
                </a:lnTo>
                <a:cubicBezTo>
                  <a:pt x="344" y="721"/>
                  <a:pt x="383" y="850"/>
                  <a:pt x="396" y="850"/>
                </a:cubicBezTo>
                <a:lnTo>
                  <a:pt x="474" y="850"/>
                </a:lnTo>
                <a:lnTo>
                  <a:pt x="474" y="888"/>
                </a:lnTo>
                <a:cubicBezTo>
                  <a:pt x="435" y="940"/>
                  <a:pt x="383" y="965"/>
                  <a:pt x="383" y="1017"/>
                </a:cubicBezTo>
                <a:cubicBezTo>
                  <a:pt x="383" y="1132"/>
                  <a:pt x="370" y="1221"/>
                  <a:pt x="370" y="1337"/>
                </a:cubicBezTo>
                <a:cubicBezTo>
                  <a:pt x="370" y="1324"/>
                  <a:pt x="344" y="1324"/>
                  <a:pt x="344" y="1299"/>
                </a:cubicBezTo>
                <a:cubicBezTo>
                  <a:pt x="344" y="1196"/>
                  <a:pt x="344" y="1080"/>
                  <a:pt x="331" y="965"/>
                </a:cubicBezTo>
                <a:cubicBezTo>
                  <a:pt x="331" y="1042"/>
                  <a:pt x="305" y="1145"/>
                  <a:pt x="305" y="1221"/>
                </a:cubicBezTo>
                <a:cubicBezTo>
                  <a:pt x="240" y="1914"/>
                  <a:pt x="149" y="2581"/>
                  <a:pt x="84" y="3274"/>
                </a:cubicBezTo>
                <a:cubicBezTo>
                  <a:pt x="71" y="4017"/>
                  <a:pt x="45" y="4749"/>
                  <a:pt x="19" y="5492"/>
                </a:cubicBezTo>
                <a:cubicBezTo>
                  <a:pt x="-7" y="7326"/>
                  <a:pt x="-7" y="9173"/>
                  <a:pt x="19" y="11020"/>
                </a:cubicBezTo>
                <a:cubicBezTo>
                  <a:pt x="84" y="14290"/>
                  <a:pt x="279" y="17547"/>
                  <a:pt x="538" y="20792"/>
                </a:cubicBezTo>
                <a:lnTo>
                  <a:pt x="513" y="20792"/>
                </a:lnTo>
                <a:cubicBezTo>
                  <a:pt x="499" y="20792"/>
                  <a:pt x="499" y="20946"/>
                  <a:pt x="474" y="21023"/>
                </a:cubicBezTo>
                <a:cubicBezTo>
                  <a:pt x="474" y="21049"/>
                  <a:pt x="474" y="21074"/>
                  <a:pt x="460" y="21074"/>
                </a:cubicBezTo>
                <a:lnTo>
                  <a:pt x="499" y="21074"/>
                </a:lnTo>
                <a:cubicBezTo>
                  <a:pt x="512" y="21148"/>
                  <a:pt x="536" y="21280"/>
                  <a:pt x="561" y="21280"/>
                </a:cubicBezTo>
                <a:cubicBezTo>
                  <a:pt x="562" y="21280"/>
                  <a:pt x="563" y="21280"/>
                  <a:pt x="564" y="21279"/>
                </a:cubicBezTo>
                <a:cubicBezTo>
                  <a:pt x="668" y="21279"/>
                  <a:pt x="772" y="21267"/>
                  <a:pt x="889" y="21267"/>
                </a:cubicBezTo>
                <a:cubicBezTo>
                  <a:pt x="889" y="21305"/>
                  <a:pt x="902" y="21369"/>
                  <a:pt x="902" y="21420"/>
                </a:cubicBezTo>
                <a:cubicBezTo>
                  <a:pt x="837" y="21420"/>
                  <a:pt x="785" y="21433"/>
                  <a:pt x="720" y="21433"/>
                </a:cubicBezTo>
                <a:cubicBezTo>
                  <a:pt x="785" y="21433"/>
                  <a:pt x="837" y="21472"/>
                  <a:pt x="902" y="21485"/>
                </a:cubicBezTo>
                <a:lnTo>
                  <a:pt x="902" y="21523"/>
                </a:lnTo>
                <a:cubicBezTo>
                  <a:pt x="908" y="21574"/>
                  <a:pt x="976" y="21600"/>
                  <a:pt x="1043" y="21600"/>
                </a:cubicBezTo>
                <a:cubicBezTo>
                  <a:pt x="1109" y="21600"/>
                  <a:pt x="1174" y="21574"/>
                  <a:pt x="1174" y="21523"/>
                </a:cubicBezTo>
                <a:lnTo>
                  <a:pt x="1226" y="21523"/>
                </a:lnTo>
                <a:cubicBezTo>
                  <a:pt x="1252" y="21536"/>
                  <a:pt x="1281" y="21542"/>
                  <a:pt x="1309" y="21542"/>
                </a:cubicBezTo>
                <a:cubicBezTo>
                  <a:pt x="1337" y="21542"/>
                  <a:pt x="1363" y="21536"/>
                  <a:pt x="1382" y="21523"/>
                </a:cubicBezTo>
                <a:cubicBezTo>
                  <a:pt x="2265" y="21523"/>
                  <a:pt x="3161" y="21497"/>
                  <a:pt x="4030" y="21459"/>
                </a:cubicBezTo>
                <a:lnTo>
                  <a:pt x="7249" y="21318"/>
                </a:lnTo>
                <a:cubicBezTo>
                  <a:pt x="9404" y="21228"/>
                  <a:pt x="11559" y="21190"/>
                  <a:pt x="13701" y="21151"/>
                </a:cubicBezTo>
                <a:cubicBezTo>
                  <a:pt x="14812" y="21142"/>
                  <a:pt x="15935" y="21116"/>
                  <a:pt x="17053" y="21116"/>
                </a:cubicBezTo>
                <a:cubicBezTo>
                  <a:pt x="17582" y="21116"/>
                  <a:pt x="18109" y="21122"/>
                  <a:pt x="18633" y="21138"/>
                </a:cubicBezTo>
                <a:cubicBezTo>
                  <a:pt x="18841" y="21151"/>
                  <a:pt x="19036" y="21151"/>
                  <a:pt x="19256" y="21164"/>
                </a:cubicBezTo>
                <a:cubicBezTo>
                  <a:pt x="19659" y="21202"/>
                  <a:pt x="20074" y="21267"/>
                  <a:pt x="20464" y="21382"/>
                </a:cubicBezTo>
                <a:cubicBezTo>
                  <a:pt x="20469" y="21383"/>
                  <a:pt x="20475" y="21384"/>
                  <a:pt x="20480" y="21384"/>
                </a:cubicBezTo>
                <a:cubicBezTo>
                  <a:pt x="20524" y="21384"/>
                  <a:pt x="20556" y="21338"/>
                  <a:pt x="20568" y="21292"/>
                </a:cubicBezTo>
                <a:cubicBezTo>
                  <a:pt x="20593" y="21292"/>
                  <a:pt x="20619" y="21318"/>
                  <a:pt x="20645" y="21318"/>
                </a:cubicBezTo>
                <a:cubicBezTo>
                  <a:pt x="20670" y="21322"/>
                  <a:pt x="20691" y="21325"/>
                  <a:pt x="20710" y="21325"/>
                </a:cubicBezTo>
                <a:cubicBezTo>
                  <a:pt x="20754" y="21325"/>
                  <a:pt x="20787" y="21311"/>
                  <a:pt x="20814" y="21267"/>
                </a:cubicBezTo>
                <a:lnTo>
                  <a:pt x="20814" y="21382"/>
                </a:lnTo>
                <a:cubicBezTo>
                  <a:pt x="20814" y="21420"/>
                  <a:pt x="20882" y="21440"/>
                  <a:pt x="20951" y="21440"/>
                </a:cubicBezTo>
                <a:cubicBezTo>
                  <a:pt x="21019" y="21440"/>
                  <a:pt x="21087" y="21420"/>
                  <a:pt x="21087" y="21382"/>
                </a:cubicBezTo>
                <a:lnTo>
                  <a:pt x="21087" y="21318"/>
                </a:lnTo>
                <a:cubicBezTo>
                  <a:pt x="21093" y="21358"/>
                  <a:pt x="21148" y="21378"/>
                  <a:pt x="21208" y="21378"/>
                </a:cubicBezTo>
                <a:cubicBezTo>
                  <a:pt x="21281" y="21378"/>
                  <a:pt x="21359" y="21349"/>
                  <a:pt x="21359" y="21292"/>
                </a:cubicBezTo>
                <a:lnTo>
                  <a:pt x="21359" y="21138"/>
                </a:lnTo>
                <a:cubicBezTo>
                  <a:pt x="21437" y="21138"/>
                  <a:pt x="21541" y="21112"/>
                  <a:pt x="21541" y="21061"/>
                </a:cubicBezTo>
                <a:lnTo>
                  <a:pt x="21541" y="20869"/>
                </a:lnTo>
                <a:cubicBezTo>
                  <a:pt x="21567" y="20843"/>
                  <a:pt x="21593" y="20831"/>
                  <a:pt x="21593" y="20805"/>
                </a:cubicBezTo>
                <a:cubicBezTo>
                  <a:pt x="21554" y="17380"/>
                  <a:pt x="21541" y="13982"/>
                  <a:pt x="21528" y="10571"/>
                </a:cubicBezTo>
                <a:cubicBezTo>
                  <a:pt x="21502" y="9083"/>
                  <a:pt x="21502" y="7608"/>
                  <a:pt x="21489" y="6121"/>
                </a:cubicBezTo>
                <a:cubicBezTo>
                  <a:pt x="21489" y="5377"/>
                  <a:pt x="21476" y="4620"/>
                  <a:pt x="21476" y="3889"/>
                </a:cubicBezTo>
                <a:cubicBezTo>
                  <a:pt x="21489" y="2902"/>
                  <a:pt x="21437" y="1940"/>
                  <a:pt x="21359" y="965"/>
                </a:cubicBezTo>
                <a:cubicBezTo>
                  <a:pt x="21359" y="875"/>
                  <a:pt x="21359" y="773"/>
                  <a:pt x="21346" y="683"/>
                </a:cubicBezTo>
                <a:cubicBezTo>
                  <a:pt x="21346" y="696"/>
                  <a:pt x="21346" y="696"/>
                  <a:pt x="21320" y="709"/>
                </a:cubicBezTo>
                <a:lnTo>
                  <a:pt x="21320" y="657"/>
                </a:lnTo>
                <a:cubicBezTo>
                  <a:pt x="21320" y="597"/>
                  <a:pt x="21296" y="528"/>
                  <a:pt x="21292" y="451"/>
                </a:cubicBezTo>
                <a:lnTo>
                  <a:pt x="21281" y="773"/>
                </a:lnTo>
                <a:lnTo>
                  <a:pt x="21216" y="837"/>
                </a:lnTo>
                <a:lnTo>
                  <a:pt x="21216" y="644"/>
                </a:lnTo>
                <a:cubicBezTo>
                  <a:pt x="21230" y="593"/>
                  <a:pt x="21230" y="555"/>
                  <a:pt x="21216" y="516"/>
                </a:cubicBezTo>
                <a:lnTo>
                  <a:pt x="21216" y="144"/>
                </a:lnTo>
                <a:cubicBezTo>
                  <a:pt x="21216" y="131"/>
                  <a:pt x="21087" y="119"/>
                  <a:pt x="20996" y="106"/>
                </a:cubicBezTo>
                <a:cubicBezTo>
                  <a:pt x="20983" y="67"/>
                  <a:pt x="20957" y="42"/>
                  <a:pt x="20918" y="42"/>
                </a:cubicBezTo>
                <a:cubicBezTo>
                  <a:pt x="17973" y="75"/>
                  <a:pt x="15037" y="108"/>
                  <a:pt x="12086" y="108"/>
                </a:cubicBezTo>
                <a:cubicBezTo>
                  <a:pt x="11629" y="108"/>
                  <a:pt x="11173" y="108"/>
                  <a:pt x="10715" y="106"/>
                </a:cubicBezTo>
                <a:cubicBezTo>
                  <a:pt x="9274" y="106"/>
                  <a:pt x="7807" y="80"/>
                  <a:pt x="6367" y="55"/>
                </a:cubicBezTo>
                <a:cubicBezTo>
                  <a:pt x="5653" y="42"/>
                  <a:pt x="4926" y="42"/>
                  <a:pt x="4212" y="16"/>
                </a:cubicBezTo>
                <a:cubicBezTo>
                  <a:pt x="3769" y="6"/>
                  <a:pt x="3331" y="0"/>
                  <a:pt x="2893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01C7FC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61" name="Google Shape;5144;p62"/>
          <p:cNvSpPr/>
          <p:nvPr/>
        </p:nvSpPr>
        <p:spPr>
          <a:xfrm flipH="1">
            <a:off x="1410671" y="4241838"/>
            <a:ext cx="9337147" cy="13816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1295" y="388"/>
                </a:moveTo>
                <a:cubicBezTo>
                  <a:pt x="21292" y="410"/>
                  <a:pt x="21291" y="431"/>
                  <a:pt x="21292" y="451"/>
                </a:cubicBezTo>
                <a:lnTo>
                  <a:pt x="21295" y="388"/>
                </a:lnTo>
                <a:close/>
                <a:moveTo>
                  <a:pt x="759" y="850"/>
                </a:moveTo>
                <a:cubicBezTo>
                  <a:pt x="772" y="875"/>
                  <a:pt x="785" y="875"/>
                  <a:pt x="811" y="875"/>
                </a:cubicBezTo>
                <a:lnTo>
                  <a:pt x="759" y="875"/>
                </a:lnTo>
                <a:lnTo>
                  <a:pt x="759" y="850"/>
                </a:lnTo>
                <a:close/>
                <a:moveTo>
                  <a:pt x="2148" y="21279"/>
                </a:moveTo>
                <a:cubicBezTo>
                  <a:pt x="1901" y="21292"/>
                  <a:pt x="1681" y="21331"/>
                  <a:pt x="1447" y="21356"/>
                </a:cubicBezTo>
                <a:lnTo>
                  <a:pt x="1447" y="21318"/>
                </a:lnTo>
                <a:cubicBezTo>
                  <a:pt x="1681" y="21292"/>
                  <a:pt x="1901" y="21292"/>
                  <a:pt x="2148" y="21279"/>
                </a:cubicBezTo>
                <a:close/>
                <a:moveTo>
                  <a:pt x="2893" y="0"/>
                </a:moveTo>
                <a:cubicBezTo>
                  <a:pt x="2201" y="0"/>
                  <a:pt x="1511" y="15"/>
                  <a:pt x="811" y="55"/>
                </a:cubicBezTo>
                <a:cubicBezTo>
                  <a:pt x="850" y="55"/>
                  <a:pt x="876" y="67"/>
                  <a:pt x="915" y="67"/>
                </a:cubicBezTo>
                <a:lnTo>
                  <a:pt x="759" y="67"/>
                </a:lnTo>
                <a:cubicBezTo>
                  <a:pt x="668" y="67"/>
                  <a:pt x="577" y="183"/>
                  <a:pt x="499" y="183"/>
                </a:cubicBezTo>
                <a:cubicBezTo>
                  <a:pt x="642" y="196"/>
                  <a:pt x="785" y="196"/>
                  <a:pt x="928" y="208"/>
                </a:cubicBezTo>
                <a:lnTo>
                  <a:pt x="538" y="208"/>
                </a:lnTo>
                <a:cubicBezTo>
                  <a:pt x="513" y="208"/>
                  <a:pt x="460" y="311"/>
                  <a:pt x="435" y="375"/>
                </a:cubicBezTo>
                <a:lnTo>
                  <a:pt x="331" y="375"/>
                </a:lnTo>
                <a:cubicBezTo>
                  <a:pt x="318" y="375"/>
                  <a:pt x="305" y="644"/>
                  <a:pt x="305" y="644"/>
                </a:cubicBezTo>
                <a:lnTo>
                  <a:pt x="331" y="644"/>
                </a:lnTo>
                <a:cubicBezTo>
                  <a:pt x="344" y="721"/>
                  <a:pt x="383" y="850"/>
                  <a:pt x="396" y="850"/>
                </a:cubicBezTo>
                <a:lnTo>
                  <a:pt x="474" y="850"/>
                </a:lnTo>
                <a:lnTo>
                  <a:pt x="474" y="888"/>
                </a:lnTo>
                <a:cubicBezTo>
                  <a:pt x="435" y="940"/>
                  <a:pt x="383" y="965"/>
                  <a:pt x="383" y="1017"/>
                </a:cubicBezTo>
                <a:cubicBezTo>
                  <a:pt x="383" y="1132"/>
                  <a:pt x="370" y="1221"/>
                  <a:pt x="370" y="1337"/>
                </a:cubicBezTo>
                <a:cubicBezTo>
                  <a:pt x="370" y="1324"/>
                  <a:pt x="344" y="1324"/>
                  <a:pt x="344" y="1299"/>
                </a:cubicBezTo>
                <a:cubicBezTo>
                  <a:pt x="344" y="1196"/>
                  <a:pt x="344" y="1080"/>
                  <a:pt x="331" y="965"/>
                </a:cubicBezTo>
                <a:cubicBezTo>
                  <a:pt x="331" y="1042"/>
                  <a:pt x="305" y="1145"/>
                  <a:pt x="305" y="1221"/>
                </a:cubicBezTo>
                <a:cubicBezTo>
                  <a:pt x="240" y="1914"/>
                  <a:pt x="149" y="2581"/>
                  <a:pt x="84" y="3274"/>
                </a:cubicBezTo>
                <a:cubicBezTo>
                  <a:pt x="71" y="4017"/>
                  <a:pt x="45" y="4749"/>
                  <a:pt x="19" y="5492"/>
                </a:cubicBezTo>
                <a:cubicBezTo>
                  <a:pt x="-7" y="7326"/>
                  <a:pt x="-7" y="9173"/>
                  <a:pt x="19" y="11020"/>
                </a:cubicBezTo>
                <a:cubicBezTo>
                  <a:pt x="84" y="14290"/>
                  <a:pt x="279" y="17547"/>
                  <a:pt x="538" y="20792"/>
                </a:cubicBezTo>
                <a:lnTo>
                  <a:pt x="513" y="20792"/>
                </a:lnTo>
                <a:cubicBezTo>
                  <a:pt x="499" y="20792"/>
                  <a:pt x="499" y="20946"/>
                  <a:pt x="474" y="21023"/>
                </a:cubicBezTo>
                <a:cubicBezTo>
                  <a:pt x="474" y="21049"/>
                  <a:pt x="474" y="21074"/>
                  <a:pt x="460" y="21074"/>
                </a:cubicBezTo>
                <a:lnTo>
                  <a:pt x="499" y="21074"/>
                </a:lnTo>
                <a:cubicBezTo>
                  <a:pt x="512" y="21148"/>
                  <a:pt x="536" y="21280"/>
                  <a:pt x="561" y="21280"/>
                </a:cubicBezTo>
                <a:cubicBezTo>
                  <a:pt x="562" y="21280"/>
                  <a:pt x="563" y="21280"/>
                  <a:pt x="564" y="21279"/>
                </a:cubicBezTo>
                <a:cubicBezTo>
                  <a:pt x="668" y="21279"/>
                  <a:pt x="772" y="21267"/>
                  <a:pt x="889" y="21267"/>
                </a:cubicBezTo>
                <a:cubicBezTo>
                  <a:pt x="889" y="21305"/>
                  <a:pt x="902" y="21369"/>
                  <a:pt x="902" y="21420"/>
                </a:cubicBezTo>
                <a:cubicBezTo>
                  <a:pt x="837" y="21420"/>
                  <a:pt x="785" y="21433"/>
                  <a:pt x="720" y="21433"/>
                </a:cubicBezTo>
                <a:cubicBezTo>
                  <a:pt x="785" y="21433"/>
                  <a:pt x="837" y="21472"/>
                  <a:pt x="902" y="21485"/>
                </a:cubicBezTo>
                <a:lnTo>
                  <a:pt x="902" y="21523"/>
                </a:lnTo>
                <a:cubicBezTo>
                  <a:pt x="908" y="21574"/>
                  <a:pt x="976" y="21600"/>
                  <a:pt x="1043" y="21600"/>
                </a:cubicBezTo>
                <a:cubicBezTo>
                  <a:pt x="1109" y="21600"/>
                  <a:pt x="1174" y="21574"/>
                  <a:pt x="1174" y="21523"/>
                </a:cubicBezTo>
                <a:lnTo>
                  <a:pt x="1226" y="21523"/>
                </a:lnTo>
                <a:cubicBezTo>
                  <a:pt x="1252" y="21536"/>
                  <a:pt x="1281" y="21542"/>
                  <a:pt x="1309" y="21542"/>
                </a:cubicBezTo>
                <a:cubicBezTo>
                  <a:pt x="1337" y="21542"/>
                  <a:pt x="1363" y="21536"/>
                  <a:pt x="1382" y="21523"/>
                </a:cubicBezTo>
                <a:cubicBezTo>
                  <a:pt x="2265" y="21523"/>
                  <a:pt x="3161" y="21497"/>
                  <a:pt x="4030" y="21459"/>
                </a:cubicBezTo>
                <a:lnTo>
                  <a:pt x="7249" y="21318"/>
                </a:lnTo>
                <a:cubicBezTo>
                  <a:pt x="9404" y="21228"/>
                  <a:pt x="11559" y="21190"/>
                  <a:pt x="13701" y="21151"/>
                </a:cubicBezTo>
                <a:cubicBezTo>
                  <a:pt x="14812" y="21142"/>
                  <a:pt x="15935" y="21116"/>
                  <a:pt x="17053" y="21116"/>
                </a:cubicBezTo>
                <a:cubicBezTo>
                  <a:pt x="17582" y="21116"/>
                  <a:pt x="18109" y="21122"/>
                  <a:pt x="18633" y="21138"/>
                </a:cubicBezTo>
                <a:cubicBezTo>
                  <a:pt x="18841" y="21151"/>
                  <a:pt x="19036" y="21151"/>
                  <a:pt x="19256" y="21164"/>
                </a:cubicBezTo>
                <a:cubicBezTo>
                  <a:pt x="19659" y="21202"/>
                  <a:pt x="20074" y="21267"/>
                  <a:pt x="20464" y="21382"/>
                </a:cubicBezTo>
                <a:cubicBezTo>
                  <a:pt x="20469" y="21383"/>
                  <a:pt x="20475" y="21384"/>
                  <a:pt x="20480" y="21384"/>
                </a:cubicBezTo>
                <a:cubicBezTo>
                  <a:pt x="20524" y="21384"/>
                  <a:pt x="20556" y="21338"/>
                  <a:pt x="20568" y="21292"/>
                </a:cubicBezTo>
                <a:cubicBezTo>
                  <a:pt x="20593" y="21292"/>
                  <a:pt x="20619" y="21318"/>
                  <a:pt x="20645" y="21318"/>
                </a:cubicBezTo>
                <a:cubicBezTo>
                  <a:pt x="20670" y="21322"/>
                  <a:pt x="20691" y="21325"/>
                  <a:pt x="20710" y="21325"/>
                </a:cubicBezTo>
                <a:cubicBezTo>
                  <a:pt x="20754" y="21325"/>
                  <a:pt x="20787" y="21311"/>
                  <a:pt x="20814" y="21267"/>
                </a:cubicBezTo>
                <a:lnTo>
                  <a:pt x="20814" y="21382"/>
                </a:lnTo>
                <a:cubicBezTo>
                  <a:pt x="20814" y="21420"/>
                  <a:pt x="20882" y="21440"/>
                  <a:pt x="20951" y="21440"/>
                </a:cubicBezTo>
                <a:cubicBezTo>
                  <a:pt x="21019" y="21440"/>
                  <a:pt x="21087" y="21420"/>
                  <a:pt x="21087" y="21382"/>
                </a:cubicBezTo>
                <a:lnTo>
                  <a:pt x="21087" y="21318"/>
                </a:lnTo>
                <a:cubicBezTo>
                  <a:pt x="21093" y="21358"/>
                  <a:pt x="21148" y="21378"/>
                  <a:pt x="21208" y="21378"/>
                </a:cubicBezTo>
                <a:cubicBezTo>
                  <a:pt x="21281" y="21378"/>
                  <a:pt x="21359" y="21349"/>
                  <a:pt x="21359" y="21292"/>
                </a:cubicBezTo>
                <a:lnTo>
                  <a:pt x="21359" y="21138"/>
                </a:lnTo>
                <a:cubicBezTo>
                  <a:pt x="21437" y="21138"/>
                  <a:pt x="21541" y="21112"/>
                  <a:pt x="21541" y="21061"/>
                </a:cubicBezTo>
                <a:lnTo>
                  <a:pt x="21541" y="20869"/>
                </a:lnTo>
                <a:cubicBezTo>
                  <a:pt x="21567" y="20843"/>
                  <a:pt x="21593" y="20831"/>
                  <a:pt x="21593" y="20805"/>
                </a:cubicBezTo>
                <a:cubicBezTo>
                  <a:pt x="21554" y="17380"/>
                  <a:pt x="21541" y="13982"/>
                  <a:pt x="21528" y="10571"/>
                </a:cubicBezTo>
                <a:cubicBezTo>
                  <a:pt x="21502" y="9083"/>
                  <a:pt x="21502" y="7608"/>
                  <a:pt x="21489" y="6121"/>
                </a:cubicBezTo>
                <a:cubicBezTo>
                  <a:pt x="21489" y="5377"/>
                  <a:pt x="21476" y="4620"/>
                  <a:pt x="21476" y="3889"/>
                </a:cubicBezTo>
                <a:cubicBezTo>
                  <a:pt x="21489" y="2902"/>
                  <a:pt x="21437" y="1940"/>
                  <a:pt x="21359" y="965"/>
                </a:cubicBezTo>
                <a:cubicBezTo>
                  <a:pt x="21359" y="875"/>
                  <a:pt x="21359" y="773"/>
                  <a:pt x="21346" y="683"/>
                </a:cubicBezTo>
                <a:cubicBezTo>
                  <a:pt x="21346" y="696"/>
                  <a:pt x="21346" y="696"/>
                  <a:pt x="21320" y="709"/>
                </a:cubicBezTo>
                <a:lnTo>
                  <a:pt x="21320" y="657"/>
                </a:lnTo>
                <a:cubicBezTo>
                  <a:pt x="21320" y="597"/>
                  <a:pt x="21296" y="528"/>
                  <a:pt x="21292" y="451"/>
                </a:cubicBezTo>
                <a:lnTo>
                  <a:pt x="21281" y="773"/>
                </a:lnTo>
                <a:lnTo>
                  <a:pt x="21216" y="837"/>
                </a:lnTo>
                <a:lnTo>
                  <a:pt x="21216" y="644"/>
                </a:lnTo>
                <a:cubicBezTo>
                  <a:pt x="21230" y="593"/>
                  <a:pt x="21230" y="555"/>
                  <a:pt x="21216" y="516"/>
                </a:cubicBezTo>
                <a:lnTo>
                  <a:pt x="21216" y="144"/>
                </a:lnTo>
                <a:cubicBezTo>
                  <a:pt x="21216" y="131"/>
                  <a:pt x="21087" y="119"/>
                  <a:pt x="20996" y="106"/>
                </a:cubicBezTo>
                <a:cubicBezTo>
                  <a:pt x="20983" y="67"/>
                  <a:pt x="20957" y="42"/>
                  <a:pt x="20918" y="42"/>
                </a:cubicBezTo>
                <a:cubicBezTo>
                  <a:pt x="17973" y="75"/>
                  <a:pt x="15037" y="108"/>
                  <a:pt x="12086" y="108"/>
                </a:cubicBezTo>
                <a:cubicBezTo>
                  <a:pt x="11629" y="108"/>
                  <a:pt x="11173" y="108"/>
                  <a:pt x="10715" y="106"/>
                </a:cubicBezTo>
                <a:cubicBezTo>
                  <a:pt x="9274" y="106"/>
                  <a:pt x="7807" y="80"/>
                  <a:pt x="6367" y="55"/>
                </a:cubicBezTo>
                <a:cubicBezTo>
                  <a:pt x="5653" y="42"/>
                  <a:pt x="4926" y="42"/>
                  <a:pt x="4212" y="16"/>
                </a:cubicBezTo>
                <a:cubicBezTo>
                  <a:pt x="3769" y="6"/>
                  <a:pt x="3331" y="0"/>
                  <a:pt x="2893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01C7FC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673" name="تجميع"/>
          <p:cNvGrpSpPr/>
          <p:nvPr/>
        </p:nvGrpSpPr>
        <p:grpSpPr>
          <a:xfrm>
            <a:off x="19864540" y="8470838"/>
            <a:ext cx="2394214" cy="2159044"/>
            <a:chOff x="0" y="0"/>
            <a:chExt cx="2394212" cy="2159042"/>
          </a:xfrm>
        </p:grpSpPr>
        <p:pic>
          <p:nvPicPr>
            <p:cNvPr id="662" name="IMG_4622.png" descr="IMG_4622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91328" t="26734" r="1414" b="70164"/>
            <a:stretch>
              <a:fillRect/>
            </a:stretch>
          </p:blipFill>
          <p:spPr>
            <a:xfrm>
              <a:off x="298654" y="0"/>
              <a:ext cx="2095559" cy="671486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672" name="تجميع"/>
            <p:cNvGrpSpPr/>
            <p:nvPr/>
          </p:nvGrpSpPr>
          <p:grpSpPr>
            <a:xfrm>
              <a:off x="0" y="677862"/>
              <a:ext cx="2270891" cy="1481181"/>
              <a:chOff x="0" y="0"/>
              <a:chExt cx="2270890" cy="1481180"/>
            </a:xfrm>
          </p:grpSpPr>
          <p:sp>
            <p:nvSpPr>
              <p:cNvPr id="663" name="مستطيل مستدير الزوايا"/>
              <p:cNvSpPr/>
              <p:nvPr/>
            </p:nvSpPr>
            <p:spPr>
              <a:xfrm>
                <a:off x="312426" y="0"/>
                <a:ext cx="1958465" cy="1247281"/>
              </a:xfrm>
              <a:prstGeom prst="roundRect">
                <a:avLst>
                  <a:gd name="adj" fmla="val 24520"/>
                </a:avLst>
              </a:prstGeom>
              <a:solidFill>
                <a:srgbClr val="FFFFFF"/>
              </a:solidFill>
              <a:ln w="12700" cap="flat">
                <a:solidFill>
                  <a:srgbClr val="65B96D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64" name="فكر…"/>
              <p:cNvSpPr txBox="1"/>
              <p:nvPr/>
            </p:nvSpPr>
            <p:spPr>
              <a:xfrm>
                <a:off x="1587445" y="108717"/>
                <a:ext cx="673044" cy="102984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فكر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زاوج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شارك</a:t>
                </a:r>
              </a:p>
            </p:txBody>
          </p:sp>
          <p:pic>
            <p:nvPicPr>
              <p:cNvPr id="665" name="صورة 7" descr="صورة 7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539754">
                <a:off x="137550" y="512817"/>
                <a:ext cx="841571" cy="82691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671" name="تجميع"/>
              <p:cNvGrpSpPr/>
              <p:nvPr/>
            </p:nvGrpSpPr>
            <p:grpSpPr>
              <a:xfrm>
                <a:off x="950266" y="186145"/>
                <a:ext cx="637181" cy="640105"/>
                <a:chOff x="0" y="0"/>
                <a:chExt cx="637180" cy="640103"/>
              </a:xfrm>
            </p:grpSpPr>
            <p:sp>
              <p:nvSpPr>
                <p:cNvPr id="666" name="Google Shape;9829;p102"/>
                <p:cNvSpPr/>
                <p:nvPr/>
              </p:nvSpPr>
              <p:spPr>
                <a:xfrm>
                  <a:off x="56866" y="94933"/>
                  <a:ext cx="110219" cy="110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969" y="0"/>
                      </a:moveTo>
                      <a:cubicBezTo>
                        <a:pt x="4978" y="0"/>
                        <a:pt x="0" y="4989"/>
                        <a:pt x="0" y="10969"/>
                      </a:cubicBezTo>
                      <a:cubicBezTo>
                        <a:pt x="0" y="16949"/>
                        <a:pt x="4978" y="21600"/>
                        <a:pt x="10969" y="21600"/>
                      </a:cubicBezTo>
                      <a:cubicBezTo>
                        <a:pt x="1694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949" y="0"/>
                        <a:pt x="1096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667" name="Google Shape;9830;p102"/>
                <p:cNvSpPr/>
                <p:nvPr/>
              </p:nvSpPr>
              <p:spPr>
                <a:xfrm>
                  <a:off x="185705" y="0"/>
                  <a:ext cx="264514" cy="2247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570" y="0"/>
                      </a:moveTo>
                      <a:cubicBezTo>
                        <a:pt x="1938" y="0"/>
                        <a:pt x="0" y="2441"/>
                        <a:pt x="0" y="5538"/>
                      </a:cubicBezTo>
                      <a:lnTo>
                        <a:pt x="0" y="9287"/>
                      </a:lnTo>
                      <a:cubicBezTo>
                        <a:pt x="0" y="12219"/>
                        <a:pt x="2079" y="14500"/>
                        <a:pt x="4570" y="14500"/>
                      </a:cubicBezTo>
                      <a:lnTo>
                        <a:pt x="10108" y="14500"/>
                      </a:lnTo>
                      <a:lnTo>
                        <a:pt x="15786" y="21181"/>
                      </a:lnTo>
                      <a:cubicBezTo>
                        <a:pt x="16137" y="21486"/>
                        <a:pt x="16542" y="21600"/>
                        <a:pt x="16933" y="21600"/>
                      </a:cubicBezTo>
                      <a:cubicBezTo>
                        <a:pt x="17161" y="21600"/>
                        <a:pt x="17381" y="21564"/>
                        <a:pt x="17583" y="21507"/>
                      </a:cubicBezTo>
                      <a:cubicBezTo>
                        <a:pt x="18137" y="21181"/>
                        <a:pt x="18414" y="20364"/>
                        <a:pt x="18414" y="19873"/>
                      </a:cubicBezTo>
                      <a:lnTo>
                        <a:pt x="18414" y="14174"/>
                      </a:lnTo>
                      <a:cubicBezTo>
                        <a:pt x="20216" y="13357"/>
                        <a:pt x="21600" y="11402"/>
                        <a:pt x="21600" y="8962"/>
                      </a:cubicBezTo>
                      <a:lnTo>
                        <a:pt x="21600" y="5538"/>
                      </a:lnTo>
                      <a:cubicBezTo>
                        <a:pt x="21600" y="2441"/>
                        <a:pt x="19385" y="0"/>
                        <a:pt x="17030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668" name="Google Shape;9831;p102"/>
                <p:cNvSpPr/>
                <p:nvPr/>
              </p:nvSpPr>
              <p:spPr>
                <a:xfrm>
                  <a:off x="0" y="223826"/>
                  <a:ext cx="298220" cy="4132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12423" y="12672"/>
                      </a:moveTo>
                      <a:lnTo>
                        <a:pt x="13863" y="15685"/>
                      </a:lnTo>
                      <a:lnTo>
                        <a:pt x="4382" y="15685"/>
                      </a:lnTo>
                      <a:lnTo>
                        <a:pt x="5224" y="12936"/>
                      </a:lnTo>
                      <a:lnTo>
                        <a:pt x="5224" y="12672"/>
                      </a:lnTo>
                      <a:close/>
                      <a:moveTo>
                        <a:pt x="5224" y="0"/>
                      </a:moveTo>
                      <a:cubicBezTo>
                        <a:pt x="4024" y="0"/>
                        <a:pt x="3064" y="619"/>
                        <a:pt x="2703" y="1418"/>
                      </a:cubicBezTo>
                      <a:lnTo>
                        <a:pt x="63" y="10191"/>
                      </a:lnTo>
                      <a:cubicBezTo>
                        <a:pt x="-295" y="11519"/>
                        <a:pt x="905" y="12672"/>
                        <a:pt x="2584" y="12672"/>
                      </a:cubicBezTo>
                      <a:lnTo>
                        <a:pt x="63" y="20382"/>
                      </a:lnTo>
                      <a:cubicBezTo>
                        <a:pt x="-177" y="20914"/>
                        <a:pt x="303" y="21355"/>
                        <a:pt x="905" y="21532"/>
                      </a:cubicBezTo>
                      <a:cubicBezTo>
                        <a:pt x="1034" y="21566"/>
                        <a:pt x="1160" y="21580"/>
                        <a:pt x="1282" y="21580"/>
                      </a:cubicBezTo>
                      <a:cubicBezTo>
                        <a:pt x="1830" y="21580"/>
                        <a:pt x="2287" y="21277"/>
                        <a:pt x="2584" y="20914"/>
                      </a:cubicBezTo>
                      <a:lnTo>
                        <a:pt x="3662" y="17721"/>
                      </a:lnTo>
                      <a:lnTo>
                        <a:pt x="14704" y="17721"/>
                      </a:lnTo>
                      <a:lnTo>
                        <a:pt x="15904" y="20115"/>
                      </a:lnTo>
                      <a:cubicBezTo>
                        <a:pt x="16300" y="21071"/>
                        <a:pt x="17363" y="21600"/>
                        <a:pt x="18395" y="21600"/>
                      </a:cubicBezTo>
                      <a:cubicBezTo>
                        <a:pt x="18608" y="21600"/>
                        <a:pt x="18818" y="21577"/>
                        <a:pt x="19023" y="21532"/>
                      </a:cubicBezTo>
                      <a:cubicBezTo>
                        <a:pt x="20463" y="21355"/>
                        <a:pt x="21305" y="20205"/>
                        <a:pt x="21065" y="19229"/>
                      </a:cubicBezTo>
                      <a:lnTo>
                        <a:pt x="17104" y="10368"/>
                      </a:lnTo>
                      <a:cubicBezTo>
                        <a:pt x="16864" y="9482"/>
                        <a:pt x="15782" y="8951"/>
                        <a:pt x="14582" y="8951"/>
                      </a:cubicBezTo>
                      <a:lnTo>
                        <a:pt x="11825" y="8951"/>
                      </a:lnTo>
                      <a:cubicBezTo>
                        <a:pt x="11105" y="8951"/>
                        <a:pt x="10503" y="8506"/>
                        <a:pt x="10503" y="7974"/>
                      </a:cubicBezTo>
                      <a:cubicBezTo>
                        <a:pt x="10503" y="7353"/>
                        <a:pt x="11105" y="6911"/>
                        <a:pt x="11825" y="6911"/>
                      </a:cubicBezTo>
                      <a:lnTo>
                        <a:pt x="15782" y="6911"/>
                      </a:lnTo>
                      <a:cubicBezTo>
                        <a:pt x="17222" y="6911"/>
                        <a:pt x="18422" y="6025"/>
                        <a:pt x="18422" y="4962"/>
                      </a:cubicBezTo>
                      <a:cubicBezTo>
                        <a:pt x="18422" y="3809"/>
                        <a:pt x="17222" y="2923"/>
                        <a:pt x="15782" y="2923"/>
                      </a:cubicBezTo>
                      <a:lnTo>
                        <a:pt x="8583" y="2923"/>
                      </a:lnTo>
                      <a:lnTo>
                        <a:pt x="7624" y="1063"/>
                      </a:lnTo>
                      <a:cubicBezTo>
                        <a:pt x="7262" y="442"/>
                        <a:pt x="6302" y="0"/>
                        <a:pt x="5224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669" name="Google Shape;9832;p102"/>
                <p:cNvSpPr/>
                <p:nvPr/>
              </p:nvSpPr>
              <p:spPr>
                <a:xfrm>
                  <a:off x="468892" y="94933"/>
                  <a:ext cx="110165" cy="110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636" y="0"/>
                      </a:moveTo>
                      <a:cubicBezTo>
                        <a:pt x="4653" y="0"/>
                        <a:pt x="0" y="4989"/>
                        <a:pt x="0" y="10969"/>
                      </a:cubicBezTo>
                      <a:cubicBezTo>
                        <a:pt x="0" y="16949"/>
                        <a:pt x="4653" y="21600"/>
                        <a:pt x="10636" y="21600"/>
                      </a:cubicBezTo>
                      <a:cubicBezTo>
                        <a:pt x="1661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619" y="0"/>
                        <a:pt x="10636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670" name="Google Shape;9833;p102"/>
                <p:cNvSpPr/>
                <p:nvPr/>
              </p:nvSpPr>
              <p:spPr>
                <a:xfrm>
                  <a:off x="338723" y="225494"/>
                  <a:ext cx="298458" cy="414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3" h="21600" fill="norm" stroke="1" extrusionOk="0">
                      <a:moveTo>
                        <a:pt x="15809" y="12544"/>
                      </a:moveTo>
                      <a:lnTo>
                        <a:pt x="15809" y="12807"/>
                      </a:lnTo>
                      <a:lnTo>
                        <a:pt x="16651" y="15547"/>
                      </a:lnTo>
                      <a:lnTo>
                        <a:pt x="7289" y="15547"/>
                      </a:lnTo>
                      <a:lnTo>
                        <a:pt x="8610" y="12544"/>
                      </a:lnTo>
                      <a:close/>
                      <a:moveTo>
                        <a:pt x="15809" y="0"/>
                      </a:moveTo>
                      <a:cubicBezTo>
                        <a:pt x="14731" y="0"/>
                        <a:pt x="13890" y="443"/>
                        <a:pt x="13410" y="1060"/>
                      </a:cubicBezTo>
                      <a:lnTo>
                        <a:pt x="12450" y="3003"/>
                      </a:lnTo>
                      <a:lnTo>
                        <a:pt x="5251" y="3003"/>
                      </a:lnTo>
                      <a:cubicBezTo>
                        <a:pt x="3811" y="3003"/>
                        <a:pt x="2611" y="3886"/>
                        <a:pt x="2611" y="4946"/>
                      </a:cubicBezTo>
                      <a:cubicBezTo>
                        <a:pt x="2611" y="6095"/>
                        <a:pt x="3811" y="6979"/>
                        <a:pt x="5251" y="6979"/>
                      </a:cubicBezTo>
                      <a:lnTo>
                        <a:pt x="9212" y="6979"/>
                      </a:lnTo>
                      <a:cubicBezTo>
                        <a:pt x="9932" y="6979"/>
                        <a:pt x="10530" y="7419"/>
                        <a:pt x="10530" y="7949"/>
                      </a:cubicBezTo>
                      <a:cubicBezTo>
                        <a:pt x="10530" y="8479"/>
                        <a:pt x="9932" y="8921"/>
                        <a:pt x="9212" y="8921"/>
                      </a:cubicBezTo>
                      <a:lnTo>
                        <a:pt x="6451" y="8921"/>
                      </a:lnTo>
                      <a:cubicBezTo>
                        <a:pt x="5251" y="8921"/>
                        <a:pt x="4291" y="9451"/>
                        <a:pt x="3929" y="10335"/>
                      </a:cubicBezTo>
                      <a:lnTo>
                        <a:pt x="90" y="19169"/>
                      </a:lnTo>
                      <a:cubicBezTo>
                        <a:pt x="-268" y="20229"/>
                        <a:pt x="452" y="21289"/>
                        <a:pt x="2010" y="21552"/>
                      </a:cubicBezTo>
                      <a:cubicBezTo>
                        <a:pt x="2177" y="21578"/>
                        <a:pt x="2356" y="21592"/>
                        <a:pt x="2539" y="21592"/>
                      </a:cubicBezTo>
                      <a:cubicBezTo>
                        <a:pt x="3651" y="21592"/>
                        <a:pt x="4923" y="21115"/>
                        <a:pt x="5129" y="20052"/>
                      </a:cubicBezTo>
                      <a:lnTo>
                        <a:pt x="6329" y="17666"/>
                      </a:lnTo>
                      <a:lnTo>
                        <a:pt x="17371" y="17666"/>
                      </a:lnTo>
                      <a:lnTo>
                        <a:pt x="18449" y="20846"/>
                      </a:lnTo>
                      <a:cubicBezTo>
                        <a:pt x="18647" y="21283"/>
                        <a:pt x="19169" y="21600"/>
                        <a:pt x="19751" y="21600"/>
                      </a:cubicBezTo>
                      <a:cubicBezTo>
                        <a:pt x="19877" y="21600"/>
                        <a:pt x="20003" y="21583"/>
                        <a:pt x="20128" y="21552"/>
                      </a:cubicBezTo>
                      <a:cubicBezTo>
                        <a:pt x="20852" y="21376"/>
                        <a:pt x="21332" y="20846"/>
                        <a:pt x="20970" y="20316"/>
                      </a:cubicBezTo>
                      <a:lnTo>
                        <a:pt x="18449" y="12721"/>
                      </a:lnTo>
                      <a:cubicBezTo>
                        <a:pt x="20128" y="12544"/>
                        <a:pt x="21332" y="11394"/>
                        <a:pt x="21092" y="10158"/>
                      </a:cubicBezTo>
                      <a:lnTo>
                        <a:pt x="18331" y="1413"/>
                      </a:lnTo>
                      <a:cubicBezTo>
                        <a:pt x="18091" y="530"/>
                        <a:pt x="17009" y="0"/>
                        <a:pt x="1580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١٧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١٧</a:t>
            </a:r>
          </a:p>
        </p:txBody>
      </p:sp>
      <p:pic>
        <p:nvPicPr>
          <p:cNvPr id="676" name="IMG_9087.png" descr="IMG_9087.png"/>
          <p:cNvPicPr>
            <a:picLocks noChangeAspect="1"/>
          </p:cNvPicPr>
          <p:nvPr/>
        </p:nvPicPr>
        <p:blipFill>
          <a:blip r:embed="rId2">
            <a:extLst/>
          </a:blip>
          <a:srcRect l="49911" t="46435" r="32091" b="49097"/>
          <a:stretch>
            <a:fillRect/>
          </a:stretch>
        </p:blipFill>
        <p:spPr>
          <a:xfrm>
            <a:off x="4395296" y="2579092"/>
            <a:ext cx="8428733" cy="1568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77" name="IMG_9087.png" descr="IMG_9087.png"/>
          <p:cNvPicPr>
            <a:picLocks noChangeAspect="1"/>
          </p:cNvPicPr>
          <p:nvPr/>
        </p:nvPicPr>
        <p:blipFill>
          <a:blip r:embed="rId2">
            <a:extLst/>
          </a:blip>
          <a:srcRect l="36413" t="57695" r="31737" b="37876"/>
          <a:stretch>
            <a:fillRect/>
          </a:stretch>
        </p:blipFill>
        <p:spPr>
          <a:xfrm>
            <a:off x="10850627" y="4622800"/>
            <a:ext cx="7626358" cy="795311"/>
          </a:xfrm>
          <a:prstGeom prst="rect">
            <a:avLst/>
          </a:prstGeom>
          <a:ln w="12700">
            <a:miter lim="400000"/>
          </a:ln>
        </p:spPr>
      </p:pic>
      <p:pic>
        <p:nvPicPr>
          <p:cNvPr id="678" name="IMG_9087.png" descr="IMG_9087.png"/>
          <p:cNvPicPr>
            <a:picLocks noChangeAspect="1"/>
          </p:cNvPicPr>
          <p:nvPr/>
        </p:nvPicPr>
        <p:blipFill>
          <a:blip r:embed="rId2">
            <a:extLst/>
          </a:blip>
          <a:srcRect l="40439" t="63296" r="32802" b="32143"/>
          <a:stretch>
            <a:fillRect/>
          </a:stretch>
        </p:blipFill>
        <p:spPr>
          <a:xfrm>
            <a:off x="10815271" y="6094611"/>
            <a:ext cx="7456376" cy="953016"/>
          </a:xfrm>
          <a:prstGeom prst="rect">
            <a:avLst/>
          </a:prstGeom>
          <a:ln w="12700">
            <a:miter lim="400000"/>
          </a:ln>
        </p:spPr>
      </p:pic>
      <p:pic>
        <p:nvPicPr>
          <p:cNvPr id="679" name="IMG_9087.png" descr="IMG_9087.png"/>
          <p:cNvPicPr>
            <a:picLocks noChangeAspect="1"/>
          </p:cNvPicPr>
          <p:nvPr/>
        </p:nvPicPr>
        <p:blipFill>
          <a:blip r:embed="rId2">
            <a:extLst/>
          </a:blip>
          <a:srcRect l="49104" t="68781" r="32627" b="26950"/>
          <a:stretch>
            <a:fillRect/>
          </a:stretch>
        </p:blipFill>
        <p:spPr>
          <a:xfrm>
            <a:off x="12418917" y="9361940"/>
            <a:ext cx="6195803" cy="108571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87" name="تجميع"/>
          <p:cNvGrpSpPr/>
          <p:nvPr/>
        </p:nvGrpSpPr>
        <p:grpSpPr>
          <a:xfrm>
            <a:off x="13407539" y="2586357"/>
            <a:ext cx="6026960" cy="1050468"/>
            <a:chOff x="0" y="0"/>
            <a:chExt cx="6026958" cy="1050467"/>
          </a:xfrm>
        </p:grpSpPr>
        <p:grpSp>
          <p:nvGrpSpPr>
            <p:cNvPr id="684" name="Google Shape;4333;p67"/>
            <p:cNvGrpSpPr/>
            <p:nvPr/>
          </p:nvGrpSpPr>
          <p:grpSpPr>
            <a:xfrm>
              <a:off x="-1" y="0"/>
              <a:ext cx="4819750" cy="938400"/>
              <a:chOff x="0" y="0"/>
              <a:chExt cx="4819748" cy="938398"/>
            </a:xfrm>
          </p:grpSpPr>
          <p:sp>
            <p:nvSpPr>
              <p:cNvPr id="680" name="Google Shape;4334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81" name="Google Shape;4336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82" name="Google Shape;4337;p67"/>
              <p:cNvSpPr/>
              <p:nvPr/>
            </p:nvSpPr>
            <p:spPr>
              <a:xfrm>
                <a:off x="0" y="116718"/>
                <a:ext cx="4819749" cy="821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683" name="Google Shape;4338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685" name="تأكد"/>
            <p:cNvSpPr txBox="1"/>
            <p:nvPr/>
          </p:nvSpPr>
          <p:spPr>
            <a:xfrm>
              <a:off x="748935" y="0"/>
              <a:ext cx="2660737" cy="1050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686" name="بيضاوي"/>
            <p:cNvSpPr/>
            <p:nvPr/>
          </p:nvSpPr>
          <p:spPr>
            <a:xfrm>
              <a:off x="4929648" y="71045"/>
              <a:ext cx="1097311" cy="908377"/>
            </a:xfrm>
            <a:prstGeom prst="ellipse">
              <a:avLst/>
            </a:prstGeom>
            <a:blipFill rotWithShape="1">
              <a:blip r:embed="rId3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690" name="تجميع"/>
          <p:cNvGrpSpPr/>
          <p:nvPr/>
        </p:nvGrpSpPr>
        <p:grpSpPr>
          <a:xfrm>
            <a:off x="18539175" y="4559299"/>
            <a:ext cx="1288342" cy="1086330"/>
            <a:chOff x="0" y="-63499"/>
            <a:chExt cx="1288341" cy="1086328"/>
          </a:xfrm>
        </p:grpSpPr>
        <p:pic>
          <p:nvPicPr>
            <p:cNvPr id="688" name="بيضاوي بيضاوي" descr="بيضاوي بيضاوي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8020" y="-63500"/>
              <a:ext cx="1132302" cy="1044329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689" name="مستطيل 38"/>
            <p:cNvSpPr txBox="1"/>
            <p:nvPr/>
          </p:nvSpPr>
          <p:spPr>
            <a:xfrm>
              <a:off x="0" y="142978"/>
              <a:ext cx="1288342" cy="8798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أ</a:t>
              </a:r>
            </a:p>
          </p:txBody>
        </p:sp>
      </p:grpSp>
      <p:grpSp>
        <p:nvGrpSpPr>
          <p:cNvPr id="693" name="تجميع"/>
          <p:cNvGrpSpPr/>
          <p:nvPr/>
        </p:nvGrpSpPr>
        <p:grpSpPr>
          <a:xfrm>
            <a:off x="18539175" y="5924468"/>
            <a:ext cx="1288342" cy="1086329"/>
            <a:chOff x="0" y="-63499"/>
            <a:chExt cx="1288341" cy="1086328"/>
          </a:xfrm>
        </p:grpSpPr>
        <p:pic>
          <p:nvPicPr>
            <p:cNvPr id="691" name="بيضاوي بيضاوي" descr="بيضاوي بيضاوي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8020" y="-63500"/>
              <a:ext cx="1132302" cy="1044329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692" name="مستطيل 38"/>
            <p:cNvSpPr txBox="1"/>
            <p:nvPr/>
          </p:nvSpPr>
          <p:spPr>
            <a:xfrm>
              <a:off x="0" y="142978"/>
              <a:ext cx="1288342" cy="8798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ب</a:t>
              </a:r>
            </a:p>
          </p:txBody>
        </p:sp>
      </p:grpSp>
      <p:grpSp>
        <p:nvGrpSpPr>
          <p:cNvPr id="696" name="تجميع"/>
          <p:cNvGrpSpPr/>
          <p:nvPr/>
        </p:nvGrpSpPr>
        <p:grpSpPr>
          <a:xfrm>
            <a:off x="18614533" y="9298440"/>
            <a:ext cx="1324619" cy="1239370"/>
            <a:chOff x="0" y="-63499"/>
            <a:chExt cx="1324617" cy="1239368"/>
          </a:xfrm>
        </p:grpSpPr>
        <p:pic>
          <p:nvPicPr>
            <p:cNvPr id="694" name="بيضاوي بيضاوي" descr="بيضاوي بيضاوي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82005" y="-63500"/>
              <a:ext cx="1160608" cy="1181584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695" name="مستطيل 38"/>
            <p:cNvSpPr txBox="1"/>
            <p:nvPr/>
          </p:nvSpPr>
          <p:spPr>
            <a:xfrm>
              <a:off x="0" y="164371"/>
              <a:ext cx="1324618" cy="10114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ج</a:t>
              </a:r>
            </a:p>
          </p:txBody>
        </p:sp>
      </p:grpSp>
      <p:sp>
        <p:nvSpPr>
          <p:cNvPr id="697" name="Google Shape;5144;p62"/>
          <p:cNvSpPr/>
          <p:nvPr/>
        </p:nvSpPr>
        <p:spPr>
          <a:xfrm flipH="1">
            <a:off x="1099239" y="4241838"/>
            <a:ext cx="9648579" cy="13816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1295" y="388"/>
                </a:moveTo>
                <a:cubicBezTo>
                  <a:pt x="21292" y="410"/>
                  <a:pt x="21291" y="431"/>
                  <a:pt x="21292" y="451"/>
                </a:cubicBezTo>
                <a:lnTo>
                  <a:pt x="21295" y="388"/>
                </a:lnTo>
                <a:close/>
                <a:moveTo>
                  <a:pt x="759" y="850"/>
                </a:moveTo>
                <a:cubicBezTo>
                  <a:pt x="772" y="875"/>
                  <a:pt x="785" y="875"/>
                  <a:pt x="811" y="875"/>
                </a:cubicBezTo>
                <a:lnTo>
                  <a:pt x="759" y="875"/>
                </a:lnTo>
                <a:lnTo>
                  <a:pt x="759" y="850"/>
                </a:lnTo>
                <a:close/>
                <a:moveTo>
                  <a:pt x="2148" y="21279"/>
                </a:moveTo>
                <a:cubicBezTo>
                  <a:pt x="1901" y="21292"/>
                  <a:pt x="1681" y="21331"/>
                  <a:pt x="1447" y="21356"/>
                </a:cubicBezTo>
                <a:lnTo>
                  <a:pt x="1447" y="21318"/>
                </a:lnTo>
                <a:cubicBezTo>
                  <a:pt x="1681" y="21292"/>
                  <a:pt x="1901" y="21292"/>
                  <a:pt x="2148" y="21279"/>
                </a:cubicBezTo>
                <a:close/>
                <a:moveTo>
                  <a:pt x="2893" y="0"/>
                </a:moveTo>
                <a:cubicBezTo>
                  <a:pt x="2201" y="0"/>
                  <a:pt x="1511" y="15"/>
                  <a:pt x="811" y="55"/>
                </a:cubicBezTo>
                <a:cubicBezTo>
                  <a:pt x="850" y="55"/>
                  <a:pt x="876" y="67"/>
                  <a:pt x="915" y="67"/>
                </a:cubicBezTo>
                <a:lnTo>
                  <a:pt x="759" y="67"/>
                </a:lnTo>
                <a:cubicBezTo>
                  <a:pt x="668" y="67"/>
                  <a:pt x="577" y="183"/>
                  <a:pt x="499" y="183"/>
                </a:cubicBezTo>
                <a:cubicBezTo>
                  <a:pt x="642" y="196"/>
                  <a:pt x="785" y="196"/>
                  <a:pt x="928" y="208"/>
                </a:cubicBezTo>
                <a:lnTo>
                  <a:pt x="538" y="208"/>
                </a:lnTo>
                <a:cubicBezTo>
                  <a:pt x="513" y="208"/>
                  <a:pt x="460" y="311"/>
                  <a:pt x="435" y="375"/>
                </a:cubicBezTo>
                <a:lnTo>
                  <a:pt x="331" y="375"/>
                </a:lnTo>
                <a:cubicBezTo>
                  <a:pt x="318" y="375"/>
                  <a:pt x="305" y="644"/>
                  <a:pt x="305" y="644"/>
                </a:cubicBezTo>
                <a:lnTo>
                  <a:pt x="331" y="644"/>
                </a:lnTo>
                <a:cubicBezTo>
                  <a:pt x="344" y="721"/>
                  <a:pt x="383" y="850"/>
                  <a:pt x="396" y="850"/>
                </a:cubicBezTo>
                <a:lnTo>
                  <a:pt x="474" y="850"/>
                </a:lnTo>
                <a:lnTo>
                  <a:pt x="474" y="888"/>
                </a:lnTo>
                <a:cubicBezTo>
                  <a:pt x="435" y="940"/>
                  <a:pt x="383" y="965"/>
                  <a:pt x="383" y="1017"/>
                </a:cubicBezTo>
                <a:cubicBezTo>
                  <a:pt x="383" y="1132"/>
                  <a:pt x="370" y="1221"/>
                  <a:pt x="370" y="1337"/>
                </a:cubicBezTo>
                <a:cubicBezTo>
                  <a:pt x="370" y="1324"/>
                  <a:pt x="344" y="1324"/>
                  <a:pt x="344" y="1299"/>
                </a:cubicBezTo>
                <a:cubicBezTo>
                  <a:pt x="344" y="1196"/>
                  <a:pt x="344" y="1080"/>
                  <a:pt x="331" y="965"/>
                </a:cubicBezTo>
                <a:cubicBezTo>
                  <a:pt x="331" y="1042"/>
                  <a:pt x="305" y="1145"/>
                  <a:pt x="305" y="1221"/>
                </a:cubicBezTo>
                <a:cubicBezTo>
                  <a:pt x="240" y="1914"/>
                  <a:pt x="149" y="2581"/>
                  <a:pt x="84" y="3274"/>
                </a:cubicBezTo>
                <a:cubicBezTo>
                  <a:pt x="71" y="4017"/>
                  <a:pt x="45" y="4749"/>
                  <a:pt x="19" y="5492"/>
                </a:cubicBezTo>
                <a:cubicBezTo>
                  <a:pt x="-7" y="7326"/>
                  <a:pt x="-7" y="9173"/>
                  <a:pt x="19" y="11020"/>
                </a:cubicBezTo>
                <a:cubicBezTo>
                  <a:pt x="84" y="14290"/>
                  <a:pt x="279" y="17547"/>
                  <a:pt x="538" y="20792"/>
                </a:cubicBezTo>
                <a:lnTo>
                  <a:pt x="513" y="20792"/>
                </a:lnTo>
                <a:cubicBezTo>
                  <a:pt x="499" y="20792"/>
                  <a:pt x="499" y="20946"/>
                  <a:pt x="474" y="21023"/>
                </a:cubicBezTo>
                <a:cubicBezTo>
                  <a:pt x="474" y="21049"/>
                  <a:pt x="474" y="21074"/>
                  <a:pt x="460" y="21074"/>
                </a:cubicBezTo>
                <a:lnTo>
                  <a:pt x="499" y="21074"/>
                </a:lnTo>
                <a:cubicBezTo>
                  <a:pt x="512" y="21148"/>
                  <a:pt x="536" y="21280"/>
                  <a:pt x="561" y="21280"/>
                </a:cubicBezTo>
                <a:cubicBezTo>
                  <a:pt x="562" y="21280"/>
                  <a:pt x="563" y="21280"/>
                  <a:pt x="564" y="21279"/>
                </a:cubicBezTo>
                <a:cubicBezTo>
                  <a:pt x="668" y="21279"/>
                  <a:pt x="772" y="21267"/>
                  <a:pt x="889" y="21267"/>
                </a:cubicBezTo>
                <a:cubicBezTo>
                  <a:pt x="889" y="21305"/>
                  <a:pt x="902" y="21369"/>
                  <a:pt x="902" y="21420"/>
                </a:cubicBezTo>
                <a:cubicBezTo>
                  <a:pt x="837" y="21420"/>
                  <a:pt x="785" y="21433"/>
                  <a:pt x="720" y="21433"/>
                </a:cubicBezTo>
                <a:cubicBezTo>
                  <a:pt x="785" y="21433"/>
                  <a:pt x="837" y="21472"/>
                  <a:pt x="902" y="21485"/>
                </a:cubicBezTo>
                <a:lnTo>
                  <a:pt x="902" y="21523"/>
                </a:lnTo>
                <a:cubicBezTo>
                  <a:pt x="908" y="21574"/>
                  <a:pt x="976" y="21600"/>
                  <a:pt x="1043" y="21600"/>
                </a:cubicBezTo>
                <a:cubicBezTo>
                  <a:pt x="1109" y="21600"/>
                  <a:pt x="1174" y="21574"/>
                  <a:pt x="1174" y="21523"/>
                </a:cubicBezTo>
                <a:lnTo>
                  <a:pt x="1226" y="21523"/>
                </a:lnTo>
                <a:cubicBezTo>
                  <a:pt x="1252" y="21536"/>
                  <a:pt x="1281" y="21542"/>
                  <a:pt x="1309" y="21542"/>
                </a:cubicBezTo>
                <a:cubicBezTo>
                  <a:pt x="1337" y="21542"/>
                  <a:pt x="1363" y="21536"/>
                  <a:pt x="1382" y="21523"/>
                </a:cubicBezTo>
                <a:cubicBezTo>
                  <a:pt x="2265" y="21523"/>
                  <a:pt x="3161" y="21497"/>
                  <a:pt x="4030" y="21459"/>
                </a:cubicBezTo>
                <a:lnTo>
                  <a:pt x="7249" y="21318"/>
                </a:lnTo>
                <a:cubicBezTo>
                  <a:pt x="9404" y="21228"/>
                  <a:pt x="11559" y="21190"/>
                  <a:pt x="13701" y="21151"/>
                </a:cubicBezTo>
                <a:cubicBezTo>
                  <a:pt x="14812" y="21142"/>
                  <a:pt x="15935" y="21116"/>
                  <a:pt x="17053" y="21116"/>
                </a:cubicBezTo>
                <a:cubicBezTo>
                  <a:pt x="17582" y="21116"/>
                  <a:pt x="18109" y="21122"/>
                  <a:pt x="18633" y="21138"/>
                </a:cubicBezTo>
                <a:cubicBezTo>
                  <a:pt x="18841" y="21151"/>
                  <a:pt x="19036" y="21151"/>
                  <a:pt x="19256" y="21164"/>
                </a:cubicBezTo>
                <a:cubicBezTo>
                  <a:pt x="19659" y="21202"/>
                  <a:pt x="20074" y="21267"/>
                  <a:pt x="20464" y="21382"/>
                </a:cubicBezTo>
                <a:cubicBezTo>
                  <a:pt x="20469" y="21383"/>
                  <a:pt x="20475" y="21384"/>
                  <a:pt x="20480" y="21384"/>
                </a:cubicBezTo>
                <a:cubicBezTo>
                  <a:pt x="20524" y="21384"/>
                  <a:pt x="20556" y="21338"/>
                  <a:pt x="20568" y="21292"/>
                </a:cubicBezTo>
                <a:cubicBezTo>
                  <a:pt x="20593" y="21292"/>
                  <a:pt x="20619" y="21318"/>
                  <a:pt x="20645" y="21318"/>
                </a:cubicBezTo>
                <a:cubicBezTo>
                  <a:pt x="20670" y="21322"/>
                  <a:pt x="20691" y="21325"/>
                  <a:pt x="20710" y="21325"/>
                </a:cubicBezTo>
                <a:cubicBezTo>
                  <a:pt x="20754" y="21325"/>
                  <a:pt x="20787" y="21311"/>
                  <a:pt x="20814" y="21267"/>
                </a:cubicBezTo>
                <a:lnTo>
                  <a:pt x="20814" y="21382"/>
                </a:lnTo>
                <a:cubicBezTo>
                  <a:pt x="20814" y="21420"/>
                  <a:pt x="20882" y="21440"/>
                  <a:pt x="20951" y="21440"/>
                </a:cubicBezTo>
                <a:cubicBezTo>
                  <a:pt x="21019" y="21440"/>
                  <a:pt x="21087" y="21420"/>
                  <a:pt x="21087" y="21382"/>
                </a:cubicBezTo>
                <a:lnTo>
                  <a:pt x="21087" y="21318"/>
                </a:lnTo>
                <a:cubicBezTo>
                  <a:pt x="21093" y="21358"/>
                  <a:pt x="21148" y="21378"/>
                  <a:pt x="21208" y="21378"/>
                </a:cubicBezTo>
                <a:cubicBezTo>
                  <a:pt x="21281" y="21378"/>
                  <a:pt x="21359" y="21349"/>
                  <a:pt x="21359" y="21292"/>
                </a:cubicBezTo>
                <a:lnTo>
                  <a:pt x="21359" y="21138"/>
                </a:lnTo>
                <a:cubicBezTo>
                  <a:pt x="21437" y="21138"/>
                  <a:pt x="21541" y="21112"/>
                  <a:pt x="21541" y="21061"/>
                </a:cubicBezTo>
                <a:lnTo>
                  <a:pt x="21541" y="20869"/>
                </a:lnTo>
                <a:cubicBezTo>
                  <a:pt x="21567" y="20843"/>
                  <a:pt x="21593" y="20831"/>
                  <a:pt x="21593" y="20805"/>
                </a:cubicBezTo>
                <a:cubicBezTo>
                  <a:pt x="21554" y="17380"/>
                  <a:pt x="21541" y="13982"/>
                  <a:pt x="21528" y="10571"/>
                </a:cubicBezTo>
                <a:cubicBezTo>
                  <a:pt x="21502" y="9083"/>
                  <a:pt x="21502" y="7608"/>
                  <a:pt x="21489" y="6121"/>
                </a:cubicBezTo>
                <a:cubicBezTo>
                  <a:pt x="21489" y="5377"/>
                  <a:pt x="21476" y="4620"/>
                  <a:pt x="21476" y="3889"/>
                </a:cubicBezTo>
                <a:cubicBezTo>
                  <a:pt x="21489" y="2902"/>
                  <a:pt x="21437" y="1940"/>
                  <a:pt x="21359" y="965"/>
                </a:cubicBezTo>
                <a:cubicBezTo>
                  <a:pt x="21359" y="875"/>
                  <a:pt x="21359" y="773"/>
                  <a:pt x="21346" y="683"/>
                </a:cubicBezTo>
                <a:cubicBezTo>
                  <a:pt x="21346" y="696"/>
                  <a:pt x="21346" y="696"/>
                  <a:pt x="21320" y="709"/>
                </a:cubicBezTo>
                <a:lnTo>
                  <a:pt x="21320" y="657"/>
                </a:lnTo>
                <a:cubicBezTo>
                  <a:pt x="21320" y="597"/>
                  <a:pt x="21296" y="528"/>
                  <a:pt x="21292" y="451"/>
                </a:cubicBezTo>
                <a:lnTo>
                  <a:pt x="21281" y="773"/>
                </a:lnTo>
                <a:lnTo>
                  <a:pt x="21216" y="837"/>
                </a:lnTo>
                <a:lnTo>
                  <a:pt x="21216" y="644"/>
                </a:lnTo>
                <a:cubicBezTo>
                  <a:pt x="21230" y="593"/>
                  <a:pt x="21230" y="555"/>
                  <a:pt x="21216" y="516"/>
                </a:cubicBezTo>
                <a:lnTo>
                  <a:pt x="21216" y="144"/>
                </a:lnTo>
                <a:cubicBezTo>
                  <a:pt x="21216" y="131"/>
                  <a:pt x="21087" y="119"/>
                  <a:pt x="20996" y="106"/>
                </a:cubicBezTo>
                <a:cubicBezTo>
                  <a:pt x="20983" y="67"/>
                  <a:pt x="20957" y="42"/>
                  <a:pt x="20918" y="42"/>
                </a:cubicBezTo>
                <a:cubicBezTo>
                  <a:pt x="17973" y="75"/>
                  <a:pt x="15037" y="108"/>
                  <a:pt x="12086" y="108"/>
                </a:cubicBezTo>
                <a:cubicBezTo>
                  <a:pt x="11629" y="108"/>
                  <a:pt x="11173" y="108"/>
                  <a:pt x="10715" y="106"/>
                </a:cubicBezTo>
                <a:cubicBezTo>
                  <a:pt x="9274" y="106"/>
                  <a:pt x="7807" y="80"/>
                  <a:pt x="6367" y="55"/>
                </a:cubicBezTo>
                <a:cubicBezTo>
                  <a:pt x="5653" y="42"/>
                  <a:pt x="4926" y="42"/>
                  <a:pt x="4212" y="16"/>
                </a:cubicBezTo>
                <a:cubicBezTo>
                  <a:pt x="3769" y="6"/>
                  <a:pt x="3331" y="0"/>
                  <a:pt x="2893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01C7FC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98" name="Google Shape;5144;p62"/>
          <p:cNvSpPr/>
          <p:nvPr/>
        </p:nvSpPr>
        <p:spPr>
          <a:xfrm flipH="1">
            <a:off x="1169635" y="5741453"/>
            <a:ext cx="9371751" cy="39041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1295" y="388"/>
                </a:moveTo>
                <a:cubicBezTo>
                  <a:pt x="21292" y="410"/>
                  <a:pt x="21291" y="431"/>
                  <a:pt x="21292" y="451"/>
                </a:cubicBezTo>
                <a:lnTo>
                  <a:pt x="21295" y="388"/>
                </a:lnTo>
                <a:close/>
                <a:moveTo>
                  <a:pt x="759" y="850"/>
                </a:moveTo>
                <a:cubicBezTo>
                  <a:pt x="772" y="875"/>
                  <a:pt x="785" y="875"/>
                  <a:pt x="811" y="875"/>
                </a:cubicBezTo>
                <a:lnTo>
                  <a:pt x="759" y="875"/>
                </a:lnTo>
                <a:lnTo>
                  <a:pt x="759" y="850"/>
                </a:lnTo>
                <a:close/>
                <a:moveTo>
                  <a:pt x="2148" y="21279"/>
                </a:moveTo>
                <a:cubicBezTo>
                  <a:pt x="1901" y="21292"/>
                  <a:pt x="1681" y="21331"/>
                  <a:pt x="1447" y="21356"/>
                </a:cubicBezTo>
                <a:lnTo>
                  <a:pt x="1447" y="21318"/>
                </a:lnTo>
                <a:cubicBezTo>
                  <a:pt x="1681" y="21292"/>
                  <a:pt x="1901" y="21292"/>
                  <a:pt x="2148" y="21279"/>
                </a:cubicBezTo>
                <a:close/>
                <a:moveTo>
                  <a:pt x="2893" y="0"/>
                </a:moveTo>
                <a:cubicBezTo>
                  <a:pt x="2201" y="0"/>
                  <a:pt x="1511" y="15"/>
                  <a:pt x="811" y="55"/>
                </a:cubicBezTo>
                <a:cubicBezTo>
                  <a:pt x="850" y="55"/>
                  <a:pt x="876" y="67"/>
                  <a:pt x="915" y="67"/>
                </a:cubicBezTo>
                <a:lnTo>
                  <a:pt x="759" y="67"/>
                </a:lnTo>
                <a:cubicBezTo>
                  <a:pt x="668" y="67"/>
                  <a:pt x="577" y="183"/>
                  <a:pt x="499" y="183"/>
                </a:cubicBezTo>
                <a:cubicBezTo>
                  <a:pt x="642" y="196"/>
                  <a:pt x="785" y="196"/>
                  <a:pt x="928" y="208"/>
                </a:cubicBezTo>
                <a:lnTo>
                  <a:pt x="538" y="208"/>
                </a:lnTo>
                <a:cubicBezTo>
                  <a:pt x="513" y="208"/>
                  <a:pt x="460" y="311"/>
                  <a:pt x="435" y="375"/>
                </a:cubicBezTo>
                <a:lnTo>
                  <a:pt x="331" y="375"/>
                </a:lnTo>
                <a:cubicBezTo>
                  <a:pt x="318" y="375"/>
                  <a:pt x="305" y="644"/>
                  <a:pt x="305" y="644"/>
                </a:cubicBezTo>
                <a:lnTo>
                  <a:pt x="331" y="644"/>
                </a:lnTo>
                <a:cubicBezTo>
                  <a:pt x="344" y="721"/>
                  <a:pt x="383" y="850"/>
                  <a:pt x="396" y="850"/>
                </a:cubicBezTo>
                <a:lnTo>
                  <a:pt x="474" y="850"/>
                </a:lnTo>
                <a:lnTo>
                  <a:pt x="474" y="888"/>
                </a:lnTo>
                <a:cubicBezTo>
                  <a:pt x="435" y="940"/>
                  <a:pt x="383" y="965"/>
                  <a:pt x="383" y="1017"/>
                </a:cubicBezTo>
                <a:cubicBezTo>
                  <a:pt x="383" y="1132"/>
                  <a:pt x="370" y="1221"/>
                  <a:pt x="370" y="1337"/>
                </a:cubicBezTo>
                <a:cubicBezTo>
                  <a:pt x="370" y="1324"/>
                  <a:pt x="344" y="1324"/>
                  <a:pt x="344" y="1299"/>
                </a:cubicBezTo>
                <a:cubicBezTo>
                  <a:pt x="344" y="1196"/>
                  <a:pt x="344" y="1080"/>
                  <a:pt x="331" y="965"/>
                </a:cubicBezTo>
                <a:cubicBezTo>
                  <a:pt x="331" y="1042"/>
                  <a:pt x="305" y="1145"/>
                  <a:pt x="305" y="1221"/>
                </a:cubicBezTo>
                <a:cubicBezTo>
                  <a:pt x="240" y="1914"/>
                  <a:pt x="149" y="2581"/>
                  <a:pt x="84" y="3274"/>
                </a:cubicBezTo>
                <a:cubicBezTo>
                  <a:pt x="71" y="4017"/>
                  <a:pt x="45" y="4749"/>
                  <a:pt x="19" y="5492"/>
                </a:cubicBezTo>
                <a:cubicBezTo>
                  <a:pt x="-7" y="7326"/>
                  <a:pt x="-7" y="9173"/>
                  <a:pt x="19" y="11020"/>
                </a:cubicBezTo>
                <a:cubicBezTo>
                  <a:pt x="84" y="14290"/>
                  <a:pt x="279" y="17547"/>
                  <a:pt x="538" y="20792"/>
                </a:cubicBezTo>
                <a:lnTo>
                  <a:pt x="513" y="20792"/>
                </a:lnTo>
                <a:cubicBezTo>
                  <a:pt x="499" y="20792"/>
                  <a:pt x="499" y="20946"/>
                  <a:pt x="474" y="21023"/>
                </a:cubicBezTo>
                <a:cubicBezTo>
                  <a:pt x="474" y="21049"/>
                  <a:pt x="474" y="21074"/>
                  <a:pt x="460" y="21074"/>
                </a:cubicBezTo>
                <a:lnTo>
                  <a:pt x="499" y="21074"/>
                </a:lnTo>
                <a:cubicBezTo>
                  <a:pt x="512" y="21148"/>
                  <a:pt x="536" y="21280"/>
                  <a:pt x="561" y="21280"/>
                </a:cubicBezTo>
                <a:cubicBezTo>
                  <a:pt x="562" y="21280"/>
                  <a:pt x="563" y="21280"/>
                  <a:pt x="564" y="21279"/>
                </a:cubicBezTo>
                <a:cubicBezTo>
                  <a:pt x="668" y="21279"/>
                  <a:pt x="772" y="21267"/>
                  <a:pt x="889" y="21267"/>
                </a:cubicBezTo>
                <a:cubicBezTo>
                  <a:pt x="889" y="21305"/>
                  <a:pt x="902" y="21369"/>
                  <a:pt x="902" y="21420"/>
                </a:cubicBezTo>
                <a:cubicBezTo>
                  <a:pt x="837" y="21420"/>
                  <a:pt x="785" y="21433"/>
                  <a:pt x="720" y="21433"/>
                </a:cubicBezTo>
                <a:cubicBezTo>
                  <a:pt x="785" y="21433"/>
                  <a:pt x="837" y="21472"/>
                  <a:pt x="902" y="21485"/>
                </a:cubicBezTo>
                <a:lnTo>
                  <a:pt x="902" y="21523"/>
                </a:lnTo>
                <a:cubicBezTo>
                  <a:pt x="908" y="21574"/>
                  <a:pt x="976" y="21600"/>
                  <a:pt x="1043" y="21600"/>
                </a:cubicBezTo>
                <a:cubicBezTo>
                  <a:pt x="1109" y="21600"/>
                  <a:pt x="1174" y="21574"/>
                  <a:pt x="1174" y="21523"/>
                </a:cubicBezTo>
                <a:lnTo>
                  <a:pt x="1226" y="21523"/>
                </a:lnTo>
                <a:cubicBezTo>
                  <a:pt x="1252" y="21536"/>
                  <a:pt x="1281" y="21542"/>
                  <a:pt x="1309" y="21542"/>
                </a:cubicBezTo>
                <a:cubicBezTo>
                  <a:pt x="1337" y="21542"/>
                  <a:pt x="1363" y="21536"/>
                  <a:pt x="1382" y="21523"/>
                </a:cubicBezTo>
                <a:cubicBezTo>
                  <a:pt x="2265" y="21523"/>
                  <a:pt x="3161" y="21497"/>
                  <a:pt x="4030" y="21459"/>
                </a:cubicBezTo>
                <a:lnTo>
                  <a:pt x="7249" y="21318"/>
                </a:lnTo>
                <a:cubicBezTo>
                  <a:pt x="9404" y="21228"/>
                  <a:pt x="11559" y="21190"/>
                  <a:pt x="13701" y="21151"/>
                </a:cubicBezTo>
                <a:cubicBezTo>
                  <a:pt x="14812" y="21142"/>
                  <a:pt x="15935" y="21116"/>
                  <a:pt x="17053" y="21116"/>
                </a:cubicBezTo>
                <a:cubicBezTo>
                  <a:pt x="17582" y="21116"/>
                  <a:pt x="18109" y="21122"/>
                  <a:pt x="18633" y="21138"/>
                </a:cubicBezTo>
                <a:cubicBezTo>
                  <a:pt x="18841" y="21151"/>
                  <a:pt x="19036" y="21151"/>
                  <a:pt x="19256" y="21164"/>
                </a:cubicBezTo>
                <a:cubicBezTo>
                  <a:pt x="19659" y="21202"/>
                  <a:pt x="20074" y="21267"/>
                  <a:pt x="20464" y="21382"/>
                </a:cubicBezTo>
                <a:cubicBezTo>
                  <a:pt x="20469" y="21383"/>
                  <a:pt x="20475" y="21384"/>
                  <a:pt x="20480" y="21384"/>
                </a:cubicBezTo>
                <a:cubicBezTo>
                  <a:pt x="20524" y="21384"/>
                  <a:pt x="20556" y="21338"/>
                  <a:pt x="20568" y="21292"/>
                </a:cubicBezTo>
                <a:cubicBezTo>
                  <a:pt x="20593" y="21292"/>
                  <a:pt x="20619" y="21318"/>
                  <a:pt x="20645" y="21318"/>
                </a:cubicBezTo>
                <a:cubicBezTo>
                  <a:pt x="20670" y="21322"/>
                  <a:pt x="20691" y="21325"/>
                  <a:pt x="20710" y="21325"/>
                </a:cubicBezTo>
                <a:cubicBezTo>
                  <a:pt x="20754" y="21325"/>
                  <a:pt x="20787" y="21311"/>
                  <a:pt x="20814" y="21267"/>
                </a:cubicBezTo>
                <a:lnTo>
                  <a:pt x="20814" y="21382"/>
                </a:lnTo>
                <a:cubicBezTo>
                  <a:pt x="20814" y="21420"/>
                  <a:pt x="20882" y="21440"/>
                  <a:pt x="20951" y="21440"/>
                </a:cubicBezTo>
                <a:cubicBezTo>
                  <a:pt x="21019" y="21440"/>
                  <a:pt x="21087" y="21420"/>
                  <a:pt x="21087" y="21382"/>
                </a:cubicBezTo>
                <a:lnTo>
                  <a:pt x="21087" y="21318"/>
                </a:lnTo>
                <a:cubicBezTo>
                  <a:pt x="21093" y="21358"/>
                  <a:pt x="21148" y="21378"/>
                  <a:pt x="21208" y="21378"/>
                </a:cubicBezTo>
                <a:cubicBezTo>
                  <a:pt x="21281" y="21378"/>
                  <a:pt x="21359" y="21349"/>
                  <a:pt x="21359" y="21292"/>
                </a:cubicBezTo>
                <a:lnTo>
                  <a:pt x="21359" y="21138"/>
                </a:lnTo>
                <a:cubicBezTo>
                  <a:pt x="21437" y="21138"/>
                  <a:pt x="21541" y="21112"/>
                  <a:pt x="21541" y="21061"/>
                </a:cubicBezTo>
                <a:lnTo>
                  <a:pt x="21541" y="20869"/>
                </a:lnTo>
                <a:cubicBezTo>
                  <a:pt x="21567" y="20843"/>
                  <a:pt x="21593" y="20831"/>
                  <a:pt x="21593" y="20805"/>
                </a:cubicBezTo>
                <a:cubicBezTo>
                  <a:pt x="21554" y="17380"/>
                  <a:pt x="21541" y="13982"/>
                  <a:pt x="21528" y="10571"/>
                </a:cubicBezTo>
                <a:cubicBezTo>
                  <a:pt x="21502" y="9083"/>
                  <a:pt x="21502" y="7608"/>
                  <a:pt x="21489" y="6121"/>
                </a:cubicBezTo>
                <a:cubicBezTo>
                  <a:pt x="21489" y="5377"/>
                  <a:pt x="21476" y="4620"/>
                  <a:pt x="21476" y="3889"/>
                </a:cubicBezTo>
                <a:cubicBezTo>
                  <a:pt x="21489" y="2902"/>
                  <a:pt x="21437" y="1940"/>
                  <a:pt x="21359" y="965"/>
                </a:cubicBezTo>
                <a:cubicBezTo>
                  <a:pt x="21359" y="875"/>
                  <a:pt x="21359" y="773"/>
                  <a:pt x="21346" y="683"/>
                </a:cubicBezTo>
                <a:cubicBezTo>
                  <a:pt x="21346" y="696"/>
                  <a:pt x="21346" y="696"/>
                  <a:pt x="21320" y="709"/>
                </a:cubicBezTo>
                <a:lnTo>
                  <a:pt x="21320" y="657"/>
                </a:lnTo>
                <a:cubicBezTo>
                  <a:pt x="21320" y="597"/>
                  <a:pt x="21296" y="528"/>
                  <a:pt x="21292" y="451"/>
                </a:cubicBezTo>
                <a:lnTo>
                  <a:pt x="21281" y="773"/>
                </a:lnTo>
                <a:lnTo>
                  <a:pt x="21216" y="837"/>
                </a:lnTo>
                <a:lnTo>
                  <a:pt x="21216" y="644"/>
                </a:lnTo>
                <a:cubicBezTo>
                  <a:pt x="21230" y="593"/>
                  <a:pt x="21230" y="555"/>
                  <a:pt x="21216" y="516"/>
                </a:cubicBezTo>
                <a:lnTo>
                  <a:pt x="21216" y="144"/>
                </a:lnTo>
                <a:cubicBezTo>
                  <a:pt x="21216" y="131"/>
                  <a:pt x="21087" y="119"/>
                  <a:pt x="20996" y="106"/>
                </a:cubicBezTo>
                <a:cubicBezTo>
                  <a:pt x="20983" y="67"/>
                  <a:pt x="20957" y="42"/>
                  <a:pt x="20918" y="42"/>
                </a:cubicBezTo>
                <a:cubicBezTo>
                  <a:pt x="17973" y="75"/>
                  <a:pt x="15037" y="108"/>
                  <a:pt x="12086" y="108"/>
                </a:cubicBezTo>
                <a:cubicBezTo>
                  <a:pt x="11629" y="108"/>
                  <a:pt x="11173" y="108"/>
                  <a:pt x="10715" y="106"/>
                </a:cubicBezTo>
                <a:cubicBezTo>
                  <a:pt x="9274" y="106"/>
                  <a:pt x="7807" y="80"/>
                  <a:pt x="6367" y="55"/>
                </a:cubicBezTo>
                <a:cubicBezTo>
                  <a:pt x="5653" y="42"/>
                  <a:pt x="4926" y="42"/>
                  <a:pt x="4212" y="16"/>
                </a:cubicBezTo>
                <a:cubicBezTo>
                  <a:pt x="3769" y="6"/>
                  <a:pt x="3331" y="0"/>
                  <a:pt x="2893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FFC777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699" name="Google Shape;5144;p62"/>
          <p:cNvSpPr/>
          <p:nvPr/>
        </p:nvSpPr>
        <p:spPr>
          <a:xfrm flipH="1">
            <a:off x="1109501" y="9993326"/>
            <a:ext cx="9552417" cy="23197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1295" y="388"/>
                </a:moveTo>
                <a:cubicBezTo>
                  <a:pt x="21292" y="410"/>
                  <a:pt x="21291" y="431"/>
                  <a:pt x="21292" y="451"/>
                </a:cubicBezTo>
                <a:lnTo>
                  <a:pt x="21295" y="388"/>
                </a:lnTo>
                <a:close/>
                <a:moveTo>
                  <a:pt x="759" y="850"/>
                </a:moveTo>
                <a:cubicBezTo>
                  <a:pt x="772" y="875"/>
                  <a:pt x="785" y="875"/>
                  <a:pt x="811" y="875"/>
                </a:cubicBezTo>
                <a:lnTo>
                  <a:pt x="759" y="875"/>
                </a:lnTo>
                <a:lnTo>
                  <a:pt x="759" y="850"/>
                </a:lnTo>
                <a:close/>
                <a:moveTo>
                  <a:pt x="2148" y="21279"/>
                </a:moveTo>
                <a:cubicBezTo>
                  <a:pt x="1901" y="21292"/>
                  <a:pt x="1681" y="21331"/>
                  <a:pt x="1447" y="21356"/>
                </a:cubicBezTo>
                <a:lnTo>
                  <a:pt x="1447" y="21318"/>
                </a:lnTo>
                <a:cubicBezTo>
                  <a:pt x="1681" y="21292"/>
                  <a:pt x="1901" y="21292"/>
                  <a:pt x="2148" y="21279"/>
                </a:cubicBezTo>
                <a:close/>
                <a:moveTo>
                  <a:pt x="2893" y="0"/>
                </a:moveTo>
                <a:cubicBezTo>
                  <a:pt x="2201" y="0"/>
                  <a:pt x="1511" y="15"/>
                  <a:pt x="811" y="55"/>
                </a:cubicBezTo>
                <a:cubicBezTo>
                  <a:pt x="850" y="55"/>
                  <a:pt x="876" y="67"/>
                  <a:pt x="915" y="67"/>
                </a:cubicBezTo>
                <a:lnTo>
                  <a:pt x="759" y="67"/>
                </a:lnTo>
                <a:cubicBezTo>
                  <a:pt x="668" y="67"/>
                  <a:pt x="577" y="183"/>
                  <a:pt x="499" y="183"/>
                </a:cubicBezTo>
                <a:cubicBezTo>
                  <a:pt x="642" y="196"/>
                  <a:pt x="785" y="196"/>
                  <a:pt x="928" y="208"/>
                </a:cubicBezTo>
                <a:lnTo>
                  <a:pt x="538" y="208"/>
                </a:lnTo>
                <a:cubicBezTo>
                  <a:pt x="513" y="208"/>
                  <a:pt x="460" y="311"/>
                  <a:pt x="435" y="375"/>
                </a:cubicBezTo>
                <a:lnTo>
                  <a:pt x="331" y="375"/>
                </a:lnTo>
                <a:cubicBezTo>
                  <a:pt x="318" y="375"/>
                  <a:pt x="305" y="644"/>
                  <a:pt x="305" y="644"/>
                </a:cubicBezTo>
                <a:lnTo>
                  <a:pt x="331" y="644"/>
                </a:lnTo>
                <a:cubicBezTo>
                  <a:pt x="344" y="721"/>
                  <a:pt x="383" y="850"/>
                  <a:pt x="396" y="850"/>
                </a:cubicBezTo>
                <a:lnTo>
                  <a:pt x="474" y="850"/>
                </a:lnTo>
                <a:lnTo>
                  <a:pt x="474" y="888"/>
                </a:lnTo>
                <a:cubicBezTo>
                  <a:pt x="435" y="940"/>
                  <a:pt x="383" y="965"/>
                  <a:pt x="383" y="1017"/>
                </a:cubicBezTo>
                <a:cubicBezTo>
                  <a:pt x="383" y="1132"/>
                  <a:pt x="370" y="1221"/>
                  <a:pt x="370" y="1337"/>
                </a:cubicBezTo>
                <a:cubicBezTo>
                  <a:pt x="370" y="1324"/>
                  <a:pt x="344" y="1324"/>
                  <a:pt x="344" y="1299"/>
                </a:cubicBezTo>
                <a:cubicBezTo>
                  <a:pt x="344" y="1196"/>
                  <a:pt x="344" y="1080"/>
                  <a:pt x="331" y="965"/>
                </a:cubicBezTo>
                <a:cubicBezTo>
                  <a:pt x="331" y="1042"/>
                  <a:pt x="305" y="1145"/>
                  <a:pt x="305" y="1221"/>
                </a:cubicBezTo>
                <a:cubicBezTo>
                  <a:pt x="240" y="1914"/>
                  <a:pt x="149" y="2581"/>
                  <a:pt x="84" y="3274"/>
                </a:cubicBezTo>
                <a:cubicBezTo>
                  <a:pt x="71" y="4017"/>
                  <a:pt x="45" y="4749"/>
                  <a:pt x="19" y="5492"/>
                </a:cubicBezTo>
                <a:cubicBezTo>
                  <a:pt x="-7" y="7326"/>
                  <a:pt x="-7" y="9173"/>
                  <a:pt x="19" y="11020"/>
                </a:cubicBezTo>
                <a:cubicBezTo>
                  <a:pt x="84" y="14290"/>
                  <a:pt x="279" y="17547"/>
                  <a:pt x="538" y="20792"/>
                </a:cubicBezTo>
                <a:lnTo>
                  <a:pt x="513" y="20792"/>
                </a:lnTo>
                <a:cubicBezTo>
                  <a:pt x="499" y="20792"/>
                  <a:pt x="499" y="20946"/>
                  <a:pt x="474" y="21023"/>
                </a:cubicBezTo>
                <a:cubicBezTo>
                  <a:pt x="474" y="21049"/>
                  <a:pt x="474" y="21074"/>
                  <a:pt x="460" y="21074"/>
                </a:cubicBezTo>
                <a:lnTo>
                  <a:pt x="499" y="21074"/>
                </a:lnTo>
                <a:cubicBezTo>
                  <a:pt x="512" y="21148"/>
                  <a:pt x="536" y="21280"/>
                  <a:pt x="561" y="21280"/>
                </a:cubicBezTo>
                <a:cubicBezTo>
                  <a:pt x="562" y="21280"/>
                  <a:pt x="563" y="21280"/>
                  <a:pt x="564" y="21279"/>
                </a:cubicBezTo>
                <a:cubicBezTo>
                  <a:pt x="668" y="21279"/>
                  <a:pt x="772" y="21267"/>
                  <a:pt x="889" y="21267"/>
                </a:cubicBezTo>
                <a:cubicBezTo>
                  <a:pt x="889" y="21305"/>
                  <a:pt x="902" y="21369"/>
                  <a:pt x="902" y="21420"/>
                </a:cubicBezTo>
                <a:cubicBezTo>
                  <a:pt x="837" y="21420"/>
                  <a:pt x="785" y="21433"/>
                  <a:pt x="720" y="21433"/>
                </a:cubicBezTo>
                <a:cubicBezTo>
                  <a:pt x="785" y="21433"/>
                  <a:pt x="837" y="21472"/>
                  <a:pt x="902" y="21485"/>
                </a:cubicBezTo>
                <a:lnTo>
                  <a:pt x="902" y="21523"/>
                </a:lnTo>
                <a:cubicBezTo>
                  <a:pt x="908" y="21574"/>
                  <a:pt x="976" y="21600"/>
                  <a:pt x="1043" y="21600"/>
                </a:cubicBezTo>
                <a:cubicBezTo>
                  <a:pt x="1109" y="21600"/>
                  <a:pt x="1174" y="21574"/>
                  <a:pt x="1174" y="21523"/>
                </a:cubicBezTo>
                <a:lnTo>
                  <a:pt x="1226" y="21523"/>
                </a:lnTo>
                <a:cubicBezTo>
                  <a:pt x="1252" y="21536"/>
                  <a:pt x="1281" y="21542"/>
                  <a:pt x="1309" y="21542"/>
                </a:cubicBezTo>
                <a:cubicBezTo>
                  <a:pt x="1337" y="21542"/>
                  <a:pt x="1363" y="21536"/>
                  <a:pt x="1382" y="21523"/>
                </a:cubicBezTo>
                <a:cubicBezTo>
                  <a:pt x="2265" y="21523"/>
                  <a:pt x="3161" y="21497"/>
                  <a:pt x="4030" y="21459"/>
                </a:cubicBezTo>
                <a:lnTo>
                  <a:pt x="7249" y="21318"/>
                </a:lnTo>
                <a:cubicBezTo>
                  <a:pt x="9404" y="21228"/>
                  <a:pt x="11559" y="21190"/>
                  <a:pt x="13701" y="21151"/>
                </a:cubicBezTo>
                <a:cubicBezTo>
                  <a:pt x="14812" y="21142"/>
                  <a:pt x="15935" y="21116"/>
                  <a:pt x="17053" y="21116"/>
                </a:cubicBezTo>
                <a:cubicBezTo>
                  <a:pt x="17582" y="21116"/>
                  <a:pt x="18109" y="21122"/>
                  <a:pt x="18633" y="21138"/>
                </a:cubicBezTo>
                <a:cubicBezTo>
                  <a:pt x="18841" y="21151"/>
                  <a:pt x="19036" y="21151"/>
                  <a:pt x="19256" y="21164"/>
                </a:cubicBezTo>
                <a:cubicBezTo>
                  <a:pt x="19659" y="21202"/>
                  <a:pt x="20074" y="21267"/>
                  <a:pt x="20464" y="21382"/>
                </a:cubicBezTo>
                <a:cubicBezTo>
                  <a:pt x="20469" y="21383"/>
                  <a:pt x="20475" y="21384"/>
                  <a:pt x="20480" y="21384"/>
                </a:cubicBezTo>
                <a:cubicBezTo>
                  <a:pt x="20524" y="21384"/>
                  <a:pt x="20556" y="21338"/>
                  <a:pt x="20568" y="21292"/>
                </a:cubicBezTo>
                <a:cubicBezTo>
                  <a:pt x="20593" y="21292"/>
                  <a:pt x="20619" y="21318"/>
                  <a:pt x="20645" y="21318"/>
                </a:cubicBezTo>
                <a:cubicBezTo>
                  <a:pt x="20670" y="21322"/>
                  <a:pt x="20691" y="21325"/>
                  <a:pt x="20710" y="21325"/>
                </a:cubicBezTo>
                <a:cubicBezTo>
                  <a:pt x="20754" y="21325"/>
                  <a:pt x="20787" y="21311"/>
                  <a:pt x="20814" y="21267"/>
                </a:cubicBezTo>
                <a:lnTo>
                  <a:pt x="20814" y="21382"/>
                </a:lnTo>
                <a:cubicBezTo>
                  <a:pt x="20814" y="21420"/>
                  <a:pt x="20882" y="21440"/>
                  <a:pt x="20951" y="21440"/>
                </a:cubicBezTo>
                <a:cubicBezTo>
                  <a:pt x="21019" y="21440"/>
                  <a:pt x="21087" y="21420"/>
                  <a:pt x="21087" y="21382"/>
                </a:cubicBezTo>
                <a:lnTo>
                  <a:pt x="21087" y="21318"/>
                </a:lnTo>
                <a:cubicBezTo>
                  <a:pt x="21093" y="21358"/>
                  <a:pt x="21148" y="21378"/>
                  <a:pt x="21208" y="21378"/>
                </a:cubicBezTo>
                <a:cubicBezTo>
                  <a:pt x="21281" y="21378"/>
                  <a:pt x="21359" y="21349"/>
                  <a:pt x="21359" y="21292"/>
                </a:cubicBezTo>
                <a:lnTo>
                  <a:pt x="21359" y="21138"/>
                </a:lnTo>
                <a:cubicBezTo>
                  <a:pt x="21437" y="21138"/>
                  <a:pt x="21541" y="21112"/>
                  <a:pt x="21541" y="21061"/>
                </a:cubicBezTo>
                <a:lnTo>
                  <a:pt x="21541" y="20869"/>
                </a:lnTo>
                <a:cubicBezTo>
                  <a:pt x="21567" y="20843"/>
                  <a:pt x="21593" y="20831"/>
                  <a:pt x="21593" y="20805"/>
                </a:cubicBezTo>
                <a:cubicBezTo>
                  <a:pt x="21554" y="17381"/>
                  <a:pt x="21541" y="13982"/>
                  <a:pt x="21528" y="10571"/>
                </a:cubicBezTo>
                <a:cubicBezTo>
                  <a:pt x="21502" y="9083"/>
                  <a:pt x="21502" y="7608"/>
                  <a:pt x="21489" y="6121"/>
                </a:cubicBezTo>
                <a:cubicBezTo>
                  <a:pt x="21489" y="5377"/>
                  <a:pt x="21476" y="4620"/>
                  <a:pt x="21476" y="3889"/>
                </a:cubicBezTo>
                <a:cubicBezTo>
                  <a:pt x="21489" y="2902"/>
                  <a:pt x="21437" y="1940"/>
                  <a:pt x="21359" y="965"/>
                </a:cubicBezTo>
                <a:cubicBezTo>
                  <a:pt x="21359" y="875"/>
                  <a:pt x="21359" y="773"/>
                  <a:pt x="21346" y="683"/>
                </a:cubicBezTo>
                <a:cubicBezTo>
                  <a:pt x="21346" y="696"/>
                  <a:pt x="21346" y="696"/>
                  <a:pt x="21320" y="709"/>
                </a:cubicBezTo>
                <a:lnTo>
                  <a:pt x="21320" y="657"/>
                </a:lnTo>
                <a:cubicBezTo>
                  <a:pt x="21320" y="597"/>
                  <a:pt x="21296" y="528"/>
                  <a:pt x="21292" y="451"/>
                </a:cubicBezTo>
                <a:lnTo>
                  <a:pt x="21281" y="773"/>
                </a:lnTo>
                <a:lnTo>
                  <a:pt x="21216" y="837"/>
                </a:lnTo>
                <a:lnTo>
                  <a:pt x="21216" y="644"/>
                </a:lnTo>
                <a:cubicBezTo>
                  <a:pt x="21230" y="593"/>
                  <a:pt x="21230" y="555"/>
                  <a:pt x="21216" y="516"/>
                </a:cubicBezTo>
                <a:lnTo>
                  <a:pt x="21216" y="144"/>
                </a:lnTo>
                <a:cubicBezTo>
                  <a:pt x="21216" y="131"/>
                  <a:pt x="21087" y="119"/>
                  <a:pt x="20996" y="106"/>
                </a:cubicBezTo>
                <a:cubicBezTo>
                  <a:pt x="20983" y="67"/>
                  <a:pt x="20957" y="42"/>
                  <a:pt x="20918" y="42"/>
                </a:cubicBezTo>
                <a:cubicBezTo>
                  <a:pt x="17973" y="75"/>
                  <a:pt x="15037" y="108"/>
                  <a:pt x="12086" y="108"/>
                </a:cubicBezTo>
                <a:cubicBezTo>
                  <a:pt x="11629" y="108"/>
                  <a:pt x="11173" y="108"/>
                  <a:pt x="10715" y="106"/>
                </a:cubicBezTo>
                <a:cubicBezTo>
                  <a:pt x="9274" y="106"/>
                  <a:pt x="7807" y="80"/>
                  <a:pt x="6367" y="55"/>
                </a:cubicBezTo>
                <a:cubicBezTo>
                  <a:pt x="5653" y="42"/>
                  <a:pt x="4926" y="42"/>
                  <a:pt x="4212" y="16"/>
                </a:cubicBezTo>
                <a:cubicBezTo>
                  <a:pt x="3769" y="6"/>
                  <a:pt x="3331" y="0"/>
                  <a:pt x="2893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EE719E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700" name="IMG_4622.png" descr="IMG_4622.png"/>
          <p:cNvPicPr>
            <a:picLocks noChangeAspect="1"/>
          </p:cNvPicPr>
          <p:nvPr/>
        </p:nvPicPr>
        <p:blipFill>
          <a:blip r:embed="rId6">
            <a:extLst/>
          </a:blip>
          <a:srcRect l="91197" t="22791" r="1545" b="74020"/>
          <a:stretch>
            <a:fillRect/>
          </a:stretch>
        </p:blipFill>
        <p:spPr>
          <a:xfrm>
            <a:off x="20209628" y="9113229"/>
            <a:ext cx="2049151" cy="67517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8" name="تجميع"/>
          <p:cNvGrpSpPr/>
          <p:nvPr/>
        </p:nvGrpSpPr>
        <p:grpSpPr>
          <a:xfrm>
            <a:off x="14471208" y="1581520"/>
            <a:ext cx="5036134" cy="934379"/>
            <a:chOff x="0" y="0"/>
            <a:chExt cx="5036132" cy="934378"/>
          </a:xfrm>
        </p:grpSpPr>
        <p:grpSp>
          <p:nvGrpSpPr>
            <p:cNvPr id="706" name="Google Shape;4333;p67"/>
            <p:cNvGrpSpPr/>
            <p:nvPr/>
          </p:nvGrpSpPr>
          <p:grpSpPr>
            <a:xfrm>
              <a:off x="0" y="-1"/>
              <a:ext cx="5036133" cy="934380"/>
              <a:chOff x="0" y="0"/>
              <a:chExt cx="5036132" cy="934378"/>
            </a:xfrm>
          </p:grpSpPr>
          <p:sp>
            <p:nvSpPr>
              <p:cNvPr id="702" name="Google Shape;4334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03" name="Google Shape;4336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04" name="Google Shape;4337;p67"/>
              <p:cNvSpPr/>
              <p:nvPr/>
            </p:nvSpPr>
            <p:spPr>
              <a:xfrm>
                <a:off x="0" y="116217"/>
                <a:ext cx="5036133" cy="8181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BEBEB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05" name="Google Shape;4338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707" name="تدريب على الاختبارات الدولية"/>
            <p:cNvSpPr txBox="1"/>
            <p:nvPr/>
          </p:nvSpPr>
          <p:spPr>
            <a:xfrm>
              <a:off x="0" y="226350"/>
              <a:ext cx="4457818" cy="4816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914400" rtl="0">
                <a:lnSpc>
                  <a:spcPct val="80000"/>
                </a:lnSpc>
                <a:defRPr b="1" sz="2900">
                  <a:solidFill>
                    <a:srgbClr val="4E7A27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/>
              <a:r>
                <a:t>تدريب على الاختبارات الدولية </a:t>
              </a:r>
            </a:p>
          </p:txBody>
        </p:sp>
      </p:grpSp>
      <p:grpSp>
        <p:nvGrpSpPr>
          <p:cNvPr id="719" name="تجميع"/>
          <p:cNvGrpSpPr/>
          <p:nvPr/>
        </p:nvGrpSpPr>
        <p:grpSpPr>
          <a:xfrm>
            <a:off x="21032103" y="7338413"/>
            <a:ext cx="2914826" cy="2679784"/>
            <a:chOff x="0" y="0"/>
            <a:chExt cx="2914824" cy="2679783"/>
          </a:xfrm>
        </p:grpSpPr>
        <p:grpSp>
          <p:nvGrpSpPr>
            <p:cNvPr id="716" name="Google Shape;9834;p102"/>
            <p:cNvGrpSpPr/>
            <p:nvPr/>
          </p:nvGrpSpPr>
          <p:grpSpPr>
            <a:xfrm>
              <a:off x="0" y="1802141"/>
              <a:ext cx="758719" cy="758656"/>
              <a:chOff x="0" y="64"/>
              <a:chExt cx="758718" cy="758654"/>
            </a:xfrm>
          </p:grpSpPr>
          <p:sp>
            <p:nvSpPr>
              <p:cNvPr id="709" name="Google Shape;9835;p102"/>
              <p:cNvSpPr/>
              <p:nvPr/>
            </p:nvSpPr>
            <p:spPr>
              <a:xfrm>
                <a:off x="286552" y="64"/>
                <a:ext cx="181579" cy="1755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4" y="0"/>
                    </a:moveTo>
                    <a:cubicBezTo>
                      <a:pt x="4800" y="0"/>
                      <a:pt x="0" y="4712"/>
                      <a:pt x="0" y="10670"/>
                    </a:cubicBezTo>
                    <a:cubicBezTo>
                      <a:pt x="0" y="16880"/>
                      <a:pt x="4800" y="21600"/>
                      <a:pt x="10804" y="21600"/>
                    </a:cubicBezTo>
                    <a:cubicBezTo>
                      <a:pt x="16800" y="21600"/>
                      <a:pt x="21600" y="16880"/>
                      <a:pt x="21600" y="10670"/>
                    </a:cubicBezTo>
                    <a:cubicBezTo>
                      <a:pt x="21600" y="4712"/>
                      <a:pt x="16800" y="0"/>
                      <a:pt x="10804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10" name="Google Shape;9836;p102"/>
              <p:cNvSpPr/>
              <p:nvPr/>
            </p:nvSpPr>
            <p:spPr>
              <a:xfrm>
                <a:off x="66610" y="401583"/>
                <a:ext cx="177543" cy="1755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909" y="0"/>
                      <a:pt x="0" y="4965"/>
                      <a:pt x="0" y="10678"/>
                    </a:cubicBezTo>
                    <a:cubicBezTo>
                      <a:pt x="0" y="16635"/>
                      <a:pt x="4909" y="21600"/>
                      <a:pt x="10800" y="21600"/>
                    </a:cubicBezTo>
                    <a:cubicBezTo>
                      <a:pt x="16691" y="21600"/>
                      <a:pt x="21600" y="16635"/>
                      <a:pt x="21600" y="10678"/>
                    </a:cubicBezTo>
                    <a:cubicBezTo>
                      <a:pt x="21600" y="4965"/>
                      <a:pt x="16691" y="0"/>
                      <a:pt x="10800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11" name="Google Shape;9837;p102"/>
              <p:cNvSpPr/>
              <p:nvPr/>
            </p:nvSpPr>
            <p:spPr>
              <a:xfrm>
                <a:off x="514565" y="403633"/>
                <a:ext cx="175558" cy="1754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78" y="0"/>
                    </a:moveTo>
                    <a:cubicBezTo>
                      <a:pt x="4965" y="0"/>
                      <a:pt x="0" y="4966"/>
                      <a:pt x="0" y="10926"/>
                    </a:cubicBezTo>
                    <a:cubicBezTo>
                      <a:pt x="0" y="16634"/>
                      <a:pt x="4965" y="21600"/>
                      <a:pt x="10678" y="21600"/>
                    </a:cubicBezTo>
                    <a:cubicBezTo>
                      <a:pt x="16635" y="21600"/>
                      <a:pt x="21600" y="16634"/>
                      <a:pt x="21600" y="10926"/>
                    </a:cubicBezTo>
                    <a:cubicBezTo>
                      <a:pt x="21600" y="4966"/>
                      <a:pt x="16635" y="0"/>
                      <a:pt x="10678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12" name="Google Shape;9838;p102"/>
              <p:cNvSpPr/>
              <p:nvPr/>
            </p:nvSpPr>
            <p:spPr>
              <a:xfrm>
                <a:off x="0" y="575091"/>
                <a:ext cx="312749" cy="183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23" y="0"/>
                    </a:moveTo>
                    <a:cubicBezTo>
                      <a:pt x="1535" y="3330"/>
                      <a:pt x="0" y="8076"/>
                      <a:pt x="0" y="13531"/>
                    </a:cubicBezTo>
                    <a:lnTo>
                      <a:pt x="0" y="18993"/>
                    </a:lnTo>
                    <a:cubicBezTo>
                      <a:pt x="0" y="20417"/>
                      <a:pt x="699" y="21600"/>
                      <a:pt x="1535" y="21600"/>
                    </a:cubicBezTo>
                    <a:lnTo>
                      <a:pt x="19928" y="21600"/>
                    </a:lnTo>
                    <a:cubicBezTo>
                      <a:pt x="20906" y="21600"/>
                      <a:pt x="21600" y="20417"/>
                      <a:pt x="21600" y="18993"/>
                    </a:cubicBezTo>
                    <a:lnTo>
                      <a:pt x="21600" y="13531"/>
                    </a:lnTo>
                    <a:cubicBezTo>
                      <a:pt x="21600" y="8310"/>
                      <a:pt x="20207" y="3330"/>
                      <a:pt x="17840" y="0"/>
                    </a:cubicBezTo>
                    <a:cubicBezTo>
                      <a:pt x="16168" y="3564"/>
                      <a:pt x="13660" y="5937"/>
                      <a:pt x="10731" y="5937"/>
                    </a:cubicBezTo>
                    <a:cubicBezTo>
                      <a:pt x="7945" y="5937"/>
                      <a:pt x="5295" y="3564"/>
                      <a:pt x="3623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13" name="Google Shape;9839;p102"/>
              <p:cNvSpPr/>
              <p:nvPr/>
            </p:nvSpPr>
            <p:spPr>
              <a:xfrm>
                <a:off x="221991" y="171585"/>
                <a:ext cx="314736" cy="1856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36" y="0"/>
                    </a:moveTo>
                    <a:cubicBezTo>
                      <a:pt x="1521" y="3287"/>
                      <a:pt x="0" y="8214"/>
                      <a:pt x="0" y="13379"/>
                    </a:cubicBezTo>
                    <a:lnTo>
                      <a:pt x="0" y="19014"/>
                    </a:lnTo>
                    <a:cubicBezTo>
                      <a:pt x="0" y="20422"/>
                      <a:pt x="690" y="21600"/>
                      <a:pt x="1521" y="21600"/>
                    </a:cubicBezTo>
                    <a:lnTo>
                      <a:pt x="19938" y="21600"/>
                    </a:lnTo>
                    <a:cubicBezTo>
                      <a:pt x="20910" y="21600"/>
                      <a:pt x="21600" y="20422"/>
                      <a:pt x="21600" y="19014"/>
                    </a:cubicBezTo>
                    <a:lnTo>
                      <a:pt x="21600" y="13379"/>
                    </a:lnTo>
                    <a:cubicBezTo>
                      <a:pt x="21600" y="8214"/>
                      <a:pt x="20215" y="3287"/>
                      <a:pt x="17864" y="0"/>
                    </a:cubicBezTo>
                    <a:cubicBezTo>
                      <a:pt x="16202" y="3518"/>
                      <a:pt x="13569" y="5866"/>
                      <a:pt x="10800" y="5866"/>
                    </a:cubicBezTo>
                    <a:cubicBezTo>
                      <a:pt x="8031" y="5866"/>
                      <a:pt x="5262" y="3518"/>
                      <a:pt x="3736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14" name="Google Shape;9840;p102"/>
              <p:cNvSpPr/>
              <p:nvPr/>
            </p:nvSpPr>
            <p:spPr>
              <a:xfrm>
                <a:off x="445969" y="575091"/>
                <a:ext cx="312750" cy="183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23" y="0"/>
                    </a:moveTo>
                    <a:cubicBezTo>
                      <a:pt x="1393" y="3330"/>
                      <a:pt x="0" y="8310"/>
                      <a:pt x="0" y="13531"/>
                    </a:cubicBezTo>
                    <a:lnTo>
                      <a:pt x="0" y="18993"/>
                    </a:lnTo>
                    <a:cubicBezTo>
                      <a:pt x="0" y="20417"/>
                      <a:pt x="694" y="21600"/>
                      <a:pt x="1531" y="21600"/>
                    </a:cubicBezTo>
                    <a:lnTo>
                      <a:pt x="19928" y="21600"/>
                    </a:lnTo>
                    <a:cubicBezTo>
                      <a:pt x="20906" y="21600"/>
                      <a:pt x="21600" y="20417"/>
                      <a:pt x="21600" y="18993"/>
                    </a:cubicBezTo>
                    <a:lnTo>
                      <a:pt x="21600" y="13531"/>
                    </a:lnTo>
                    <a:cubicBezTo>
                      <a:pt x="21600" y="8310"/>
                      <a:pt x="20207" y="3330"/>
                      <a:pt x="17836" y="0"/>
                    </a:cubicBezTo>
                    <a:cubicBezTo>
                      <a:pt x="16164" y="3564"/>
                      <a:pt x="13655" y="5937"/>
                      <a:pt x="10731" y="5937"/>
                    </a:cubicBezTo>
                    <a:cubicBezTo>
                      <a:pt x="7945" y="5937"/>
                      <a:pt x="5295" y="3564"/>
                      <a:pt x="3623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15" name="Google Shape;9841;p102"/>
              <p:cNvSpPr/>
              <p:nvPr/>
            </p:nvSpPr>
            <p:spPr>
              <a:xfrm>
                <a:off x="278482" y="401583"/>
                <a:ext cx="197719" cy="1654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76" y="0"/>
                    </a:moveTo>
                    <a:lnTo>
                      <a:pt x="8376" y="7376"/>
                    </a:lnTo>
                    <a:lnTo>
                      <a:pt x="0" y="17385"/>
                    </a:lnTo>
                    <a:cubicBezTo>
                      <a:pt x="1539" y="18707"/>
                      <a:pt x="1980" y="19233"/>
                      <a:pt x="3303" y="21600"/>
                    </a:cubicBezTo>
                    <a:lnTo>
                      <a:pt x="10803" y="13171"/>
                    </a:lnTo>
                    <a:lnTo>
                      <a:pt x="18297" y="21600"/>
                    </a:lnTo>
                    <a:cubicBezTo>
                      <a:pt x="19396" y="20020"/>
                      <a:pt x="20501" y="18707"/>
                      <a:pt x="21600" y="17653"/>
                    </a:cubicBezTo>
                    <a:lnTo>
                      <a:pt x="13224" y="7376"/>
                    </a:lnTo>
                    <a:lnTo>
                      <a:pt x="13224" y="0"/>
                    </a:ln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pic>
          <p:nvPicPr>
            <p:cNvPr id="717" name="IMG_1793.jpeg" descr="IMG_1793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0233" t="0" r="0" b="0"/>
            <a:stretch>
              <a:fillRect/>
            </a:stretch>
          </p:blipFill>
          <p:spPr>
            <a:xfrm>
              <a:off x="0" y="0"/>
              <a:ext cx="2517263" cy="180172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blurRad="0" stA="50000" stPos="0" endA="0" endPos="40000" dist="0" dir="5400000" fadeDir="5400000" sx="100000" sy="-100000" kx="0" ky="0" algn="bl" rotWithShape="0"/>
            </a:effectLst>
          </p:spPr>
        </p:pic>
        <p:pic>
          <p:nvPicPr>
            <p:cNvPr id="718" name="IMG_4622.png" descr="IMG_4622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91328" t="36812" r="1414" b="60086"/>
            <a:stretch>
              <a:fillRect/>
            </a:stretch>
          </p:blipFill>
          <p:spPr>
            <a:xfrm>
              <a:off x="924720" y="2042088"/>
              <a:ext cx="1990105" cy="637696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</p:grpSp>
      <p:pic>
        <p:nvPicPr>
          <p:cNvPr id="720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85472" y="1371508"/>
            <a:ext cx="3604580" cy="2703434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723" name="IMG_9096.png"/>
          <p:cNvGrpSpPr/>
          <p:nvPr/>
        </p:nvGrpSpPr>
        <p:grpSpPr>
          <a:xfrm>
            <a:off x="12421027" y="4081290"/>
            <a:ext cx="7861263" cy="4467346"/>
            <a:chOff x="0" y="0"/>
            <a:chExt cx="7861262" cy="4467344"/>
          </a:xfrm>
        </p:grpSpPr>
        <p:pic>
          <p:nvPicPr>
            <p:cNvPr id="722" name="IMG_9096.png" descr="IMG_9096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29798" t="16760" r="48950" b="67830"/>
            <a:stretch>
              <a:fillRect/>
            </a:stretch>
          </p:blipFill>
          <p:spPr>
            <a:xfrm>
              <a:off x="126999" y="88900"/>
              <a:ext cx="7607264" cy="413714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21" name="IMG_9096.png" descr="IMG_9096.pn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" y="-1"/>
              <a:ext cx="7861264" cy="4467346"/>
            </a:xfrm>
            <a:prstGeom prst="rect">
              <a:avLst/>
            </a:prstGeom>
            <a:effectLst/>
          </p:spPr>
        </p:pic>
      </p:grpSp>
      <p:sp>
        <p:nvSpPr>
          <p:cNvPr id="724" name="مستطيل"/>
          <p:cNvSpPr/>
          <p:nvPr/>
        </p:nvSpPr>
        <p:spPr>
          <a:xfrm>
            <a:off x="12510627" y="7382863"/>
            <a:ext cx="7682063" cy="1008185"/>
          </a:xfrm>
          <a:prstGeom prst="rect">
            <a:avLst/>
          </a:prstGeom>
          <a:ln w="88900">
            <a:solidFill>
              <a:srgbClr val="B51A00"/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725" name="٢٠"/>
          <p:cNvSpPr txBox="1"/>
          <p:nvPr/>
        </p:nvSpPr>
        <p:spPr>
          <a:xfrm>
            <a:off x="13160064" y="1213794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٢٠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mph" nodeType="afterEffect" presetSubtype="0" presetID="35" grpId="2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mph" nodeType="afterEffect" presetSubtype="0" presetID="35" grpId="3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24" grpId="1"/>
      <p:bldP build="whole" bldLvl="1" animBg="1" rev="0" advAuto="0" spid="724" grpId="2"/>
      <p:bldP build="whole" bldLvl="1" animBg="1" rev="0" advAuto="0" spid="724" grpId="3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" name="IMG_9088.png" descr="IMG_9088.png"/>
          <p:cNvPicPr>
            <a:picLocks noChangeAspect="1"/>
          </p:cNvPicPr>
          <p:nvPr/>
        </p:nvPicPr>
        <p:blipFill>
          <a:blip r:embed="rId2">
            <a:extLst/>
          </a:blip>
          <a:srcRect l="29998" t="50565" r="52396" b="46505"/>
          <a:stretch>
            <a:fillRect/>
          </a:stretch>
        </p:blipFill>
        <p:spPr>
          <a:xfrm>
            <a:off x="6450806" y="4112079"/>
            <a:ext cx="11482363" cy="1432727"/>
          </a:xfrm>
          <a:prstGeom prst="rect">
            <a:avLst/>
          </a:prstGeom>
          <a:ln w="12700">
            <a:miter lim="400000"/>
          </a:ln>
        </p:spPr>
      </p:pic>
      <p:pic>
        <p:nvPicPr>
          <p:cNvPr id="728" name="IMG_9088.png" descr="IMG_9088.png"/>
          <p:cNvPicPr>
            <a:picLocks noChangeAspect="1"/>
          </p:cNvPicPr>
          <p:nvPr/>
        </p:nvPicPr>
        <p:blipFill>
          <a:blip r:embed="rId2">
            <a:extLst/>
          </a:blip>
          <a:srcRect l="14732" t="55596" r="33360" b="25852"/>
          <a:stretch>
            <a:fillRect/>
          </a:stretch>
        </p:blipFill>
        <p:spPr>
          <a:xfrm>
            <a:off x="6152711" y="5544797"/>
            <a:ext cx="12078526" cy="3237558"/>
          </a:xfrm>
          <a:prstGeom prst="rect">
            <a:avLst/>
          </a:prstGeom>
          <a:ln w="12700">
            <a:miter lim="400000"/>
          </a:ln>
        </p:spPr>
      </p:pic>
      <p:pic>
        <p:nvPicPr>
          <p:cNvPr id="729" name="IMG_9102.jpeg" descr="IMG_9102.jpeg"/>
          <p:cNvPicPr>
            <a:picLocks noChangeAspect="1"/>
          </p:cNvPicPr>
          <p:nvPr/>
        </p:nvPicPr>
        <p:blipFill>
          <a:blip r:embed="rId3">
            <a:extLst/>
          </a:blip>
          <a:srcRect l="4721" t="523" r="16391" b="91555"/>
          <a:stretch>
            <a:fillRect/>
          </a:stretch>
        </p:blipFill>
        <p:spPr>
          <a:xfrm>
            <a:off x="16065458" y="9101002"/>
            <a:ext cx="2165771" cy="216577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730" name="IMG_9103.png" descr="IMG_9103.png"/>
          <p:cNvPicPr>
            <a:picLocks noChangeAspect="1"/>
          </p:cNvPicPr>
          <p:nvPr/>
        </p:nvPicPr>
        <p:blipFill>
          <a:blip r:embed="rId4">
            <a:extLst/>
          </a:blip>
          <a:srcRect l="44227" t="9517" r="5841" b="48438"/>
          <a:stretch>
            <a:fillRect/>
          </a:stretch>
        </p:blipFill>
        <p:spPr>
          <a:xfrm>
            <a:off x="6152711" y="8641596"/>
            <a:ext cx="4234401" cy="26741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9" name="تجميع"/>
          <p:cNvGrpSpPr/>
          <p:nvPr/>
        </p:nvGrpSpPr>
        <p:grpSpPr>
          <a:xfrm>
            <a:off x="12554890" y="2912428"/>
            <a:ext cx="6419828" cy="1004904"/>
            <a:chOff x="0" y="0"/>
            <a:chExt cx="6419827" cy="1004902"/>
          </a:xfrm>
        </p:grpSpPr>
        <p:grpSp>
          <p:nvGrpSpPr>
            <p:cNvPr id="736" name="Google Shape;4333;p67"/>
            <p:cNvGrpSpPr/>
            <p:nvPr/>
          </p:nvGrpSpPr>
          <p:grpSpPr>
            <a:xfrm>
              <a:off x="0" y="0"/>
              <a:ext cx="5046595" cy="893597"/>
              <a:chOff x="0" y="0"/>
              <a:chExt cx="5046594" cy="893596"/>
            </a:xfrm>
          </p:grpSpPr>
          <p:sp>
            <p:nvSpPr>
              <p:cNvPr id="732" name="Google Shape;4334;p67"/>
              <p:cNvSpPr/>
              <p:nvPr/>
            </p:nvSpPr>
            <p:spPr>
              <a:xfrm>
                <a:off x="4675959" y="0"/>
                <a:ext cx="345914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33" name="Google Shape;4336;p67"/>
              <p:cNvSpPr/>
              <p:nvPr/>
            </p:nvSpPr>
            <p:spPr>
              <a:xfrm>
                <a:off x="4675959" y="0"/>
                <a:ext cx="345914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34" name="Google Shape;4337;p67"/>
              <p:cNvSpPr/>
              <p:nvPr/>
            </p:nvSpPr>
            <p:spPr>
              <a:xfrm>
                <a:off x="0" y="124601"/>
                <a:ext cx="5046595" cy="768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35" name="Google Shape;4338;p67"/>
              <p:cNvSpPr/>
              <p:nvPr/>
            </p:nvSpPr>
            <p:spPr>
              <a:xfrm>
                <a:off x="4675959" y="0"/>
                <a:ext cx="345914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737" name="مثال"/>
            <p:cNvSpPr txBox="1"/>
            <p:nvPr/>
          </p:nvSpPr>
          <p:spPr>
            <a:xfrm>
              <a:off x="1668802" y="106237"/>
              <a:ext cx="1007502" cy="898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  <p:sp>
          <p:nvSpPr>
            <p:cNvPr id="738" name="بيضاوي"/>
            <p:cNvSpPr/>
            <p:nvPr/>
          </p:nvSpPr>
          <p:spPr>
            <a:xfrm>
              <a:off x="5345429" y="0"/>
              <a:ext cx="1074399" cy="927069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740" name="١٥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١٥</a:t>
            </a:r>
          </a:p>
        </p:txBody>
      </p:sp>
      <p:pic>
        <p:nvPicPr>
          <p:cNvPr id="741" name="IMG_9089.png" descr="IMG_9089.png"/>
          <p:cNvPicPr>
            <a:picLocks noChangeAspect="1"/>
          </p:cNvPicPr>
          <p:nvPr/>
        </p:nvPicPr>
        <p:blipFill>
          <a:blip r:embed="rId3">
            <a:extLst/>
          </a:blip>
          <a:srcRect l="41925" t="21196" r="33211" b="74722"/>
          <a:stretch>
            <a:fillRect/>
          </a:stretch>
        </p:blipFill>
        <p:spPr>
          <a:xfrm>
            <a:off x="2872205" y="2912428"/>
            <a:ext cx="9097648" cy="1119864"/>
          </a:xfrm>
          <a:prstGeom prst="rect">
            <a:avLst/>
          </a:prstGeom>
          <a:ln w="12700">
            <a:miter lim="400000"/>
          </a:ln>
        </p:spPr>
      </p:pic>
      <p:pic>
        <p:nvPicPr>
          <p:cNvPr id="742" name="IMG_9090.png" descr="IMG_9090.png"/>
          <p:cNvPicPr>
            <a:picLocks noChangeAspect="1"/>
          </p:cNvPicPr>
          <p:nvPr/>
        </p:nvPicPr>
        <p:blipFill>
          <a:blip r:embed="rId4">
            <a:extLst/>
          </a:blip>
          <a:srcRect l="29946" t="18253" r="28125" b="60632"/>
          <a:stretch>
            <a:fillRect/>
          </a:stretch>
        </p:blipFill>
        <p:spPr>
          <a:xfrm>
            <a:off x="1224358" y="4658473"/>
            <a:ext cx="8608414" cy="3251230"/>
          </a:xfrm>
          <a:prstGeom prst="rect">
            <a:avLst/>
          </a:prstGeom>
          <a:ln w="12700">
            <a:miter lim="400000"/>
          </a:ln>
        </p:spPr>
      </p:pic>
      <p:pic>
        <p:nvPicPr>
          <p:cNvPr id="743" name="IMG_9090.png" descr="IMG_9090.png"/>
          <p:cNvPicPr>
            <a:picLocks noChangeAspect="1"/>
          </p:cNvPicPr>
          <p:nvPr/>
        </p:nvPicPr>
        <p:blipFill>
          <a:blip r:embed="rId4">
            <a:extLst/>
          </a:blip>
          <a:srcRect l="13810" t="20009" r="70014" b="58876"/>
          <a:stretch>
            <a:fillRect/>
          </a:stretch>
        </p:blipFill>
        <p:spPr>
          <a:xfrm>
            <a:off x="2805729" y="7909673"/>
            <a:ext cx="4615147" cy="451809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46" name="تجميع"/>
          <p:cNvGrpSpPr/>
          <p:nvPr/>
        </p:nvGrpSpPr>
        <p:grpSpPr>
          <a:xfrm>
            <a:off x="9832576" y="4032409"/>
            <a:ext cx="9556441" cy="8395179"/>
            <a:chOff x="0" y="0"/>
            <a:chExt cx="9556438" cy="8395177"/>
          </a:xfrm>
        </p:grpSpPr>
        <p:pic>
          <p:nvPicPr>
            <p:cNvPr id="744" name="IMG_9089.png" descr="IMG_9089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8231" t="26025" r="33950" b="8543"/>
            <a:stretch>
              <a:fillRect/>
            </a:stretch>
          </p:blipFill>
          <p:spPr>
            <a:xfrm>
              <a:off x="62840" y="0"/>
              <a:ext cx="9493599" cy="805767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45" name="مستطيل"/>
            <p:cNvSpPr/>
            <p:nvPr/>
          </p:nvSpPr>
          <p:spPr>
            <a:xfrm>
              <a:off x="0" y="6381996"/>
              <a:ext cx="3311924" cy="201318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</a:p>
          </p:txBody>
        </p:sp>
      </p:grpSp>
      <p:sp>
        <p:nvSpPr>
          <p:cNvPr id="747" name="خط"/>
          <p:cNvSpPr/>
          <p:nvPr/>
        </p:nvSpPr>
        <p:spPr>
          <a:xfrm flipV="1">
            <a:off x="9844290" y="4663380"/>
            <a:ext cx="1" cy="7656027"/>
          </a:xfrm>
          <a:prstGeom prst="line">
            <a:avLst/>
          </a:prstGeom>
          <a:ln w="38100">
            <a:solidFill>
              <a:srgbClr val="000000"/>
            </a:solidFill>
            <a:custDash>
              <a:ds d="600000" sp="6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828;p33"/>
          <p:cNvSpPr txBox="1"/>
          <p:nvPr/>
        </p:nvSpPr>
        <p:spPr>
          <a:xfrm>
            <a:off x="7004536" y="4091598"/>
            <a:ext cx="15185302" cy="2215529"/>
          </a:xfrm>
          <a:prstGeom prst="rect">
            <a:avLst/>
          </a:prstGeom>
          <a:solidFill>
            <a:srgbClr val="FFFFFF"/>
          </a:solidFill>
          <a:ln w="50800">
            <a:solidFill>
              <a:srgbClr val="EE719E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/>
          <a:p>
            <a:pPr defTabSz="914400" rtl="0">
              <a:defRPr b="1" sz="7500">
                <a:solidFill>
                  <a:srgbClr val="474747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</a:t>
            </a:r>
            <a:r>
              <a:t>تمثل كثيرة حدود </a:t>
            </a:r>
          </a:p>
        </p:txBody>
      </p:sp>
      <p:pic>
        <p:nvPicPr>
          <p:cNvPr id="160" name="IMG_8329.png" descr="IMG_8329.png"/>
          <p:cNvPicPr>
            <a:picLocks noChangeAspect="1"/>
          </p:cNvPicPr>
          <p:nvPr/>
        </p:nvPicPr>
        <p:blipFill>
          <a:blip r:embed="rId2">
            <a:extLst/>
          </a:blip>
          <a:srcRect l="13964" t="54520" r="67721" b="38623"/>
          <a:stretch>
            <a:fillRect/>
          </a:stretch>
        </p:blipFill>
        <p:spPr>
          <a:xfrm>
            <a:off x="17255731" y="4091598"/>
            <a:ext cx="4934107" cy="1385323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Google Shape;2952;p55"/>
          <p:cNvSpPr txBox="1"/>
          <p:nvPr/>
        </p:nvSpPr>
        <p:spPr>
          <a:xfrm>
            <a:off x="19790984" y="4270262"/>
            <a:ext cx="2796970" cy="185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914400">
              <a:defRPr b="1" sz="6000">
                <a:solidFill>
                  <a:srgbClr val="FC6460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١</a:t>
            </a:r>
          </a:p>
        </p:txBody>
      </p:sp>
      <p:grpSp>
        <p:nvGrpSpPr>
          <p:cNvPr id="166" name="Google Shape;1599;p45"/>
          <p:cNvGrpSpPr/>
          <p:nvPr/>
        </p:nvGrpSpPr>
        <p:grpSpPr>
          <a:xfrm>
            <a:off x="4003562" y="4066198"/>
            <a:ext cx="2266329" cy="2266329"/>
            <a:chOff x="0" y="0"/>
            <a:chExt cx="2266327" cy="2266327"/>
          </a:xfrm>
        </p:grpSpPr>
        <p:grpSp>
          <p:nvGrpSpPr>
            <p:cNvPr id="164" name="Google Shape;1600;p45"/>
            <p:cNvGrpSpPr/>
            <p:nvPr/>
          </p:nvGrpSpPr>
          <p:grpSpPr>
            <a:xfrm>
              <a:off x="-1" y="-1"/>
              <a:ext cx="2266329" cy="2266329"/>
              <a:chOff x="0" y="0"/>
              <a:chExt cx="2266327" cy="2266327"/>
            </a:xfrm>
          </p:grpSpPr>
          <p:sp>
            <p:nvSpPr>
              <p:cNvPr id="162" name="Google Shape;1601;p45"/>
              <p:cNvSpPr/>
              <p:nvPr/>
            </p:nvSpPr>
            <p:spPr>
              <a:xfrm>
                <a:off x="-1" y="-1"/>
                <a:ext cx="2266329" cy="226632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163" name="Google Shape;1602;p45" descr="Google Shape;1602;p45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56631" y="26954"/>
                <a:ext cx="2138976" cy="213897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65" name="Google Shape;1603;p45"/>
            <p:cNvSpPr/>
            <p:nvPr/>
          </p:nvSpPr>
          <p:spPr>
            <a:xfrm>
              <a:off x="602733" y="602533"/>
              <a:ext cx="1060862" cy="1061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fill="norm" stroke="1" extrusionOk="0">
                  <a:moveTo>
                    <a:pt x="1847" y="0"/>
                  </a:moveTo>
                  <a:cubicBezTo>
                    <a:pt x="1374" y="0"/>
                    <a:pt x="898" y="184"/>
                    <a:pt x="540" y="547"/>
                  </a:cubicBezTo>
                  <a:cubicBezTo>
                    <a:pt x="-172" y="1282"/>
                    <a:pt x="-182" y="2456"/>
                    <a:pt x="520" y="3191"/>
                  </a:cubicBezTo>
                  <a:lnTo>
                    <a:pt x="6689" y="9462"/>
                  </a:lnTo>
                  <a:cubicBezTo>
                    <a:pt x="7411" y="10206"/>
                    <a:pt x="7411" y="11391"/>
                    <a:pt x="6689" y="12135"/>
                  </a:cubicBezTo>
                  <a:lnTo>
                    <a:pt x="520" y="18406"/>
                  </a:lnTo>
                  <a:cubicBezTo>
                    <a:pt x="-182" y="19140"/>
                    <a:pt x="-172" y="20315"/>
                    <a:pt x="540" y="21049"/>
                  </a:cubicBezTo>
                  <a:cubicBezTo>
                    <a:pt x="898" y="21416"/>
                    <a:pt x="1374" y="21600"/>
                    <a:pt x="1847" y="21600"/>
                  </a:cubicBezTo>
                  <a:cubicBezTo>
                    <a:pt x="2313" y="21600"/>
                    <a:pt x="2779" y="21423"/>
                    <a:pt x="3140" y="21069"/>
                  </a:cubicBezTo>
                  <a:lnTo>
                    <a:pt x="3160" y="21049"/>
                  </a:lnTo>
                  <a:lnTo>
                    <a:pt x="9328" y="14999"/>
                  </a:lnTo>
                  <a:cubicBezTo>
                    <a:pt x="9689" y="14648"/>
                    <a:pt x="10152" y="14471"/>
                    <a:pt x="10618" y="14471"/>
                  </a:cubicBezTo>
                  <a:cubicBezTo>
                    <a:pt x="11081" y="14471"/>
                    <a:pt x="11547" y="14648"/>
                    <a:pt x="11908" y="14999"/>
                  </a:cubicBezTo>
                  <a:lnTo>
                    <a:pt x="18076" y="21049"/>
                  </a:lnTo>
                  <a:lnTo>
                    <a:pt x="18096" y="21069"/>
                  </a:lnTo>
                  <a:cubicBezTo>
                    <a:pt x="18457" y="21423"/>
                    <a:pt x="18923" y="21600"/>
                    <a:pt x="19389" y="21600"/>
                  </a:cubicBezTo>
                  <a:cubicBezTo>
                    <a:pt x="19862" y="21600"/>
                    <a:pt x="20335" y="21416"/>
                    <a:pt x="20696" y="21049"/>
                  </a:cubicBezTo>
                  <a:cubicBezTo>
                    <a:pt x="21408" y="20315"/>
                    <a:pt x="21418" y="19140"/>
                    <a:pt x="20716" y="18406"/>
                  </a:cubicBezTo>
                  <a:lnTo>
                    <a:pt x="14547" y="12135"/>
                  </a:lnTo>
                  <a:cubicBezTo>
                    <a:pt x="13825" y="11391"/>
                    <a:pt x="13825" y="10206"/>
                    <a:pt x="14547" y="9462"/>
                  </a:cubicBezTo>
                  <a:lnTo>
                    <a:pt x="20716" y="3191"/>
                  </a:lnTo>
                  <a:cubicBezTo>
                    <a:pt x="21418" y="2456"/>
                    <a:pt x="21408" y="1282"/>
                    <a:pt x="20696" y="547"/>
                  </a:cubicBezTo>
                  <a:cubicBezTo>
                    <a:pt x="20335" y="184"/>
                    <a:pt x="19862" y="0"/>
                    <a:pt x="19389" y="0"/>
                  </a:cubicBezTo>
                  <a:cubicBezTo>
                    <a:pt x="18923" y="0"/>
                    <a:pt x="18457" y="174"/>
                    <a:pt x="18096" y="527"/>
                  </a:cubicBezTo>
                  <a:lnTo>
                    <a:pt x="18076" y="547"/>
                  </a:lnTo>
                  <a:lnTo>
                    <a:pt x="11908" y="6598"/>
                  </a:lnTo>
                  <a:cubicBezTo>
                    <a:pt x="11547" y="6949"/>
                    <a:pt x="11081" y="7125"/>
                    <a:pt x="10618" y="7125"/>
                  </a:cubicBezTo>
                  <a:cubicBezTo>
                    <a:pt x="10152" y="7125"/>
                    <a:pt x="9689" y="6949"/>
                    <a:pt x="9328" y="6598"/>
                  </a:cubicBezTo>
                  <a:lnTo>
                    <a:pt x="3160" y="547"/>
                  </a:lnTo>
                  <a:lnTo>
                    <a:pt x="3140" y="527"/>
                  </a:lnTo>
                  <a:cubicBezTo>
                    <a:pt x="2779" y="174"/>
                    <a:pt x="2313" y="0"/>
                    <a:pt x="1847" y="0"/>
                  </a:cubicBezTo>
                  <a:close/>
                </a:path>
              </a:pathLst>
            </a:custGeom>
            <a:solidFill>
              <a:srgbClr val="E224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167" name="Google Shape;828;p33"/>
          <p:cNvSpPr txBox="1"/>
          <p:nvPr/>
        </p:nvSpPr>
        <p:spPr>
          <a:xfrm>
            <a:off x="7010886" y="8284383"/>
            <a:ext cx="15172602" cy="2187917"/>
          </a:xfrm>
          <a:prstGeom prst="rect">
            <a:avLst/>
          </a:prstGeom>
          <a:solidFill>
            <a:srgbClr val="FFFFFF"/>
          </a:solidFill>
          <a:ln w="63500">
            <a:solidFill>
              <a:srgbClr val="52A2A5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defTabSz="914400">
              <a:defRPr b="1" sz="9000">
                <a:solidFill>
                  <a:srgbClr val="5C5C5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- س + ٢س + ٥ ثلاثية حدود   </a:t>
            </a:r>
          </a:p>
        </p:txBody>
      </p:sp>
      <p:sp>
        <p:nvSpPr>
          <p:cNvPr id="168" name="Google Shape;2956;p55"/>
          <p:cNvSpPr txBox="1"/>
          <p:nvPr/>
        </p:nvSpPr>
        <p:spPr>
          <a:xfrm>
            <a:off x="20766146" y="8237721"/>
            <a:ext cx="1101405" cy="1937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914400">
              <a:defRPr b="1" sz="9000">
                <a:solidFill>
                  <a:srgbClr val="FC6460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grpSp>
        <p:nvGrpSpPr>
          <p:cNvPr id="173" name="Google Shape;1599;p45"/>
          <p:cNvGrpSpPr/>
          <p:nvPr/>
        </p:nvGrpSpPr>
        <p:grpSpPr>
          <a:xfrm>
            <a:off x="4003562" y="8237721"/>
            <a:ext cx="2266329" cy="2266329"/>
            <a:chOff x="0" y="0"/>
            <a:chExt cx="2266327" cy="2266327"/>
          </a:xfrm>
        </p:grpSpPr>
        <p:grpSp>
          <p:nvGrpSpPr>
            <p:cNvPr id="171" name="Google Shape;1600;p45"/>
            <p:cNvGrpSpPr/>
            <p:nvPr/>
          </p:nvGrpSpPr>
          <p:grpSpPr>
            <a:xfrm>
              <a:off x="-1" y="-1"/>
              <a:ext cx="2266329" cy="2266329"/>
              <a:chOff x="0" y="0"/>
              <a:chExt cx="2266327" cy="2266327"/>
            </a:xfrm>
          </p:grpSpPr>
          <p:sp>
            <p:nvSpPr>
              <p:cNvPr id="169" name="Google Shape;1601;p45"/>
              <p:cNvSpPr/>
              <p:nvPr/>
            </p:nvSpPr>
            <p:spPr>
              <a:xfrm>
                <a:off x="-1" y="-1"/>
                <a:ext cx="2266329" cy="226632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170" name="Google Shape;1602;p45" descr="Google Shape;1602;p45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56631" y="26954"/>
                <a:ext cx="2138976" cy="213897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72" name="Google Shape;1603;p45"/>
            <p:cNvSpPr/>
            <p:nvPr/>
          </p:nvSpPr>
          <p:spPr>
            <a:xfrm>
              <a:off x="602733" y="602533"/>
              <a:ext cx="1060862" cy="1061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fill="norm" stroke="1" extrusionOk="0">
                  <a:moveTo>
                    <a:pt x="1847" y="0"/>
                  </a:moveTo>
                  <a:cubicBezTo>
                    <a:pt x="1374" y="0"/>
                    <a:pt x="898" y="184"/>
                    <a:pt x="540" y="547"/>
                  </a:cubicBezTo>
                  <a:cubicBezTo>
                    <a:pt x="-172" y="1282"/>
                    <a:pt x="-182" y="2456"/>
                    <a:pt x="520" y="3191"/>
                  </a:cubicBezTo>
                  <a:lnTo>
                    <a:pt x="6689" y="9462"/>
                  </a:lnTo>
                  <a:cubicBezTo>
                    <a:pt x="7411" y="10206"/>
                    <a:pt x="7411" y="11391"/>
                    <a:pt x="6689" y="12135"/>
                  </a:cubicBezTo>
                  <a:lnTo>
                    <a:pt x="520" y="18406"/>
                  </a:lnTo>
                  <a:cubicBezTo>
                    <a:pt x="-182" y="19140"/>
                    <a:pt x="-172" y="20315"/>
                    <a:pt x="540" y="21049"/>
                  </a:cubicBezTo>
                  <a:cubicBezTo>
                    <a:pt x="898" y="21416"/>
                    <a:pt x="1374" y="21600"/>
                    <a:pt x="1847" y="21600"/>
                  </a:cubicBezTo>
                  <a:cubicBezTo>
                    <a:pt x="2313" y="21600"/>
                    <a:pt x="2779" y="21423"/>
                    <a:pt x="3140" y="21069"/>
                  </a:cubicBezTo>
                  <a:lnTo>
                    <a:pt x="3160" y="21049"/>
                  </a:lnTo>
                  <a:lnTo>
                    <a:pt x="9328" y="14999"/>
                  </a:lnTo>
                  <a:cubicBezTo>
                    <a:pt x="9689" y="14648"/>
                    <a:pt x="10152" y="14471"/>
                    <a:pt x="10618" y="14471"/>
                  </a:cubicBezTo>
                  <a:cubicBezTo>
                    <a:pt x="11081" y="14471"/>
                    <a:pt x="11547" y="14648"/>
                    <a:pt x="11908" y="14999"/>
                  </a:cubicBezTo>
                  <a:lnTo>
                    <a:pt x="18076" y="21049"/>
                  </a:lnTo>
                  <a:lnTo>
                    <a:pt x="18096" y="21069"/>
                  </a:lnTo>
                  <a:cubicBezTo>
                    <a:pt x="18457" y="21423"/>
                    <a:pt x="18923" y="21600"/>
                    <a:pt x="19389" y="21600"/>
                  </a:cubicBezTo>
                  <a:cubicBezTo>
                    <a:pt x="19862" y="21600"/>
                    <a:pt x="20335" y="21416"/>
                    <a:pt x="20696" y="21049"/>
                  </a:cubicBezTo>
                  <a:cubicBezTo>
                    <a:pt x="21408" y="20315"/>
                    <a:pt x="21418" y="19140"/>
                    <a:pt x="20716" y="18406"/>
                  </a:cubicBezTo>
                  <a:lnTo>
                    <a:pt x="14547" y="12135"/>
                  </a:lnTo>
                  <a:cubicBezTo>
                    <a:pt x="13825" y="11391"/>
                    <a:pt x="13825" y="10206"/>
                    <a:pt x="14547" y="9462"/>
                  </a:cubicBezTo>
                  <a:lnTo>
                    <a:pt x="20716" y="3191"/>
                  </a:lnTo>
                  <a:cubicBezTo>
                    <a:pt x="21418" y="2456"/>
                    <a:pt x="21408" y="1282"/>
                    <a:pt x="20696" y="547"/>
                  </a:cubicBezTo>
                  <a:cubicBezTo>
                    <a:pt x="20335" y="184"/>
                    <a:pt x="19862" y="0"/>
                    <a:pt x="19389" y="0"/>
                  </a:cubicBezTo>
                  <a:cubicBezTo>
                    <a:pt x="18923" y="0"/>
                    <a:pt x="18457" y="174"/>
                    <a:pt x="18096" y="527"/>
                  </a:cubicBezTo>
                  <a:lnTo>
                    <a:pt x="18076" y="547"/>
                  </a:lnTo>
                  <a:lnTo>
                    <a:pt x="11908" y="6598"/>
                  </a:lnTo>
                  <a:cubicBezTo>
                    <a:pt x="11547" y="6949"/>
                    <a:pt x="11081" y="7125"/>
                    <a:pt x="10618" y="7125"/>
                  </a:cubicBezTo>
                  <a:cubicBezTo>
                    <a:pt x="10152" y="7125"/>
                    <a:pt x="9689" y="6949"/>
                    <a:pt x="9328" y="6598"/>
                  </a:cubicBezTo>
                  <a:lnTo>
                    <a:pt x="3160" y="547"/>
                  </a:lnTo>
                  <a:lnTo>
                    <a:pt x="3140" y="527"/>
                  </a:lnTo>
                  <a:cubicBezTo>
                    <a:pt x="2779" y="174"/>
                    <a:pt x="2313" y="0"/>
                    <a:pt x="1847" y="0"/>
                  </a:cubicBezTo>
                  <a:close/>
                </a:path>
              </a:pathLst>
            </a:custGeom>
            <a:solidFill>
              <a:srgbClr val="E224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grpSp>
        <p:nvGrpSpPr>
          <p:cNvPr id="182" name="تجميع"/>
          <p:cNvGrpSpPr/>
          <p:nvPr/>
        </p:nvGrpSpPr>
        <p:grpSpPr>
          <a:xfrm>
            <a:off x="8858337" y="1986477"/>
            <a:ext cx="7593605" cy="1156918"/>
            <a:chOff x="0" y="0"/>
            <a:chExt cx="7593603" cy="1156917"/>
          </a:xfrm>
        </p:grpSpPr>
        <p:sp>
          <p:nvSpPr>
            <p:cNvPr id="174" name="Google Shape;1742;p25"/>
            <p:cNvSpPr txBox="1"/>
            <p:nvPr/>
          </p:nvSpPr>
          <p:spPr>
            <a:xfrm>
              <a:off x="0" y="9657"/>
              <a:ext cx="6161830" cy="1147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899" tIns="121899" rIns="121899" bIns="121899" numCol="1" anchor="t">
              <a:normAutofit fontScale="100000" lnSpcReduction="0"/>
            </a:bodyPr>
            <a:lstStyle>
              <a:lvl1pPr defTabSz="914400" rtl="0">
                <a:lnSpc>
                  <a:spcPct val="80000"/>
                </a:lnSpc>
                <a:defRPr sz="7000">
                  <a:solidFill>
                    <a:srgbClr val="CF7373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/>
              <a:r>
                <a:t>ضع علامة صح او خطا </a:t>
              </a:r>
            </a:p>
          </p:txBody>
        </p:sp>
        <p:grpSp>
          <p:nvGrpSpPr>
            <p:cNvPr id="181" name="تجميع"/>
            <p:cNvGrpSpPr/>
            <p:nvPr/>
          </p:nvGrpSpPr>
          <p:grpSpPr>
            <a:xfrm>
              <a:off x="6724526" y="-1"/>
              <a:ext cx="869078" cy="1017827"/>
              <a:chOff x="0" y="0"/>
              <a:chExt cx="869076" cy="1017825"/>
            </a:xfrm>
          </p:grpSpPr>
          <p:sp>
            <p:nvSpPr>
              <p:cNvPr id="175" name="Google Shape;9887;p102"/>
              <p:cNvSpPr/>
              <p:nvPr/>
            </p:nvSpPr>
            <p:spPr>
              <a:xfrm>
                <a:off x="50979" y="0"/>
                <a:ext cx="611827" cy="10178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942" y="5038"/>
                    </a:moveTo>
                    <a:cubicBezTo>
                      <a:pt x="10168" y="5038"/>
                      <a:pt x="10391" y="5095"/>
                      <a:pt x="10555" y="5211"/>
                    </a:cubicBezTo>
                    <a:cubicBezTo>
                      <a:pt x="11045" y="5502"/>
                      <a:pt x="11045" y="5849"/>
                      <a:pt x="10638" y="6138"/>
                    </a:cubicBezTo>
                    <a:lnTo>
                      <a:pt x="6955" y="8628"/>
                    </a:lnTo>
                    <a:cubicBezTo>
                      <a:pt x="6791" y="8803"/>
                      <a:pt x="6545" y="8860"/>
                      <a:pt x="6381" y="8860"/>
                    </a:cubicBezTo>
                    <a:cubicBezTo>
                      <a:pt x="6137" y="8860"/>
                      <a:pt x="5890" y="8803"/>
                      <a:pt x="5727" y="8628"/>
                    </a:cubicBezTo>
                    <a:lnTo>
                      <a:pt x="3927" y="7354"/>
                    </a:lnTo>
                    <a:cubicBezTo>
                      <a:pt x="3600" y="7123"/>
                      <a:pt x="3600" y="6717"/>
                      <a:pt x="3927" y="6485"/>
                    </a:cubicBezTo>
                    <a:cubicBezTo>
                      <a:pt x="4090" y="6369"/>
                      <a:pt x="4316" y="6312"/>
                      <a:pt x="4542" y="6312"/>
                    </a:cubicBezTo>
                    <a:cubicBezTo>
                      <a:pt x="4766" y="6312"/>
                      <a:pt x="4992" y="6369"/>
                      <a:pt x="5155" y="6485"/>
                    </a:cubicBezTo>
                    <a:lnTo>
                      <a:pt x="6301" y="7297"/>
                    </a:lnTo>
                    <a:lnTo>
                      <a:pt x="9329" y="5211"/>
                    </a:lnTo>
                    <a:cubicBezTo>
                      <a:pt x="9492" y="5095"/>
                      <a:pt x="9716" y="5038"/>
                      <a:pt x="9942" y="5038"/>
                    </a:cubicBezTo>
                    <a:close/>
                    <a:moveTo>
                      <a:pt x="9942" y="8803"/>
                    </a:moveTo>
                    <a:cubicBezTo>
                      <a:pt x="10168" y="8803"/>
                      <a:pt x="10391" y="8860"/>
                      <a:pt x="10555" y="8976"/>
                    </a:cubicBezTo>
                    <a:cubicBezTo>
                      <a:pt x="11045" y="9266"/>
                      <a:pt x="11045" y="9670"/>
                      <a:pt x="10638" y="9902"/>
                    </a:cubicBezTo>
                    <a:lnTo>
                      <a:pt x="6955" y="12450"/>
                    </a:lnTo>
                    <a:cubicBezTo>
                      <a:pt x="6791" y="12566"/>
                      <a:pt x="6545" y="12624"/>
                      <a:pt x="6381" y="12624"/>
                    </a:cubicBezTo>
                    <a:cubicBezTo>
                      <a:pt x="6137" y="12624"/>
                      <a:pt x="5890" y="12566"/>
                      <a:pt x="5727" y="12450"/>
                    </a:cubicBezTo>
                    <a:lnTo>
                      <a:pt x="3927" y="11119"/>
                    </a:lnTo>
                    <a:cubicBezTo>
                      <a:pt x="3600" y="10887"/>
                      <a:pt x="3600" y="10481"/>
                      <a:pt x="3927" y="10249"/>
                    </a:cubicBezTo>
                    <a:cubicBezTo>
                      <a:pt x="4090" y="10134"/>
                      <a:pt x="4316" y="10077"/>
                      <a:pt x="4542" y="10077"/>
                    </a:cubicBezTo>
                    <a:cubicBezTo>
                      <a:pt x="4766" y="10077"/>
                      <a:pt x="4992" y="10134"/>
                      <a:pt x="5155" y="10249"/>
                    </a:cubicBezTo>
                    <a:lnTo>
                      <a:pt x="6301" y="11060"/>
                    </a:lnTo>
                    <a:lnTo>
                      <a:pt x="9329" y="8976"/>
                    </a:lnTo>
                    <a:cubicBezTo>
                      <a:pt x="9492" y="8860"/>
                      <a:pt x="9716" y="8803"/>
                      <a:pt x="9942" y="8803"/>
                    </a:cubicBezTo>
                    <a:close/>
                    <a:moveTo>
                      <a:pt x="9942" y="12624"/>
                    </a:moveTo>
                    <a:cubicBezTo>
                      <a:pt x="10168" y="12624"/>
                      <a:pt x="10391" y="12681"/>
                      <a:pt x="10555" y="12797"/>
                    </a:cubicBezTo>
                    <a:cubicBezTo>
                      <a:pt x="11045" y="13088"/>
                      <a:pt x="11045" y="13494"/>
                      <a:pt x="10638" y="13725"/>
                    </a:cubicBezTo>
                    <a:lnTo>
                      <a:pt x="6955" y="16273"/>
                    </a:lnTo>
                    <a:cubicBezTo>
                      <a:pt x="6791" y="16389"/>
                      <a:pt x="6545" y="16505"/>
                      <a:pt x="6381" y="16505"/>
                    </a:cubicBezTo>
                    <a:cubicBezTo>
                      <a:pt x="6137" y="16505"/>
                      <a:pt x="5890" y="16389"/>
                      <a:pt x="5727" y="16273"/>
                    </a:cubicBezTo>
                    <a:lnTo>
                      <a:pt x="3927" y="14940"/>
                    </a:lnTo>
                    <a:cubicBezTo>
                      <a:pt x="3600" y="14709"/>
                      <a:pt x="3600" y="14304"/>
                      <a:pt x="3927" y="14073"/>
                    </a:cubicBezTo>
                    <a:cubicBezTo>
                      <a:pt x="4090" y="13957"/>
                      <a:pt x="4316" y="13898"/>
                      <a:pt x="4542" y="13898"/>
                    </a:cubicBezTo>
                    <a:cubicBezTo>
                      <a:pt x="4766" y="13898"/>
                      <a:pt x="4992" y="13957"/>
                      <a:pt x="5155" y="14073"/>
                    </a:cubicBezTo>
                    <a:lnTo>
                      <a:pt x="6301" y="14883"/>
                    </a:lnTo>
                    <a:lnTo>
                      <a:pt x="9329" y="12797"/>
                    </a:lnTo>
                    <a:cubicBezTo>
                      <a:pt x="9492" y="12681"/>
                      <a:pt x="9716" y="12624"/>
                      <a:pt x="9942" y="12624"/>
                    </a:cubicBezTo>
                    <a:close/>
                    <a:moveTo>
                      <a:pt x="901" y="0"/>
                    </a:moveTo>
                    <a:cubicBezTo>
                      <a:pt x="410" y="0"/>
                      <a:pt x="0" y="289"/>
                      <a:pt x="0" y="636"/>
                    </a:cubicBezTo>
                    <a:lnTo>
                      <a:pt x="0" y="17779"/>
                    </a:lnTo>
                    <a:lnTo>
                      <a:pt x="16364" y="17779"/>
                    </a:lnTo>
                    <a:lnTo>
                      <a:pt x="16364" y="19747"/>
                    </a:lnTo>
                    <a:lnTo>
                      <a:pt x="16284" y="19747"/>
                    </a:lnTo>
                    <a:cubicBezTo>
                      <a:pt x="16284" y="20848"/>
                      <a:pt x="17510" y="21600"/>
                      <a:pt x="18902" y="21600"/>
                    </a:cubicBezTo>
                    <a:cubicBezTo>
                      <a:pt x="20455" y="21600"/>
                      <a:pt x="21600" y="20732"/>
                      <a:pt x="21600" y="19747"/>
                    </a:cubicBezTo>
                    <a:lnTo>
                      <a:pt x="21600" y="14652"/>
                    </a:lnTo>
                    <a:lnTo>
                      <a:pt x="19473" y="16214"/>
                    </a:lnTo>
                    <a:lnTo>
                      <a:pt x="14564" y="17547"/>
                    </a:lnTo>
                    <a:cubicBezTo>
                      <a:pt x="14276" y="17600"/>
                      <a:pt x="13998" y="17626"/>
                      <a:pt x="13733" y="17626"/>
                    </a:cubicBezTo>
                    <a:cubicBezTo>
                      <a:pt x="12866" y="17626"/>
                      <a:pt x="12139" y="17352"/>
                      <a:pt x="11700" y="16909"/>
                    </a:cubicBezTo>
                    <a:cubicBezTo>
                      <a:pt x="11209" y="16505"/>
                      <a:pt x="10965" y="15926"/>
                      <a:pt x="11209" y="15172"/>
                    </a:cubicBezTo>
                    <a:lnTo>
                      <a:pt x="13092" y="11698"/>
                    </a:lnTo>
                    <a:lnTo>
                      <a:pt x="21600" y="5674"/>
                    </a:lnTo>
                    <a:lnTo>
                      <a:pt x="21600" y="5095"/>
                    </a:lnTo>
                    <a:lnTo>
                      <a:pt x="15299" y="5095"/>
                    </a:lnTo>
                    <a:cubicBezTo>
                      <a:pt x="14728" y="5095"/>
                      <a:pt x="14318" y="4807"/>
                      <a:pt x="14318" y="4459"/>
                    </a:cubicBezTo>
                    <a:lnTo>
                      <a:pt x="14318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76" name="Google Shape;9888;p102"/>
              <p:cNvSpPr/>
              <p:nvPr/>
            </p:nvSpPr>
            <p:spPr>
              <a:xfrm>
                <a:off x="704515" y="237414"/>
                <a:ext cx="164562" cy="193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8" h="21600" fill="norm" stroke="1" extrusionOk="0">
                    <a:moveTo>
                      <a:pt x="10067" y="0"/>
                    </a:moveTo>
                    <a:cubicBezTo>
                      <a:pt x="8358" y="0"/>
                      <a:pt x="6658" y="608"/>
                      <a:pt x="5334" y="1825"/>
                    </a:cubicBezTo>
                    <a:lnTo>
                      <a:pt x="0" y="7599"/>
                    </a:lnTo>
                    <a:lnTo>
                      <a:pt x="13617" y="21600"/>
                    </a:lnTo>
                    <a:lnTo>
                      <a:pt x="19233" y="15816"/>
                    </a:lnTo>
                    <a:cubicBezTo>
                      <a:pt x="21600" y="13383"/>
                      <a:pt x="21600" y="9125"/>
                      <a:pt x="19233" y="6382"/>
                    </a:cubicBezTo>
                    <a:lnTo>
                      <a:pt x="14801" y="1825"/>
                    </a:lnTo>
                    <a:cubicBezTo>
                      <a:pt x="13467" y="608"/>
                      <a:pt x="11767" y="0"/>
                      <a:pt x="10067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77" name="Google Shape;9889;p102"/>
              <p:cNvSpPr/>
              <p:nvPr/>
            </p:nvSpPr>
            <p:spPr>
              <a:xfrm>
                <a:off x="421000" y="611249"/>
                <a:ext cx="132932" cy="1558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2" h="21600" fill="norm" stroke="1" extrusionOk="0">
                    <a:moveTo>
                      <a:pt x="6359" y="0"/>
                    </a:moveTo>
                    <a:lnTo>
                      <a:pt x="129" y="16641"/>
                    </a:lnTo>
                    <a:cubicBezTo>
                      <a:pt x="-558" y="19451"/>
                      <a:pt x="1608" y="21600"/>
                      <a:pt x="4263" y="21600"/>
                    </a:cubicBezTo>
                    <a:cubicBezTo>
                      <a:pt x="4472" y="21600"/>
                      <a:pt x="4682" y="21588"/>
                      <a:pt x="4891" y="21564"/>
                    </a:cubicBezTo>
                    <a:lnTo>
                      <a:pt x="21042" y="15128"/>
                    </a:lnTo>
                    <a:lnTo>
                      <a:pt x="6359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78" name="Google Shape;9890;p102"/>
              <p:cNvSpPr/>
              <p:nvPr/>
            </p:nvSpPr>
            <p:spPr>
              <a:xfrm>
                <a:off x="489048" y="349322"/>
                <a:ext cx="287339" cy="3383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10" y="0"/>
                    </a:moveTo>
                    <a:lnTo>
                      <a:pt x="0" y="13587"/>
                    </a:lnTo>
                    <a:lnTo>
                      <a:pt x="8013" y="21600"/>
                    </a:lnTo>
                    <a:lnTo>
                      <a:pt x="21600" y="8184"/>
                    </a:lnTo>
                    <a:lnTo>
                      <a:pt x="1341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79" name="Google Shape;9891;p102"/>
              <p:cNvSpPr/>
              <p:nvPr/>
            </p:nvSpPr>
            <p:spPr>
              <a:xfrm>
                <a:off x="512221" y="13598"/>
                <a:ext cx="139036" cy="1637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180" name="Google Shape;9892;p102"/>
              <p:cNvSpPr/>
              <p:nvPr/>
            </p:nvSpPr>
            <p:spPr>
              <a:xfrm>
                <a:off x="0" y="900460"/>
                <a:ext cx="489050" cy="117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27" y="0"/>
                    </a:moveTo>
                    <a:cubicBezTo>
                      <a:pt x="510" y="0"/>
                      <a:pt x="0" y="3029"/>
                      <a:pt x="0" y="5532"/>
                    </a:cubicBezTo>
                    <a:lnTo>
                      <a:pt x="0" y="11063"/>
                    </a:lnTo>
                    <a:cubicBezTo>
                      <a:pt x="0" y="16579"/>
                      <a:pt x="1023" y="21600"/>
                      <a:pt x="2252" y="21600"/>
                    </a:cubicBezTo>
                    <a:lnTo>
                      <a:pt x="21600" y="21600"/>
                    </a:lnTo>
                    <a:cubicBezTo>
                      <a:pt x="20882" y="17583"/>
                      <a:pt x="20473" y="11557"/>
                      <a:pt x="20473" y="5532"/>
                    </a:cubicBezTo>
                    <a:lnTo>
                      <a:pt x="2047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sx="100000" sy="100000" kx="0" ky="0" algn="b" rotWithShape="0" blurRad="38100" dist="23000" dir="540000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sp>
        <p:nvSpPr>
          <p:cNvPr id="183" name="Google Shape;2989;p55"/>
          <p:cNvSpPr/>
          <p:nvPr/>
        </p:nvSpPr>
        <p:spPr>
          <a:xfrm>
            <a:off x="20511386" y="4469824"/>
            <a:ext cx="1356164" cy="14590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98" h="21600" fill="norm" stroke="1" extrusionOk="0">
                <a:moveTo>
                  <a:pt x="9589" y="20452"/>
                </a:moveTo>
                <a:cubicBezTo>
                  <a:pt x="9053" y="20452"/>
                  <a:pt x="8517" y="20408"/>
                  <a:pt x="7987" y="20327"/>
                </a:cubicBezTo>
                <a:cubicBezTo>
                  <a:pt x="2818" y="19588"/>
                  <a:pt x="125" y="14539"/>
                  <a:pt x="1740" y="8630"/>
                </a:cubicBezTo>
                <a:cubicBezTo>
                  <a:pt x="3141" y="3459"/>
                  <a:pt x="7232" y="1857"/>
                  <a:pt x="11542" y="1613"/>
                </a:cubicBezTo>
                <a:cubicBezTo>
                  <a:pt x="11629" y="1613"/>
                  <a:pt x="11707" y="1587"/>
                  <a:pt x="11771" y="1539"/>
                </a:cubicBezTo>
                <a:cubicBezTo>
                  <a:pt x="11817" y="1583"/>
                  <a:pt x="11881" y="1613"/>
                  <a:pt x="11971" y="1613"/>
                </a:cubicBezTo>
                <a:cubicBezTo>
                  <a:pt x="16601" y="1857"/>
                  <a:pt x="20373" y="7644"/>
                  <a:pt x="19188" y="12941"/>
                </a:cubicBezTo>
                <a:cubicBezTo>
                  <a:pt x="18135" y="17861"/>
                  <a:pt x="13854" y="20452"/>
                  <a:pt x="9589" y="20452"/>
                </a:cubicBezTo>
                <a:close/>
                <a:moveTo>
                  <a:pt x="9382" y="21600"/>
                </a:moveTo>
                <a:cubicBezTo>
                  <a:pt x="14500" y="21600"/>
                  <a:pt x="19859" y="17957"/>
                  <a:pt x="20266" y="11586"/>
                </a:cubicBezTo>
                <a:cubicBezTo>
                  <a:pt x="20647" y="7341"/>
                  <a:pt x="17577" y="886"/>
                  <a:pt x="13441" y="886"/>
                </a:cubicBezTo>
                <a:cubicBezTo>
                  <a:pt x="12969" y="886"/>
                  <a:pt x="12485" y="971"/>
                  <a:pt x="11991" y="1152"/>
                </a:cubicBezTo>
                <a:cubicBezTo>
                  <a:pt x="12043" y="860"/>
                  <a:pt x="11939" y="513"/>
                  <a:pt x="11649" y="380"/>
                </a:cubicBezTo>
                <a:cubicBezTo>
                  <a:pt x="10906" y="122"/>
                  <a:pt x="10170" y="0"/>
                  <a:pt x="9447" y="0"/>
                </a:cubicBezTo>
                <a:cubicBezTo>
                  <a:pt x="5027" y="0"/>
                  <a:pt x="1159" y="4518"/>
                  <a:pt x="232" y="9493"/>
                </a:cubicBezTo>
                <a:cubicBezTo>
                  <a:pt x="-953" y="16263"/>
                  <a:pt x="2495" y="21190"/>
                  <a:pt x="8417" y="21559"/>
                </a:cubicBezTo>
                <a:cubicBezTo>
                  <a:pt x="8736" y="21589"/>
                  <a:pt x="9059" y="21600"/>
                  <a:pt x="9382" y="21600"/>
                </a:cubicBezTo>
                <a:close/>
              </a:path>
            </a:pathLst>
          </a:custGeom>
          <a:solidFill>
            <a:srgbClr val="76D9C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60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84" name="Google Shape;2990;p55"/>
          <p:cNvSpPr/>
          <p:nvPr/>
        </p:nvSpPr>
        <p:spPr>
          <a:xfrm>
            <a:off x="20519750" y="8587572"/>
            <a:ext cx="1591935" cy="14702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98" h="21600" fill="norm" stroke="1" extrusionOk="0">
                <a:moveTo>
                  <a:pt x="10709" y="1148"/>
                </a:moveTo>
                <a:cubicBezTo>
                  <a:pt x="11245" y="1148"/>
                  <a:pt x="11781" y="1192"/>
                  <a:pt x="12311" y="1273"/>
                </a:cubicBezTo>
                <a:cubicBezTo>
                  <a:pt x="17480" y="2012"/>
                  <a:pt x="20173" y="7061"/>
                  <a:pt x="18558" y="12970"/>
                </a:cubicBezTo>
                <a:cubicBezTo>
                  <a:pt x="17157" y="18141"/>
                  <a:pt x="13066" y="19743"/>
                  <a:pt x="8756" y="19987"/>
                </a:cubicBezTo>
                <a:cubicBezTo>
                  <a:pt x="8669" y="19987"/>
                  <a:pt x="8591" y="20013"/>
                  <a:pt x="8527" y="20061"/>
                </a:cubicBezTo>
                <a:cubicBezTo>
                  <a:pt x="8481" y="20017"/>
                  <a:pt x="8417" y="19987"/>
                  <a:pt x="8327" y="19987"/>
                </a:cubicBezTo>
                <a:cubicBezTo>
                  <a:pt x="3697" y="19743"/>
                  <a:pt x="-75" y="13956"/>
                  <a:pt x="1110" y="8659"/>
                </a:cubicBezTo>
                <a:cubicBezTo>
                  <a:pt x="2163" y="3739"/>
                  <a:pt x="6444" y="1148"/>
                  <a:pt x="10709" y="1148"/>
                </a:cubicBezTo>
                <a:close/>
                <a:moveTo>
                  <a:pt x="10916" y="0"/>
                </a:moveTo>
                <a:cubicBezTo>
                  <a:pt x="5798" y="0"/>
                  <a:pt x="439" y="3643"/>
                  <a:pt x="32" y="10014"/>
                </a:cubicBezTo>
                <a:cubicBezTo>
                  <a:pt x="-349" y="14259"/>
                  <a:pt x="2721" y="20714"/>
                  <a:pt x="6857" y="20714"/>
                </a:cubicBezTo>
                <a:cubicBezTo>
                  <a:pt x="7329" y="20714"/>
                  <a:pt x="7813" y="20629"/>
                  <a:pt x="8307" y="20448"/>
                </a:cubicBezTo>
                <a:cubicBezTo>
                  <a:pt x="8255" y="20740"/>
                  <a:pt x="8359" y="21087"/>
                  <a:pt x="8649" y="21220"/>
                </a:cubicBezTo>
                <a:cubicBezTo>
                  <a:pt x="9392" y="21478"/>
                  <a:pt x="10128" y="21600"/>
                  <a:pt x="10851" y="21600"/>
                </a:cubicBezTo>
                <a:cubicBezTo>
                  <a:pt x="15271" y="21600"/>
                  <a:pt x="19139" y="17082"/>
                  <a:pt x="20066" y="12107"/>
                </a:cubicBezTo>
                <a:cubicBezTo>
                  <a:pt x="21251" y="5337"/>
                  <a:pt x="17803" y="410"/>
                  <a:pt x="11881" y="41"/>
                </a:cubicBezTo>
                <a:cubicBezTo>
                  <a:pt x="11562" y="11"/>
                  <a:pt x="11239" y="0"/>
                  <a:pt x="10916" y="0"/>
                </a:cubicBezTo>
                <a:close/>
              </a:path>
            </a:pathLst>
          </a:custGeom>
          <a:solidFill>
            <a:srgbClr val="76D9C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Class="entr" nodeType="with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4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4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8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7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4" grpId="5"/>
      <p:bldP build="whole" bldLvl="1" animBg="1" rev="0" advAuto="0" spid="159" grpId="2"/>
      <p:bldP build="whole" bldLvl="1" animBg="1" rev="0" advAuto="0" spid="168" grpId="6"/>
      <p:bldP build="whole" bldLvl="1" animBg="1" rev="0" advAuto="0" spid="166" grpId="3"/>
      <p:bldP build="whole" bldLvl="1" animBg="1" rev="0" advAuto="0" spid="173" grpId="7"/>
      <p:bldP build="whole" bldLvl="1" animBg="1" rev="0" advAuto="0" spid="161" grpId="1"/>
      <p:bldP build="whole" bldLvl="1" animBg="1" rev="0" advAuto="0" spid="167" grpId="4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مستطيل"/>
          <p:cNvSpPr/>
          <p:nvPr/>
        </p:nvSpPr>
        <p:spPr>
          <a:xfrm>
            <a:off x="1185987" y="4829970"/>
            <a:ext cx="6056447" cy="7899025"/>
          </a:xfrm>
          <a:prstGeom prst="rect">
            <a:avLst/>
          </a:prstGeom>
          <a:solidFill>
            <a:srgbClr val="999999">
              <a:alpha val="25114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750" name="١٦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١٦</a:t>
            </a:r>
          </a:p>
        </p:txBody>
      </p:sp>
      <p:grpSp>
        <p:nvGrpSpPr>
          <p:cNvPr id="758" name="تجميع"/>
          <p:cNvGrpSpPr/>
          <p:nvPr/>
        </p:nvGrpSpPr>
        <p:grpSpPr>
          <a:xfrm>
            <a:off x="12390031" y="2582756"/>
            <a:ext cx="6692798" cy="1070402"/>
            <a:chOff x="0" y="0"/>
            <a:chExt cx="6692797" cy="1070400"/>
          </a:xfrm>
        </p:grpSpPr>
        <p:grpSp>
          <p:nvGrpSpPr>
            <p:cNvPr id="755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751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52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53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54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756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757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759" name="IMG_9090.png" descr="IMG_9090.png"/>
          <p:cNvPicPr>
            <a:picLocks noChangeAspect="1"/>
          </p:cNvPicPr>
          <p:nvPr/>
        </p:nvPicPr>
        <p:blipFill>
          <a:blip r:embed="rId3">
            <a:extLst/>
          </a:blip>
          <a:srcRect l="24911" t="43623" r="59184" b="52907"/>
          <a:stretch>
            <a:fillRect/>
          </a:stretch>
        </p:blipFill>
        <p:spPr>
          <a:xfrm>
            <a:off x="8768953" y="3819274"/>
            <a:ext cx="6846219" cy="1120137"/>
          </a:xfrm>
          <a:prstGeom prst="rect">
            <a:avLst/>
          </a:prstGeom>
          <a:ln w="12700">
            <a:miter lim="400000"/>
          </a:ln>
        </p:spPr>
      </p:pic>
      <p:sp>
        <p:nvSpPr>
          <p:cNvPr id="760" name="Google Shape;5144;p62"/>
          <p:cNvSpPr/>
          <p:nvPr/>
        </p:nvSpPr>
        <p:spPr>
          <a:xfrm flipH="1">
            <a:off x="7248783" y="4835375"/>
            <a:ext cx="12070251" cy="78882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1295" y="388"/>
                </a:moveTo>
                <a:cubicBezTo>
                  <a:pt x="21292" y="410"/>
                  <a:pt x="21291" y="431"/>
                  <a:pt x="21292" y="451"/>
                </a:cubicBezTo>
                <a:lnTo>
                  <a:pt x="21295" y="388"/>
                </a:lnTo>
                <a:close/>
                <a:moveTo>
                  <a:pt x="759" y="850"/>
                </a:moveTo>
                <a:cubicBezTo>
                  <a:pt x="772" y="875"/>
                  <a:pt x="785" y="875"/>
                  <a:pt x="811" y="875"/>
                </a:cubicBezTo>
                <a:lnTo>
                  <a:pt x="759" y="875"/>
                </a:lnTo>
                <a:lnTo>
                  <a:pt x="759" y="850"/>
                </a:lnTo>
                <a:close/>
                <a:moveTo>
                  <a:pt x="2148" y="21279"/>
                </a:moveTo>
                <a:cubicBezTo>
                  <a:pt x="1901" y="21292"/>
                  <a:pt x="1681" y="21331"/>
                  <a:pt x="1447" y="21356"/>
                </a:cubicBezTo>
                <a:lnTo>
                  <a:pt x="1447" y="21318"/>
                </a:lnTo>
                <a:cubicBezTo>
                  <a:pt x="1681" y="21292"/>
                  <a:pt x="1901" y="21292"/>
                  <a:pt x="2148" y="21279"/>
                </a:cubicBezTo>
                <a:close/>
                <a:moveTo>
                  <a:pt x="2893" y="0"/>
                </a:moveTo>
                <a:cubicBezTo>
                  <a:pt x="2201" y="0"/>
                  <a:pt x="1511" y="15"/>
                  <a:pt x="811" y="55"/>
                </a:cubicBezTo>
                <a:cubicBezTo>
                  <a:pt x="850" y="55"/>
                  <a:pt x="876" y="67"/>
                  <a:pt x="915" y="67"/>
                </a:cubicBezTo>
                <a:lnTo>
                  <a:pt x="759" y="67"/>
                </a:lnTo>
                <a:cubicBezTo>
                  <a:pt x="668" y="67"/>
                  <a:pt x="577" y="183"/>
                  <a:pt x="499" y="183"/>
                </a:cubicBezTo>
                <a:cubicBezTo>
                  <a:pt x="642" y="196"/>
                  <a:pt x="785" y="196"/>
                  <a:pt x="928" y="208"/>
                </a:cubicBezTo>
                <a:lnTo>
                  <a:pt x="538" y="208"/>
                </a:lnTo>
                <a:cubicBezTo>
                  <a:pt x="513" y="208"/>
                  <a:pt x="460" y="311"/>
                  <a:pt x="435" y="375"/>
                </a:cubicBezTo>
                <a:lnTo>
                  <a:pt x="331" y="375"/>
                </a:lnTo>
                <a:cubicBezTo>
                  <a:pt x="318" y="375"/>
                  <a:pt x="305" y="644"/>
                  <a:pt x="305" y="644"/>
                </a:cubicBezTo>
                <a:lnTo>
                  <a:pt x="331" y="644"/>
                </a:lnTo>
                <a:cubicBezTo>
                  <a:pt x="344" y="721"/>
                  <a:pt x="383" y="850"/>
                  <a:pt x="396" y="850"/>
                </a:cubicBezTo>
                <a:lnTo>
                  <a:pt x="474" y="850"/>
                </a:lnTo>
                <a:lnTo>
                  <a:pt x="474" y="888"/>
                </a:lnTo>
                <a:cubicBezTo>
                  <a:pt x="435" y="940"/>
                  <a:pt x="383" y="965"/>
                  <a:pt x="383" y="1017"/>
                </a:cubicBezTo>
                <a:cubicBezTo>
                  <a:pt x="383" y="1132"/>
                  <a:pt x="370" y="1221"/>
                  <a:pt x="370" y="1337"/>
                </a:cubicBezTo>
                <a:cubicBezTo>
                  <a:pt x="370" y="1324"/>
                  <a:pt x="344" y="1324"/>
                  <a:pt x="344" y="1299"/>
                </a:cubicBezTo>
                <a:cubicBezTo>
                  <a:pt x="344" y="1196"/>
                  <a:pt x="344" y="1080"/>
                  <a:pt x="331" y="965"/>
                </a:cubicBezTo>
                <a:cubicBezTo>
                  <a:pt x="331" y="1042"/>
                  <a:pt x="305" y="1145"/>
                  <a:pt x="305" y="1221"/>
                </a:cubicBezTo>
                <a:cubicBezTo>
                  <a:pt x="240" y="1914"/>
                  <a:pt x="149" y="2581"/>
                  <a:pt x="84" y="3274"/>
                </a:cubicBezTo>
                <a:cubicBezTo>
                  <a:pt x="71" y="4017"/>
                  <a:pt x="45" y="4749"/>
                  <a:pt x="19" y="5492"/>
                </a:cubicBezTo>
                <a:cubicBezTo>
                  <a:pt x="-7" y="7326"/>
                  <a:pt x="-7" y="9173"/>
                  <a:pt x="19" y="11020"/>
                </a:cubicBezTo>
                <a:cubicBezTo>
                  <a:pt x="84" y="14290"/>
                  <a:pt x="279" y="17547"/>
                  <a:pt x="538" y="20792"/>
                </a:cubicBezTo>
                <a:lnTo>
                  <a:pt x="513" y="20792"/>
                </a:lnTo>
                <a:cubicBezTo>
                  <a:pt x="499" y="20792"/>
                  <a:pt x="499" y="20946"/>
                  <a:pt x="474" y="21023"/>
                </a:cubicBezTo>
                <a:cubicBezTo>
                  <a:pt x="474" y="21049"/>
                  <a:pt x="474" y="21074"/>
                  <a:pt x="460" y="21074"/>
                </a:cubicBezTo>
                <a:lnTo>
                  <a:pt x="499" y="21074"/>
                </a:lnTo>
                <a:cubicBezTo>
                  <a:pt x="512" y="21148"/>
                  <a:pt x="536" y="21280"/>
                  <a:pt x="561" y="21280"/>
                </a:cubicBezTo>
                <a:cubicBezTo>
                  <a:pt x="562" y="21280"/>
                  <a:pt x="563" y="21280"/>
                  <a:pt x="564" y="21279"/>
                </a:cubicBezTo>
                <a:cubicBezTo>
                  <a:pt x="668" y="21279"/>
                  <a:pt x="772" y="21267"/>
                  <a:pt x="889" y="21267"/>
                </a:cubicBezTo>
                <a:cubicBezTo>
                  <a:pt x="889" y="21305"/>
                  <a:pt x="902" y="21369"/>
                  <a:pt x="902" y="21420"/>
                </a:cubicBezTo>
                <a:cubicBezTo>
                  <a:pt x="837" y="21420"/>
                  <a:pt x="785" y="21433"/>
                  <a:pt x="720" y="21433"/>
                </a:cubicBezTo>
                <a:cubicBezTo>
                  <a:pt x="785" y="21433"/>
                  <a:pt x="837" y="21472"/>
                  <a:pt x="902" y="21485"/>
                </a:cubicBezTo>
                <a:lnTo>
                  <a:pt x="902" y="21523"/>
                </a:lnTo>
                <a:cubicBezTo>
                  <a:pt x="908" y="21574"/>
                  <a:pt x="976" y="21600"/>
                  <a:pt x="1043" y="21600"/>
                </a:cubicBezTo>
                <a:cubicBezTo>
                  <a:pt x="1109" y="21600"/>
                  <a:pt x="1174" y="21574"/>
                  <a:pt x="1174" y="21523"/>
                </a:cubicBezTo>
                <a:lnTo>
                  <a:pt x="1226" y="21523"/>
                </a:lnTo>
                <a:cubicBezTo>
                  <a:pt x="1252" y="21536"/>
                  <a:pt x="1281" y="21542"/>
                  <a:pt x="1309" y="21542"/>
                </a:cubicBezTo>
                <a:cubicBezTo>
                  <a:pt x="1337" y="21542"/>
                  <a:pt x="1363" y="21536"/>
                  <a:pt x="1382" y="21523"/>
                </a:cubicBezTo>
                <a:cubicBezTo>
                  <a:pt x="2265" y="21523"/>
                  <a:pt x="3161" y="21497"/>
                  <a:pt x="4030" y="21459"/>
                </a:cubicBezTo>
                <a:lnTo>
                  <a:pt x="7249" y="21318"/>
                </a:lnTo>
                <a:cubicBezTo>
                  <a:pt x="9404" y="21228"/>
                  <a:pt x="11559" y="21190"/>
                  <a:pt x="13701" y="21151"/>
                </a:cubicBezTo>
                <a:cubicBezTo>
                  <a:pt x="14812" y="21142"/>
                  <a:pt x="15935" y="21116"/>
                  <a:pt x="17053" y="21116"/>
                </a:cubicBezTo>
                <a:cubicBezTo>
                  <a:pt x="17582" y="21116"/>
                  <a:pt x="18109" y="21122"/>
                  <a:pt x="18633" y="21138"/>
                </a:cubicBezTo>
                <a:cubicBezTo>
                  <a:pt x="18841" y="21151"/>
                  <a:pt x="19036" y="21151"/>
                  <a:pt x="19256" y="21164"/>
                </a:cubicBezTo>
                <a:cubicBezTo>
                  <a:pt x="19659" y="21202"/>
                  <a:pt x="20074" y="21267"/>
                  <a:pt x="20464" y="21382"/>
                </a:cubicBezTo>
                <a:cubicBezTo>
                  <a:pt x="20469" y="21383"/>
                  <a:pt x="20475" y="21384"/>
                  <a:pt x="20480" y="21384"/>
                </a:cubicBezTo>
                <a:cubicBezTo>
                  <a:pt x="20524" y="21384"/>
                  <a:pt x="20556" y="21338"/>
                  <a:pt x="20568" y="21292"/>
                </a:cubicBezTo>
                <a:cubicBezTo>
                  <a:pt x="20593" y="21292"/>
                  <a:pt x="20619" y="21318"/>
                  <a:pt x="20645" y="21318"/>
                </a:cubicBezTo>
                <a:cubicBezTo>
                  <a:pt x="20670" y="21322"/>
                  <a:pt x="20691" y="21325"/>
                  <a:pt x="20710" y="21325"/>
                </a:cubicBezTo>
                <a:cubicBezTo>
                  <a:pt x="20754" y="21325"/>
                  <a:pt x="20787" y="21311"/>
                  <a:pt x="20814" y="21267"/>
                </a:cubicBezTo>
                <a:lnTo>
                  <a:pt x="20814" y="21382"/>
                </a:lnTo>
                <a:cubicBezTo>
                  <a:pt x="20814" y="21420"/>
                  <a:pt x="20882" y="21440"/>
                  <a:pt x="20951" y="21440"/>
                </a:cubicBezTo>
                <a:cubicBezTo>
                  <a:pt x="21019" y="21440"/>
                  <a:pt x="21087" y="21420"/>
                  <a:pt x="21087" y="21382"/>
                </a:cubicBezTo>
                <a:lnTo>
                  <a:pt x="21087" y="21318"/>
                </a:lnTo>
                <a:cubicBezTo>
                  <a:pt x="21093" y="21358"/>
                  <a:pt x="21148" y="21378"/>
                  <a:pt x="21208" y="21378"/>
                </a:cubicBezTo>
                <a:cubicBezTo>
                  <a:pt x="21281" y="21378"/>
                  <a:pt x="21359" y="21349"/>
                  <a:pt x="21359" y="21292"/>
                </a:cubicBezTo>
                <a:lnTo>
                  <a:pt x="21359" y="21138"/>
                </a:lnTo>
                <a:cubicBezTo>
                  <a:pt x="21437" y="21138"/>
                  <a:pt x="21541" y="21112"/>
                  <a:pt x="21541" y="21061"/>
                </a:cubicBezTo>
                <a:lnTo>
                  <a:pt x="21541" y="20869"/>
                </a:lnTo>
                <a:cubicBezTo>
                  <a:pt x="21567" y="20843"/>
                  <a:pt x="21593" y="20831"/>
                  <a:pt x="21593" y="20805"/>
                </a:cubicBezTo>
                <a:cubicBezTo>
                  <a:pt x="21554" y="17381"/>
                  <a:pt x="21541" y="13982"/>
                  <a:pt x="21528" y="10571"/>
                </a:cubicBezTo>
                <a:cubicBezTo>
                  <a:pt x="21502" y="9083"/>
                  <a:pt x="21502" y="7608"/>
                  <a:pt x="21489" y="6121"/>
                </a:cubicBezTo>
                <a:cubicBezTo>
                  <a:pt x="21489" y="5377"/>
                  <a:pt x="21476" y="4620"/>
                  <a:pt x="21476" y="3889"/>
                </a:cubicBezTo>
                <a:cubicBezTo>
                  <a:pt x="21489" y="2902"/>
                  <a:pt x="21437" y="1940"/>
                  <a:pt x="21359" y="965"/>
                </a:cubicBezTo>
                <a:cubicBezTo>
                  <a:pt x="21359" y="875"/>
                  <a:pt x="21359" y="773"/>
                  <a:pt x="21346" y="683"/>
                </a:cubicBezTo>
                <a:cubicBezTo>
                  <a:pt x="21346" y="696"/>
                  <a:pt x="21346" y="696"/>
                  <a:pt x="21320" y="709"/>
                </a:cubicBezTo>
                <a:lnTo>
                  <a:pt x="21320" y="657"/>
                </a:lnTo>
                <a:cubicBezTo>
                  <a:pt x="21320" y="597"/>
                  <a:pt x="21296" y="528"/>
                  <a:pt x="21292" y="451"/>
                </a:cubicBezTo>
                <a:lnTo>
                  <a:pt x="21281" y="773"/>
                </a:lnTo>
                <a:lnTo>
                  <a:pt x="21216" y="837"/>
                </a:lnTo>
                <a:lnTo>
                  <a:pt x="21216" y="644"/>
                </a:lnTo>
                <a:cubicBezTo>
                  <a:pt x="21230" y="593"/>
                  <a:pt x="21230" y="555"/>
                  <a:pt x="21216" y="516"/>
                </a:cubicBezTo>
                <a:lnTo>
                  <a:pt x="21216" y="144"/>
                </a:lnTo>
                <a:cubicBezTo>
                  <a:pt x="21216" y="131"/>
                  <a:pt x="21087" y="119"/>
                  <a:pt x="20996" y="106"/>
                </a:cubicBezTo>
                <a:cubicBezTo>
                  <a:pt x="20983" y="67"/>
                  <a:pt x="20957" y="42"/>
                  <a:pt x="20918" y="42"/>
                </a:cubicBezTo>
                <a:cubicBezTo>
                  <a:pt x="17973" y="75"/>
                  <a:pt x="15037" y="108"/>
                  <a:pt x="12086" y="108"/>
                </a:cubicBezTo>
                <a:cubicBezTo>
                  <a:pt x="11629" y="108"/>
                  <a:pt x="11173" y="108"/>
                  <a:pt x="10715" y="106"/>
                </a:cubicBezTo>
                <a:cubicBezTo>
                  <a:pt x="9274" y="106"/>
                  <a:pt x="7807" y="80"/>
                  <a:pt x="6367" y="55"/>
                </a:cubicBezTo>
                <a:cubicBezTo>
                  <a:pt x="5653" y="42"/>
                  <a:pt x="4926" y="42"/>
                  <a:pt x="4212" y="16"/>
                </a:cubicBezTo>
                <a:cubicBezTo>
                  <a:pt x="3769" y="6"/>
                  <a:pt x="3331" y="0"/>
                  <a:pt x="2893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5E5E5E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764" name="تجميع"/>
          <p:cNvGrpSpPr/>
          <p:nvPr/>
        </p:nvGrpSpPr>
        <p:grpSpPr>
          <a:xfrm>
            <a:off x="1389260" y="5443982"/>
            <a:ext cx="11583278" cy="6000254"/>
            <a:chOff x="24523" y="0"/>
            <a:chExt cx="11583276" cy="6000253"/>
          </a:xfrm>
        </p:grpSpPr>
        <p:graphicFrame>
          <p:nvGraphicFramePr>
            <p:cNvPr id="761" name="الجدول ١-٢-١-٢"/>
            <p:cNvGraphicFramePr/>
            <p:nvPr/>
          </p:nvGraphicFramePr>
          <p:xfrm>
            <a:off x="5791200" y="0"/>
            <a:ext cx="5816600" cy="5765800"/>
          </p:xfrm>
          <a:graphic xmlns:a="http://schemas.openxmlformats.org/drawingml/2006/main">
            <a:graphicData uri="http://schemas.openxmlformats.org/drawingml/2006/table">
              <a:tbl>
                <a:tblPr firstCol="0" firstRow="0" lastCol="0" lastRow="0" bandCol="0" bandRow="0" rtl="1">
                  <a:tableStyleId>{4C3C2611-4C71-4FC5-86AE-919BDF0F9419}</a:tableStyleId>
                </a:tblPr>
                <a:tblGrid>
                  <a:gridCol w="524555"/>
                  <a:gridCol w="524555"/>
                  <a:gridCol w="524555"/>
                  <a:gridCol w="524555"/>
                  <a:gridCol w="524555"/>
                  <a:gridCol w="524555"/>
                  <a:gridCol w="524555"/>
                  <a:gridCol w="524555"/>
                  <a:gridCol w="524555"/>
                  <a:gridCol w="524555"/>
                  <a:gridCol w="524555"/>
                </a:tblGrid>
                <a:tr h="476741"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  <a:tr h="476741"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  <a:tr h="476741"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  <a:tr h="476741"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  <a:tr h="476741"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  <a:tr h="476741"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  <a:tr h="476741"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  <a:tr h="476741"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  <a:tr h="476741"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  <a:tr h="476741"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  <a:tr h="476741"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  <a:tr h="476741"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</a:tbl>
            </a:graphicData>
          </a:graphic>
        </p:graphicFrame>
        <p:sp>
          <p:nvSpPr>
            <p:cNvPr id="762" name="خط"/>
            <p:cNvSpPr/>
            <p:nvPr/>
          </p:nvSpPr>
          <p:spPr>
            <a:xfrm>
              <a:off x="24523" y="3340833"/>
              <a:ext cx="5853174" cy="1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l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63" name="خط"/>
            <p:cNvSpPr/>
            <p:nvPr/>
          </p:nvSpPr>
          <p:spPr>
            <a:xfrm flipV="1">
              <a:off x="2649075" y="19050"/>
              <a:ext cx="1" cy="5981204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l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767" name="تجميع"/>
          <p:cNvGrpSpPr/>
          <p:nvPr/>
        </p:nvGrpSpPr>
        <p:grpSpPr>
          <a:xfrm>
            <a:off x="18232405" y="3589657"/>
            <a:ext cx="1324619" cy="1239369"/>
            <a:chOff x="0" y="-63499"/>
            <a:chExt cx="1324617" cy="1239368"/>
          </a:xfrm>
        </p:grpSpPr>
        <p:pic>
          <p:nvPicPr>
            <p:cNvPr id="765" name="بيضاوي بيضاوي" descr="بيضاوي بيضاوي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2005" y="-63500"/>
              <a:ext cx="1160608" cy="1181584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766" name="مستطيل 38"/>
            <p:cNvSpPr txBox="1"/>
            <p:nvPr/>
          </p:nvSpPr>
          <p:spPr>
            <a:xfrm>
              <a:off x="0" y="164371"/>
              <a:ext cx="1324618" cy="10114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٥ب</a:t>
              </a:r>
            </a:p>
          </p:txBody>
        </p:sp>
      </p:grpSp>
      <p:pic>
        <p:nvPicPr>
          <p:cNvPr id="768" name="IMG_9089.png" descr="IMG_9089.png"/>
          <p:cNvPicPr>
            <a:picLocks noChangeAspect="1"/>
          </p:cNvPicPr>
          <p:nvPr/>
        </p:nvPicPr>
        <p:blipFill>
          <a:blip r:embed="rId5">
            <a:extLst/>
          </a:blip>
          <a:srcRect l="60588" t="21196" r="33765" b="74821"/>
          <a:stretch>
            <a:fillRect/>
          </a:stretch>
        </p:blipFill>
        <p:spPr>
          <a:xfrm>
            <a:off x="15736430" y="3653147"/>
            <a:ext cx="2222915" cy="11758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١٧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١٧</a:t>
            </a:r>
          </a:p>
        </p:txBody>
      </p:sp>
      <p:grpSp>
        <p:nvGrpSpPr>
          <p:cNvPr id="778" name="تجميع"/>
          <p:cNvGrpSpPr/>
          <p:nvPr/>
        </p:nvGrpSpPr>
        <p:grpSpPr>
          <a:xfrm>
            <a:off x="13407539" y="2586357"/>
            <a:ext cx="6026960" cy="1050468"/>
            <a:chOff x="0" y="0"/>
            <a:chExt cx="6026958" cy="1050467"/>
          </a:xfrm>
        </p:grpSpPr>
        <p:grpSp>
          <p:nvGrpSpPr>
            <p:cNvPr id="775" name="Google Shape;4333;p67"/>
            <p:cNvGrpSpPr/>
            <p:nvPr/>
          </p:nvGrpSpPr>
          <p:grpSpPr>
            <a:xfrm>
              <a:off x="-1" y="0"/>
              <a:ext cx="4819750" cy="938400"/>
              <a:chOff x="0" y="0"/>
              <a:chExt cx="4819748" cy="938398"/>
            </a:xfrm>
          </p:grpSpPr>
          <p:sp>
            <p:nvSpPr>
              <p:cNvPr id="771" name="Google Shape;4334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72" name="Google Shape;4336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73" name="Google Shape;4337;p67"/>
              <p:cNvSpPr/>
              <p:nvPr/>
            </p:nvSpPr>
            <p:spPr>
              <a:xfrm>
                <a:off x="0" y="116718"/>
                <a:ext cx="4819749" cy="8216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74" name="Google Shape;4338;p67"/>
              <p:cNvSpPr/>
              <p:nvPr/>
            </p:nvSpPr>
            <p:spPr>
              <a:xfrm>
                <a:off x="4472563" y="0"/>
                <a:ext cx="324028" cy="7859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776" name="تأكد"/>
            <p:cNvSpPr txBox="1"/>
            <p:nvPr/>
          </p:nvSpPr>
          <p:spPr>
            <a:xfrm>
              <a:off x="748935" y="0"/>
              <a:ext cx="2660737" cy="1050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777" name="بيضاوي"/>
            <p:cNvSpPr/>
            <p:nvPr/>
          </p:nvSpPr>
          <p:spPr>
            <a:xfrm>
              <a:off x="4929648" y="71045"/>
              <a:ext cx="1097311" cy="908377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781" name="تجميع"/>
          <p:cNvGrpSpPr/>
          <p:nvPr/>
        </p:nvGrpSpPr>
        <p:grpSpPr>
          <a:xfrm>
            <a:off x="18028164" y="3457825"/>
            <a:ext cx="1324619" cy="1239370"/>
            <a:chOff x="0" y="-63499"/>
            <a:chExt cx="1324617" cy="1239368"/>
          </a:xfrm>
        </p:grpSpPr>
        <p:pic>
          <p:nvPicPr>
            <p:cNvPr id="779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82005" y="-63500"/>
              <a:ext cx="1160608" cy="1181584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780" name="مستطيل 38"/>
            <p:cNvSpPr txBox="1"/>
            <p:nvPr/>
          </p:nvSpPr>
          <p:spPr>
            <a:xfrm>
              <a:off x="0" y="164371"/>
              <a:ext cx="1324618" cy="10114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١٤</a:t>
              </a:r>
            </a:p>
          </p:txBody>
        </p:sp>
      </p:grpSp>
      <p:sp>
        <p:nvSpPr>
          <p:cNvPr id="782" name="مستطيل"/>
          <p:cNvSpPr/>
          <p:nvPr/>
        </p:nvSpPr>
        <p:spPr>
          <a:xfrm>
            <a:off x="1185987" y="4829970"/>
            <a:ext cx="6056447" cy="7899025"/>
          </a:xfrm>
          <a:prstGeom prst="rect">
            <a:avLst/>
          </a:prstGeom>
          <a:solidFill>
            <a:srgbClr val="999999">
              <a:alpha val="25114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783" name="Google Shape;5144;p62"/>
          <p:cNvSpPr/>
          <p:nvPr/>
        </p:nvSpPr>
        <p:spPr>
          <a:xfrm flipH="1">
            <a:off x="7248783" y="4835375"/>
            <a:ext cx="12070251" cy="78882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1295" y="388"/>
                </a:moveTo>
                <a:cubicBezTo>
                  <a:pt x="21292" y="410"/>
                  <a:pt x="21291" y="431"/>
                  <a:pt x="21292" y="451"/>
                </a:cubicBezTo>
                <a:lnTo>
                  <a:pt x="21295" y="388"/>
                </a:lnTo>
                <a:close/>
                <a:moveTo>
                  <a:pt x="759" y="850"/>
                </a:moveTo>
                <a:cubicBezTo>
                  <a:pt x="772" y="875"/>
                  <a:pt x="785" y="875"/>
                  <a:pt x="811" y="875"/>
                </a:cubicBezTo>
                <a:lnTo>
                  <a:pt x="759" y="875"/>
                </a:lnTo>
                <a:lnTo>
                  <a:pt x="759" y="850"/>
                </a:lnTo>
                <a:close/>
                <a:moveTo>
                  <a:pt x="2148" y="21279"/>
                </a:moveTo>
                <a:cubicBezTo>
                  <a:pt x="1901" y="21292"/>
                  <a:pt x="1681" y="21331"/>
                  <a:pt x="1447" y="21356"/>
                </a:cubicBezTo>
                <a:lnTo>
                  <a:pt x="1447" y="21318"/>
                </a:lnTo>
                <a:cubicBezTo>
                  <a:pt x="1681" y="21292"/>
                  <a:pt x="1901" y="21292"/>
                  <a:pt x="2148" y="21279"/>
                </a:cubicBezTo>
                <a:close/>
                <a:moveTo>
                  <a:pt x="2893" y="0"/>
                </a:moveTo>
                <a:cubicBezTo>
                  <a:pt x="2201" y="0"/>
                  <a:pt x="1511" y="15"/>
                  <a:pt x="811" y="55"/>
                </a:cubicBezTo>
                <a:cubicBezTo>
                  <a:pt x="850" y="55"/>
                  <a:pt x="876" y="67"/>
                  <a:pt x="915" y="67"/>
                </a:cubicBezTo>
                <a:lnTo>
                  <a:pt x="759" y="67"/>
                </a:lnTo>
                <a:cubicBezTo>
                  <a:pt x="668" y="67"/>
                  <a:pt x="577" y="183"/>
                  <a:pt x="499" y="183"/>
                </a:cubicBezTo>
                <a:cubicBezTo>
                  <a:pt x="642" y="196"/>
                  <a:pt x="785" y="196"/>
                  <a:pt x="928" y="208"/>
                </a:cubicBezTo>
                <a:lnTo>
                  <a:pt x="538" y="208"/>
                </a:lnTo>
                <a:cubicBezTo>
                  <a:pt x="513" y="208"/>
                  <a:pt x="460" y="311"/>
                  <a:pt x="435" y="375"/>
                </a:cubicBezTo>
                <a:lnTo>
                  <a:pt x="331" y="375"/>
                </a:lnTo>
                <a:cubicBezTo>
                  <a:pt x="318" y="375"/>
                  <a:pt x="305" y="644"/>
                  <a:pt x="305" y="644"/>
                </a:cubicBezTo>
                <a:lnTo>
                  <a:pt x="331" y="644"/>
                </a:lnTo>
                <a:cubicBezTo>
                  <a:pt x="344" y="721"/>
                  <a:pt x="383" y="850"/>
                  <a:pt x="396" y="850"/>
                </a:cubicBezTo>
                <a:lnTo>
                  <a:pt x="474" y="850"/>
                </a:lnTo>
                <a:lnTo>
                  <a:pt x="474" y="888"/>
                </a:lnTo>
                <a:cubicBezTo>
                  <a:pt x="435" y="940"/>
                  <a:pt x="383" y="965"/>
                  <a:pt x="383" y="1017"/>
                </a:cubicBezTo>
                <a:cubicBezTo>
                  <a:pt x="383" y="1132"/>
                  <a:pt x="370" y="1221"/>
                  <a:pt x="370" y="1337"/>
                </a:cubicBezTo>
                <a:cubicBezTo>
                  <a:pt x="370" y="1324"/>
                  <a:pt x="344" y="1324"/>
                  <a:pt x="344" y="1299"/>
                </a:cubicBezTo>
                <a:cubicBezTo>
                  <a:pt x="344" y="1196"/>
                  <a:pt x="344" y="1080"/>
                  <a:pt x="331" y="965"/>
                </a:cubicBezTo>
                <a:cubicBezTo>
                  <a:pt x="331" y="1042"/>
                  <a:pt x="305" y="1145"/>
                  <a:pt x="305" y="1221"/>
                </a:cubicBezTo>
                <a:cubicBezTo>
                  <a:pt x="240" y="1914"/>
                  <a:pt x="149" y="2581"/>
                  <a:pt x="84" y="3274"/>
                </a:cubicBezTo>
                <a:cubicBezTo>
                  <a:pt x="71" y="4017"/>
                  <a:pt x="45" y="4749"/>
                  <a:pt x="19" y="5492"/>
                </a:cubicBezTo>
                <a:cubicBezTo>
                  <a:pt x="-7" y="7326"/>
                  <a:pt x="-7" y="9173"/>
                  <a:pt x="19" y="11020"/>
                </a:cubicBezTo>
                <a:cubicBezTo>
                  <a:pt x="84" y="14290"/>
                  <a:pt x="279" y="17547"/>
                  <a:pt x="538" y="20792"/>
                </a:cubicBezTo>
                <a:lnTo>
                  <a:pt x="513" y="20792"/>
                </a:lnTo>
                <a:cubicBezTo>
                  <a:pt x="499" y="20792"/>
                  <a:pt x="499" y="20946"/>
                  <a:pt x="474" y="21023"/>
                </a:cubicBezTo>
                <a:cubicBezTo>
                  <a:pt x="474" y="21049"/>
                  <a:pt x="474" y="21074"/>
                  <a:pt x="460" y="21074"/>
                </a:cubicBezTo>
                <a:lnTo>
                  <a:pt x="499" y="21074"/>
                </a:lnTo>
                <a:cubicBezTo>
                  <a:pt x="512" y="21148"/>
                  <a:pt x="536" y="21280"/>
                  <a:pt x="561" y="21280"/>
                </a:cubicBezTo>
                <a:cubicBezTo>
                  <a:pt x="562" y="21280"/>
                  <a:pt x="563" y="21280"/>
                  <a:pt x="564" y="21279"/>
                </a:cubicBezTo>
                <a:cubicBezTo>
                  <a:pt x="668" y="21279"/>
                  <a:pt x="772" y="21267"/>
                  <a:pt x="889" y="21267"/>
                </a:cubicBezTo>
                <a:cubicBezTo>
                  <a:pt x="889" y="21305"/>
                  <a:pt x="902" y="21369"/>
                  <a:pt x="902" y="21420"/>
                </a:cubicBezTo>
                <a:cubicBezTo>
                  <a:pt x="837" y="21420"/>
                  <a:pt x="785" y="21433"/>
                  <a:pt x="720" y="21433"/>
                </a:cubicBezTo>
                <a:cubicBezTo>
                  <a:pt x="785" y="21433"/>
                  <a:pt x="837" y="21472"/>
                  <a:pt x="902" y="21485"/>
                </a:cubicBezTo>
                <a:lnTo>
                  <a:pt x="902" y="21523"/>
                </a:lnTo>
                <a:cubicBezTo>
                  <a:pt x="908" y="21574"/>
                  <a:pt x="976" y="21600"/>
                  <a:pt x="1043" y="21600"/>
                </a:cubicBezTo>
                <a:cubicBezTo>
                  <a:pt x="1109" y="21600"/>
                  <a:pt x="1174" y="21574"/>
                  <a:pt x="1174" y="21523"/>
                </a:cubicBezTo>
                <a:lnTo>
                  <a:pt x="1226" y="21523"/>
                </a:lnTo>
                <a:cubicBezTo>
                  <a:pt x="1252" y="21536"/>
                  <a:pt x="1281" y="21542"/>
                  <a:pt x="1309" y="21542"/>
                </a:cubicBezTo>
                <a:cubicBezTo>
                  <a:pt x="1337" y="21542"/>
                  <a:pt x="1363" y="21536"/>
                  <a:pt x="1382" y="21523"/>
                </a:cubicBezTo>
                <a:cubicBezTo>
                  <a:pt x="2265" y="21523"/>
                  <a:pt x="3161" y="21497"/>
                  <a:pt x="4030" y="21459"/>
                </a:cubicBezTo>
                <a:lnTo>
                  <a:pt x="7249" y="21318"/>
                </a:lnTo>
                <a:cubicBezTo>
                  <a:pt x="9404" y="21228"/>
                  <a:pt x="11559" y="21190"/>
                  <a:pt x="13701" y="21151"/>
                </a:cubicBezTo>
                <a:cubicBezTo>
                  <a:pt x="14812" y="21142"/>
                  <a:pt x="15935" y="21116"/>
                  <a:pt x="17053" y="21116"/>
                </a:cubicBezTo>
                <a:cubicBezTo>
                  <a:pt x="17582" y="21116"/>
                  <a:pt x="18109" y="21122"/>
                  <a:pt x="18633" y="21138"/>
                </a:cubicBezTo>
                <a:cubicBezTo>
                  <a:pt x="18841" y="21151"/>
                  <a:pt x="19036" y="21151"/>
                  <a:pt x="19256" y="21164"/>
                </a:cubicBezTo>
                <a:cubicBezTo>
                  <a:pt x="19659" y="21202"/>
                  <a:pt x="20074" y="21267"/>
                  <a:pt x="20464" y="21382"/>
                </a:cubicBezTo>
                <a:cubicBezTo>
                  <a:pt x="20469" y="21383"/>
                  <a:pt x="20475" y="21384"/>
                  <a:pt x="20480" y="21384"/>
                </a:cubicBezTo>
                <a:cubicBezTo>
                  <a:pt x="20524" y="21384"/>
                  <a:pt x="20556" y="21338"/>
                  <a:pt x="20568" y="21292"/>
                </a:cubicBezTo>
                <a:cubicBezTo>
                  <a:pt x="20593" y="21292"/>
                  <a:pt x="20619" y="21318"/>
                  <a:pt x="20645" y="21318"/>
                </a:cubicBezTo>
                <a:cubicBezTo>
                  <a:pt x="20670" y="21322"/>
                  <a:pt x="20691" y="21325"/>
                  <a:pt x="20710" y="21325"/>
                </a:cubicBezTo>
                <a:cubicBezTo>
                  <a:pt x="20754" y="21325"/>
                  <a:pt x="20787" y="21311"/>
                  <a:pt x="20814" y="21267"/>
                </a:cubicBezTo>
                <a:lnTo>
                  <a:pt x="20814" y="21382"/>
                </a:lnTo>
                <a:cubicBezTo>
                  <a:pt x="20814" y="21420"/>
                  <a:pt x="20882" y="21440"/>
                  <a:pt x="20951" y="21440"/>
                </a:cubicBezTo>
                <a:cubicBezTo>
                  <a:pt x="21019" y="21440"/>
                  <a:pt x="21087" y="21420"/>
                  <a:pt x="21087" y="21382"/>
                </a:cubicBezTo>
                <a:lnTo>
                  <a:pt x="21087" y="21318"/>
                </a:lnTo>
                <a:cubicBezTo>
                  <a:pt x="21093" y="21358"/>
                  <a:pt x="21148" y="21378"/>
                  <a:pt x="21208" y="21378"/>
                </a:cubicBezTo>
                <a:cubicBezTo>
                  <a:pt x="21281" y="21378"/>
                  <a:pt x="21359" y="21349"/>
                  <a:pt x="21359" y="21292"/>
                </a:cubicBezTo>
                <a:lnTo>
                  <a:pt x="21359" y="21138"/>
                </a:lnTo>
                <a:cubicBezTo>
                  <a:pt x="21437" y="21138"/>
                  <a:pt x="21541" y="21112"/>
                  <a:pt x="21541" y="21061"/>
                </a:cubicBezTo>
                <a:lnTo>
                  <a:pt x="21541" y="20869"/>
                </a:lnTo>
                <a:cubicBezTo>
                  <a:pt x="21567" y="20843"/>
                  <a:pt x="21593" y="20831"/>
                  <a:pt x="21593" y="20805"/>
                </a:cubicBezTo>
                <a:cubicBezTo>
                  <a:pt x="21554" y="17381"/>
                  <a:pt x="21541" y="13982"/>
                  <a:pt x="21528" y="10571"/>
                </a:cubicBezTo>
                <a:cubicBezTo>
                  <a:pt x="21502" y="9083"/>
                  <a:pt x="21502" y="7608"/>
                  <a:pt x="21489" y="6121"/>
                </a:cubicBezTo>
                <a:cubicBezTo>
                  <a:pt x="21489" y="5377"/>
                  <a:pt x="21476" y="4620"/>
                  <a:pt x="21476" y="3889"/>
                </a:cubicBezTo>
                <a:cubicBezTo>
                  <a:pt x="21489" y="2902"/>
                  <a:pt x="21437" y="1940"/>
                  <a:pt x="21359" y="965"/>
                </a:cubicBezTo>
                <a:cubicBezTo>
                  <a:pt x="21359" y="875"/>
                  <a:pt x="21359" y="773"/>
                  <a:pt x="21346" y="683"/>
                </a:cubicBezTo>
                <a:cubicBezTo>
                  <a:pt x="21346" y="696"/>
                  <a:pt x="21346" y="696"/>
                  <a:pt x="21320" y="709"/>
                </a:cubicBezTo>
                <a:lnTo>
                  <a:pt x="21320" y="657"/>
                </a:lnTo>
                <a:cubicBezTo>
                  <a:pt x="21320" y="597"/>
                  <a:pt x="21296" y="528"/>
                  <a:pt x="21292" y="451"/>
                </a:cubicBezTo>
                <a:lnTo>
                  <a:pt x="21281" y="773"/>
                </a:lnTo>
                <a:lnTo>
                  <a:pt x="21216" y="837"/>
                </a:lnTo>
                <a:lnTo>
                  <a:pt x="21216" y="644"/>
                </a:lnTo>
                <a:cubicBezTo>
                  <a:pt x="21230" y="593"/>
                  <a:pt x="21230" y="555"/>
                  <a:pt x="21216" y="516"/>
                </a:cubicBezTo>
                <a:lnTo>
                  <a:pt x="21216" y="144"/>
                </a:lnTo>
                <a:cubicBezTo>
                  <a:pt x="21216" y="131"/>
                  <a:pt x="21087" y="119"/>
                  <a:pt x="20996" y="106"/>
                </a:cubicBezTo>
                <a:cubicBezTo>
                  <a:pt x="20983" y="67"/>
                  <a:pt x="20957" y="42"/>
                  <a:pt x="20918" y="42"/>
                </a:cubicBezTo>
                <a:cubicBezTo>
                  <a:pt x="17973" y="75"/>
                  <a:pt x="15037" y="108"/>
                  <a:pt x="12086" y="108"/>
                </a:cubicBezTo>
                <a:cubicBezTo>
                  <a:pt x="11629" y="108"/>
                  <a:pt x="11173" y="108"/>
                  <a:pt x="10715" y="106"/>
                </a:cubicBezTo>
                <a:cubicBezTo>
                  <a:pt x="9274" y="106"/>
                  <a:pt x="7807" y="80"/>
                  <a:pt x="6367" y="55"/>
                </a:cubicBezTo>
                <a:cubicBezTo>
                  <a:pt x="5653" y="42"/>
                  <a:pt x="4926" y="42"/>
                  <a:pt x="4212" y="16"/>
                </a:cubicBezTo>
                <a:cubicBezTo>
                  <a:pt x="3769" y="6"/>
                  <a:pt x="3331" y="0"/>
                  <a:pt x="2893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5E5E5E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787" name="تجميع"/>
          <p:cNvGrpSpPr/>
          <p:nvPr/>
        </p:nvGrpSpPr>
        <p:grpSpPr>
          <a:xfrm>
            <a:off x="1389260" y="5443982"/>
            <a:ext cx="11583278" cy="6000254"/>
            <a:chOff x="24523" y="0"/>
            <a:chExt cx="11583276" cy="6000253"/>
          </a:xfrm>
        </p:grpSpPr>
        <p:graphicFrame>
          <p:nvGraphicFramePr>
            <p:cNvPr id="784" name="الجدول ١-٢-١-٢"/>
            <p:cNvGraphicFramePr/>
            <p:nvPr/>
          </p:nvGraphicFramePr>
          <p:xfrm>
            <a:off x="5791200" y="0"/>
            <a:ext cx="5816600" cy="5765800"/>
          </p:xfrm>
          <a:graphic xmlns:a="http://schemas.openxmlformats.org/drawingml/2006/main">
            <a:graphicData uri="http://schemas.openxmlformats.org/drawingml/2006/table">
              <a:tbl>
                <a:tblPr firstCol="0" firstRow="0" lastCol="0" lastRow="0" bandCol="0" bandRow="0" rtl="1">
                  <a:tableStyleId>{4C3C2611-4C71-4FC5-86AE-919BDF0F9419}</a:tableStyleId>
                </a:tblPr>
                <a:tblGrid>
                  <a:gridCol w="524555"/>
                  <a:gridCol w="524555"/>
                  <a:gridCol w="524555"/>
                  <a:gridCol w="524555"/>
                  <a:gridCol w="524555"/>
                  <a:gridCol w="524555"/>
                  <a:gridCol w="524555"/>
                  <a:gridCol w="524555"/>
                  <a:gridCol w="524555"/>
                  <a:gridCol w="524555"/>
                  <a:gridCol w="524555"/>
                </a:tblGrid>
                <a:tr h="476741"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  <a:tr h="476741"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  <a:tr h="476741"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  <a:tr h="476741"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  <a:tr h="476741"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  <a:tr h="476741"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  <a:tr h="476741"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  <a:tr h="476741"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  <a:tr h="476741"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  <a:tr h="476741"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  <a:tr h="476741"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  <a:tr h="476741"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</a:tbl>
            </a:graphicData>
          </a:graphic>
        </p:graphicFrame>
        <p:sp>
          <p:nvSpPr>
            <p:cNvPr id="785" name="خط"/>
            <p:cNvSpPr/>
            <p:nvPr/>
          </p:nvSpPr>
          <p:spPr>
            <a:xfrm>
              <a:off x="24523" y="3340833"/>
              <a:ext cx="5853174" cy="1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l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786" name="خط"/>
            <p:cNvSpPr/>
            <p:nvPr/>
          </p:nvSpPr>
          <p:spPr>
            <a:xfrm flipV="1">
              <a:off x="2649075" y="19050"/>
              <a:ext cx="1" cy="5981204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l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788" name="IMG_9092.png" descr="IMG_9092.png"/>
          <p:cNvPicPr>
            <a:picLocks noChangeAspect="1"/>
          </p:cNvPicPr>
          <p:nvPr/>
        </p:nvPicPr>
        <p:blipFill>
          <a:blip r:embed="rId4">
            <a:extLst/>
          </a:blip>
          <a:srcRect l="27654" t="61578" r="51824" b="33191"/>
          <a:stretch>
            <a:fillRect/>
          </a:stretch>
        </p:blipFill>
        <p:spPr>
          <a:xfrm>
            <a:off x="12191999" y="3608169"/>
            <a:ext cx="5697720" cy="1089199"/>
          </a:xfrm>
          <a:prstGeom prst="rect">
            <a:avLst/>
          </a:prstGeom>
          <a:ln w="12700">
            <a:miter lim="400000"/>
          </a:ln>
        </p:spPr>
      </p:pic>
      <p:pic>
        <p:nvPicPr>
          <p:cNvPr id="789" name="IMG_9092.png" descr="IMG_9092.png"/>
          <p:cNvPicPr>
            <a:picLocks noChangeAspect="1"/>
          </p:cNvPicPr>
          <p:nvPr/>
        </p:nvPicPr>
        <p:blipFill>
          <a:blip r:embed="rId4">
            <a:extLst/>
          </a:blip>
          <a:srcRect l="57363" t="54824" r="22116" b="39944"/>
          <a:stretch>
            <a:fillRect/>
          </a:stretch>
        </p:blipFill>
        <p:spPr>
          <a:xfrm>
            <a:off x="8446762" y="2568594"/>
            <a:ext cx="5588941" cy="1068404"/>
          </a:xfrm>
          <a:prstGeom prst="rect">
            <a:avLst/>
          </a:prstGeom>
          <a:ln w="12700">
            <a:miter lim="400000"/>
          </a:ln>
        </p:spPr>
      </p:pic>
      <p:pic>
        <p:nvPicPr>
          <p:cNvPr id="790" name="IMG_4622.png" descr="IMG_4622.png"/>
          <p:cNvPicPr>
            <a:picLocks noChangeAspect="1"/>
          </p:cNvPicPr>
          <p:nvPr/>
        </p:nvPicPr>
        <p:blipFill>
          <a:blip r:embed="rId5">
            <a:extLst/>
          </a:blip>
          <a:srcRect l="91197" t="22791" r="1545" b="74020"/>
          <a:stretch>
            <a:fillRect/>
          </a:stretch>
        </p:blipFill>
        <p:spPr>
          <a:xfrm>
            <a:off x="20209628" y="9113229"/>
            <a:ext cx="2049152" cy="67517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9" name="تجميع"/>
          <p:cNvGrpSpPr/>
          <p:nvPr/>
        </p:nvGrpSpPr>
        <p:grpSpPr>
          <a:xfrm>
            <a:off x="12554890" y="2912428"/>
            <a:ext cx="6419828" cy="1031949"/>
            <a:chOff x="0" y="0"/>
            <a:chExt cx="6419827" cy="1031948"/>
          </a:xfrm>
        </p:grpSpPr>
        <p:grpSp>
          <p:nvGrpSpPr>
            <p:cNvPr id="796" name="Google Shape;4333;p67"/>
            <p:cNvGrpSpPr/>
            <p:nvPr/>
          </p:nvGrpSpPr>
          <p:grpSpPr>
            <a:xfrm>
              <a:off x="0" y="0"/>
              <a:ext cx="5046595" cy="893597"/>
              <a:chOff x="0" y="0"/>
              <a:chExt cx="5046594" cy="893596"/>
            </a:xfrm>
          </p:grpSpPr>
          <p:sp>
            <p:nvSpPr>
              <p:cNvPr id="792" name="Google Shape;4334;p67"/>
              <p:cNvSpPr/>
              <p:nvPr/>
            </p:nvSpPr>
            <p:spPr>
              <a:xfrm>
                <a:off x="4675959" y="0"/>
                <a:ext cx="345914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93" name="Google Shape;4336;p67"/>
              <p:cNvSpPr/>
              <p:nvPr/>
            </p:nvSpPr>
            <p:spPr>
              <a:xfrm>
                <a:off x="4675959" y="0"/>
                <a:ext cx="345914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94" name="Google Shape;4337;p67"/>
              <p:cNvSpPr/>
              <p:nvPr/>
            </p:nvSpPr>
            <p:spPr>
              <a:xfrm>
                <a:off x="0" y="124601"/>
                <a:ext cx="5046595" cy="768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795" name="Google Shape;4338;p67"/>
              <p:cNvSpPr/>
              <p:nvPr/>
            </p:nvSpPr>
            <p:spPr>
              <a:xfrm>
                <a:off x="4675959" y="0"/>
                <a:ext cx="345914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797" name="مثال من واقع الحياة"/>
            <p:cNvSpPr txBox="1"/>
            <p:nvPr/>
          </p:nvSpPr>
          <p:spPr>
            <a:xfrm>
              <a:off x="289494" y="106237"/>
              <a:ext cx="4482817" cy="9257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 من واقع الحياة </a:t>
              </a:r>
            </a:p>
          </p:txBody>
        </p:sp>
        <p:sp>
          <p:nvSpPr>
            <p:cNvPr id="798" name="بيضاوي"/>
            <p:cNvSpPr/>
            <p:nvPr/>
          </p:nvSpPr>
          <p:spPr>
            <a:xfrm>
              <a:off x="5345429" y="0"/>
              <a:ext cx="1074399" cy="927069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800" name="١٦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١٦</a:t>
            </a:r>
          </a:p>
        </p:txBody>
      </p:sp>
      <p:pic>
        <p:nvPicPr>
          <p:cNvPr id="801" name="IMG_9093.png" descr="IMG_9093.png"/>
          <p:cNvPicPr>
            <a:picLocks noChangeAspect="1"/>
          </p:cNvPicPr>
          <p:nvPr/>
        </p:nvPicPr>
        <p:blipFill>
          <a:blip r:embed="rId3">
            <a:extLst/>
          </a:blip>
          <a:srcRect l="25732" t="39479" r="37402" b="7737"/>
          <a:stretch>
            <a:fillRect/>
          </a:stretch>
        </p:blipFill>
        <p:spPr>
          <a:xfrm>
            <a:off x="2848768" y="2611851"/>
            <a:ext cx="9343129" cy="1003278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04" name="IMG_9093.png"/>
          <p:cNvGrpSpPr/>
          <p:nvPr/>
        </p:nvGrpSpPr>
        <p:grpSpPr>
          <a:xfrm>
            <a:off x="13541797" y="3944376"/>
            <a:ext cx="3552514" cy="7943791"/>
            <a:chOff x="0" y="0"/>
            <a:chExt cx="3552513" cy="7943789"/>
          </a:xfrm>
        </p:grpSpPr>
        <p:pic>
          <p:nvPicPr>
            <p:cNvPr id="803" name="IMG_9093.png" descr="IMG_9093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64570" t="26247" r="23849" b="38115"/>
            <a:stretch>
              <a:fillRect/>
            </a:stretch>
          </p:blipFill>
          <p:spPr>
            <a:xfrm>
              <a:off x="127000" y="88900"/>
              <a:ext cx="3298514" cy="761359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02" name="IMG_9093.png" descr="IMG_9093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-1"/>
              <a:ext cx="3552514" cy="794379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مستطيل"/>
          <p:cNvSpPr/>
          <p:nvPr/>
        </p:nvSpPr>
        <p:spPr>
          <a:xfrm>
            <a:off x="1185987" y="4829970"/>
            <a:ext cx="6056447" cy="7899025"/>
          </a:xfrm>
          <a:prstGeom prst="rect">
            <a:avLst/>
          </a:prstGeom>
          <a:solidFill>
            <a:srgbClr val="999999">
              <a:alpha val="25114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807" name="١٧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١٧</a:t>
            </a:r>
          </a:p>
        </p:txBody>
      </p:sp>
      <p:grpSp>
        <p:nvGrpSpPr>
          <p:cNvPr id="815" name="تجميع"/>
          <p:cNvGrpSpPr/>
          <p:nvPr/>
        </p:nvGrpSpPr>
        <p:grpSpPr>
          <a:xfrm>
            <a:off x="12390031" y="2582756"/>
            <a:ext cx="6692798" cy="1070402"/>
            <a:chOff x="0" y="0"/>
            <a:chExt cx="6692797" cy="1070400"/>
          </a:xfrm>
        </p:grpSpPr>
        <p:grpSp>
          <p:nvGrpSpPr>
            <p:cNvPr id="812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808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09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10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11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813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814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816" name="Google Shape;5144;p62"/>
          <p:cNvSpPr/>
          <p:nvPr/>
        </p:nvSpPr>
        <p:spPr>
          <a:xfrm flipH="1">
            <a:off x="7248783" y="4835375"/>
            <a:ext cx="12070251" cy="78882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1295" y="388"/>
                </a:moveTo>
                <a:cubicBezTo>
                  <a:pt x="21292" y="410"/>
                  <a:pt x="21291" y="431"/>
                  <a:pt x="21292" y="451"/>
                </a:cubicBezTo>
                <a:lnTo>
                  <a:pt x="21295" y="388"/>
                </a:lnTo>
                <a:close/>
                <a:moveTo>
                  <a:pt x="759" y="850"/>
                </a:moveTo>
                <a:cubicBezTo>
                  <a:pt x="772" y="875"/>
                  <a:pt x="785" y="875"/>
                  <a:pt x="811" y="875"/>
                </a:cubicBezTo>
                <a:lnTo>
                  <a:pt x="759" y="875"/>
                </a:lnTo>
                <a:lnTo>
                  <a:pt x="759" y="850"/>
                </a:lnTo>
                <a:close/>
                <a:moveTo>
                  <a:pt x="2148" y="21279"/>
                </a:moveTo>
                <a:cubicBezTo>
                  <a:pt x="1901" y="21292"/>
                  <a:pt x="1681" y="21331"/>
                  <a:pt x="1447" y="21356"/>
                </a:cubicBezTo>
                <a:lnTo>
                  <a:pt x="1447" y="21318"/>
                </a:lnTo>
                <a:cubicBezTo>
                  <a:pt x="1681" y="21292"/>
                  <a:pt x="1901" y="21292"/>
                  <a:pt x="2148" y="21279"/>
                </a:cubicBezTo>
                <a:close/>
                <a:moveTo>
                  <a:pt x="2893" y="0"/>
                </a:moveTo>
                <a:cubicBezTo>
                  <a:pt x="2201" y="0"/>
                  <a:pt x="1511" y="15"/>
                  <a:pt x="811" y="55"/>
                </a:cubicBezTo>
                <a:cubicBezTo>
                  <a:pt x="850" y="55"/>
                  <a:pt x="876" y="67"/>
                  <a:pt x="915" y="67"/>
                </a:cubicBezTo>
                <a:lnTo>
                  <a:pt x="759" y="67"/>
                </a:lnTo>
                <a:cubicBezTo>
                  <a:pt x="668" y="67"/>
                  <a:pt x="577" y="183"/>
                  <a:pt x="499" y="183"/>
                </a:cubicBezTo>
                <a:cubicBezTo>
                  <a:pt x="642" y="196"/>
                  <a:pt x="785" y="196"/>
                  <a:pt x="928" y="208"/>
                </a:cubicBezTo>
                <a:lnTo>
                  <a:pt x="538" y="208"/>
                </a:lnTo>
                <a:cubicBezTo>
                  <a:pt x="513" y="208"/>
                  <a:pt x="460" y="311"/>
                  <a:pt x="435" y="375"/>
                </a:cubicBezTo>
                <a:lnTo>
                  <a:pt x="331" y="375"/>
                </a:lnTo>
                <a:cubicBezTo>
                  <a:pt x="318" y="375"/>
                  <a:pt x="305" y="644"/>
                  <a:pt x="305" y="644"/>
                </a:cubicBezTo>
                <a:lnTo>
                  <a:pt x="331" y="644"/>
                </a:lnTo>
                <a:cubicBezTo>
                  <a:pt x="344" y="721"/>
                  <a:pt x="383" y="850"/>
                  <a:pt x="396" y="850"/>
                </a:cubicBezTo>
                <a:lnTo>
                  <a:pt x="474" y="850"/>
                </a:lnTo>
                <a:lnTo>
                  <a:pt x="474" y="888"/>
                </a:lnTo>
                <a:cubicBezTo>
                  <a:pt x="435" y="940"/>
                  <a:pt x="383" y="965"/>
                  <a:pt x="383" y="1017"/>
                </a:cubicBezTo>
                <a:cubicBezTo>
                  <a:pt x="383" y="1132"/>
                  <a:pt x="370" y="1221"/>
                  <a:pt x="370" y="1337"/>
                </a:cubicBezTo>
                <a:cubicBezTo>
                  <a:pt x="370" y="1324"/>
                  <a:pt x="344" y="1324"/>
                  <a:pt x="344" y="1299"/>
                </a:cubicBezTo>
                <a:cubicBezTo>
                  <a:pt x="344" y="1196"/>
                  <a:pt x="344" y="1080"/>
                  <a:pt x="331" y="965"/>
                </a:cubicBezTo>
                <a:cubicBezTo>
                  <a:pt x="331" y="1042"/>
                  <a:pt x="305" y="1145"/>
                  <a:pt x="305" y="1221"/>
                </a:cubicBezTo>
                <a:cubicBezTo>
                  <a:pt x="240" y="1914"/>
                  <a:pt x="149" y="2581"/>
                  <a:pt x="84" y="3274"/>
                </a:cubicBezTo>
                <a:cubicBezTo>
                  <a:pt x="71" y="4017"/>
                  <a:pt x="45" y="4749"/>
                  <a:pt x="19" y="5492"/>
                </a:cubicBezTo>
                <a:cubicBezTo>
                  <a:pt x="-7" y="7326"/>
                  <a:pt x="-7" y="9173"/>
                  <a:pt x="19" y="11020"/>
                </a:cubicBezTo>
                <a:cubicBezTo>
                  <a:pt x="84" y="14290"/>
                  <a:pt x="279" y="17547"/>
                  <a:pt x="538" y="20792"/>
                </a:cubicBezTo>
                <a:lnTo>
                  <a:pt x="513" y="20792"/>
                </a:lnTo>
                <a:cubicBezTo>
                  <a:pt x="499" y="20792"/>
                  <a:pt x="499" y="20946"/>
                  <a:pt x="474" y="21023"/>
                </a:cubicBezTo>
                <a:cubicBezTo>
                  <a:pt x="474" y="21049"/>
                  <a:pt x="474" y="21074"/>
                  <a:pt x="460" y="21074"/>
                </a:cubicBezTo>
                <a:lnTo>
                  <a:pt x="499" y="21074"/>
                </a:lnTo>
                <a:cubicBezTo>
                  <a:pt x="512" y="21148"/>
                  <a:pt x="536" y="21280"/>
                  <a:pt x="561" y="21280"/>
                </a:cubicBezTo>
                <a:cubicBezTo>
                  <a:pt x="562" y="21280"/>
                  <a:pt x="563" y="21280"/>
                  <a:pt x="564" y="21279"/>
                </a:cubicBezTo>
                <a:cubicBezTo>
                  <a:pt x="668" y="21279"/>
                  <a:pt x="772" y="21267"/>
                  <a:pt x="889" y="21267"/>
                </a:cubicBezTo>
                <a:cubicBezTo>
                  <a:pt x="889" y="21305"/>
                  <a:pt x="902" y="21369"/>
                  <a:pt x="902" y="21420"/>
                </a:cubicBezTo>
                <a:cubicBezTo>
                  <a:pt x="837" y="21420"/>
                  <a:pt x="785" y="21433"/>
                  <a:pt x="720" y="21433"/>
                </a:cubicBezTo>
                <a:cubicBezTo>
                  <a:pt x="785" y="21433"/>
                  <a:pt x="837" y="21472"/>
                  <a:pt x="902" y="21485"/>
                </a:cubicBezTo>
                <a:lnTo>
                  <a:pt x="902" y="21523"/>
                </a:lnTo>
                <a:cubicBezTo>
                  <a:pt x="908" y="21574"/>
                  <a:pt x="976" y="21600"/>
                  <a:pt x="1043" y="21600"/>
                </a:cubicBezTo>
                <a:cubicBezTo>
                  <a:pt x="1109" y="21600"/>
                  <a:pt x="1174" y="21574"/>
                  <a:pt x="1174" y="21523"/>
                </a:cubicBezTo>
                <a:lnTo>
                  <a:pt x="1226" y="21523"/>
                </a:lnTo>
                <a:cubicBezTo>
                  <a:pt x="1252" y="21536"/>
                  <a:pt x="1281" y="21542"/>
                  <a:pt x="1309" y="21542"/>
                </a:cubicBezTo>
                <a:cubicBezTo>
                  <a:pt x="1337" y="21542"/>
                  <a:pt x="1363" y="21536"/>
                  <a:pt x="1382" y="21523"/>
                </a:cubicBezTo>
                <a:cubicBezTo>
                  <a:pt x="2265" y="21523"/>
                  <a:pt x="3161" y="21497"/>
                  <a:pt x="4030" y="21459"/>
                </a:cubicBezTo>
                <a:lnTo>
                  <a:pt x="7249" y="21318"/>
                </a:lnTo>
                <a:cubicBezTo>
                  <a:pt x="9404" y="21228"/>
                  <a:pt x="11559" y="21190"/>
                  <a:pt x="13701" y="21151"/>
                </a:cubicBezTo>
                <a:cubicBezTo>
                  <a:pt x="14812" y="21142"/>
                  <a:pt x="15935" y="21116"/>
                  <a:pt x="17053" y="21116"/>
                </a:cubicBezTo>
                <a:cubicBezTo>
                  <a:pt x="17582" y="21116"/>
                  <a:pt x="18109" y="21122"/>
                  <a:pt x="18633" y="21138"/>
                </a:cubicBezTo>
                <a:cubicBezTo>
                  <a:pt x="18841" y="21151"/>
                  <a:pt x="19036" y="21151"/>
                  <a:pt x="19256" y="21164"/>
                </a:cubicBezTo>
                <a:cubicBezTo>
                  <a:pt x="19659" y="21202"/>
                  <a:pt x="20074" y="21267"/>
                  <a:pt x="20464" y="21382"/>
                </a:cubicBezTo>
                <a:cubicBezTo>
                  <a:pt x="20469" y="21383"/>
                  <a:pt x="20475" y="21384"/>
                  <a:pt x="20480" y="21384"/>
                </a:cubicBezTo>
                <a:cubicBezTo>
                  <a:pt x="20524" y="21384"/>
                  <a:pt x="20556" y="21338"/>
                  <a:pt x="20568" y="21292"/>
                </a:cubicBezTo>
                <a:cubicBezTo>
                  <a:pt x="20593" y="21292"/>
                  <a:pt x="20619" y="21318"/>
                  <a:pt x="20645" y="21318"/>
                </a:cubicBezTo>
                <a:cubicBezTo>
                  <a:pt x="20670" y="21322"/>
                  <a:pt x="20691" y="21325"/>
                  <a:pt x="20710" y="21325"/>
                </a:cubicBezTo>
                <a:cubicBezTo>
                  <a:pt x="20754" y="21325"/>
                  <a:pt x="20787" y="21311"/>
                  <a:pt x="20814" y="21267"/>
                </a:cubicBezTo>
                <a:lnTo>
                  <a:pt x="20814" y="21382"/>
                </a:lnTo>
                <a:cubicBezTo>
                  <a:pt x="20814" y="21420"/>
                  <a:pt x="20882" y="21440"/>
                  <a:pt x="20951" y="21440"/>
                </a:cubicBezTo>
                <a:cubicBezTo>
                  <a:pt x="21019" y="21440"/>
                  <a:pt x="21087" y="21420"/>
                  <a:pt x="21087" y="21382"/>
                </a:cubicBezTo>
                <a:lnTo>
                  <a:pt x="21087" y="21318"/>
                </a:lnTo>
                <a:cubicBezTo>
                  <a:pt x="21093" y="21358"/>
                  <a:pt x="21148" y="21378"/>
                  <a:pt x="21208" y="21378"/>
                </a:cubicBezTo>
                <a:cubicBezTo>
                  <a:pt x="21281" y="21378"/>
                  <a:pt x="21359" y="21349"/>
                  <a:pt x="21359" y="21292"/>
                </a:cubicBezTo>
                <a:lnTo>
                  <a:pt x="21359" y="21138"/>
                </a:lnTo>
                <a:cubicBezTo>
                  <a:pt x="21437" y="21138"/>
                  <a:pt x="21541" y="21112"/>
                  <a:pt x="21541" y="21061"/>
                </a:cubicBezTo>
                <a:lnTo>
                  <a:pt x="21541" y="20869"/>
                </a:lnTo>
                <a:cubicBezTo>
                  <a:pt x="21567" y="20843"/>
                  <a:pt x="21593" y="20831"/>
                  <a:pt x="21593" y="20805"/>
                </a:cubicBezTo>
                <a:cubicBezTo>
                  <a:pt x="21554" y="17381"/>
                  <a:pt x="21541" y="13982"/>
                  <a:pt x="21528" y="10571"/>
                </a:cubicBezTo>
                <a:cubicBezTo>
                  <a:pt x="21502" y="9083"/>
                  <a:pt x="21502" y="7608"/>
                  <a:pt x="21489" y="6121"/>
                </a:cubicBezTo>
                <a:cubicBezTo>
                  <a:pt x="21489" y="5377"/>
                  <a:pt x="21476" y="4620"/>
                  <a:pt x="21476" y="3889"/>
                </a:cubicBezTo>
                <a:cubicBezTo>
                  <a:pt x="21489" y="2902"/>
                  <a:pt x="21437" y="1940"/>
                  <a:pt x="21359" y="965"/>
                </a:cubicBezTo>
                <a:cubicBezTo>
                  <a:pt x="21359" y="875"/>
                  <a:pt x="21359" y="773"/>
                  <a:pt x="21346" y="683"/>
                </a:cubicBezTo>
                <a:cubicBezTo>
                  <a:pt x="21346" y="696"/>
                  <a:pt x="21346" y="696"/>
                  <a:pt x="21320" y="709"/>
                </a:cubicBezTo>
                <a:lnTo>
                  <a:pt x="21320" y="657"/>
                </a:lnTo>
                <a:cubicBezTo>
                  <a:pt x="21320" y="597"/>
                  <a:pt x="21296" y="528"/>
                  <a:pt x="21292" y="451"/>
                </a:cubicBezTo>
                <a:lnTo>
                  <a:pt x="21281" y="773"/>
                </a:lnTo>
                <a:lnTo>
                  <a:pt x="21216" y="837"/>
                </a:lnTo>
                <a:lnTo>
                  <a:pt x="21216" y="644"/>
                </a:lnTo>
                <a:cubicBezTo>
                  <a:pt x="21230" y="593"/>
                  <a:pt x="21230" y="555"/>
                  <a:pt x="21216" y="516"/>
                </a:cubicBezTo>
                <a:lnTo>
                  <a:pt x="21216" y="144"/>
                </a:lnTo>
                <a:cubicBezTo>
                  <a:pt x="21216" y="131"/>
                  <a:pt x="21087" y="119"/>
                  <a:pt x="20996" y="106"/>
                </a:cubicBezTo>
                <a:cubicBezTo>
                  <a:pt x="20983" y="67"/>
                  <a:pt x="20957" y="42"/>
                  <a:pt x="20918" y="42"/>
                </a:cubicBezTo>
                <a:cubicBezTo>
                  <a:pt x="17973" y="75"/>
                  <a:pt x="15037" y="108"/>
                  <a:pt x="12086" y="108"/>
                </a:cubicBezTo>
                <a:cubicBezTo>
                  <a:pt x="11629" y="108"/>
                  <a:pt x="11173" y="108"/>
                  <a:pt x="10715" y="106"/>
                </a:cubicBezTo>
                <a:cubicBezTo>
                  <a:pt x="9274" y="106"/>
                  <a:pt x="7807" y="80"/>
                  <a:pt x="6367" y="55"/>
                </a:cubicBezTo>
                <a:cubicBezTo>
                  <a:pt x="5653" y="42"/>
                  <a:pt x="4926" y="42"/>
                  <a:pt x="4212" y="16"/>
                </a:cubicBezTo>
                <a:cubicBezTo>
                  <a:pt x="3769" y="6"/>
                  <a:pt x="3331" y="0"/>
                  <a:pt x="2893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5E5E5E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820" name="تجميع"/>
          <p:cNvGrpSpPr/>
          <p:nvPr/>
        </p:nvGrpSpPr>
        <p:grpSpPr>
          <a:xfrm>
            <a:off x="1389260" y="5443982"/>
            <a:ext cx="11583278" cy="6000254"/>
            <a:chOff x="24523" y="0"/>
            <a:chExt cx="11583276" cy="6000253"/>
          </a:xfrm>
        </p:grpSpPr>
        <p:graphicFrame>
          <p:nvGraphicFramePr>
            <p:cNvPr id="817" name="الجدول ١-٢-١-٢"/>
            <p:cNvGraphicFramePr/>
            <p:nvPr/>
          </p:nvGraphicFramePr>
          <p:xfrm>
            <a:off x="5791200" y="0"/>
            <a:ext cx="5816600" cy="5765800"/>
          </p:xfrm>
          <a:graphic xmlns:a="http://schemas.openxmlformats.org/drawingml/2006/main">
            <a:graphicData uri="http://schemas.openxmlformats.org/drawingml/2006/table">
              <a:tbl>
                <a:tblPr firstCol="0" firstRow="0" lastCol="0" lastRow="0" bandCol="0" bandRow="0" rtl="1">
                  <a:tableStyleId>{4C3C2611-4C71-4FC5-86AE-919BDF0F9419}</a:tableStyleId>
                </a:tblPr>
                <a:tblGrid>
                  <a:gridCol w="524555"/>
                  <a:gridCol w="524555"/>
                  <a:gridCol w="524555"/>
                  <a:gridCol w="524555"/>
                  <a:gridCol w="524555"/>
                  <a:gridCol w="524555"/>
                  <a:gridCol w="524555"/>
                  <a:gridCol w="524555"/>
                  <a:gridCol w="524555"/>
                  <a:gridCol w="524555"/>
                  <a:gridCol w="524555"/>
                </a:tblGrid>
                <a:tr h="476741"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  <a:tr h="476741"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  <a:tr h="476741"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  <a:tr h="476741"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  <a:tr h="476741"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  <a:tr h="476741"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  <a:tr h="476741"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  <a:tr h="476741"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  <a:tr h="476741"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  <a:tr h="476741"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  <a:tr h="476741"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  <a:tr h="476741"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defTabSz="778933" rtl="0">
                          <a:defRPr sz="2800">
                            <a:latin typeface="Helvetica Neue"/>
                            <a:ea typeface="Helvetica Neue"/>
                            <a:cs typeface="Helvetica Neue"/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L w="12700">
                        <a:solidFill>
                          <a:srgbClr val="000000"/>
                        </a:solidFill>
                        <a:miter lim="400000"/>
                      </a:lnL>
                      <a:lnR w="12700">
                        <a:solidFill>
                          <a:srgbClr val="000000"/>
                        </a:solidFill>
                        <a:miter lim="400000"/>
                      </a:lnR>
                      <a:lnT w="12700">
                        <a:solidFill>
                          <a:srgbClr val="000000"/>
                        </a:solidFill>
                        <a:miter lim="400000"/>
                      </a:lnT>
                      <a:lnB w="127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</a:tr>
              </a:tbl>
            </a:graphicData>
          </a:graphic>
        </p:graphicFrame>
        <p:sp>
          <p:nvSpPr>
            <p:cNvPr id="818" name="خط"/>
            <p:cNvSpPr/>
            <p:nvPr/>
          </p:nvSpPr>
          <p:spPr>
            <a:xfrm>
              <a:off x="24523" y="3340833"/>
              <a:ext cx="5853174" cy="1"/>
            </a:xfrm>
            <a:prstGeom prst="line">
              <a:avLst/>
            </a:prstGeom>
            <a:noFill/>
            <a:ln w="76200" cap="flat">
              <a:solidFill>
                <a:srgbClr val="00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l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19" name="خط"/>
            <p:cNvSpPr/>
            <p:nvPr/>
          </p:nvSpPr>
          <p:spPr>
            <a:xfrm flipV="1">
              <a:off x="2649075" y="19050"/>
              <a:ext cx="1" cy="5981204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l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823" name="تجميع"/>
          <p:cNvGrpSpPr/>
          <p:nvPr/>
        </p:nvGrpSpPr>
        <p:grpSpPr>
          <a:xfrm>
            <a:off x="18232405" y="3589657"/>
            <a:ext cx="1324619" cy="1239369"/>
            <a:chOff x="0" y="-63499"/>
            <a:chExt cx="1324617" cy="1239368"/>
          </a:xfrm>
        </p:grpSpPr>
        <p:pic>
          <p:nvPicPr>
            <p:cNvPr id="821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82005" y="-63500"/>
              <a:ext cx="1160608" cy="1181584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822" name="مستطيل 38"/>
            <p:cNvSpPr txBox="1"/>
            <p:nvPr/>
          </p:nvSpPr>
          <p:spPr>
            <a:xfrm>
              <a:off x="0" y="164371"/>
              <a:ext cx="1324618" cy="10114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٥ب</a:t>
              </a:r>
            </a:p>
          </p:txBody>
        </p:sp>
      </p:grpSp>
      <p:pic>
        <p:nvPicPr>
          <p:cNvPr id="824" name="IMG_9094.jpeg" descr="IMG_9094.jpeg"/>
          <p:cNvPicPr>
            <a:picLocks noChangeAspect="1"/>
          </p:cNvPicPr>
          <p:nvPr/>
        </p:nvPicPr>
        <p:blipFill>
          <a:blip r:embed="rId4">
            <a:extLst/>
          </a:blip>
          <a:srcRect l="0" t="0" r="4400" b="69016"/>
          <a:stretch>
            <a:fillRect/>
          </a:stretch>
        </p:blipFill>
        <p:spPr>
          <a:xfrm>
            <a:off x="5665969" y="3717528"/>
            <a:ext cx="11958313" cy="1079188"/>
          </a:xfrm>
          <a:prstGeom prst="rect">
            <a:avLst/>
          </a:prstGeom>
          <a:ln w="12700">
            <a:miter lim="400000"/>
          </a:ln>
        </p:spPr>
      </p:pic>
      <p:pic>
        <p:nvPicPr>
          <p:cNvPr id="825" name="IMG_9094.jpeg" descr="IMG_9094.jpeg"/>
          <p:cNvPicPr>
            <a:picLocks noChangeAspect="1"/>
          </p:cNvPicPr>
          <p:nvPr/>
        </p:nvPicPr>
        <p:blipFill>
          <a:blip r:embed="rId4">
            <a:extLst/>
          </a:blip>
          <a:srcRect l="58306" t="38047" r="3929" b="40674"/>
          <a:stretch>
            <a:fillRect/>
          </a:stretch>
        </p:blipFill>
        <p:spPr>
          <a:xfrm>
            <a:off x="9165613" y="5060699"/>
            <a:ext cx="8458451" cy="132708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37" name="تجميع"/>
          <p:cNvGrpSpPr/>
          <p:nvPr/>
        </p:nvGrpSpPr>
        <p:grpSpPr>
          <a:xfrm>
            <a:off x="19864540" y="8470838"/>
            <a:ext cx="2394214" cy="2159044"/>
            <a:chOff x="0" y="0"/>
            <a:chExt cx="2394212" cy="2159042"/>
          </a:xfrm>
        </p:grpSpPr>
        <p:pic>
          <p:nvPicPr>
            <p:cNvPr id="826" name="IMG_4622.png" descr="IMG_4622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91328" t="26734" r="1414" b="70164"/>
            <a:stretch>
              <a:fillRect/>
            </a:stretch>
          </p:blipFill>
          <p:spPr>
            <a:xfrm>
              <a:off x="298654" y="0"/>
              <a:ext cx="2095559" cy="671486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grpSp>
          <p:nvGrpSpPr>
            <p:cNvPr id="836" name="تجميع"/>
            <p:cNvGrpSpPr/>
            <p:nvPr/>
          </p:nvGrpSpPr>
          <p:grpSpPr>
            <a:xfrm>
              <a:off x="0" y="677862"/>
              <a:ext cx="2270891" cy="1481181"/>
              <a:chOff x="0" y="0"/>
              <a:chExt cx="2270890" cy="1481180"/>
            </a:xfrm>
          </p:grpSpPr>
          <p:sp>
            <p:nvSpPr>
              <p:cNvPr id="827" name="مستطيل مستدير الزوايا"/>
              <p:cNvSpPr/>
              <p:nvPr/>
            </p:nvSpPr>
            <p:spPr>
              <a:xfrm>
                <a:off x="312426" y="0"/>
                <a:ext cx="1958465" cy="1247281"/>
              </a:xfrm>
              <a:prstGeom prst="roundRect">
                <a:avLst>
                  <a:gd name="adj" fmla="val 24520"/>
                </a:avLst>
              </a:prstGeom>
              <a:solidFill>
                <a:srgbClr val="FFFFFF"/>
              </a:solidFill>
              <a:ln w="12700" cap="flat">
                <a:solidFill>
                  <a:srgbClr val="65B96D"/>
                </a:solidFill>
                <a:custDash>
                  <a:ds d="100000" sp="200000"/>
                </a:custDash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28" name="فكر…"/>
              <p:cNvSpPr txBox="1"/>
              <p:nvPr/>
            </p:nvSpPr>
            <p:spPr>
              <a:xfrm>
                <a:off x="1587445" y="108717"/>
                <a:ext cx="673044" cy="102984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فكر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زاوج </a:t>
                </a:r>
              </a:p>
              <a:p>
                <a:pPr defTabSz="914400" rtl="0">
                  <a:defRPr b="1" sz="1500">
                    <a:solidFill>
                      <a:srgbClr val="728383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شارك</a:t>
                </a:r>
              </a:p>
            </p:txBody>
          </p:sp>
          <p:pic>
            <p:nvPicPr>
              <p:cNvPr id="829" name="صورة 7" descr="صورة 7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 rot="1539754">
                <a:off x="137550" y="512817"/>
                <a:ext cx="841571" cy="82691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835" name="تجميع"/>
              <p:cNvGrpSpPr/>
              <p:nvPr/>
            </p:nvGrpSpPr>
            <p:grpSpPr>
              <a:xfrm>
                <a:off x="950266" y="186145"/>
                <a:ext cx="637181" cy="640105"/>
                <a:chOff x="0" y="0"/>
                <a:chExt cx="637180" cy="640103"/>
              </a:xfrm>
            </p:grpSpPr>
            <p:sp>
              <p:nvSpPr>
                <p:cNvPr id="830" name="Google Shape;9829;p102"/>
                <p:cNvSpPr/>
                <p:nvPr/>
              </p:nvSpPr>
              <p:spPr>
                <a:xfrm>
                  <a:off x="56866" y="94933"/>
                  <a:ext cx="110219" cy="110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969" y="0"/>
                      </a:moveTo>
                      <a:cubicBezTo>
                        <a:pt x="4978" y="0"/>
                        <a:pt x="0" y="4989"/>
                        <a:pt x="0" y="10969"/>
                      </a:cubicBezTo>
                      <a:cubicBezTo>
                        <a:pt x="0" y="16949"/>
                        <a:pt x="4978" y="21600"/>
                        <a:pt x="10969" y="21600"/>
                      </a:cubicBezTo>
                      <a:cubicBezTo>
                        <a:pt x="1694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949" y="0"/>
                        <a:pt x="1096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831" name="Google Shape;9830;p102"/>
                <p:cNvSpPr/>
                <p:nvPr/>
              </p:nvSpPr>
              <p:spPr>
                <a:xfrm>
                  <a:off x="185705" y="0"/>
                  <a:ext cx="264514" cy="2247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4570" y="0"/>
                      </a:moveTo>
                      <a:cubicBezTo>
                        <a:pt x="1938" y="0"/>
                        <a:pt x="0" y="2441"/>
                        <a:pt x="0" y="5538"/>
                      </a:cubicBezTo>
                      <a:lnTo>
                        <a:pt x="0" y="9287"/>
                      </a:lnTo>
                      <a:cubicBezTo>
                        <a:pt x="0" y="12219"/>
                        <a:pt x="2079" y="14500"/>
                        <a:pt x="4570" y="14500"/>
                      </a:cubicBezTo>
                      <a:lnTo>
                        <a:pt x="10108" y="14500"/>
                      </a:lnTo>
                      <a:lnTo>
                        <a:pt x="15786" y="21181"/>
                      </a:lnTo>
                      <a:cubicBezTo>
                        <a:pt x="16137" y="21486"/>
                        <a:pt x="16542" y="21600"/>
                        <a:pt x="16933" y="21600"/>
                      </a:cubicBezTo>
                      <a:cubicBezTo>
                        <a:pt x="17161" y="21600"/>
                        <a:pt x="17381" y="21564"/>
                        <a:pt x="17583" y="21507"/>
                      </a:cubicBezTo>
                      <a:cubicBezTo>
                        <a:pt x="18137" y="21181"/>
                        <a:pt x="18414" y="20364"/>
                        <a:pt x="18414" y="19873"/>
                      </a:cubicBezTo>
                      <a:lnTo>
                        <a:pt x="18414" y="14174"/>
                      </a:lnTo>
                      <a:cubicBezTo>
                        <a:pt x="20216" y="13357"/>
                        <a:pt x="21600" y="11402"/>
                        <a:pt x="21600" y="8962"/>
                      </a:cubicBezTo>
                      <a:lnTo>
                        <a:pt x="21600" y="5538"/>
                      </a:lnTo>
                      <a:cubicBezTo>
                        <a:pt x="21600" y="2441"/>
                        <a:pt x="19385" y="0"/>
                        <a:pt x="17030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832" name="Google Shape;9831;p102"/>
                <p:cNvSpPr/>
                <p:nvPr/>
              </p:nvSpPr>
              <p:spPr>
                <a:xfrm>
                  <a:off x="0" y="223826"/>
                  <a:ext cx="298220" cy="4132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12423" y="12672"/>
                      </a:moveTo>
                      <a:lnTo>
                        <a:pt x="13863" y="15685"/>
                      </a:lnTo>
                      <a:lnTo>
                        <a:pt x="4382" y="15685"/>
                      </a:lnTo>
                      <a:lnTo>
                        <a:pt x="5224" y="12936"/>
                      </a:lnTo>
                      <a:lnTo>
                        <a:pt x="5224" y="12672"/>
                      </a:lnTo>
                      <a:close/>
                      <a:moveTo>
                        <a:pt x="5224" y="0"/>
                      </a:moveTo>
                      <a:cubicBezTo>
                        <a:pt x="4024" y="0"/>
                        <a:pt x="3064" y="619"/>
                        <a:pt x="2703" y="1418"/>
                      </a:cubicBezTo>
                      <a:lnTo>
                        <a:pt x="63" y="10191"/>
                      </a:lnTo>
                      <a:cubicBezTo>
                        <a:pt x="-295" y="11519"/>
                        <a:pt x="905" y="12672"/>
                        <a:pt x="2584" y="12672"/>
                      </a:cubicBezTo>
                      <a:lnTo>
                        <a:pt x="63" y="20382"/>
                      </a:lnTo>
                      <a:cubicBezTo>
                        <a:pt x="-177" y="20914"/>
                        <a:pt x="303" y="21355"/>
                        <a:pt x="905" y="21532"/>
                      </a:cubicBezTo>
                      <a:cubicBezTo>
                        <a:pt x="1034" y="21566"/>
                        <a:pt x="1160" y="21580"/>
                        <a:pt x="1282" y="21580"/>
                      </a:cubicBezTo>
                      <a:cubicBezTo>
                        <a:pt x="1830" y="21580"/>
                        <a:pt x="2287" y="21277"/>
                        <a:pt x="2584" y="20914"/>
                      </a:cubicBezTo>
                      <a:lnTo>
                        <a:pt x="3662" y="17721"/>
                      </a:lnTo>
                      <a:lnTo>
                        <a:pt x="14704" y="17721"/>
                      </a:lnTo>
                      <a:lnTo>
                        <a:pt x="15904" y="20115"/>
                      </a:lnTo>
                      <a:cubicBezTo>
                        <a:pt x="16300" y="21071"/>
                        <a:pt x="17363" y="21600"/>
                        <a:pt x="18395" y="21600"/>
                      </a:cubicBezTo>
                      <a:cubicBezTo>
                        <a:pt x="18608" y="21600"/>
                        <a:pt x="18818" y="21577"/>
                        <a:pt x="19023" y="21532"/>
                      </a:cubicBezTo>
                      <a:cubicBezTo>
                        <a:pt x="20463" y="21355"/>
                        <a:pt x="21305" y="20205"/>
                        <a:pt x="21065" y="19229"/>
                      </a:cubicBezTo>
                      <a:lnTo>
                        <a:pt x="17104" y="10368"/>
                      </a:lnTo>
                      <a:cubicBezTo>
                        <a:pt x="16864" y="9482"/>
                        <a:pt x="15782" y="8951"/>
                        <a:pt x="14582" y="8951"/>
                      </a:cubicBezTo>
                      <a:lnTo>
                        <a:pt x="11825" y="8951"/>
                      </a:lnTo>
                      <a:cubicBezTo>
                        <a:pt x="11105" y="8951"/>
                        <a:pt x="10503" y="8506"/>
                        <a:pt x="10503" y="7974"/>
                      </a:cubicBezTo>
                      <a:cubicBezTo>
                        <a:pt x="10503" y="7353"/>
                        <a:pt x="11105" y="6911"/>
                        <a:pt x="11825" y="6911"/>
                      </a:cubicBezTo>
                      <a:lnTo>
                        <a:pt x="15782" y="6911"/>
                      </a:lnTo>
                      <a:cubicBezTo>
                        <a:pt x="17222" y="6911"/>
                        <a:pt x="18422" y="6025"/>
                        <a:pt x="18422" y="4962"/>
                      </a:cubicBezTo>
                      <a:cubicBezTo>
                        <a:pt x="18422" y="3809"/>
                        <a:pt x="17222" y="2923"/>
                        <a:pt x="15782" y="2923"/>
                      </a:cubicBezTo>
                      <a:lnTo>
                        <a:pt x="8583" y="2923"/>
                      </a:lnTo>
                      <a:lnTo>
                        <a:pt x="7624" y="1063"/>
                      </a:lnTo>
                      <a:cubicBezTo>
                        <a:pt x="7262" y="442"/>
                        <a:pt x="6302" y="0"/>
                        <a:pt x="5224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833" name="Google Shape;9832;p102"/>
                <p:cNvSpPr/>
                <p:nvPr/>
              </p:nvSpPr>
              <p:spPr>
                <a:xfrm>
                  <a:off x="468892" y="94933"/>
                  <a:ext cx="110165" cy="1102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636" y="0"/>
                      </a:moveTo>
                      <a:cubicBezTo>
                        <a:pt x="4653" y="0"/>
                        <a:pt x="0" y="4989"/>
                        <a:pt x="0" y="10969"/>
                      </a:cubicBezTo>
                      <a:cubicBezTo>
                        <a:pt x="0" y="16949"/>
                        <a:pt x="4653" y="21600"/>
                        <a:pt x="10636" y="21600"/>
                      </a:cubicBezTo>
                      <a:cubicBezTo>
                        <a:pt x="16619" y="21600"/>
                        <a:pt x="21600" y="16949"/>
                        <a:pt x="21600" y="10969"/>
                      </a:cubicBezTo>
                      <a:cubicBezTo>
                        <a:pt x="21600" y="4989"/>
                        <a:pt x="16619" y="0"/>
                        <a:pt x="10636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834" name="Google Shape;9833;p102"/>
                <p:cNvSpPr/>
                <p:nvPr/>
              </p:nvSpPr>
              <p:spPr>
                <a:xfrm>
                  <a:off x="338723" y="225494"/>
                  <a:ext cx="298458" cy="4146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23" h="21600" fill="norm" stroke="1" extrusionOk="0">
                      <a:moveTo>
                        <a:pt x="15809" y="12544"/>
                      </a:moveTo>
                      <a:lnTo>
                        <a:pt x="15809" y="12807"/>
                      </a:lnTo>
                      <a:lnTo>
                        <a:pt x="16651" y="15547"/>
                      </a:lnTo>
                      <a:lnTo>
                        <a:pt x="7289" y="15547"/>
                      </a:lnTo>
                      <a:lnTo>
                        <a:pt x="8610" y="12544"/>
                      </a:lnTo>
                      <a:close/>
                      <a:moveTo>
                        <a:pt x="15809" y="0"/>
                      </a:moveTo>
                      <a:cubicBezTo>
                        <a:pt x="14731" y="0"/>
                        <a:pt x="13890" y="443"/>
                        <a:pt x="13410" y="1060"/>
                      </a:cubicBezTo>
                      <a:lnTo>
                        <a:pt x="12450" y="3003"/>
                      </a:lnTo>
                      <a:lnTo>
                        <a:pt x="5251" y="3003"/>
                      </a:lnTo>
                      <a:cubicBezTo>
                        <a:pt x="3811" y="3003"/>
                        <a:pt x="2611" y="3886"/>
                        <a:pt x="2611" y="4946"/>
                      </a:cubicBezTo>
                      <a:cubicBezTo>
                        <a:pt x="2611" y="6095"/>
                        <a:pt x="3811" y="6979"/>
                        <a:pt x="5251" y="6979"/>
                      </a:cubicBezTo>
                      <a:lnTo>
                        <a:pt x="9212" y="6979"/>
                      </a:lnTo>
                      <a:cubicBezTo>
                        <a:pt x="9932" y="6979"/>
                        <a:pt x="10530" y="7419"/>
                        <a:pt x="10530" y="7949"/>
                      </a:cubicBezTo>
                      <a:cubicBezTo>
                        <a:pt x="10530" y="8479"/>
                        <a:pt x="9932" y="8921"/>
                        <a:pt x="9212" y="8921"/>
                      </a:cubicBezTo>
                      <a:lnTo>
                        <a:pt x="6451" y="8921"/>
                      </a:lnTo>
                      <a:cubicBezTo>
                        <a:pt x="5251" y="8921"/>
                        <a:pt x="4291" y="9451"/>
                        <a:pt x="3929" y="10335"/>
                      </a:cubicBezTo>
                      <a:lnTo>
                        <a:pt x="90" y="19169"/>
                      </a:lnTo>
                      <a:cubicBezTo>
                        <a:pt x="-268" y="20229"/>
                        <a:pt x="452" y="21289"/>
                        <a:pt x="2010" y="21552"/>
                      </a:cubicBezTo>
                      <a:cubicBezTo>
                        <a:pt x="2177" y="21578"/>
                        <a:pt x="2356" y="21592"/>
                        <a:pt x="2539" y="21592"/>
                      </a:cubicBezTo>
                      <a:cubicBezTo>
                        <a:pt x="3651" y="21592"/>
                        <a:pt x="4923" y="21115"/>
                        <a:pt x="5129" y="20052"/>
                      </a:cubicBezTo>
                      <a:lnTo>
                        <a:pt x="6329" y="17666"/>
                      </a:lnTo>
                      <a:lnTo>
                        <a:pt x="17371" y="17666"/>
                      </a:lnTo>
                      <a:lnTo>
                        <a:pt x="18449" y="20846"/>
                      </a:lnTo>
                      <a:cubicBezTo>
                        <a:pt x="18647" y="21283"/>
                        <a:pt x="19169" y="21600"/>
                        <a:pt x="19751" y="21600"/>
                      </a:cubicBezTo>
                      <a:cubicBezTo>
                        <a:pt x="19877" y="21600"/>
                        <a:pt x="20003" y="21583"/>
                        <a:pt x="20128" y="21552"/>
                      </a:cubicBezTo>
                      <a:cubicBezTo>
                        <a:pt x="20852" y="21376"/>
                        <a:pt x="21332" y="20846"/>
                        <a:pt x="20970" y="20316"/>
                      </a:cubicBezTo>
                      <a:lnTo>
                        <a:pt x="18449" y="12721"/>
                      </a:lnTo>
                      <a:cubicBezTo>
                        <a:pt x="20128" y="12544"/>
                        <a:pt x="21332" y="11394"/>
                        <a:pt x="21092" y="10158"/>
                      </a:cubicBezTo>
                      <a:lnTo>
                        <a:pt x="18331" y="1413"/>
                      </a:lnTo>
                      <a:cubicBezTo>
                        <a:pt x="18091" y="530"/>
                        <a:pt x="17009" y="0"/>
                        <a:pt x="15809" y="0"/>
                      </a:cubicBezTo>
                      <a:close/>
                    </a:path>
                  </a:pathLst>
                </a:custGeom>
                <a:solidFill>
                  <a:srgbClr val="008CB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914400" rtl="0">
                    <a:defRPr sz="14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١٧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١٧</a:t>
            </a:r>
          </a:p>
        </p:txBody>
      </p:sp>
      <p:grpSp>
        <p:nvGrpSpPr>
          <p:cNvPr id="847" name="تجميع"/>
          <p:cNvGrpSpPr/>
          <p:nvPr/>
        </p:nvGrpSpPr>
        <p:grpSpPr>
          <a:xfrm>
            <a:off x="12390031" y="2582756"/>
            <a:ext cx="6692798" cy="1070402"/>
            <a:chOff x="0" y="0"/>
            <a:chExt cx="6692797" cy="1070400"/>
          </a:xfrm>
        </p:grpSpPr>
        <p:grpSp>
          <p:nvGrpSpPr>
            <p:cNvPr id="844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840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41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42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43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845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846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848" name="Google Shape;5144;p62"/>
          <p:cNvSpPr/>
          <p:nvPr/>
        </p:nvSpPr>
        <p:spPr>
          <a:xfrm flipH="1">
            <a:off x="3678810" y="4835375"/>
            <a:ext cx="15640224" cy="78882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600" fill="norm" stroke="1" extrusionOk="0">
                <a:moveTo>
                  <a:pt x="21295" y="388"/>
                </a:moveTo>
                <a:cubicBezTo>
                  <a:pt x="21292" y="410"/>
                  <a:pt x="21291" y="431"/>
                  <a:pt x="21292" y="451"/>
                </a:cubicBezTo>
                <a:lnTo>
                  <a:pt x="21295" y="388"/>
                </a:lnTo>
                <a:close/>
                <a:moveTo>
                  <a:pt x="759" y="850"/>
                </a:moveTo>
                <a:cubicBezTo>
                  <a:pt x="772" y="875"/>
                  <a:pt x="785" y="875"/>
                  <a:pt x="811" y="875"/>
                </a:cubicBezTo>
                <a:lnTo>
                  <a:pt x="759" y="875"/>
                </a:lnTo>
                <a:lnTo>
                  <a:pt x="759" y="850"/>
                </a:lnTo>
                <a:close/>
                <a:moveTo>
                  <a:pt x="2148" y="21279"/>
                </a:moveTo>
                <a:cubicBezTo>
                  <a:pt x="1901" y="21292"/>
                  <a:pt x="1681" y="21331"/>
                  <a:pt x="1447" y="21356"/>
                </a:cubicBezTo>
                <a:lnTo>
                  <a:pt x="1447" y="21318"/>
                </a:lnTo>
                <a:cubicBezTo>
                  <a:pt x="1681" y="21292"/>
                  <a:pt x="1901" y="21292"/>
                  <a:pt x="2148" y="21279"/>
                </a:cubicBezTo>
                <a:close/>
                <a:moveTo>
                  <a:pt x="2893" y="0"/>
                </a:moveTo>
                <a:cubicBezTo>
                  <a:pt x="2201" y="0"/>
                  <a:pt x="1511" y="15"/>
                  <a:pt x="811" y="55"/>
                </a:cubicBezTo>
                <a:cubicBezTo>
                  <a:pt x="850" y="55"/>
                  <a:pt x="876" y="67"/>
                  <a:pt x="915" y="67"/>
                </a:cubicBezTo>
                <a:lnTo>
                  <a:pt x="759" y="67"/>
                </a:lnTo>
                <a:cubicBezTo>
                  <a:pt x="668" y="67"/>
                  <a:pt x="577" y="183"/>
                  <a:pt x="499" y="183"/>
                </a:cubicBezTo>
                <a:cubicBezTo>
                  <a:pt x="642" y="196"/>
                  <a:pt x="785" y="196"/>
                  <a:pt x="928" y="208"/>
                </a:cubicBezTo>
                <a:lnTo>
                  <a:pt x="538" y="208"/>
                </a:lnTo>
                <a:cubicBezTo>
                  <a:pt x="513" y="208"/>
                  <a:pt x="460" y="311"/>
                  <a:pt x="435" y="375"/>
                </a:cubicBezTo>
                <a:lnTo>
                  <a:pt x="331" y="375"/>
                </a:lnTo>
                <a:cubicBezTo>
                  <a:pt x="318" y="375"/>
                  <a:pt x="305" y="644"/>
                  <a:pt x="305" y="644"/>
                </a:cubicBezTo>
                <a:lnTo>
                  <a:pt x="331" y="644"/>
                </a:lnTo>
                <a:cubicBezTo>
                  <a:pt x="344" y="721"/>
                  <a:pt x="383" y="850"/>
                  <a:pt x="396" y="850"/>
                </a:cubicBezTo>
                <a:lnTo>
                  <a:pt x="474" y="850"/>
                </a:lnTo>
                <a:lnTo>
                  <a:pt x="474" y="888"/>
                </a:lnTo>
                <a:cubicBezTo>
                  <a:pt x="435" y="940"/>
                  <a:pt x="383" y="965"/>
                  <a:pt x="383" y="1017"/>
                </a:cubicBezTo>
                <a:cubicBezTo>
                  <a:pt x="383" y="1132"/>
                  <a:pt x="370" y="1221"/>
                  <a:pt x="370" y="1337"/>
                </a:cubicBezTo>
                <a:cubicBezTo>
                  <a:pt x="370" y="1324"/>
                  <a:pt x="344" y="1324"/>
                  <a:pt x="344" y="1299"/>
                </a:cubicBezTo>
                <a:cubicBezTo>
                  <a:pt x="344" y="1196"/>
                  <a:pt x="344" y="1080"/>
                  <a:pt x="331" y="965"/>
                </a:cubicBezTo>
                <a:cubicBezTo>
                  <a:pt x="331" y="1042"/>
                  <a:pt x="305" y="1145"/>
                  <a:pt x="305" y="1221"/>
                </a:cubicBezTo>
                <a:cubicBezTo>
                  <a:pt x="240" y="1914"/>
                  <a:pt x="149" y="2581"/>
                  <a:pt x="84" y="3274"/>
                </a:cubicBezTo>
                <a:cubicBezTo>
                  <a:pt x="71" y="4017"/>
                  <a:pt x="45" y="4749"/>
                  <a:pt x="19" y="5492"/>
                </a:cubicBezTo>
                <a:cubicBezTo>
                  <a:pt x="-7" y="7326"/>
                  <a:pt x="-7" y="9173"/>
                  <a:pt x="19" y="11020"/>
                </a:cubicBezTo>
                <a:cubicBezTo>
                  <a:pt x="84" y="14290"/>
                  <a:pt x="279" y="17547"/>
                  <a:pt x="538" y="20792"/>
                </a:cubicBezTo>
                <a:lnTo>
                  <a:pt x="513" y="20792"/>
                </a:lnTo>
                <a:cubicBezTo>
                  <a:pt x="499" y="20792"/>
                  <a:pt x="499" y="20946"/>
                  <a:pt x="474" y="21023"/>
                </a:cubicBezTo>
                <a:cubicBezTo>
                  <a:pt x="474" y="21049"/>
                  <a:pt x="474" y="21074"/>
                  <a:pt x="460" y="21074"/>
                </a:cubicBezTo>
                <a:lnTo>
                  <a:pt x="499" y="21074"/>
                </a:lnTo>
                <a:cubicBezTo>
                  <a:pt x="512" y="21148"/>
                  <a:pt x="536" y="21280"/>
                  <a:pt x="561" y="21280"/>
                </a:cubicBezTo>
                <a:cubicBezTo>
                  <a:pt x="562" y="21280"/>
                  <a:pt x="563" y="21280"/>
                  <a:pt x="564" y="21279"/>
                </a:cubicBezTo>
                <a:cubicBezTo>
                  <a:pt x="668" y="21279"/>
                  <a:pt x="772" y="21267"/>
                  <a:pt x="889" y="21267"/>
                </a:cubicBezTo>
                <a:cubicBezTo>
                  <a:pt x="889" y="21305"/>
                  <a:pt x="902" y="21369"/>
                  <a:pt x="902" y="21420"/>
                </a:cubicBezTo>
                <a:cubicBezTo>
                  <a:pt x="837" y="21420"/>
                  <a:pt x="785" y="21433"/>
                  <a:pt x="720" y="21433"/>
                </a:cubicBezTo>
                <a:cubicBezTo>
                  <a:pt x="785" y="21433"/>
                  <a:pt x="837" y="21472"/>
                  <a:pt x="902" y="21485"/>
                </a:cubicBezTo>
                <a:lnTo>
                  <a:pt x="902" y="21523"/>
                </a:lnTo>
                <a:cubicBezTo>
                  <a:pt x="908" y="21574"/>
                  <a:pt x="976" y="21600"/>
                  <a:pt x="1043" y="21600"/>
                </a:cubicBezTo>
                <a:cubicBezTo>
                  <a:pt x="1109" y="21600"/>
                  <a:pt x="1174" y="21574"/>
                  <a:pt x="1174" y="21523"/>
                </a:cubicBezTo>
                <a:lnTo>
                  <a:pt x="1226" y="21523"/>
                </a:lnTo>
                <a:cubicBezTo>
                  <a:pt x="1252" y="21536"/>
                  <a:pt x="1281" y="21542"/>
                  <a:pt x="1309" y="21542"/>
                </a:cubicBezTo>
                <a:cubicBezTo>
                  <a:pt x="1337" y="21542"/>
                  <a:pt x="1363" y="21536"/>
                  <a:pt x="1382" y="21523"/>
                </a:cubicBezTo>
                <a:cubicBezTo>
                  <a:pt x="2265" y="21523"/>
                  <a:pt x="3161" y="21497"/>
                  <a:pt x="4030" y="21459"/>
                </a:cubicBezTo>
                <a:lnTo>
                  <a:pt x="7249" y="21318"/>
                </a:lnTo>
                <a:cubicBezTo>
                  <a:pt x="9404" y="21228"/>
                  <a:pt x="11559" y="21190"/>
                  <a:pt x="13701" y="21151"/>
                </a:cubicBezTo>
                <a:cubicBezTo>
                  <a:pt x="14812" y="21142"/>
                  <a:pt x="15935" y="21116"/>
                  <a:pt x="17053" y="21116"/>
                </a:cubicBezTo>
                <a:cubicBezTo>
                  <a:pt x="17582" y="21116"/>
                  <a:pt x="18109" y="21122"/>
                  <a:pt x="18633" y="21138"/>
                </a:cubicBezTo>
                <a:cubicBezTo>
                  <a:pt x="18841" y="21151"/>
                  <a:pt x="19036" y="21151"/>
                  <a:pt x="19256" y="21164"/>
                </a:cubicBezTo>
                <a:cubicBezTo>
                  <a:pt x="19659" y="21202"/>
                  <a:pt x="20074" y="21267"/>
                  <a:pt x="20464" y="21382"/>
                </a:cubicBezTo>
                <a:cubicBezTo>
                  <a:pt x="20469" y="21383"/>
                  <a:pt x="20475" y="21384"/>
                  <a:pt x="20480" y="21384"/>
                </a:cubicBezTo>
                <a:cubicBezTo>
                  <a:pt x="20524" y="21384"/>
                  <a:pt x="20556" y="21338"/>
                  <a:pt x="20568" y="21292"/>
                </a:cubicBezTo>
                <a:cubicBezTo>
                  <a:pt x="20593" y="21292"/>
                  <a:pt x="20619" y="21318"/>
                  <a:pt x="20645" y="21318"/>
                </a:cubicBezTo>
                <a:cubicBezTo>
                  <a:pt x="20670" y="21322"/>
                  <a:pt x="20691" y="21325"/>
                  <a:pt x="20710" y="21325"/>
                </a:cubicBezTo>
                <a:cubicBezTo>
                  <a:pt x="20754" y="21325"/>
                  <a:pt x="20787" y="21311"/>
                  <a:pt x="20814" y="21267"/>
                </a:cubicBezTo>
                <a:lnTo>
                  <a:pt x="20814" y="21382"/>
                </a:lnTo>
                <a:cubicBezTo>
                  <a:pt x="20814" y="21420"/>
                  <a:pt x="20882" y="21440"/>
                  <a:pt x="20951" y="21440"/>
                </a:cubicBezTo>
                <a:cubicBezTo>
                  <a:pt x="21019" y="21440"/>
                  <a:pt x="21087" y="21420"/>
                  <a:pt x="21087" y="21382"/>
                </a:cubicBezTo>
                <a:lnTo>
                  <a:pt x="21087" y="21318"/>
                </a:lnTo>
                <a:cubicBezTo>
                  <a:pt x="21093" y="21358"/>
                  <a:pt x="21148" y="21378"/>
                  <a:pt x="21208" y="21378"/>
                </a:cubicBezTo>
                <a:cubicBezTo>
                  <a:pt x="21281" y="21378"/>
                  <a:pt x="21359" y="21349"/>
                  <a:pt x="21359" y="21292"/>
                </a:cubicBezTo>
                <a:lnTo>
                  <a:pt x="21359" y="21138"/>
                </a:lnTo>
                <a:cubicBezTo>
                  <a:pt x="21437" y="21138"/>
                  <a:pt x="21541" y="21112"/>
                  <a:pt x="21541" y="21061"/>
                </a:cubicBezTo>
                <a:lnTo>
                  <a:pt x="21541" y="20869"/>
                </a:lnTo>
                <a:cubicBezTo>
                  <a:pt x="21567" y="20843"/>
                  <a:pt x="21593" y="20831"/>
                  <a:pt x="21593" y="20805"/>
                </a:cubicBezTo>
                <a:cubicBezTo>
                  <a:pt x="21554" y="17381"/>
                  <a:pt x="21541" y="13982"/>
                  <a:pt x="21528" y="10571"/>
                </a:cubicBezTo>
                <a:cubicBezTo>
                  <a:pt x="21502" y="9083"/>
                  <a:pt x="21502" y="7608"/>
                  <a:pt x="21489" y="6121"/>
                </a:cubicBezTo>
                <a:cubicBezTo>
                  <a:pt x="21489" y="5377"/>
                  <a:pt x="21476" y="4620"/>
                  <a:pt x="21476" y="3889"/>
                </a:cubicBezTo>
                <a:cubicBezTo>
                  <a:pt x="21489" y="2902"/>
                  <a:pt x="21437" y="1940"/>
                  <a:pt x="21359" y="965"/>
                </a:cubicBezTo>
                <a:cubicBezTo>
                  <a:pt x="21359" y="875"/>
                  <a:pt x="21359" y="773"/>
                  <a:pt x="21346" y="683"/>
                </a:cubicBezTo>
                <a:cubicBezTo>
                  <a:pt x="21346" y="696"/>
                  <a:pt x="21346" y="696"/>
                  <a:pt x="21320" y="709"/>
                </a:cubicBezTo>
                <a:lnTo>
                  <a:pt x="21320" y="657"/>
                </a:lnTo>
                <a:cubicBezTo>
                  <a:pt x="21320" y="597"/>
                  <a:pt x="21296" y="528"/>
                  <a:pt x="21292" y="451"/>
                </a:cubicBezTo>
                <a:lnTo>
                  <a:pt x="21281" y="773"/>
                </a:lnTo>
                <a:lnTo>
                  <a:pt x="21216" y="837"/>
                </a:lnTo>
                <a:lnTo>
                  <a:pt x="21216" y="644"/>
                </a:lnTo>
                <a:cubicBezTo>
                  <a:pt x="21230" y="593"/>
                  <a:pt x="21230" y="555"/>
                  <a:pt x="21216" y="516"/>
                </a:cubicBezTo>
                <a:lnTo>
                  <a:pt x="21216" y="144"/>
                </a:lnTo>
                <a:cubicBezTo>
                  <a:pt x="21216" y="131"/>
                  <a:pt x="21087" y="119"/>
                  <a:pt x="20996" y="106"/>
                </a:cubicBezTo>
                <a:cubicBezTo>
                  <a:pt x="20983" y="67"/>
                  <a:pt x="20957" y="42"/>
                  <a:pt x="20918" y="42"/>
                </a:cubicBezTo>
                <a:cubicBezTo>
                  <a:pt x="17973" y="75"/>
                  <a:pt x="15037" y="108"/>
                  <a:pt x="12086" y="108"/>
                </a:cubicBezTo>
                <a:cubicBezTo>
                  <a:pt x="11629" y="108"/>
                  <a:pt x="11173" y="108"/>
                  <a:pt x="10715" y="106"/>
                </a:cubicBezTo>
                <a:cubicBezTo>
                  <a:pt x="9274" y="106"/>
                  <a:pt x="7807" y="80"/>
                  <a:pt x="6367" y="55"/>
                </a:cubicBezTo>
                <a:cubicBezTo>
                  <a:pt x="5653" y="42"/>
                  <a:pt x="4926" y="42"/>
                  <a:pt x="4212" y="16"/>
                </a:cubicBezTo>
                <a:cubicBezTo>
                  <a:pt x="3769" y="6"/>
                  <a:pt x="3331" y="0"/>
                  <a:pt x="2893" y="0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5E5E5E"/>
            </a:solidFill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grpSp>
        <p:nvGrpSpPr>
          <p:cNvPr id="851" name="تجميع"/>
          <p:cNvGrpSpPr/>
          <p:nvPr/>
        </p:nvGrpSpPr>
        <p:grpSpPr>
          <a:xfrm>
            <a:off x="18232405" y="3589657"/>
            <a:ext cx="1324619" cy="1239369"/>
            <a:chOff x="0" y="-63499"/>
            <a:chExt cx="1324617" cy="1239368"/>
          </a:xfrm>
        </p:grpSpPr>
        <p:pic>
          <p:nvPicPr>
            <p:cNvPr id="849" name="بيضاوي بيضاوي" descr="بيضاوي بيضاوي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82005" y="-63500"/>
              <a:ext cx="1160608" cy="1181584"/>
            </a:xfrm>
            <a:prstGeom prst="rect">
              <a:avLst/>
            </a:prstGeom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  <p:sp>
          <p:nvSpPr>
            <p:cNvPr id="850" name="مستطيل 38"/>
            <p:cNvSpPr txBox="1"/>
            <p:nvPr/>
          </p:nvSpPr>
          <p:spPr>
            <a:xfrm>
              <a:off x="0" y="164371"/>
              <a:ext cx="1324618" cy="10114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b="1" sz="5600">
                  <a:ln w="6600" cap="flat">
                    <a:solidFill>
                      <a:srgbClr val="953735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sx="100000" sy="100000" kx="0" ky="0" algn="b" rotWithShape="0" blurRad="0" dist="38100" dir="270000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٥ب</a:t>
              </a:r>
            </a:p>
          </p:txBody>
        </p:sp>
      </p:grpSp>
      <p:pic>
        <p:nvPicPr>
          <p:cNvPr id="852" name="IMG_9094.jpeg" descr="IMG_9094.jpeg"/>
          <p:cNvPicPr>
            <a:picLocks noChangeAspect="1"/>
          </p:cNvPicPr>
          <p:nvPr/>
        </p:nvPicPr>
        <p:blipFill>
          <a:blip r:embed="rId4">
            <a:extLst/>
          </a:blip>
          <a:srcRect l="0" t="0" r="4400" b="69016"/>
          <a:stretch>
            <a:fillRect/>
          </a:stretch>
        </p:blipFill>
        <p:spPr>
          <a:xfrm>
            <a:off x="5665969" y="3717528"/>
            <a:ext cx="11958313" cy="1079188"/>
          </a:xfrm>
          <a:prstGeom prst="rect">
            <a:avLst/>
          </a:prstGeom>
          <a:ln w="12700">
            <a:miter lim="400000"/>
          </a:ln>
        </p:spPr>
      </p:pic>
      <p:pic>
        <p:nvPicPr>
          <p:cNvPr id="853" name="IMG_9094.jpeg" descr="IMG_9094.jpeg"/>
          <p:cNvPicPr>
            <a:picLocks noChangeAspect="1"/>
          </p:cNvPicPr>
          <p:nvPr/>
        </p:nvPicPr>
        <p:blipFill>
          <a:blip r:embed="rId4">
            <a:extLst/>
          </a:blip>
          <a:srcRect l="57041" t="58705" r="5195" b="20016"/>
          <a:stretch>
            <a:fillRect/>
          </a:stretch>
        </p:blipFill>
        <p:spPr>
          <a:xfrm>
            <a:off x="9150467" y="5443982"/>
            <a:ext cx="8877653" cy="1392853"/>
          </a:xfrm>
          <a:prstGeom prst="rect">
            <a:avLst/>
          </a:prstGeom>
          <a:ln w="12700">
            <a:miter lim="400000"/>
          </a:ln>
        </p:spPr>
      </p:pic>
      <p:pic>
        <p:nvPicPr>
          <p:cNvPr id="854" name="IMG_9094.jpeg" descr="IMG_9094.jpeg"/>
          <p:cNvPicPr>
            <a:picLocks noChangeAspect="1"/>
          </p:cNvPicPr>
          <p:nvPr/>
        </p:nvPicPr>
        <p:blipFill>
          <a:blip r:embed="rId4">
            <a:extLst/>
          </a:blip>
          <a:srcRect l="57616" t="83494" r="4620" b="0"/>
          <a:stretch>
            <a:fillRect/>
          </a:stretch>
        </p:blipFill>
        <p:spPr>
          <a:xfrm>
            <a:off x="9150467" y="9481184"/>
            <a:ext cx="8877652" cy="10804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١٨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١٨</a:t>
            </a:r>
          </a:p>
        </p:txBody>
      </p:sp>
      <p:grpSp>
        <p:nvGrpSpPr>
          <p:cNvPr id="863" name="تجميع"/>
          <p:cNvGrpSpPr/>
          <p:nvPr/>
        </p:nvGrpSpPr>
        <p:grpSpPr>
          <a:xfrm>
            <a:off x="14254846" y="2586947"/>
            <a:ext cx="5036134" cy="934379"/>
            <a:chOff x="0" y="0"/>
            <a:chExt cx="5036132" cy="934378"/>
          </a:xfrm>
        </p:grpSpPr>
        <p:grpSp>
          <p:nvGrpSpPr>
            <p:cNvPr id="861" name="Google Shape;4333;p67"/>
            <p:cNvGrpSpPr/>
            <p:nvPr/>
          </p:nvGrpSpPr>
          <p:grpSpPr>
            <a:xfrm>
              <a:off x="0" y="-1"/>
              <a:ext cx="5036133" cy="934380"/>
              <a:chOff x="0" y="0"/>
              <a:chExt cx="5036132" cy="934378"/>
            </a:xfrm>
          </p:grpSpPr>
          <p:sp>
            <p:nvSpPr>
              <p:cNvPr id="857" name="Google Shape;4334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58" name="Google Shape;4336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59" name="Google Shape;4337;p67"/>
              <p:cNvSpPr/>
              <p:nvPr/>
            </p:nvSpPr>
            <p:spPr>
              <a:xfrm>
                <a:off x="0" y="116217"/>
                <a:ext cx="5036133" cy="8181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FE2D6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860" name="Google Shape;4338;p67"/>
              <p:cNvSpPr/>
              <p:nvPr/>
            </p:nvSpPr>
            <p:spPr>
              <a:xfrm>
                <a:off x="469043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862" name="تدرب وحل المسائل"/>
            <p:cNvSpPr txBox="1"/>
            <p:nvPr/>
          </p:nvSpPr>
          <p:spPr>
            <a:xfrm>
              <a:off x="1042666" y="161174"/>
              <a:ext cx="3336430" cy="6120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914400">
                <a:lnSpc>
                  <a:spcPct val="80000"/>
                </a:lnSpc>
                <a:defRPr b="1" sz="3500" u="sng">
                  <a:solidFill>
                    <a:srgbClr val="B51A00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تدرب وحل المسائل</a:t>
              </a:r>
            </a:p>
          </p:txBody>
        </p:sp>
      </p:grpSp>
      <p:pic>
        <p:nvPicPr>
          <p:cNvPr id="864" name="IMG_9101.png" descr="IMG_9101.png"/>
          <p:cNvPicPr>
            <a:picLocks noChangeAspect="1"/>
          </p:cNvPicPr>
          <p:nvPr/>
        </p:nvPicPr>
        <p:blipFill>
          <a:blip r:embed="rId2">
            <a:extLst/>
          </a:blip>
          <a:srcRect l="29434" t="42199" r="36320" b="53447"/>
          <a:stretch>
            <a:fillRect/>
          </a:stretch>
        </p:blipFill>
        <p:spPr>
          <a:xfrm>
            <a:off x="2110657" y="3803848"/>
            <a:ext cx="17180185" cy="1637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865" name="IMG_9101.png" descr="IMG_9101.png"/>
          <p:cNvPicPr>
            <a:picLocks noChangeAspect="1"/>
          </p:cNvPicPr>
          <p:nvPr/>
        </p:nvPicPr>
        <p:blipFill>
          <a:blip r:embed="rId2">
            <a:extLst/>
          </a:blip>
          <a:srcRect l="46081" t="53083" r="35950" b="38288"/>
          <a:stretch>
            <a:fillRect/>
          </a:stretch>
        </p:blipFill>
        <p:spPr>
          <a:xfrm>
            <a:off x="9587703" y="7100685"/>
            <a:ext cx="9703388" cy="3494535"/>
          </a:xfrm>
          <a:prstGeom prst="rect">
            <a:avLst/>
          </a:prstGeom>
          <a:ln w="12700">
            <a:miter lim="400000"/>
          </a:ln>
        </p:spPr>
      </p:pic>
      <p:pic>
        <p:nvPicPr>
          <p:cNvPr id="866" name="IMG_9101.png" descr="IMG_9101.png"/>
          <p:cNvPicPr>
            <a:picLocks noChangeAspect="1"/>
          </p:cNvPicPr>
          <p:nvPr/>
        </p:nvPicPr>
        <p:blipFill>
          <a:blip r:embed="rId2">
            <a:extLst/>
          </a:blip>
          <a:srcRect l="53792" t="46847" r="36404" b="51077"/>
          <a:stretch>
            <a:fillRect/>
          </a:stretch>
        </p:blipFill>
        <p:spPr>
          <a:xfrm>
            <a:off x="10700819" y="5441751"/>
            <a:ext cx="8478757" cy="1346196"/>
          </a:xfrm>
          <a:prstGeom prst="rect">
            <a:avLst/>
          </a:prstGeom>
          <a:ln w="12700">
            <a:miter lim="400000"/>
          </a:ln>
        </p:spPr>
      </p:pic>
      <p:pic>
        <p:nvPicPr>
          <p:cNvPr id="867" name="IMG_9102.jpeg" descr="IMG_9102.jpeg"/>
          <p:cNvPicPr>
            <a:picLocks noChangeAspect="1"/>
          </p:cNvPicPr>
          <p:nvPr/>
        </p:nvPicPr>
        <p:blipFill>
          <a:blip r:embed="rId3">
            <a:extLst/>
          </a:blip>
          <a:srcRect l="4721" t="523" r="16391" b="91555"/>
          <a:stretch>
            <a:fillRect/>
          </a:stretch>
        </p:blipFill>
        <p:spPr>
          <a:xfrm>
            <a:off x="21182203" y="5909663"/>
            <a:ext cx="2165770" cy="216577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1" name="Google Shape;4622;p49"/>
          <p:cNvGrpSpPr/>
          <p:nvPr/>
        </p:nvGrpSpPr>
        <p:grpSpPr>
          <a:xfrm rot="21451959">
            <a:off x="13783431" y="2453039"/>
            <a:ext cx="5618343" cy="1619728"/>
            <a:chOff x="0" y="0"/>
            <a:chExt cx="5618341" cy="1619727"/>
          </a:xfrm>
        </p:grpSpPr>
        <p:sp>
          <p:nvSpPr>
            <p:cNvPr id="870" name="Google Shape;4622;p49"/>
            <p:cNvSpPr/>
            <p:nvPr/>
          </p:nvSpPr>
          <p:spPr>
            <a:xfrm>
              <a:off x="215900" y="139700"/>
              <a:ext cx="5186542" cy="1060928"/>
            </a:xfrm>
            <a:prstGeom prst="rect">
              <a:avLst/>
            </a:prstGeom>
            <a:solidFill>
              <a:srgbClr val="ECBABA"/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5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pic>
          <p:nvPicPr>
            <p:cNvPr id="869" name="Google Shape;4622;p49" descr="Google Shape;4622;p49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5618342" cy="1619728"/>
            </a:xfrm>
            <a:prstGeom prst="rect">
              <a:avLst/>
            </a:prstGeom>
            <a:effectLst/>
          </p:spPr>
        </p:pic>
      </p:grpSp>
      <p:sp>
        <p:nvSpPr>
          <p:cNvPr id="872" name="١٨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١٨</a:t>
            </a:r>
          </a:p>
        </p:txBody>
      </p:sp>
      <p:sp>
        <p:nvSpPr>
          <p:cNvPr id="873" name="الاستفسارات"/>
          <p:cNvSpPr txBox="1"/>
          <p:nvPr>
            <p:ph type="ctrTitle"/>
          </p:nvPr>
        </p:nvSpPr>
        <p:spPr>
          <a:xfrm>
            <a:off x="15445729" y="2679952"/>
            <a:ext cx="3736786" cy="828674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lIns="91424" tIns="91424" rIns="91424" bIns="91424" anchor="ctr"/>
          <a:lstStyle>
            <a:lvl1pPr algn="l" defTabSz="658368" rtl="0">
              <a:lnSpc>
                <a:spcPct val="80000"/>
              </a:lnSpc>
              <a:defRPr b="1" sz="4032">
                <a:solidFill>
                  <a:srgbClr val="016E8F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الاستفسارات</a:t>
            </a:r>
          </a:p>
        </p:txBody>
      </p:sp>
      <p:pic>
        <p:nvPicPr>
          <p:cNvPr id="874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20774" y="6236781"/>
            <a:ext cx="4963827" cy="454921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879" name="تجميع"/>
          <p:cNvGrpSpPr/>
          <p:nvPr/>
        </p:nvGrpSpPr>
        <p:grpSpPr>
          <a:xfrm>
            <a:off x="18449847" y="3262903"/>
            <a:ext cx="984187" cy="984187"/>
            <a:chOff x="0" y="0"/>
            <a:chExt cx="984185" cy="984185"/>
          </a:xfrm>
        </p:grpSpPr>
        <p:grpSp>
          <p:nvGrpSpPr>
            <p:cNvPr id="877" name="Google Shape;3617;p76"/>
            <p:cNvGrpSpPr/>
            <p:nvPr/>
          </p:nvGrpSpPr>
          <p:grpSpPr>
            <a:xfrm>
              <a:off x="0" y="0"/>
              <a:ext cx="984186" cy="984186"/>
              <a:chOff x="0" y="0"/>
              <a:chExt cx="984185" cy="984185"/>
            </a:xfrm>
          </p:grpSpPr>
          <p:sp>
            <p:nvSpPr>
              <p:cNvPr id="875" name="Google Shape;3618;p76"/>
              <p:cNvSpPr/>
              <p:nvPr/>
            </p:nvSpPr>
            <p:spPr>
              <a:xfrm>
                <a:off x="-1" y="-1"/>
                <a:ext cx="984187" cy="984187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876" name="Google Shape;3619;p76" descr="Google Shape;3619;p76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24592" y="11705"/>
                <a:ext cx="928883" cy="92888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878" name="Google Shape;3636;p76"/>
            <p:cNvSpPr/>
            <p:nvPr/>
          </p:nvSpPr>
          <p:spPr>
            <a:xfrm>
              <a:off x="231111" y="260934"/>
              <a:ext cx="521963" cy="5219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91" y="7750"/>
                  </a:moveTo>
                  <a:cubicBezTo>
                    <a:pt x="7310" y="7750"/>
                    <a:pt x="7964" y="8341"/>
                    <a:pt x="7964" y="9149"/>
                  </a:cubicBezTo>
                  <a:cubicBezTo>
                    <a:pt x="7964" y="9955"/>
                    <a:pt x="7310" y="10548"/>
                    <a:pt x="6491" y="10548"/>
                  </a:cubicBezTo>
                  <a:cubicBezTo>
                    <a:pt x="5672" y="10548"/>
                    <a:pt x="5073" y="9955"/>
                    <a:pt x="5073" y="9149"/>
                  </a:cubicBezTo>
                  <a:cubicBezTo>
                    <a:pt x="5073" y="8341"/>
                    <a:pt x="5672" y="7750"/>
                    <a:pt x="6491" y="7750"/>
                  </a:cubicBezTo>
                  <a:close/>
                  <a:moveTo>
                    <a:pt x="10800" y="7750"/>
                  </a:moveTo>
                  <a:cubicBezTo>
                    <a:pt x="11617" y="7750"/>
                    <a:pt x="12218" y="8341"/>
                    <a:pt x="12218" y="9149"/>
                  </a:cubicBezTo>
                  <a:cubicBezTo>
                    <a:pt x="12218" y="9955"/>
                    <a:pt x="11617" y="10548"/>
                    <a:pt x="10800" y="10548"/>
                  </a:cubicBezTo>
                  <a:cubicBezTo>
                    <a:pt x="9981" y="10548"/>
                    <a:pt x="9382" y="9955"/>
                    <a:pt x="9382" y="9149"/>
                  </a:cubicBezTo>
                  <a:cubicBezTo>
                    <a:pt x="9382" y="8341"/>
                    <a:pt x="9981" y="7750"/>
                    <a:pt x="10800" y="7750"/>
                  </a:cubicBezTo>
                  <a:close/>
                  <a:moveTo>
                    <a:pt x="15109" y="7750"/>
                  </a:moveTo>
                  <a:cubicBezTo>
                    <a:pt x="15926" y="7750"/>
                    <a:pt x="16527" y="8341"/>
                    <a:pt x="16527" y="9149"/>
                  </a:cubicBezTo>
                  <a:cubicBezTo>
                    <a:pt x="16527" y="9955"/>
                    <a:pt x="15926" y="10548"/>
                    <a:pt x="15109" y="10548"/>
                  </a:cubicBezTo>
                  <a:cubicBezTo>
                    <a:pt x="14290" y="10548"/>
                    <a:pt x="13636" y="9955"/>
                    <a:pt x="13636" y="9149"/>
                  </a:cubicBezTo>
                  <a:cubicBezTo>
                    <a:pt x="13636" y="8341"/>
                    <a:pt x="14290" y="7750"/>
                    <a:pt x="15109" y="7750"/>
                  </a:cubicBezTo>
                  <a:close/>
                  <a:moveTo>
                    <a:pt x="10800" y="0"/>
                  </a:moveTo>
                  <a:cubicBezTo>
                    <a:pt x="4855" y="0"/>
                    <a:pt x="0" y="4089"/>
                    <a:pt x="0" y="9149"/>
                  </a:cubicBezTo>
                  <a:cubicBezTo>
                    <a:pt x="0" y="12700"/>
                    <a:pt x="2400" y="15714"/>
                    <a:pt x="5727" y="17220"/>
                  </a:cubicBezTo>
                  <a:lnTo>
                    <a:pt x="5727" y="20934"/>
                  </a:lnTo>
                  <a:cubicBezTo>
                    <a:pt x="5727" y="21327"/>
                    <a:pt x="6061" y="21600"/>
                    <a:pt x="6430" y="21600"/>
                  </a:cubicBezTo>
                  <a:cubicBezTo>
                    <a:pt x="6619" y="21600"/>
                    <a:pt x="6816" y="21528"/>
                    <a:pt x="6982" y="21364"/>
                  </a:cubicBezTo>
                  <a:lnTo>
                    <a:pt x="9709" y="18243"/>
                  </a:lnTo>
                  <a:cubicBezTo>
                    <a:pt x="10036" y="18243"/>
                    <a:pt x="10364" y="18298"/>
                    <a:pt x="10800" y="18298"/>
                  </a:cubicBezTo>
                  <a:cubicBezTo>
                    <a:pt x="16690" y="18298"/>
                    <a:pt x="21600" y="14262"/>
                    <a:pt x="21600" y="9149"/>
                  </a:cubicBezTo>
                  <a:cubicBezTo>
                    <a:pt x="21600" y="4089"/>
                    <a:pt x="16799" y="0"/>
                    <a:pt x="10800" y="0"/>
                  </a:cubicBezTo>
                  <a:close/>
                </a:path>
              </a:pathLst>
            </a:custGeom>
            <a:solidFill>
              <a:srgbClr val="FEFCD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pic>
        <p:nvPicPr>
          <p:cNvPr id="880" name="جدول التعلم جدول التعلم" descr="جدول التعلم جدول التعلم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767765" y="4521677"/>
            <a:ext cx="11678970" cy="148048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881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947187" y="6046142"/>
            <a:ext cx="3564309" cy="464472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882" name="ماذا نعرف"/>
          <p:cNvSpPr txBox="1"/>
          <p:nvPr/>
        </p:nvSpPr>
        <p:spPr>
          <a:xfrm>
            <a:off x="15732859" y="5872078"/>
            <a:ext cx="4319357" cy="831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نعرف</a:t>
            </a:r>
          </a:p>
        </p:txBody>
      </p:sp>
      <p:sp>
        <p:nvSpPr>
          <p:cNvPr id="883" name="تجميع"/>
          <p:cNvSpPr/>
          <p:nvPr/>
        </p:nvSpPr>
        <p:spPr>
          <a:xfrm rot="27000000">
            <a:off x="9982211" y="3840725"/>
            <a:ext cx="640954" cy="49384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884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2668477" y="6141644"/>
            <a:ext cx="3400215" cy="4549219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885" name="تجميع"/>
          <p:cNvSpPr/>
          <p:nvPr/>
        </p:nvSpPr>
        <p:spPr>
          <a:xfrm rot="27000000">
            <a:off x="17425343" y="4561268"/>
            <a:ext cx="640954" cy="3376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86" name="تجميع"/>
          <p:cNvSpPr/>
          <p:nvPr/>
        </p:nvSpPr>
        <p:spPr>
          <a:xfrm rot="27000000">
            <a:off x="14048915" y="4561268"/>
            <a:ext cx="640954" cy="3376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887" name="ماذا تعلمنا"/>
          <p:cNvSpPr txBox="1"/>
          <p:nvPr/>
        </p:nvSpPr>
        <p:spPr>
          <a:xfrm>
            <a:off x="8970095" y="5974300"/>
            <a:ext cx="2665185" cy="729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4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تعلمنا</a:t>
            </a:r>
          </a:p>
        </p:txBody>
      </p:sp>
      <p:sp>
        <p:nvSpPr>
          <p:cNvPr id="888" name="ماذا نعرف"/>
          <p:cNvSpPr txBox="1"/>
          <p:nvPr/>
        </p:nvSpPr>
        <p:spPr>
          <a:xfrm>
            <a:off x="15732859" y="5791185"/>
            <a:ext cx="4319357" cy="839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0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نعرف</a:t>
            </a:r>
          </a:p>
        </p:txBody>
      </p:sp>
      <p:sp>
        <p:nvSpPr>
          <p:cNvPr id="889" name="ماذاسنتعلم"/>
          <p:cNvSpPr txBox="1"/>
          <p:nvPr/>
        </p:nvSpPr>
        <p:spPr>
          <a:xfrm>
            <a:off x="13016832" y="5812052"/>
            <a:ext cx="2471097" cy="797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ماذاسنتعلم </a:t>
            </a:r>
          </a:p>
        </p:txBody>
      </p:sp>
      <p:sp>
        <p:nvSpPr>
          <p:cNvPr id="890" name="تمثيل…"/>
          <p:cNvSpPr txBox="1"/>
          <p:nvPr/>
        </p:nvSpPr>
        <p:spPr>
          <a:xfrm>
            <a:off x="16371770" y="6888661"/>
            <a:ext cx="2715144" cy="3055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914400" rtl="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تمثيل </a:t>
            </a:r>
          </a:p>
          <a:p>
            <a:pPr defTabSz="914400" rtl="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الدوال </a:t>
            </a:r>
          </a:p>
          <a:p>
            <a:pPr defTabSz="914400" rtl="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الخطية بيانًا </a:t>
            </a:r>
          </a:p>
        </p:txBody>
      </p:sp>
      <p:sp>
        <p:nvSpPr>
          <p:cNvPr id="891" name="🎯أحلل التمثيلات البيانية الدوال التربيعية…"/>
          <p:cNvSpPr txBox="1"/>
          <p:nvPr/>
        </p:nvSpPr>
        <p:spPr>
          <a:xfrm>
            <a:off x="12579233" y="6857999"/>
            <a:ext cx="3346295" cy="3552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rtl="0">
              <a:defRPr sz="3300">
                <a:solidFill>
                  <a:srgbClr val="016E8F"/>
                </a:solidFill>
              </a:defRPr>
            </a:pPr>
            <a:r>
              <a:t>🎯أحلل التمثيلات البيانية الدوال التربيعية </a:t>
            </a:r>
          </a:p>
          <a:p>
            <a:pPr algn="r" rtl="0">
              <a:defRPr sz="3300">
                <a:solidFill>
                  <a:srgbClr val="016E8F"/>
                </a:solidFill>
              </a:defRPr>
            </a:pPr>
            <a:r>
              <a:t>🎯 أمثل الدوال التربيعية بيانيًا </a:t>
            </a:r>
          </a:p>
        </p:txBody>
      </p:sp>
      <p:pic>
        <p:nvPicPr>
          <p:cNvPr id="892" name="IMG_9104.jpeg" descr="IMG_9104.jpeg"/>
          <p:cNvPicPr>
            <a:picLocks noChangeAspect="1"/>
          </p:cNvPicPr>
          <p:nvPr/>
        </p:nvPicPr>
        <p:blipFill>
          <a:blip r:embed="rId8">
            <a:extLst/>
          </a:blip>
          <a:srcRect l="41592" t="0" r="2575" b="81187"/>
          <a:stretch>
            <a:fillRect/>
          </a:stretch>
        </p:blipFill>
        <p:spPr>
          <a:xfrm>
            <a:off x="7833474" y="6704036"/>
            <a:ext cx="4991792" cy="826659"/>
          </a:xfrm>
          <a:prstGeom prst="rect">
            <a:avLst/>
          </a:prstGeom>
          <a:ln w="12700">
            <a:miter lim="400000"/>
          </a:ln>
        </p:spPr>
      </p:pic>
      <p:pic>
        <p:nvPicPr>
          <p:cNvPr id="893" name="IMG_9104.jpeg" descr="IMG_9104.jpeg"/>
          <p:cNvPicPr>
            <a:picLocks noChangeAspect="1"/>
          </p:cNvPicPr>
          <p:nvPr/>
        </p:nvPicPr>
        <p:blipFill>
          <a:blip r:embed="rId8">
            <a:extLst/>
          </a:blip>
          <a:srcRect l="48852" t="22157" r="2575" b="3945"/>
          <a:stretch>
            <a:fillRect/>
          </a:stretch>
        </p:blipFill>
        <p:spPr>
          <a:xfrm>
            <a:off x="8536384" y="7664804"/>
            <a:ext cx="3655488" cy="273334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894" name="سُبْحَانَكَ اللَّهُمَّ وَبِحَمْدِكَ، أَشْهَدُ أَنْ لَا إِلَهَ إِلَّا أَنْتَ أَسْتَغْفِرُكَ وَأَتُوبُ إِلَيْكَ"/>
          <p:cNvSpPr txBox="1"/>
          <p:nvPr/>
        </p:nvSpPr>
        <p:spPr>
          <a:xfrm>
            <a:off x="1559676" y="11039668"/>
            <a:ext cx="17486023" cy="784153"/>
          </a:xfrm>
          <a:prstGeom prst="rect">
            <a:avLst/>
          </a:prstGeom>
          <a:solidFill>
            <a:srgbClr val="F7FADB">
              <a:alpha val="40867"/>
            </a:srgbClr>
          </a:solidFill>
          <a:ln w="12700">
            <a:solidFill>
              <a:srgbClr val="000000">
                <a:alpha val="40867"/>
              </a:srgbClr>
            </a:solidFill>
            <a:custDash>
              <a:ds d="600000" sp="6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defRPr b="1" sz="4700">
                <a:solidFill>
                  <a:srgbClr val="004D6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سُبْحَانَكَ اللَّهُمَّ وَبِحَمْدِكَ، أَشْهَدُ أَنْ لَا إِلَهَ إِلَّا أَنْتَ أَسْتَغْفِرُكَ وَأَتُوبُ إِلَيْكَ</a:t>
            </a:r>
          </a:p>
        </p:txBody>
      </p:sp>
      <p:pic>
        <p:nvPicPr>
          <p:cNvPr id="895" name="Google Shape;4248;p88" descr="Google Shape;4248;p88"/>
          <p:cNvPicPr>
            <a:picLocks noChangeAspect="1"/>
          </p:cNvPicPr>
          <p:nvPr/>
        </p:nvPicPr>
        <p:blipFill>
          <a:blip r:embed="rId9">
            <a:alphaModFix amt="85000"/>
            <a:extLst/>
          </a:blip>
          <a:srcRect l="2713" t="3085" r="8326" b="5095"/>
          <a:stretch>
            <a:fillRect/>
          </a:stretch>
        </p:blipFill>
        <p:spPr>
          <a:xfrm>
            <a:off x="3372607" y="4512157"/>
            <a:ext cx="4098853" cy="5571903"/>
          </a:xfrm>
          <a:prstGeom prst="rect">
            <a:avLst/>
          </a:prstGeom>
          <a:ln w="12700">
            <a:miter lim="400000"/>
          </a:ln>
        </p:spPr>
      </p:pic>
      <p:pic>
        <p:nvPicPr>
          <p:cNvPr id="896" name="IMG_0474.png" descr="IMG_0474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139883" y="3898230"/>
            <a:ext cx="5343455" cy="5343456"/>
          </a:xfrm>
          <a:prstGeom prst="rect">
            <a:avLst/>
          </a:prstGeom>
          <a:ln w="12700">
            <a:miter lim="400000"/>
          </a:ln>
        </p:spPr>
      </p:pic>
      <p:pic>
        <p:nvPicPr>
          <p:cNvPr id="897" name="Google Shape;4625;p49" descr="Google Shape;4625;p49"/>
          <p:cNvPicPr>
            <a:picLocks noChangeAspect="0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944403" y="2879735"/>
            <a:ext cx="5571779" cy="1082769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sp>
        <p:nvSpPr>
          <p:cNvPr id="898" name="عزيزتي الطالبة…"/>
          <p:cNvSpPr txBox="1"/>
          <p:nvPr/>
        </p:nvSpPr>
        <p:spPr>
          <a:xfrm>
            <a:off x="4006292" y="7665191"/>
            <a:ext cx="2477046" cy="2017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3500">
                <a:solidFill>
                  <a:srgbClr val="A65C5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عزيزتي الطالبة  </a:t>
            </a:r>
          </a:p>
          <a:p>
            <a:pPr defTabSz="914400" rtl="0">
              <a:defRPr b="1" sz="3500">
                <a:solidFill>
                  <a:srgbClr val="A65C5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يمكنك زيارة قناة عين التعليمية للاستفادة</a:t>
            </a:r>
          </a:p>
        </p:txBody>
      </p:sp>
      <p:grpSp>
        <p:nvGrpSpPr>
          <p:cNvPr id="906" name="تجميع"/>
          <p:cNvGrpSpPr/>
          <p:nvPr/>
        </p:nvGrpSpPr>
        <p:grpSpPr>
          <a:xfrm>
            <a:off x="6378773" y="3949803"/>
            <a:ext cx="1124709" cy="1124708"/>
            <a:chOff x="0" y="0"/>
            <a:chExt cx="1124707" cy="1124707"/>
          </a:xfrm>
        </p:grpSpPr>
        <p:grpSp>
          <p:nvGrpSpPr>
            <p:cNvPr id="901" name="Google Shape;3633;p76"/>
            <p:cNvGrpSpPr/>
            <p:nvPr/>
          </p:nvGrpSpPr>
          <p:grpSpPr>
            <a:xfrm>
              <a:off x="0" y="0"/>
              <a:ext cx="1124708" cy="1124708"/>
              <a:chOff x="0" y="0"/>
              <a:chExt cx="1124707" cy="1124707"/>
            </a:xfrm>
          </p:grpSpPr>
          <p:sp>
            <p:nvSpPr>
              <p:cNvPr id="899" name="Google Shape;3634;p76"/>
              <p:cNvSpPr/>
              <p:nvPr/>
            </p:nvSpPr>
            <p:spPr>
              <a:xfrm>
                <a:off x="-1" y="-1"/>
                <a:ext cx="1124709" cy="112470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pic>
            <p:nvPicPr>
              <p:cNvPr id="900" name="Google Shape;3635;p76" descr="Google Shape;3635;p76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28104" y="13376"/>
                <a:ext cx="1061507" cy="106150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05" name="تجميع"/>
            <p:cNvGrpSpPr/>
            <p:nvPr/>
          </p:nvGrpSpPr>
          <p:grpSpPr>
            <a:xfrm>
              <a:off x="283688" y="288542"/>
              <a:ext cx="548753" cy="499524"/>
              <a:chOff x="0" y="0"/>
              <a:chExt cx="548752" cy="499523"/>
            </a:xfrm>
          </p:grpSpPr>
          <p:sp>
            <p:nvSpPr>
              <p:cNvPr id="902" name="Google Shape;3598;p76"/>
              <p:cNvSpPr/>
              <p:nvPr/>
            </p:nvSpPr>
            <p:spPr>
              <a:xfrm>
                <a:off x="135731" y="0"/>
                <a:ext cx="413022" cy="4137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6" h="21600" fill="norm" stroke="1" extrusionOk="0">
                    <a:moveTo>
                      <a:pt x="13317" y="0"/>
                    </a:moveTo>
                    <a:cubicBezTo>
                      <a:pt x="12642" y="0"/>
                      <a:pt x="11981" y="284"/>
                      <a:pt x="11470" y="835"/>
                    </a:cubicBezTo>
                    <a:lnTo>
                      <a:pt x="0" y="12427"/>
                    </a:lnTo>
                    <a:lnTo>
                      <a:pt x="9076" y="21600"/>
                    </a:lnTo>
                    <a:lnTo>
                      <a:pt x="20546" y="10010"/>
                    </a:lnTo>
                    <a:cubicBezTo>
                      <a:pt x="21600" y="8942"/>
                      <a:pt x="21600" y="7236"/>
                      <a:pt x="20546" y="6169"/>
                    </a:cubicBezTo>
                    <a:lnTo>
                      <a:pt x="15338" y="977"/>
                    </a:lnTo>
                    <a:cubicBezTo>
                      <a:pt x="14760" y="321"/>
                      <a:pt x="14032" y="0"/>
                      <a:pt x="13317" y="0"/>
                    </a:cubicBez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03" name="Google Shape;3599;p76"/>
              <p:cNvSpPr/>
              <p:nvPr/>
            </p:nvSpPr>
            <p:spPr>
              <a:xfrm>
                <a:off x="79921" y="259812"/>
                <a:ext cx="205647" cy="2056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287" y="0"/>
                    </a:moveTo>
                    <a:lnTo>
                      <a:pt x="2143" y="1285"/>
                    </a:lnTo>
                    <a:cubicBezTo>
                      <a:pt x="1144" y="2289"/>
                      <a:pt x="427" y="3719"/>
                      <a:pt x="427" y="5435"/>
                    </a:cubicBezTo>
                    <a:cubicBezTo>
                      <a:pt x="427" y="6579"/>
                      <a:pt x="858" y="8010"/>
                      <a:pt x="2002" y="9013"/>
                    </a:cubicBezTo>
                    <a:cubicBezTo>
                      <a:pt x="2861" y="9585"/>
                      <a:pt x="2715" y="11156"/>
                      <a:pt x="2002" y="11874"/>
                    </a:cubicBezTo>
                    <a:lnTo>
                      <a:pt x="0" y="13731"/>
                    </a:lnTo>
                    <a:lnTo>
                      <a:pt x="7864" y="21600"/>
                    </a:lnTo>
                    <a:lnTo>
                      <a:pt x="9867" y="19738"/>
                    </a:lnTo>
                    <a:cubicBezTo>
                      <a:pt x="10226" y="19384"/>
                      <a:pt x="10725" y="19203"/>
                      <a:pt x="11247" y="19203"/>
                    </a:cubicBezTo>
                    <a:cubicBezTo>
                      <a:pt x="11765" y="19203"/>
                      <a:pt x="12301" y="19384"/>
                      <a:pt x="12728" y="19738"/>
                    </a:cubicBezTo>
                    <a:cubicBezTo>
                      <a:pt x="13731" y="20742"/>
                      <a:pt x="15161" y="21314"/>
                      <a:pt x="16592" y="21314"/>
                    </a:cubicBezTo>
                    <a:cubicBezTo>
                      <a:pt x="18022" y="21314"/>
                      <a:pt x="19311" y="20742"/>
                      <a:pt x="20456" y="19738"/>
                    </a:cubicBezTo>
                    <a:lnTo>
                      <a:pt x="21600" y="18453"/>
                    </a:lnTo>
                    <a:lnTo>
                      <a:pt x="3287" y="0"/>
                    </a:ln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904" name="Google Shape;3600;p76"/>
              <p:cNvSpPr/>
              <p:nvPr/>
            </p:nvSpPr>
            <p:spPr>
              <a:xfrm>
                <a:off x="0" y="420499"/>
                <a:ext cx="128945" cy="79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56" h="21600" fill="norm" stroke="1" extrusionOk="0">
                    <a:moveTo>
                      <a:pt x="9091" y="0"/>
                    </a:moveTo>
                    <a:lnTo>
                      <a:pt x="801" y="13778"/>
                    </a:lnTo>
                    <a:cubicBezTo>
                      <a:pt x="-944" y="16011"/>
                      <a:pt x="365" y="21600"/>
                      <a:pt x="2761" y="21600"/>
                    </a:cubicBezTo>
                    <a:lnTo>
                      <a:pt x="18253" y="21600"/>
                    </a:lnTo>
                    <a:cubicBezTo>
                      <a:pt x="19347" y="21600"/>
                      <a:pt x="19998" y="20856"/>
                      <a:pt x="20656" y="19733"/>
                    </a:cubicBezTo>
                    <a:lnTo>
                      <a:pt x="9091" y="0"/>
                    </a:ln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pic>
        <p:nvPicPr>
          <p:cNvPr id="907" name="IMG_0491.jpeg" descr="IMG_0491.jpeg"/>
          <p:cNvPicPr>
            <a:picLocks noChangeAspect="1"/>
          </p:cNvPicPr>
          <p:nvPr/>
        </p:nvPicPr>
        <p:blipFill>
          <a:blip r:embed="rId13">
            <a:extLst/>
          </a:blip>
          <a:srcRect l="2032" t="2213" r="1694" b="1643"/>
          <a:stretch>
            <a:fillRect/>
          </a:stretch>
        </p:blipFill>
        <p:spPr>
          <a:xfrm>
            <a:off x="5996905" y="9147568"/>
            <a:ext cx="1071628" cy="1070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3" h="21537" fill="norm" stroke="1" extrusionOk="0">
                <a:moveTo>
                  <a:pt x="10252" y="17"/>
                </a:moveTo>
                <a:cubicBezTo>
                  <a:pt x="8935" y="88"/>
                  <a:pt x="7514" y="404"/>
                  <a:pt x="6473" y="880"/>
                </a:cubicBezTo>
                <a:cubicBezTo>
                  <a:pt x="6352" y="935"/>
                  <a:pt x="6234" y="981"/>
                  <a:pt x="6210" y="983"/>
                </a:cubicBezTo>
                <a:cubicBezTo>
                  <a:pt x="6186" y="986"/>
                  <a:pt x="6119" y="1015"/>
                  <a:pt x="6059" y="1055"/>
                </a:cubicBezTo>
                <a:cubicBezTo>
                  <a:pt x="5998" y="1096"/>
                  <a:pt x="5880" y="1161"/>
                  <a:pt x="5796" y="1199"/>
                </a:cubicBezTo>
                <a:cubicBezTo>
                  <a:pt x="5711" y="1237"/>
                  <a:pt x="5558" y="1314"/>
                  <a:pt x="5461" y="1375"/>
                </a:cubicBezTo>
                <a:cubicBezTo>
                  <a:pt x="5364" y="1435"/>
                  <a:pt x="5258" y="1502"/>
                  <a:pt x="5222" y="1519"/>
                </a:cubicBezTo>
                <a:cubicBezTo>
                  <a:pt x="5071" y="1588"/>
                  <a:pt x="4473" y="2002"/>
                  <a:pt x="4058" y="2325"/>
                </a:cubicBezTo>
                <a:cubicBezTo>
                  <a:pt x="3539" y="2729"/>
                  <a:pt x="2666" y="3609"/>
                  <a:pt x="2280" y="4114"/>
                </a:cubicBezTo>
                <a:cubicBezTo>
                  <a:pt x="2132" y="4308"/>
                  <a:pt x="1983" y="4503"/>
                  <a:pt x="1946" y="4546"/>
                </a:cubicBezTo>
                <a:cubicBezTo>
                  <a:pt x="1909" y="4588"/>
                  <a:pt x="1880" y="4628"/>
                  <a:pt x="1882" y="4641"/>
                </a:cubicBezTo>
                <a:cubicBezTo>
                  <a:pt x="1883" y="4655"/>
                  <a:pt x="1817" y="4769"/>
                  <a:pt x="1730" y="4889"/>
                </a:cubicBezTo>
                <a:cubicBezTo>
                  <a:pt x="1644" y="5009"/>
                  <a:pt x="1571" y="5116"/>
                  <a:pt x="1571" y="5129"/>
                </a:cubicBezTo>
                <a:cubicBezTo>
                  <a:pt x="1571" y="5141"/>
                  <a:pt x="1517" y="5234"/>
                  <a:pt x="1451" y="5336"/>
                </a:cubicBezTo>
                <a:cubicBezTo>
                  <a:pt x="1337" y="5515"/>
                  <a:pt x="957" y="6273"/>
                  <a:pt x="957" y="6319"/>
                </a:cubicBezTo>
                <a:cubicBezTo>
                  <a:pt x="957" y="6331"/>
                  <a:pt x="896" y="6462"/>
                  <a:pt x="822" y="6614"/>
                </a:cubicBezTo>
                <a:cubicBezTo>
                  <a:pt x="536" y="7201"/>
                  <a:pt x="254" y="8222"/>
                  <a:pt x="88" y="9290"/>
                </a:cubicBezTo>
                <a:cubicBezTo>
                  <a:pt x="-60" y="10246"/>
                  <a:pt x="-19" y="11860"/>
                  <a:pt x="184" y="12852"/>
                </a:cubicBezTo>
                <a:cubicBezTo>
                  <a:pt x="237" y="13113"/>
                  <a:pt x="238" y="13184"/>
                  <a:pt x="192" y="13259"/>
                </a:cubicBezTo>
                <a:cubicBezTo>
                  <a:pt x="143" y="13340"/>
                  <a:pt x="153" y="13361"/>
                  <a:pt x="240" y="13427"/>
                </a:cubicBezTo>
                <a:cubicBezTo>
                  <a:pt x="345" y="13507"/>
                  <a:pt x="448" y="13804"/>
                  <a:pt x="399" y="13882"/>
                </a:cubicBezTo>
                <a:cubicBezTo>
                  <a:pt x="384" y="13908"/>
                  <a:pt x="405" y="13961"/>
                  <a:pt x="439" y="14002"/>
                </a:cubicBezTo>
                <a:cubicBezTo>
                  <a:pt x="549" y="14132"/>
                  <a:pt x="659" y="14501"/>
                  <a:pt x="606" y="14553"/>
                </a:cubicBezTo>
                <a:cubicBezTo>
                  <a:pt x="573" y="14586"/>
                  <a:pt x="594" y="14619"/>
                  <a:pt x="662" y="14673"/>
                </a:cubicBezTo>
                <a:cubicBezTo>
                  <a:pt x="746" y="14739"/>
                  <a:pt x="963" y="15224"/>
                  <a:pt x="909" y="15224"/>
                </a:cubicBezTo>
                <a:cubicBezTo>
                  <a:pt x="899" y="15224"/>
                  <a:pt x="932" y="15288"/>
                  <a:pt x="989" y="15368"/>
                </a:cubicBezTo>
                <a:cubicBezTo>
                  <a:pt x="1088" y="15508"/>
                  <a:pt x="1096" y="15517"/>
                  <a:pt x="1021" y="15600"/>
                </a:cubicBezTo>
                <a:cubicBezTo>
                  <a:pt x="978" y="15647"/>
                  <a:pt x="949" y="15703"/>
                  <a:pt x="965" y="15719"/>
                </a:cubicBezTo>
                <a:cubicBezTo>
                  <a:pt x="981" y="15736"/>
                  <a:pt x="1026" y="15710"/>
                  <a:pt x="1061" y="15664"/>
                </a:cubicBezTo>
                <a:cubicBezTo>
                  <a:pt x="1120" y="15583"/>
                  <a:pt x="1131" y="15584"/>
                  <a:pt x="1204" y="15751"/>
                </a:cubicBezTo>
                <a:cubicBezTo>
                  <a:pt x="1247" y="15848"/>
                  <a:pt x="1281" y="15939"/>
                  <a:pt x="1284" y="15951"/>
                </a:cubicBezTo>
                <a:cubicBezTo>
                  <a:pt x="1287" y="15963"/>
                  <a:pt x="1374" y="16100"/>
                  <a:pt x="1475" y="16255"/>
                </a:cubicBezTo>
                <a:cubicBezTo>
                  <a:pt x="1577" y="16409"/>
                  <a:pt x="1646" y="16547"/>
                  <a:pt x="1635" y="16566"/>
                </a:cubicBezTo>
                <a:cubicBezTo>
                  <a:pt x="1623" y="16585"/>
                  <a:pt x="1643" y="16615"/>
                  <a:pt x="1683" y="16630"/>
                </a:cubicBezTo>
                <a:cubicBezTo>
                  <a:pt x="1722" y="16645"/>
                  <a:pt x="1746" y="16671"/>
                  <a:pt x="1730" y="16686"/>
                </a:cubicBezTo>
                <a:cubicBezTo>
                  <a:pt x="1715" y="16701"/>
                  <a:pt x="1728" y="16739"/>
                  <a:pt x="1762" y="16766"/>
                </a:cubicBezTo>
                <a:cubicBezTo>
                  <a:pt x="1797" y="16792"/>
                  <a:pt x="1835" y="16841"/>
                  <a:pt x="1842" y="16878"/>
                </a:cubicBezTo>
                <a:cubicBezTo>
                  <a:pt x="1849" y="16914"/>
                  <a:pt x="1888" y="16966"/>
                  <a:pt x="1930" y="16997"/>
                </a:cubicBezTo>
                <a:cubicBezTo>
                  <a:pt x="2045" y="17084"/>
                  <a:pt x="2276" y="17433"/>
                  <a:pt x="2241" y="17469"/>
                </a:cubicBezTo>
                <a:cubicBezTo>
                  <a:pt x="2223" y="17486"/>
                  <a:pt x="2231" y="17493"/>
                  <a:pt x="2257" y="17485"/>
                </a:cubicBezTo>
                <a:cubicBezTo>
                  <a:pt x="2320" y="17464"/>
                  <a:pt x="2575" y="17768"/>
                  <a:pt x="2551" y="17836"/>
                </a:cubicBezTo>
                <a:cubicBezTo>
                  <a:pt x="2541" y="17866"/>
                  <a:pt x="2560" y="17892"/>
                  <a:pt x="2591" y="17892"/>
                </a:cubicBezTo>
                <a:cubicBezTo>
                  <a:pt x="2691" y="17892"/>
                  <a:pt x="3194" y="18424"/>
                  <a:pt x="3165" y="18499"/>
                </a:cubicBezTo>
                <a:cubicBezTo>
                  <a:pt x="3147" y="18547"/>
                  <a:pt x="3157" y="18557"/>
                  <a:pt x="3205" y="18539"/>
                </a:cubicBezTo>
                <a:cubicBezTo>
                  <a:pt x="3291" y="18506"/>
                  <a:pt x="3596" y="18811"/>
                  <a:pt x="3564" y="18898"/>
                </a:cubicBezTo>
                <a:cubicBezTo>
                  <a:pt x="3548" y="18943"/>
                  <a:pt x="3562" y="18955"/>
                  <a:pt x="3628" y="18938"/>
                </a:cubicBezTo>
                <a:cubicBezTo>
                  <a:pt x="3736" y="18910"/>
                  <a:pt x="3942" y="19094"/>
                  <a:pt x="3859" y="19146"/>
                </a:cubicBezTo>
                <a:cubicBezTo>
                  <a:pt x="3772" y="19200"/>
                  <a:pt x="3950" y="19359"/>
                  <a:pt x="4066" y="19330"/>
                </a:cubicBezTo>
                <a:cubicBezTo>
                  <a:pt x="4140" y="19311"/>
                  <a:pt x="4249" y="19369"/>
                  <a:pt x="4504" y="19553"/>
                </a:cubicBezTo>
                <a:cubicBezTo>
                  <a:pt x="4693" y="19689"/>
                  <a:pt x="4845" y="19812"/>
                  <a:pt x="4839" y="19833"/>
                </a:cubicBezTo>
                <a:cubicBezTo>
                  <a:pt x="4833" y="19854"/>
                  <a:pt x="4849" y="19867"/>
                  <a:pt x="4879" y="19857"/>
                </a:cubicBezTo>
                <a:cubicBezTo>
                  <a:pt x="4909" y="19846"/>
                  <a:pt x="5076" y="19925"/>
                  <a:pt x="5246" y="20032"/>
                </a:cubicBezTo>
                <a:cubicBezTo>
                  <a:pt x="5578" y="20243"/>
                  <a:pt x="5816" y="20366"/>
                  <a:pt x="6433" y="20639"/>
                </a:cubicBezTo>
                <a:cubicBezTo>
                  <a:pt x="6813" y="20808"/>
                  <a:pt x="7876" y="21181"/>
                  <a:pt x="8060" y="21214"/>
                </a:cubicBezTo>
                <a:cubicBezTo>
                  <a:pt x="8108" y="21223"/>
                  <a:pt x="8430" y="21287"/>
                  <a:pt x="8769" y="21350"/>
                </a:cubicBezTo>
                <a:cubicBezTo>
                  <a:pt x="9108" y="21414"/>
                  <a:pt x="9567" y="21480"/>
                  <a:pt x="9797" y="21502"/>
                </a:cubicBezTo>
                <a:cubicBezTo>
                  <a:pt x="10731" y="21592"/>
                  <a:pt x="12098" y="21502"/>
                  <a:pt x="13137" y="21270"/>
                </a:cubicBezTo>
                <a:cubicBezTo>
                  <a:pt x="13567" y="21175"/>
                  <a:pt x="14447" y="20906"/>
                  <a:pt x="14660" y="20807"/>
                </a:cubicBezTo>
                <a:cubicBezTo>
                  <a:pt x="15178" y="20567"/>
                  <a:pt x="15476" y="20456"/>
                  <a:pt x="15536" y="20480"/>
                </a:cubicBezTo>
                <a:cubicBezTo>
                  <a:pt x="15582" y="20497"/>
                  <a:pt x="15608" y="20482"/>
                  <a:pt x="15600" y="20448"/>
                </a:cubicBezTo>
                <a:cubicBezTo>
                  <a:pt x="15593" y="20418"/>
                  <a:pt x="15675" y="20348"/>
                  <a:pt x="15784" y="20288"/>
                </a:cubicBezTo>
                <a:cubicBezTo>
                  <a:pt x="15892" y="20228"/>
                  <a:pt x="16099" y="20109"/>
                  <a:pt x="16238" y="20024"/>
                </a:cubicBezTo>
                <a:cubicBezTo>
                  <a:pt x="16377" y="19940"/>
                  <a:pt x="16513" y="19887"/>
                  <a:pt x="16541" y="19905"/>
                </a:cubicBezTo>
                <a:cubicBezTo>
                  <a:pt x="16570" y="19923"/>
                  <a:pt x="16581" y="19916"/>
                  <a:pt x="16565" y="19889"/>
                </a:cubicBezTo>
                <a:cubicBezTo>
                  <a:pt x="16535" y="19840"/>
                  <a:pt x="16740" y="19673"/>
                  <a:pt x="16780" y="19713"/>
                </a:cubicBezTo>
                <a:cubicBezTo>
                  <a:pt x="16793" y="19726"/>
                  <a:pt x="16856" y="19679"/>
                  <a:pt x="16915" y="19609"/>
                </a:cubicBezTo>
                <a:cubicBezTo>
                  <a:pt x="16985" y="19526"/>
                  <a:pt x="17044" y="19495"/>
                  <a:pt x="17091" y="19513"/>
                </a:cubicBezTo>
                <a:cubicBezTo>
                  <a:pt x="17135" y="19530"/>
                  <a:pt x="17149" y="19519"/>
                  <a:pt x="17131" y="19489"/>
                </a:cubicBezTo>
                <a:cubicBezTo>
                  <a:pt x="17104" y="19446"/>
                  <a:pt x="17498" y="19130"/>
                  <a:pt x="17577" y="19130"/>
                </a:cubicBezTo>
                <a:cubicBezTo>
                  <a:pt x="17595" y="19130"/>
                  <a:pt x="17668" y="19056"/>
                  <a:pt x="17736" y="18970"/>
                </a:cubicBezTo>
                <a:cubicBezTo>
                  <a:pt x="17805" y="18885"/>
                  <a:pt x="17876" y="18830"/>
                  <a:pt x="17896" y="18842"/>
                </a:cubicBezTo>
                <a:cubicBezTo>
                  <a:pt x="17916" y="18855"/>
                  <a:pt x="18006" y="18768"/>
                  <a:pt x="18095" y="18659"/>
                </a:cubicBezTo>
                <a:cubicBezTo>
                  <a:pt x="18184" y="18549"/>
                  <a:pt x="18272" y="18477"/>
                  <a:pt x="18294" y="18491"/>
                </a:cubicBezTo>
                <a:cubicBezTo>
                  <a:pt x="18317" y="18505"/>
                  <a:pt x="18358" y="18459"/>
                  <a:pt x="18382" y="18395"/>
                </a:cubicBezTo>
                <a:cubicBezTo>
                  <a:pt x="18409" y="18325"/>
                  <a:pt x="18447" y="18296"/>
                  <a:pt x="18478" y="18315"/>
                </a:cubicBezTo>
                <a:cubicBezTo>
                  <a:pt x="18507" y="18333"/>
                  <a:pt x="18518" y="18325"/>
                  <a:pt x="18502" y="18299"/>
                </a:cubicBezTo>
                <a:cubicBezTo>
                  <a:pt x="18487" y="18275"/>
                  <a:pt x="18603" y="18123"/>
                  <a:pt x="18765" y="17956"/>
                </a:cubicBezTo>
                <a:cubicBezTo>
                  <a:pt x="18926" y="17789"/>
                  <a:pt x="19086" y="17598"/>
                  <a:pt x="19123" y="17532"/>
                </a:cubicBezTo>
                <a:cubicBezTo>
                  <a:pt x="19161" y="17466"/>
                  <a:pt x="19340" y="17207"/>
                  <a:pt x="19522" y="16957"/>
                </a:cubicBezTo>
                <a:cubicBezTo>
                  <a:pt x="19704" y="16708"/>
                  <a:pt x="19881" y="16451"/>
                  <a:pt x="19913" y="16390"/>
                </a:cubicBezTo>
                <a:cubicBezTo>
                  <a:pt x="19945" y="16330"/>
                  <a:pt x="20001" y="16251"/>
                  <a:pt x="20032" y="16215"/>
                </a:cubicBezTo>
                <a:cubicBezTo>
                  <a:pt x="20148" y="16081"/>
                  <a:pt x="20718" y="14784"/>
                  <a:pt x="20885" y="14282"/>
                </a:cubicBezTo>
                <a:cubicBezTo>
                  <a:pt x="21077" y="13705"/>
                  <a:pt x="21289" y="12958"/>
                  <a:pt x="21308" y="12756"/>
                </a:cubicBezTo>
                <a:cubicBezTo>
                  <a:pt x="21347" y="12341"/>
                  <a:pt x="21387" y="12149"/>
                  <a:pt x="21467" y="12093"/>
                </a:cubicBezTo>
                <a:cubicBezTo>
                  <a:pt x="21528" y="12051"/>
                  <a:pt x="21540" y="12027"/>
                  <a:pt x="21499" y="12013"/>
                </a:cubicBezTo>
                <a:cubicBezTo>
                  <a:pt x="21453" y="11998"/>
                  <a:pt x="21440" y="11791"/>
                  <a:pt x="21451" y="11007"/>
                </a:cubicBezTo>
                <a:cubicBezTo>
                  <a:pt x="21467" y="9803"/>
                  <a:pt x="21399" y="9101"/>
                  <a:pt x="21156" y="8148"/>
                </a:cubicBezTo>
                <a:cubicBezTo>
                  <a:pt x="21106" y="7951"/>
                  <a:pt x="21072" y="7777"/>
                  <a:pt x="21084" y="7756"/>
                </a:cubicBezTo>
                <a:cubicBezTo>
                  <a:pt x="21097" y="7736"/>
                  <a:pt x="21078" y="7696"/>
                  <a:pt x="21045" y="7669"/>
                </a:cubicBezTo>
                <a:cubicBezTo>
                  <a:pt x="21011" y="7641"/>
                  <a:pt x="20972" y="7555"/>
                  <a:pt x="20957" y="7477"/>
                </a:cubicBezTo>
                <a:cubicBezTo>
                  <a:pt x="20941" y="7399"/>
                  <a:pt x="20884" y="7194"/>
                  <a:pt x="20821" y="7030"/>
                </a:cubicBezTo>
                <a:cubicBezTo>
                  <a:pt x="20759" y="6865"/>
                  <a:pt x="20713" y="6694"/>
                  <a:pt x="20726" y="6646"/>
                </a:cubicBezTo>
                <a:cubicBezTo>
                  <a:pt x="20740" y="6592"/>
                  <a:pt x="20724" y="6558"/>
                  <a:pt x="20686" y="6558"/>
                </a:cubicBezTo>
                <a:cubicBezTo>
                  <a:pt x="20634" y="6558"/>
                  <a:pt x="20455" y="6228"/>
                  <a:pt x="20431" y="6087"/>
                </a:cubicBezTo>
                <a:cubicBezTo>
                  <a:pt x="20426" y="6059"/>
                  <a:pt x="20400" y="6016"/>
                  <a:pt x="20375" y="5983"/>
                </a:cubicBezTo>
                <a:cubicBezTo>
                  <a:pt x="20350" y="5951"/>
                  <a:pt x="20264" y="5789"/>
                  <a:pt x="20184" y="5632"/>
                </a:cubicBezTo>
                <a:cubicBezTo>
                  <a:pt x="19897" y="5069"/>
                  <a:pt x="19342" y="4248"/>
                  <a:pt x="18932" y="3787"/>
                </a:cubicBezTo>
                <a:cubicBezTo>
                  <a:pt x="18487" y="3285"/>
                  <a:pt x="17385" y="2235"/>
                  <a:pt x="17274" y="2205"/>
                </a:cubicBezTo>
                <a:cubicBezTo>
                  <a:pt x="17200" y="2186"/>
                  <a:pt x="16971" y="2004"/>
                  <a:pt x="16971" y="1966"/>
                </a:cubicBezTo>
                <a:cubicBezTo>
                  <a:pt x="16971" y="1946"/>
                  <a:pt x="16945" y="1926"/>
                  <a:pt x="16907" y="1926"/>
                </a:cubicBezTo>
                <a:cubicBezTo>
                  <a:pt x="16870" y="1926"/>
                  <a:pt x="16826" y="1898"/>
                  <a:pt x="16812" y="1862"/>
                </a:cubicBezTo>
                <a:cubicBezTo>
                  <a:pt x="16798" y="1826"/>
                  <a:pt x="16768" y="1810"/>
                  <a:pt x="16748" y="1822"/>
                </a:cubicBezTo>
                <a:cubicBezTo>
                  <a:pt x="16728" y="1834"/>
                  <a:pt x="16705" y="1827"/>
                  <a:pt x="16692" y="1806"/>
                </a:cubicBezTo>
                <a:cubicBezTo>
                  <a:pt x="16679" y="1785"/>
                  <a:pt x="16488" y="1662"/>
                  <a:pt x="16270" y="1535"/>
                </a:cubicBezTo>
                <a:cubicBezTo>
                  <a:pt x="16052" y="1407"/>
                  <a:pt x="15885" y="1287"/>
                  <a:pt x="15895" y="1271"/>
                </a:cubicBezTo>
                <a:cubicBezTo>
                  <a:pt x="15905" y="1254"/>
                  <a:pt x="15873" y="1242"/>
                  <a:pt x="15831" y="1239"/>
                </a:cubicBezTo>
                <a:cubicBezTo>
                  <a:pt x="15789" y="1236"/>
                  <a:pt x="15617" y="1165"/>
                  <a:pt x="15449" y="1087"/>
                </a:cubicBezTo>
                <a:cubicBezTo>
                  <a:pt x="15281" y="1010"/>
                  <a:pt x="15040" y="901"/>
                  <a:pt x="14907" y="840"/>
                </a:cubicBezTo>
                <a:cubicBezTo>
                  <a:pt x="14606" y="701"/>
                  <a:pt x="13503" y="333"/>
                  <a:pt x="13400" y="336"/>
                </a:cubicBezTo>
                <a:cubicBezTo>
                  <a:pt x="13358" y="338"/>
                  <a:pt x="13311" y="320"/>
                  <a:pt x="13297" y="297"/>
                </a:cubicBezTo>
                <a:cubicBezTo>
                  <a:pt x="13282" y="273"/>
                  <a:pt x="13248" y="266"/>
                  <a:pt x="13225" y="281"/>
                </a:cubicBezTo>
                <a:cubicBezTo>
                  <a:pt x="13201" y="295"/>
                  <a:pt x="13135" y="273"/>
                  <a:pt x="13073" y="233"/>
                </a:cubicBezTo>
                <a:cubicBezTo>
                  <a:pt x="13012" y="192"/>
                  <a:pt x="12932" y="172"/>
                  <a:pt x="12898" y="185"/>
                </a:cubicBezTo>
                <a:cubicBezTo>
                  <a:pt x="12864" y="198"/>
                  <a:pt x="12730" y="191"/>
                  <a:pt x="12603" y="169"/>
                </a:cubicBezTo>
                <a:cubicBezTo>
                  <a:pt x="12476" y="146"/>
                  <a:pt x="12317" y="109"/>
                  <a:pt x="12244" y="97"/>
                </a:cubicBezTo>
                <a:cubicBezTo>
                  <a:pt x="12172" y="84"/>
                  <a:pt x="11846" y="52"/>
                  <a:pt x="11519" y="25"/>
                </a:cubicBezTo>
                <a:cubicBezTo>
                  <a:pt x="11120" y="-8"/>
                  <a:pt x="10690" y="-7"/>
                  <a:pt x="10252" y="17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1000"/>
                                        <p:tgtEl>
                                          <p:spTgt spid="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1000"/>
                                        <p:tgtEl>
                                          <p:spTgt spid="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Class="entr" nodeType="afterEffect" presetSubtype="1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4" dur="1000"/>
                                        <p:tgtEl>
                                          <p:spTgt spid="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9" dur="1000"/>
                                        <p:tgtEl>
                                          <p:spTgt spid="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4" dur="1000"/>
                                        <p:tgtEl>
                                          <p:spTgt spid="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8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9" dur="1000"/>
                                        <p:tgtEl>
                                          <p:spTgt spid="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Class="entr" nodeType="after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3" dur="1000"/>
                                        <p:tgtEl>
                                          <p:spTgt spid="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Class="entr" nodeType="afterEffect" presetSubtype="8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7" dur="1000"/>
                                        <p:tgtEl>
                                          <p:spTgt spid="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Class="entr" nodeType="afterEffect" presetSubtype="8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1" dur="1000"/>
                                        <p:tgtEl>
                                          <p:spTgt spid="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Class="entr" nodeType="after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5" dur="1000"/>
                                        <p:tgtEl>
                                          <p:spTgt spid="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Class="entr" nodeType="afterEffect" presetSubtype="2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9" dur="1000"/>
                                        <p:tgtEl>
                                          <p:spTgt spid="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98" grpId="12"/>
      <p:bldP build="whole" bldLvl="1" animBg="1" rev="0" advAuto="0" spid="907" grpId="13"/>
      <p:bldP build="whole" bldLvl="1" animBg="1" rev="0" advAuto="0" spid="892" grpId="6"/>
      <p:bldP build="whole" bldLvl="1" animBg="1" rev="0" advAuto="0" spid="887" grpId="3"/>
      <p:bldP build="whole" bldLvl="1" animBg="1" rev="0" advAuto="0" spid="873" grpId="2"/>
      <p:bldP build="whole" bldLvl="1" animBg="1" rev="0" advAuto="0" spid="893" grpId="7"/>
      <p:bldP build="whole" bldLvl="1" animBg="1" rev="0" advAuto="0" spid="874" grpId="4"/>
      <p:bldP build="whole" bldLvl="1" animBg="1" rev="0" advAuto="0" spid="889" grpId="5"/>
      <p:bldP build="whole" bldLvl="1" animBg="1" rev="0" advAuto="0" spid="895" grpId="11"/>
      <p:bldP build="whole" bldLvl="1" animBg="1" rev="0" advAuto="0" spid="896" grpId="9"/>
      <p:bldP build="whole" bldLvl="1" animBg="1" rev="0" advAuto="0" spid="906" grpId="10"/>
      <p:bldP build="whole" bldLvl="1" animBg="1" rev="0" advAuto="0" spid="879" grpId="1"/>
      <p:bldP build="whole" bldLvl="1" animBg="1" rev="0" advAuto="0" spid="897" grpId="8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https://linktr.ee/Refa2">
            <a:hlinkClick r:id="rId2" invalidUrl="" action="" tgtFrame="" tooltip="" history="1" highlightClick="0" endSnd="0"/>
          </p:cNvPr>
          <p:cNvSpPr txBox="1"/>
          <p:nvPr/>
        </p:nvSpPr>
        <p:spPr>
          <a:xfrm rot="609872">
            <a:off x="6792323" y="3388849"/>
            <a:ext cx="5379939" cy="7021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r" defTabSz="342900" rtl="0">
              <a:defRPr sz="3200" u="sng">
                <a:solidFill>
                  <a:srgbClr val="4285F4"/>
                </a:solidFill>
                <a:uFill>
                  <a:solidFill>
                    <a:srgbClr val="4285F4"/>
                  </a:solidFill>
                </a:u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https://linktr.ee/Refa2</a:t>
            </a:r>
          </a:p>
        </p:txBody>
      </p:sp>
      <p:sp>
        <p:nvSpPr>
          <p:cNvPr id="910" name="https://t.me/hasna_math">
            <a:hlinkClick r:id="rId3" invalidUrl="" action="" tgtFrame="" tooltip="" history="1" highlightClick="0" endSnd="0"/>
          </p:cNvPr>
          <p:cNvSpPr txBox="1"/>
          <p:nvPr/>
        </p:nvSpPr>
        <p:spPr>
          <a:xfrm rot="417163">
            <a:off x="11904697" y="8478261"/>
            <a:ext cx="8177057" cy="1576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l" defTabSz="342900" rtl="0">
              <a:defRPr b="1" sz="4400">
                <a:solidFill>
                  <a:srgbClr val="B92D5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https://t.me/hasna_math</a:t>
            </a:r>
          </a:p>
        </p:txBody>
      </p:sp>
      <p:pic>
        <p:nvPicPr>
          <p:cNvPr id="911" name="IMG_7841.png" descr="IMG_7841.png"/>
          <p:cNvPicPr>
            <a:picLocks noChangeAspect="1"/>
          </p:cNvPicPr>
          <p:nvPr/>
        </p:nvPicPr>
        <p:blipFill>
          <a:blip r:embed="rId4">
            <a:extLst/>
          </a:blip>
          <a:srcRect l="63041" t="30755" r="1786" b="0"/>
          <a:stretch>
            <a:fillRect/>
          </a:stretch>
        </p:blipFill>
        <p:spPr>
          <a:xfrm>
            <a:off x="18208603" y="9266277"/>
            <a:ext cx="511224" cy="511224"/>
          </a:xfrm>
          <a:prstGeom prst="rect">
            <a:avLst/>
          </a:prstGeom>
          <a:ln w="12700">
            <a:miter lim="400000"/>
          </a:ln>
        </p:spPr>
      </p:pic>
      <p:pic>
        <p:nvPicPr>
          <p:cNvPr id="912" name="IMG_7841.png" descr="IMG_7841.png"/>
          <p:cNvPicPr>
            <a:picLocks noChangeAspect="1"/>
          </p:cNvPicPr>
          <p:nvPr/>
        </p:nvPicPr>
        <p:blipFill>
          <a:blip r:embed="rId4">
            <a:extLst/>
          </a:blip>
          <a:srcRect l="64505" t="31864" r="3202" b="6099"/>
          <a:stretch>
            <a:fillRect/>
          </a:stretch>
        </p:blipFill>
        <p:spPr>
          <a:xfrm>
            <a:off x="11839373" y="4216144"/>
            <a:ext cx="705254" cy="6881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94" h="21584" fill="norm" stroke="1" extrusionOk="0">
                <a:moveTo>
                  <a:pt x="3937" y="0"/>
                </a:moveTo>
                <a:cubicBezTo>
                  <a:pt x="3900" y="3"/>
                  <a:pt x="3964" y="226"/>
                  <a:pt x="4101" y="685"/>
                </a:cubicBezTo>
                <a:cubicBezTo>
                  <a:pt x="4259" y="1216"/>
                  <a:pt x="4407" y="1927"/>
                  <a:pt x="4429" y="2265"/>
                </a:cubicBezTo>
                <a:cubicBezTo>
                  <a:pt x="4457" y="2710"/>
                  <a:pt x="4532" y="2702"/>
                  <a:pt x="4709" y="2241"/>
                </a:cubicBezTo>
                <a:cubicBezTo>
                  <a:pt x="4845" y="1889"/>
                  <a:pt x="4697" y="1178"/>
                  <a:pt x="4382" y="660"/>
                </a:cubicBezTo>
                <a:cubicBezTo>
                  <a:pt x="4110" y="212"/>
                  <a:pt x="3975" y="-3"/>
                  <a:pt x="3937" y="0"/>
                </a:cubicBezTo>
                <a:close/>
                <a:moveTo>
                  <a:pt x="8712" y="635"/>
                </a:moveTo>
                <a:cubicBezTo>
                  <a:pt x="8638" y="670"/>
                  <a:pt x="8531" y="792"/>
                  <a:pt x="8384" y="1033"/>
                </a:cubicBezTo>
                <a:cubicBezTo>
                  <a:pt x="8118" y="1468"/>
                  <a:pt x="7912" y="2179"/>
                  <a:pt x="7928" y="2614"/>
                </a:cubicBezTo>
                <a:cubicBezTo>
                  <a:pt x="7946" y="3135"/>
                  <a:pt x="8101" y="3048"/>
                  <a:pt x="8384" y="2353"/>
                </a:cubicBezTo>
                <a:cubicBezTo>
                  <a:pt x="8826" y="1266"/>
                  <a:pt x="8933" y="530"/>
                  <a:pt x="8712" y="635"/>
                </a:cubicBezTo>
                <a:close/>
                <a:moveTo>
                  <a:pt x="672" y="3697"/>
                </a:moveTo>
                <a:cubicBezTo>
                  <a:pt x="382" y="3707"/>
                  <a:pt x="700" y="4054"/>
                  <a:pt x="1386" y="4469"/>
                </a:cubicBezTo>
                <a:cubicBezTo>
                  <a:pt x="3003" y="5445"/>
                  <a:pt x="3403" y="5428"/>
                  <a:pt x="2170" y="4444"/>
                </a:cubicBezTo>
                <a:cubicBezTo>
                  <a:pt x="1637" y="4018"/>
                  <a:pt x="963" y="3687"/>
                  <a:pt x="672" y="3697"/>
                </a:cubicBezTo>
                <a:close/>
                <a:moveTo>
                  <a:pt x="11672" y="4394"/>
                </a:moveTo>
                <a:cubicBezTo>
                  <a:pt x="10839" y="4580"/>
                  <a:pt x="9379" y="5210"/>
                  <a:pt x="9379" y="5477"/>
                </a:cubicBezTo>
                <a:cubicBezTo>
                  <a:pt x="9379" y="5614"/>
                  <a:pt x="10062" y="5474"/>
                  <a:pt x="10900" y="5166"/>
                </a:cubicBezTo>
                <a:cubicBezTo>
                  <a:pt x="11737" y="4857"/>
                  <a:pt x="12335" y="4514"/>
                  <a:pt x="12222" y="4394"/>
                </a:cubicBezTo>
                <a:cubicBezTo>
                  <a:pt x="12160" y="4329"/>
                  <a:pt x="11950" y="4332"/>
                  <a:pt x="11672" y="4394"/>
                </a:cubicBezTo>
                <a:close/>
                <a:moveTo>
                  <a:pt x="5903" y="5278"/>
                </a:moveTo>
                <a:cubicBezTo>
                  <a:pt x="5316" y="5190"/>
                  <a:pt x="4885" y="5528"/>
                  <a:pt x="4885" y="6336"/>
                </a:cubicBezTo>
                <a:cubicBezTo>
                  <a:pt x="4885" y="6930"/>
                  <a:pt x="5668" y="8708"/>
                  <a:pt x="6629" y="10294"/>
                </a:cubicBezTo>
                <a:cubicBezTo>
                  <a:pt x="7590" y="11880"/>
                  <a:pt x="8384" y="13309"/>
                  <a:pt x="8384" y="13456"/>
                </a:cubicBezTo>
                <a:cubicBezTo>
                  <a:pt x="8384" y="13602"/>
                  <a:pt x="7818" y="13939"/>
                  <a:pt x="7132" y="14215"/>
                </a:cubicBezTo>
                <a:cubicBezTo>
                  <a:pt x="5106" y="15028"/>
                  <a:pt x="5682" y="16120"/>
                  <a:pt x="9004" y="17775"/>
                </a:cubicBezTo>
                <a:cubicBezTo>
                  <a:pt x="10720" y="18630"/>
                  <a:pt x="12683" y="19839"/>
                  <a:pt x="13369" y="20451"/>
                </a:cubicBezTo>
                <a:cubicBezTo>
                  <a:pt x="14055" y="21063"/>
                  <a:pt x="14737" y="21574"/>
                  <a:pt x="14878" y="21584"/>
                </a:cubicBezTo>
                <a:cubicBezTo>
                  <a:pt x="15073" y="21597"/>
                  <a:pt x="19881" y="18364"/>
                  <a:pt x="20764" y="17625"/>
                </a:cubicBezTo>
                <a:cubicBezTo>
                  <a:pt x="21079" y="17363"/>
                  <a:pt x="18848" y="10894"/>
                  <a:pt x="17862" y="9211"/>
                </a:cubicBezTo>
                <a:cubicBezTo>
                  <a:pt x="16510" y="6900"/>
                  <a:pt x="15921" y="6736"/>
                  <a:pt x="12105" y="7580"/>
                </a:cubicBezTo>
                <a:lnTo>
                  <a:pt x="8864" y="8290"/>
                </a:lnTo>
                <a:lnTo>
                  <a:pt x="7834" y="6771"/>
                </a:lnTo>
                <a:cubicBezTo>
                  <a:pt x="7229" y="5874"/>
                  <a:pt x="6490" y="5365"/>
                  <a:pt x="5903" y="5278"/>
                </a:cubicBezTo>
                <a:close/>
                <a:moveTo>
                  <a:pt x="1889" y="7941"/>
                </a:moveTo>
                <a:cubicBezTo>
                  <a:pt x="1478" y="7925"/>
                  <a:pt x="803" y="8133"/>
                  <a:pt x="391" y="8414"/>
                </a:cubicBezTo>
                <a:cubicBezTo>
                  <a:pt x="-521" y="9037"/>
                  <a:pt x="271" y="9037"/>
                  <a:pt x="1644" y="8414"/>
                </a:cubicBezTo>
                <a:cubicBezTo>
                  <a:pt x="2302" y="8116"/>
                  <a:pt x="2383" y="7961"/>
                  <a:pt x="1889" y="7941"/>
                </a:cubicBezTo>
                <a:close/>
                <a:moveTo>
                  <a:pt x="4265" y="10020"/>
                </a:moveTo>
                <a:cubicBezTo>
                  <a:pt x="4220" y="10016"/>
                  <a:pt x="4151" y="10189"/>
                  <a:pt x="4031" y="10530"/>
                </a:cubicBezTo>
                <a:cubicBezTo>
                  <a:pt x="3878" y="10965"/>
                  <a:pt x="3546" y="11793"/>
                  <a:pt x="3294" y="12373"/>
                </a:cubicBezTo>
                <a:cubicBezTo>
                  <a:pt x="2842" y="13410"/>
                  <a:pt x="2846" y="13404"/>
                  <a:pt x="3610" y="12398"/>
                </a:cubicBezTo>
                <a:cubicBezTo>
                  <a:pt x="4036" y="11835"/>
                  <a:pt x="4368" y="11007"/>
                  <a:pt x="4347" y="10555"/>
                </a:cubicBezTo>
                <a:cubicBezTo>
                  <a:pt x="4330" y="10200"/>
                  <a:pt x="4310" y="10025"/>
                  <a:pt x="4265" y="1002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6439;p66"/>
          <p:cNvSpPr/>
          <p:nvPr/>
        </p:nvSpPr>
        <p:spPr>
          <a:xfrm rot="10800000">
            <a:off x="19956558" y="5293390"/>
            <a:ext cx="2584856" cy="23151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52" h="21600" fill="norm" stroke="1" extrusionOk="0">
                <a:moveTo>
                  <a:pt x="10001" y="947"/>
                </a:moveTo>
                <a:cubicBezTo>
                  <a:pt x="10582" y="1049"/>
                  <a:pt x="11150" y="1184"/>
                  <a:pt x="11717" y="1354"/>
                </a:cubicBezTo>
                <a:cubicBezTo>
                  <a:pt x="13867" y="1982"/>
                  <a:pt x="16043" y="3068"/>
                  <a:pt x="17719" y="4936"/>
                </a:cubicBezTo>
                <a:cubicBezTo>
                  <a:pt x="19300" y="6701"/>
                  <a:pt x="20436" y="9280"/>
                  <a:pt x="20314" y="11996"/>
                </a:cubicBezTo>
                <a:cubicBezTo>
                  <a:pt x="20193" y="14661"/>
                  <a:pt x="18868" y="17054"/>
                  <a:pt x="17138" y="18497"/>
                </a:cubicBezTo>
                <a:cubicBezTo>
                  <a:pt x="15359" y="19986"/>
                  <a:pt x="13192" y="20657"/>
                  <a:pt x="11002" y="20657"/>
                </a:cubicBezTo>
                <a:cubicBezTo>
                  <a:pt x="8600" y="20657"/>
                  <a:pt x="6168" y="19849"/>
                  <a:pt x="4189" y="18429"/>
                </a:cubicBezTo>
                <a:cubicBezTo>
                  <a:pt x="2256" y="17037"/>
                  <a:pt x="755" y="14864"/>
                  <a:pt x="701" y="11945"/>
                </a:cubicBezTo>
                <a:cubicBezTo>
                  <a:pt x="660" y="9212"/>
                  <a:pt x="1715" y="6701"/>
                  <a:pt x="3283" y="4884"/>
                </a:cubicBezTo>
                <a:cubicBezTo>
                  <a:pt x="5202" y="2661"/>
                  <a:pt x="7540" y="1439"/>
                  <a:pt x="10001" y="947"/>
                </a:cubicBezTo>
                <a:close/>
                <a:moveTo>
                  <a:pt x="12665" y="0"/>
                </a:moveTo>
                <a:cubicBezTo>
                  <a:pt x="11898" y="0"/>
                  <a:pt x="11128" y="74"/>
                  <a:pt x="10366" y="217"/>
                </a:cubicBezTo>
                <a:cubicBezTo>
                  <a:pt x="9600" y="95"/>
                  <a:pt x="8824" y="28"/>
                  <a:pt x="8046" y="28"/>
                </a:cubicBezTo>
                <a:cubicBezTo>
                  <a:pt x="7959" y="28"/>
                  <a:pt x="7872" y="29"/>
                  <a:pt x="7784" y="30"/>
                </a:cubicBezTo>
                <a:cubicBezTo>
                  <a:pt x="7041" y="30"/>
                  <a:pt x="6283" y="115"/>
                  <a:pt x="5553" y="251"/>
                </a:cubicBezTo>
                <a:cubicBezTo>
                  <a:pt x="5094" y="353"/>
                  <a:pt x="4553" y="336"/>
                  <a:pt x="4270" y="828"/>
                </a:cubicBezTo>
                <a:cubicBezTo>
                  <a:pt x="4229" y="896"/>
                  <a:pt x="4229" y="981"/>
                  <a:pt x="4270" y="1049"/>
                </a:cubicBezTo>
                <a:cubicBezTo>
                  <a:pt x="4337" y="1219"/>
                  <a:pt x="4364" y="1236"/>
                  <a:pt x="4499" y="1286"/>
                </a:cubicBezTo>
                <a:cubicBezTo>
                  <a:pt x="4513" y="1291"/>
                  <a:pt x="4525" y="1293"/>
                  <a:pt x="4537" y="1293"/>
                </a:cubicBezTo>
                <a:cubicBezTo>
                  <a:pt x="4574" y="1293"/>
                  <a:pt x="4604" y="1274"/>
                  <a:pt x="4634" y="1236"/>
                </a:cubicBezTo>
                <a:lnTo>
                  <a:pt x="4688" y="1151"/>
                </a:lnTo>
                <a:cubicBezTo>
                  <a:pt x="4756" y="1065"/>
                  <a:pt x="4729" y="913"/>
                  <a:pt x="4634" y="879"/>
                </a:cubicBezTo>
                <a:cubicBezTo>
                  <a:pt x="4905" y="845"/>
                  <a:pt x="5486" y="845"/>
                  <a:pt x="5608" y="845"/>
                </a:cubicBezTo>
                <a:cubicBezTo>
                  <a:pt x="5919" y="811"/>
                  <a:pt x="6229" y="777"/>
                  <a:pt x="6540" y="760"/>
                </a:cubicBezTo>
                <a:cubicBezTo>
                  <a:pt x="6849" y="741"/>
                  <a:pt x="7154" y="732"/>
                  <a:pt x="7456" y="732"/>
                </a:cubicBezTo>
                <a:cubicBezTo>
                  <a:pt x="7669" y="732"/>
                  <a:pt x="7882" y="736"/>
                  <a:pt x="8095" y="743"/>
                </a:cubicBezTo>
                <a:lnTo>
                  <a:pt x="8352" y="760"/>
                </a:lnTo>
                <a:cubicBezTo>
                  <a:pt x="6554" y="1388"/>
                  <a:pt x="4878" y="2441"/>
                  <a:pt x="3418" y="3866"/>
                </a:cubicBezTo>
                <a:cubicBezTo>
                  <a:pt x="1647" y="5614"/>
                  <a:pt x="282" y="8058"/>
                  <a:pt x="38" y="10909"/>
                </a:cubicBezTo>
                <a:cubicBezTo>
                  <a:pt x="-218" y="13846"/>
                  <a:pt x="809" y="16494"/>
                  <a:pt x="2661" y="18276"/>
                </a:cubicBezTo>
                <a:cubicBezTo>
                  <a:pt x="4899" y="20443"/>
                  <a:pt x="7923" y="21600"/>
                  <a:pt x="10901" y="21600"/>
                </a:cubicBezTo>
                <a:cubicBezTo>
                  <a:pt x="13033" y="21600"/>
                  <a:pt x="15140" y="21008"/>
                  <a:pt x="16922" y="19770"/>
                </a:cubicBezTo>
                <a:cubicBezTo>
                  <a:pt x="18841" y="18412"/>
                  <a:pt x="20409" y="16121"/>
                  <a:pt x="20895" y="13371"/>
                </a:cubicBezTo>
                <a:cubicBezTo>
                  <a:pt x="21382" y="10689"/>
                  <a:pt x="20693" y="7923"/>
                  <a:pt x="19341" y="5784"/>
                </a:cubicBezTo>
                <a:cubicBezTo>
                  <a:pt x="17652" y="3102"/>
                  <a:pt x="15029" y="1524"/>
                  <a:pt x="12421" y="709"/>
                </a:cubicBezTo>
                <a:cubicBezTo>
                  <a:pt x="12473" y="708"/>
                  <a:pt x="12526" y="708"/>
                  <a:pt x="12579" y="708"/>
                </a:cubicBezTo>
                <a:cubicBezTo>
                  <a:pt x="14216" y="708"/>
                  <a:pt x="15851" y="963"/>
                  <a:pt x="17449" y="1473"/>
                </a:cubicBezTo>
                <a:cubicBezTo>
                  <a:pt x="17457" y="1475"/>
                  <a:pt x="17467" y="1475"/>
                  <a:pt x="17475" y="1475"/>
                </a:cubicBezTo>
                <a:cubicBezTo>
                  <a:pt x="17644" y="1475"/>
                  <a:pt x="17697" y="1164"/>
                  <a:pt x="17530" y="1100"/>
                </a:cubicBezTo>
                <a:cubicBezTo>
                  <a:pt x="16007" y="353"/>
                  <a:pt x="14345" y="0"/>
                  <a:pt x="12665" y="0"/>
                </a:cubicBezTo>
                <a:close/>
              </a:path>
            </a:pathLst>
          </a:custGeom>
          <a:solidFill>
            <a:srgbClr val="76D9CA"/>
          </a:solidFill>
          <a:ln>
            <a:solidFill>
              <a:srgbClr val="76D9CA"/>
            </a:solidFill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87" name="Google Shape;6446;p66"/>
          <p:cNvSpPr/>
          <p:nvPr/>
        </p:nvSpPr>
        <p:spPr>
          <a:xfrm rot="10800000">
            <a:off x="19856429" y="2822986"/>
            <a:ext cx="2584253" cy="23145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52" h="21600" fill="norm" stroke="1" extrusionOk="0">
                <a:moveTo>
                  <a:pt x="10001" y="947"/>
                </a:moveTo>
                <a:cubicBezTo>
                  <a:pt x="10582" y="1049"/>
                  <a:pt x="11150" y="1184"/>
                  <a:pt x="11717" y="1354"/>
                </a:cubicBezTo>
                <a:cubicBezTo>
                  <a:pt x="13867" y="1982"/>
                  <a:pt x="16043" y="3068"/>
                  <a:pt x="17719" y="4936"/>
                </a:cubicBezTo>
                <a:cubicBezTo>
                  <a:pt x="19300" y="6701"/>
                  <a:pt x="20436" y="9280"/>
                  <a:pt x="20314" y="11996"/>
                </a:cubicBezTo>
                <a:cubicBezTo>
                  <a:pt x="20193" y="14661"/>
                  <a:pt x="18868" y="17054"/>
                  <a:pt x="17138" y="18497"/>
                </a:cubicBezTo>
                <a:cubicBezTo>
                  <a:pt x="15359" y="19986"/>
                  <a:pt x="13192" y="20657"/>
                  <a:pt x="11002" y="20657"/>
                </a:cubicBezTo>
                <a:cubicBezTo>
                  <a:pt x="8600" y="20657"/>
                  <a:pt x="6168" y="19849"/>
                  <a:pt x="4189" y="18429"/>
                </a:cubicBezTo>
                <a:cubicBezTo>
                  <a:pt x="2256" y="17037"/>
                  <a:pt x="755" y="14864"/>
                  <a:pt x="701" y="11945"/>
                </a:cubicBezTo>
                <a:cubicBezTo>
                  <a:pt x="660" y="9212"/>
                  <a:pt x="1715" y="6701"/>
                  <a:pt x="3283" y="4884"/>
                </a:cubicBezTo>
                <a:cubicBezTo>
                  <a:pt x="5202" y="2661"/>
                  <a:pt x="7540" y="1439"/>
                  <a:pt x="10001" y="947"/>
                </a:cubicBezTo>
                <a:close/>
                <a:moveTo>
                  <a:pt x="12665" y="0"/>
                </a:moveTo>
                <a:cubicBezTo>
                  <a:pt x="11898" y="0"/>
                  <a:pt x="11128" y="74"/>
                  <a:pt x="10366" y="217"/>
                </a:cubicBezTo>
                <a:cubicBezTo>
                  <a:pt x="9600" y="95"/>
                  <a:pt x="8824" y="28"/>
                  <a:pt x="8046" y="28"/>
                </a:cubicBezTo>
                <a:cubicBezTo>
                  <a:pt x="7959" y="28"/>
                  <a:pt x="7872" y="29"/>
                  <a:pt x="7784" y="30"/>
                </a:cubicBezTo>
                <a:cubicBezTo>
                  <a:pt x="7041" y="30"/>
                  <a:pt x="6283" y="115"/>
                  <a:pt x="5553" y="251"/>
                </a:cubicBezTo>
                <a:cubicBezTo>
                  <a:pt x="5094" y="353"/>
                  <a:pt x="4553" y="336"/>
                  <a:pt x="4270" y="828"/>
                </a:cubicBezTo>
                <a:cubicBezTo>
                  <a:pt x="4229" y="896"/>
                  <a:pt x="4229" y="981"/>
                  <a:pt x="4270" y="1049"/>
                </a:cubicBezTo>
                <a:cubicBezTo>
                  <a:pt x="4337" y="1219"/>
                  <a:pt x="4364" y="1236"/>
                  <a:pt x="4499" y="1286"/>
                </a:cubicBezTo>
                <a:cubicBezTo>
                  <a:pt x="4513" y="1291"/>
                  <a:pt x="4525" y="1293"/>
                  <a:pt x="4537" y="1293"/>
                </a:cubicBezTo>
                <a:cubicBezTo>
                  <a:pt x="4574" y="1293"/>
                  <a:pt x="4604" y="1274"/>
                  <a:pt x="4634" y="1236"/>
                </a:cubicBezTo>
                <a:lnTo>
                  <a:pt x="4688" y="1151"/>
                </a:lnTo>
                <a:cubicBezTo>
                  <a:pt x="4756" y="1065"/>
                  <a:pt x="4729" y="913"/>
                  <a:pt x="4634" y="879"/>
                </a:cubicBezTo>
                <a:cubicBezTo>
                  <a:pt x="4905" y="845"/>
                  <a:pt x="5486" y="845"/>
                  <a:pt x="5608" y="845"/>
                </a:cubicBezTo>
                <a:cubicBezTo>
                  <a:pt x="5919" y="811"/>
                  <a:pt x="6229" y="777"/>
                  <a:pt x="6540" y="760"/>
                </a:cubicBezTo>
                <a:cubicBezTo>
                  <a:pt x="6849" y="741"/>
                  <a:pt x="7154" y="732"/>
                  <a:pt x="7456" y="732"/>
                </a:cubicBezTo>
                <a:cubicBezTo>
                  <a:pt x="7669" y="732"/>
                  <a:pt x="7882" y="736"/>
                  <a:pt x="8095" y="743"/>
                </a:cubicBezTo>
                <a:lnTo>
                  <a:pt x="8352" y="760"/>
                </a:lnTo>
                <a:cubicBezTo>
                  <a:pt x="6554" y="1388"/>
                  <a:pt x="4878" y="2441"/>
                  <a:pt x="3418" y="3866"/>
                </a:cubicBezTo>
                <a:cubicBezTo>
                  <a:pt x="1647" y="5614"/>
                  <a:pt x="282" y="8058"/>
                  <a:pt x="38" y="10909"/>
                </a:cubicBezTo>
                <a:cubicBezTo>
                  <a:pt x="-218" y="13846"/>
                  <a:pt x="809" y="16494"/>
                  <a:pt x="2661" y="18276"/>
                </a:cubicBezTo>
                <a:cubicBezTo>
                  <a:pt x="4899" y="20443"/>
                  <a:pt x="7923" y="21600"/>
                  <a:pt x="10901" y="21600"/>
                </a:cubicBezTo>
                <a:cubicBezTo>
                  <a:pt x="13033" y="21600"/>
                  <a:pt x="15140" y="21008"/>
                  <a:pt x="16922" y="19770"/>
                </a:cubicBezTo>
                <a:cubicBezTo>
                  <a:pt x="18841" y="18412"/>
                  <a:pt x="20409" y="16121"/>
                  <a:pt x="20895" y="13371"/>
                </a:cubicBezTo>
                <a:cubicBezTo>
                  <a:pt x="21382" y="10689"/>
                  <a:pt x="20693" y="7923"/>
                  <a:pt x="19341" y="5784"/>
                </a:cubicBezTo>
                <a:cubicBezTo>
                  <a:pt x="17652" y="3102"/>
                  <a:pt x="15029" y="1524"/>
                  <a:pt x="12421" y="709"/>
                </a:cubicBezTo>
                <a:cubicBezTo>
                  <a:pt x="12473" y="708"/>
                  <a:pt x="12526" y="708"/>
                  <a:pt x="12579" y="708"/>
                </a:cubicBezTo>
                <a:cubicBezTo>
                  <a:pt x="14216" y="708"/>
                  <a:pt x="15851" y="963"/>
                  <a:pt x="17449" y="1473"/>
                </a:cubicBezTo>
                <a:cubicBezTo>
                  <a:pt x="17457" y="1475"/>
                  <a:pt x="17467" y="1475"/>
                  <a:pt x="17475" y="1475"/>
                </a:cubicBezTo>
                <a:cubicBezTo>
                  <a:pt x="17644" y="1475"/>
                  <a:pt x="17697" y="1164"/>
                  <a:pt x="17530" y="1100"/>
                </a:cubicBezTo>
                <a:cubicBezTo>
                  <a:pt x="16007" y="353"/>
                  <a:pt x="14345" y="0"/>
                  <a:pt x="12665" y="0"/>
                </a:cubicBezTo>
                <a:close/>
              </a:path>
            </a:pathLst>
          </a:custGeom>
          <a:solidFill>
            <a:srgbClr val="76D9CA"/>
          </a:solidFill>
          <a:ln>
            <a:solidFill>
              <a:srgbClr val="76D9CA"/>
            </a:solidFill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188" name="Google Shape;450;p23"/>
          <p:cNvSpPr/>
          <p:nvPr/>
        </p:nvSpPr>
        <p:spPr>
          <a:xfrm>
            <a:off x="15180439" y="9517170"/>
            <a:ext cx="3553322" cy="19451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4940" y="511"/>
                </a:moveTo>
                <a:cubicBezTo>
                  <a:pt x="15044" y="511"/>
                  <a:pt x="15149" y="529"/>
                  <a:pt x="15255" y="563"/>
                </a:cubicBezTo>
                <a:cubicBezTo>
                  <a:pt x="15258" y="587"/>
                  <a:pt x="15264" y="610"/>
                  <a:pt x="15275" y="632"/>
                </a:cubicBezTo>
                <a:cubicBezTo>
                  <a:pt x="16613" y="3359"/>
                  <a:pt x="17910" y="6380"/>
                  <a:pt x="19757" y="8739"/>
                </a:cubicBezTo>
                <a:cubicBezTo>
                  <a:pt x="18316" y="8848"/>
                  <a:pt x="16960" y="9378"/>
                  <a:pt x="15692" y="10148"/>
                </a:cubicBezTo>
                <a:cubicBezTo>
                  <a:pt x="14915" y="10620"/>
                  <a:pt x="14098" y="11148"/>
                  <a:pt x="13495" y="11882"/>
                </a:cubicBezTo>
                <a:cubicBezTo>
                  <a:pt x="14633" y="9974"/>
                  <a:pt x="16437" y="8849"/>
                  <a:pt x="18571" y="8666"/>
                </a:cubicBezTo>
                <a:cubicBezTo>
                  <a:pt x="18669" y="8657"/>
                  <a:pt x="18714" y="8559"/>
                  <a:pt x="18710" y="8464"/>
                </a:cubicBezTo>
                <a:cubicBezTo>
                  <a:pt x="18771" y="8400"/>
                  <a:pt x="18793" y="8278"/>
                  <a:pt x="18711" y="8197"/>
                </a:cubicBezTo>
                <a:cubicBezTo>
                  <a:pt x="16684" y="6181"/>
                  <a:pt x="15734" y="3307"/>
                  <a:pt x="14222" y="860"/>
                </a:cubicBezTo>
                <a:cubicBezTo>
                  <a:pt x="14420" y="626"/>
                  <a:pt x="14674" y="511"/>
                  <a:pt x="14940" y="511"/>
                </a:cubicBezTo>
                <a:close/>
                <a:moveTo>
                  <a:pt x="13438" y="411"/>
                </a:moveTo>
                <a:cubicBezTo>
                  <a:pt x="13458" y="411"/>
                  <a:pt x="13478" y="411"/>
                  <a:pt x="13498" y="412"/>
                </a:cubicBezTo>
                <a:cubicBezTo>
                  <a:pt x="13505" y="435"/>
                  <a:pt x="13516" y="458"/>
                  <a:pt x="13529" y="478"/>
                </a:cubicBezTo>
                <a:cubicBezTo>
                  <a:pt x="15257" y="2979"/>
                  <a:pt x="16198" y="6167"/>
                  <a:pt x="18350" y="8290"/>
                </a:cubicBezTo>
                <a:cubicBezTo>
                  <a:pt x="15915" y="8362"/>
                  <a:pt x="13585" y="10247"/>
                  <a:pt x="12713" y="12774"/>
                </a:cubicBezTo>
                <a:cubicBezTo>
                  <a:pt x="11089" y="10177"/>
                  <a:pt x="9206" y="7717"/>
                  <a:pt x="7241" y="5435"/>
                </a:cubicBezTo>
                <a:cubicBezTo>
                  <a:pt x="7804" y="3995"/>
                  <a:pt x="8463" y="2688"/>
                  <a:pt x="9632" y="1748"/>
                </a:cubicBezTo>
                <a:cubicBezTo>
                  <a:pt x="10749" y="851"/>
                  <a:pt x="12071" y="411"/>
                  <a:pt x="13438" y="411"/>
                </a:cubicBezTo>
                <a:close/>
                <a:moveTo>
                  <a:pt x="5888" y="5519"/>
                </a:moveTo>
                <a:cubicBezTo>
                  <a:pt x="6263" y="5519"/>
                  <a:pt x="6634" y="5579"/>
                  <a:pt x="6991" y="5718"/>
                </a:cubicBezTo>
                <a:cubicBezTo>
                  <a:pt x="6996" y="5721"/>
                  <a:pt x="7001" y="5720"/>
                  <a:pt x="7007" y="5721"/>
                </a:cubicBezTo>
                <a:cubicBezTo>
                  <a:pt x="8934" y="8083"/>
                  <a:pt x="10730" y="10530"/>
                  <a:pt x="12517" y="13025"/>
                </a:cubicBezTo>
                <a:cubicBezTo>
                  <a:pt x="12487" y="13033"/>
                  <a:pt x="12458" y="13041"/>
                  <a:pt x="12428" y="13048"/>
                </a:cubicBezTo>
                <a:cubicBezTo>
                  <a:pt x="12412" y="13041"/>
                  <a:pt x="12393" y="13036"/>
                  <a:pt x="12373" y="13036"/>
                </a:cubicBezTo>
                <a:cubicBezTo>
                  <a:pt x="12348" y="13036"/>
                  <a:pt x="12322" y="13043"/>
                  <a:pt x="12293" y="13059"/>
                </a:cubicBezTo>
                <a:cubicBezTo>
                  <a:pt x="12262" y="13076"/>
                  <a:pt x="12231" y="13095"/>
                  <a:pt x="12200" y="13113"/>
                </a:cubicBezTo>
                <a:cubicBezTo>
                  <a:pt x="10119" y="13722"/>
                  <a:pt x="7666" y="15245"/>
                  <a:pt x="6622" y="17366"/>
                </a:cubicBezTo>
                <a:cubicBezTo>
                  <a:pt x="4798" y="14551"/>
                  <a:pt x="2637" y="11922"/>
                  <a:pt x="584" y="9314"/>
                </a:cubicBezTo>
                <a:cubicBezTo>
                  <a:pt x="1105" y="7903"/>
                  <a:pt x="1985" y="6920"/>
                  <a:pt x="3232" y="6284"/>
                </a:cubicBezTo>
                <a:cubicBezTo>
                  <a:pt x="4039" y="5872"/>
                  <a:pt x="4975" y="5519"/>
                  <a:pt x="5888" y="5519"/>
                </a:cubicBezTo>
                <a:close/>
                <a:moveTo>
                  <a:pt x="1232" y="10803"/>
                </a:moveTo>
                <a:cubicBezTo>
                  <a:pt x="2940" y="13086"/>
                  <a:pt x="4620" y="15428"/>
                  <a:pt x="6438" y="17587"/>
                </a:cubicBezTo>
                <a:cubicBezTo>
                  <a:pt x="6468" y="17623"/>
                  <a:pt x="6504" y="17638"/>
                  <a:pt x="6538" y="17638"/>
                </a:cubicBezTo>
                <a:cubicBezTo>
                  <a:pt x="6570" y="17638"/>
                  <a:pt x="6601" y="17624"/>
                  <a:pt x="6625" y="17601"/>
                </a:cubicBezTo>
                <a:cubicBezTo>
                  <a:pt x="6642" y="17611"/>
                  <a:pt x="6659" y="17616"/>
                  <a:pt x="6677" y="17616"/>
                </a:cubicBezTo>
                <a:cubicBezTo>
                  <a:pt x="6697" y="17616"/>
                  <a:pt x="6718" y="17609"/>
                  <a:pt x="6734" y="17592"/>
                </a:cubicBezTo>
                <a:cubicBezTo>
                  <a:pt x="7573" y="16751"/>
                  <a:pt x="8251" y="15806"/>
                  <a:pt x="9197" y="15089"/>
                </a:cubicBezTo>
                <a:cubicBezTo>
                  <a:pt x="9626" y="14767"/>
                  <a:pt x="10077" y="14483"/>
                  <a:pt x="10546" y="14239"/>
                </a:cubicBezTo>
                <a:cubicBezTo>
                  <a:pt x="8967" y="15530"/>
                  <a:pt x="7641" y="17295"/>
                  <a:pt x="6976" y="19317"/>
                </a:cubicBezTo>
                <a:cubicBezTo>
                  <a:pt x="6059" y="17970"/>
                  <a:pt x="4943" y="16753"/>
                  <a:pt x="3924" y="15500"/>
                </a:cubicBezTo>
                <a:cubicBezTo>
                  <a:pt x="2881" y="14216"/>
                  <a:pt x="1837" y="12933"/>
                  <a:pt x="792" y="11652"/>
                </a:cubicBezTo>
                <a:cubicBezTo>
                  <a:pt x="785" y="11644"/>
                  <a:pt x="778" y="11638"/>
                  <a:pt x="769" y="11632"/>
                </a:cubicBezTo>
                <a:cubicBezTo>
                  <a:pt x="818" y="11463"/>
                  <a:pt x="870" y="11302"/>
                  <a:pt x="960" y="11151"/>
                </a:cubicBezTo>
                <a:cubicBezTo>
                  <a:pt x="1038" y="11019"/>
                  <a:pt x="1137" y="10915"/>
                  <a:pt x="1232" y="10803"/>
                </a:cubicBezTo>
                <a:close/>
                <a:moveTo>
                  <a:pt x="16434" y="656"/>
                </a:moveTo>
                <a:cubicBezTo>
                  <a:pt x="16437" y="670"/>
                  <a:pt x="16441" y="684"/>
                  <a:pt x="16447" y="696"/>
                </a:cubicBezTo>
                <a:cubicBezTo>
                  <a:pt x="17952" y="3458"/>
                  <a:pt x="19447" y="6322"/>
                  <a:pt x="21225" y="8877"/>
                </a:cubicBezTo>
                <a:cubicBezTo>
                  <a:pt x="18677" y="9596"/>
                  <a:pt x="16046" y="10705"/>
                  <a:pt x="13928" y="12472"/>
                </a:cubicBezTo>
                <a:cubicBezTo>
                  <a:pt x="13913" y="12484"/>
                  <a:pt x="13901" y="12501"/>
                  <a:pt x="13896" y="12520"/>
                </a:cubicBezTo>
                <a:cubicBezTo>
                  <a:pt x="13809" y="12567"/>
                  <a:pt x="13757" y="12686"/>
                  <a:pt x="13835" y="12799"/>
                </a:cubicBezTo>
                <a:cubicBezTo>
                  <a:pt x="14057" y="13120"/>
                  <a:pt x="13928" y="13776"/>
                  <a:pt x="13709" y="14070"/>
                </a:cubicBezTo>
                <a:cubicBezTo>
                  <a:pt x="13596" y="14222"/>
                  <a:pt x="13478" y="14274"/>
                  <a:pt x="13358" y="14274"/>
                </a:cubicBezTo>
                <a:cubicBezTo>
                  <a:pt x="13104" y="14274"/>
                  <a:pt x="12838" y="14041"/>
                  <a:pt x="12576" y="14006"/>
                </a:cubicBezTo>
                <a:cubicBezTo>
                  <a:pt x="12572" y="14006"/>
                  <a:pt x="12568" y="14006"/>
                  <a:pt x="12564" y="14006"/>
                </a:cubicBezTo>
                <a:cubicBezTo>
                  <a:pt x="12540" y="14006"/>
                  <a:pt x="12516" y="14016"/>
                  <a:pt x="12499" y="14035"/>
                </a:cubicBezTo>
                <a:cubicBezTo>
                  <a:pt x="12481" y="14029"/>
                  <a:pt x="12463" y="14025"/>
                  <a:pt x="12444" y="14025"/>
                </a:cubicBezTo>
                <a:cubicBezTo>
                  <a:pt x="12410" y="14025"/>
                  <a:pt x="12373" y="14038"/>
                  <a:pt x="12338" y="14068"/>
                </a:cubicBezTo>
                <a:cubicBezTo>
                  <a:pt x="10198" y="15944"/>
                  <a:pt x="8193" y="18447"/>
                  <a:pt x="7118" y="21274"/>
                </a:cubicBezTo>
                <a:cubicBezTo>
                  <a:pt x="7117" y="21250"/>
                  <a:pt x="7110" y="21227"/>
                  <a:pt x="7097" y="21207"/>
                </a:cubicBezTo>
                <a:cubicBezTo>
                  <a:pt x="5093" y="18360"/>
                  <a:pt x="2626" y="15809"/>
                  <a:pt x="333" y="13256"/>
                </a:cubicBezTo>
                <a:cubicBezTo>
                  <a:pt x="316" y="13237"/>
                  <a:pt x="297" y="13223"/>
                  <a:pt x="275" y="13213"/>
                </a:cubicBezTo>
                <a:cubicBezTo>
                  <a:pt x="427" y="12871"/>
                  <a:pt x="601" y="12570"/>
                  <a:pt x="826" y="12279"/>
                </a:cubicBezTo>
                <a:cubicBezTo>
                  <a:pt x="1806" y="13481"/>
                  <a:pt x="2784" y="14683"/>
                  <a:pt x="3765" y="15885"/>
                </a:cubicBezTo>
                <a:cubicBezTo>
                  <a:pt x="4773" y="17120"/>
                  <a:pt x="5742" y="18460"/>
                  <a:pt x="6846" y="19587"/>
                </a:cubicBezTo>
                <a:cubicBezTo>
                  <a:pt x="6863" y="19603"/>
                  <a:pt x="6884" y="19615"/>
                  <a:pt x="6907" y="19618"/>
                </a:cubicBezTo>
                <a:cubicBezTo>
                  <a:pt x="6922" y="19668"/>
                  <a:pt x="6967" y="19698"/>
                  <a:pt x="7014" y="19698"/>
                </a:cubicBezTo>
                <a:cubicBezTo>
                  <a:pt x="7055" y="19698"/>
                  <a:pt x="7098" y="19675"/>
                  <a:pt x="7123" y="19622"/>
                </a:cubicBezTo>
                <a:cubicBezTo>
                  <a:pt x="8372" y="16997"/>
                  <a:pt x="9948" y="14906"/>
                  <a:pt x="12318" y="13503"/>
                </a:cubicBezTo>
                <a:cubicBezTo>
                  <a:pt x="12428" y="13466"/>
                  <a:pt x="12538" y="13430"/>
                  <a:pt x="12650" y="13398"/>
                </a:cubicBezTo>
                <a:cubicBezTo>
                  <a:pt x="12737" y="13372"/>
                  <a:pt x="12780" y="13295"/>
                  <a:pt x="12786" y="13216"/>
                </a:cubicBezTo>
                <a:cubicBezTo>
                  <a:pt x="12834" y="13209"/>
                  <a:pt x="12874" y="13175"/>
                  <a:pt x="12890" y="13125"/>
                </a:cubicBezTo>
                <a:cubicBezTo>
                  <a:pt x="12895" y="13115"/>
                  <a:pt x="12900" y="13106"/>
                  <a:pt x="12903" y="13096"/>
                </a:cubicBezTo>
                <a:cubicBezTo>
                  <a:pt x="12915" y="13101"/>
                  <a:pt x="12927" y="13104"/>
                  <a:pt x="12939" y="13104"/>
                </a:cubicBezTo>
                <a:cubicBezTo>
                  <a:pt x="12963" y="13104"/>
                  <a:pt x="12986" y="13093"/>
                  <a:pt x="13004" y="13065"/>
                </a:cubicBezTo>
                <a:cubicBezTo>
                  <a:pt x="14448" y="10715"/>
                  <a:pt x="17511" y="9251"/>
                  <a:pt x="20001" y="9129"/>
                </a:cubicBezTo>
                <a:cubicBezTo>
                  <a:pt x="20165" y="9121"/>
                  <a:pt x="20182" y="8924"/>
                  <a:pt x="20099" y="8808"/>
                </a:cubicBezTo>
                <a:cubicBezTo>
                  <a:pt x="20102" y="8771"/>
                  <a:pt x="20094" y="8734"/>
                  <a:pt x="20075" y="8704"/>
                </a:cubicBezTo>
                <a:cubicBezTo>
                  <a:pt x="18581" y="6168"/>
                  <a:pt x="17204" y="3599"/>
                  <a:pt x="15854" y="968"/>
                </a:cubicBezTo>
                <a:cubicBezTo>
                  <a:pt x="16037" y="842"/>
                  <a:pt x="16230" y="731"/>
                  <a:pt x="16434" y="656"/>
                </a:cubicBezTo>
                <a:close/>
                <a:moveTo>
                  <a:pt x="13480" y="0"/>
                </a:moveTo>
                <a:cubicBezTo>
                  <a:pt x="10630" y="0"/>
                  <a:pt x="7657" y="2045"/>
                  <a:pt x="7013" y="5297"/>
                </a:cubicBezTo>
                <a:cubicBezTo>
                  <a:pt x="6627" y="5162"/>
                  <a:pt x="6209" y="5097"/>
                  <a:pt x="5776" y="5097"/>
                </a:cubicBezTo>
                <a:cubicBezTo>
                  <a:pt x="3506" y="5097"/>
                  <a:pt x="849" y="6856"/>
                  <a:pt x="332" y="9219"/>
                </a:cubicBezTo>
                <a:cubicBezTo>
                  <a:pt x="235" y="9271"/>
                  <a:pt x="175" y="9405"/>
                  <a:pt x="265" y="9523"/>
                </a:cubicBezTo>
                <a:cubicBezTo>
                  <a:pt x="523" y="9860"/>
                  <a:pt x="780" y="10199"/>
                  <a:pt x="1035" y="10540"/>
                </a:cubicBezTo>
                <a:cubicBezTo>
                  <a:pt x="733" y="10779"/>
                  <a:pt x="520" y="11222"/>
                  <a:pt x="464" y="11618"/>
                </a:cubicBezTo>
                <a:cubicBezTo>
                  <a:pt x="458" y="11655"/>
                  <a:pt x="466" y="11693"/>
                  <a:pt x="486" y="11723"/>
                </a:cubicBezTo>
                <a:cubicBezTo>
                  <a:pt x="468" y="11778"/>
                  <a:pt x="471" y="11842"/>
                  <a:pt x="519" y="11900"/>
                </a:cubicBezTo>
                <a:lnTo>
                  <a:pt x="634" y="12043"/>
                </a:lnTo>
                <a:cubicBezTo>
                  <a:pt x="344" y="12363"/>
                  <a:pt x="110" y="12775"/>
                  <a:pt x="5" y="13219"/>
                </a:cubicBezTo>
                <a:cubicBezTo>
                  <a:pt x="-6" y="13261"/>
                  <a:pt x="2" y="13307"/>
                  <a:pt x="27" y="13342"/>
                </a:cubicBezTo>
                <a:cubicBezTo>
                  <a:pt x="13" y="13392"/>
                  <a:pt x="21" y="13448"/>
                  <a:pt x="67" y="13498"/>
                </a:cubicBezTo>
                <a:cubicBezTo>
                  <a:pt x="2396" y="16074"/>
                  <a:pt x="4551" y="18892"/>
                  <a:pt x="6942" y="21391"/>
                </a:cubicBezTo>
                <a:cubicBezTo>
                  <a:pt x="6962" y="21412"/>
                  <a:pt x="6983" y="21420"/>
                  <a:pt x="7004" y="21420"/>
                </a:cubicBezTo>
                <a:cubicBezTo>
                  <a:pt x="7029" y="21420"/>
                  <a:pt x="7054" y="21407"/>
                  <a:pt x="7074" y="21388"/>
                </a:cubicBezTo>
                <a:cubicBezTo>
                  <a:pt x="7069" y="21401"/>
                  <a:pt x="7063" y="21414"/>
                  <a:pt x="7058" y="21427"/>
                </a:cubicBezTo>
                <a:cubicBezTo>
                  <a:pt x="7025" y="21517"/>
                  <a:pt x="7102" y="21600"/>
                  <a:pt x="7174" y="21600"/>
                </a:cubicBezTo>
                <a:cubicBezTo>
                  <a:pt x="7205" y="21600"/>
                  <a:pt x="7236" y="21584"/>
                  <a:pt x="7256" y="21546"/>
                </a:cubicBezTo>
                <a:cubicBezTo>
                  <a:pt x="8730" y="18796"/>
                  <a:pt x="10291" y="16390"/>
                  <a:pt x="12564" y="14379"/>
                </a:cubicBezTo>
                <a:cubicBezTo>
                  <a:pt x="12574" y="14371"/>
                  <a:pt x="12582" y="14362"/>
                  <a:pt x="12589" y="14353"/>
                </a:cubicBezTo>
                <a:cubicBezTo>
                  <a:pt x="12769" y="14545"/>
                  <a:pt x="13028" y="14646"/>
                  <a:pt x="13284" y="14646"/>
                </a:cubicBezTo>
                <a:cubicBezTo>
                  <a:pt x="13540" y="14646"/>
                  <a:pt x="13793" y="14544"/>
                  <a:pt x="13957" y="14332"/>
                </a:cubicBezTo>
                <a:cubicBezTo>
                  <a:pt x="14261" y="13937"/>
                  <a:pt x="14450" y="13086"/>
                  <a:pt x="14146" y="12627"/>
                </a:cubicBezTo>
                <a:cubicBezTo>
                  <a:pt x="16504" y="11214"/>
                  <a:pt x="18792" y="9954"/>
                  <a:pt x="21413" y="9234"/>
                </a:cubicBezTo>
                <a:cubicBezTo>
                  <a:pt x="21594" y="9184"/>
                  <a:pt x="21588" y="8912"/>
                  <a:pt x="21459" y="8848"/>
                </a:cubicBezTo>
                <a:cubicBezTo>
                  <a:pt x="21468" y="8817"/>
                  <a:pt x="21464" y="8784"/>
                  <a:pt x="21448" y="8757"/>
                </a:cubicBezTo>
                <a:cubicBezTo>
                  <a:pt x="19951" y="5975"/>
                  <a:pt x="18255" y="3322"/>
                  <a:pt x="16745" y="546"/>
                </a:cubicBezTo>
                <a:cubicBezTo>
                  <a:pt x="16719" y="497"/>
                  <a:pt x="16675" y="464"/>
                  <a:pt x="16624" y="457"/>
                </a:cubicBezTo>
                <a:cubicBezTo>
                  <a:pt x="16622" y="377"/>
                  <a:pt x="16581" y="300"/>
                  <a:pt x="16505" y="300"/>
                </a:cubicBezTo>
                <a:cubicBezTo>
                  <a:pt x="16493" y="300"/>
                  <a:pt x="16479" y="302"/>
                  <a:pt x="16464" y="307"/>
                </a:cubicBezTo>
                <a:cubicBezTo>
                  <a:pt x="16191" y="397"/>
                  <a:pt x="15948" y="536"/>
                  <a:pt x="15740" y="748"/>
                </a:cubicBezTo>
                <a:cubicBezTo>
                  <a:pt x="15692" y="655"/>
                  <a:pt x="15645" y="562"/>
                  <a:pt x="15597" y="468"/>
                </a:cubicBezTo>
                <a:cubicBezTo>
                  <a:pt x="15590" y="454"/>
                  <a:pt x="15582" y="442"/>
                  <a:pt x="15573" y="431"/>
                </a:cubicBezTo>
                <a:cubicBezTo>
                  <a:pt x="15579" y="372"/>
                  <a:pt x="15563" y="313"/>
                  <a:pt x="15505" y="277"/>
                </a:cubicBezTo>
                <a:cubicBezTo>
                  <a:pt x="15342" y="177"/>
                  <a:pt x="15159" y="128"/>
                  <a:pt x="14976" y="128"/>
                </a:cubicBezTo>
                <a:cubicBezTo>
                  <a:pt x="14629" y="128"/>
                  <a:pt x="14281" y="303"/>
                  <a:pt x="14073" y="623"/>
                </a:cubicBezTo>
                <a:cubicBezTo>
                  <a:pt x="13987" y="488"/>
                  <a:pt x="13900" y="354"/>
                  <a:pt x="13810" y="223"/>
                </a:cubicBezTo>
                <a:cubicBezTo>
                  <a:pt x="13786" y="187"/>
                  <a:pt x="13753" y="162"/>
                  <a:pt x="13715" y="151"/>
                </a:cubicBezTo>
                <a:cubicBezTo>
                  <a:pt x="13704" y="70"/>
                  <a:pt x="13654" y="1"/>
                  <a:pt x="13557" y="1"/>
                </a:cubicBezTo>
                <a:cubicBezTo>
                  <a:pt x="13531" y="0"/>
                  <a:pt x="13506" y="0"/>
                  <a:pt x="13480" y="0"/>
                </a:cubicBezTo>
                <a:close/>
              </a:path>
            </a:pathLst>
          </a:custGeom>
          <a:gradFill>
            <a:gsLst>
              <a:gs pos="0">
                <a:srgbClr val="B1DD8B"/>
              </a:gs>
              <a:gs pos="100000">
                <a:schemeClr val="accent1">
                  <a:lumOff val="-13575"/>
                </a:schemeClr>
              </a:gs>
            </a:gsLst>
            <a:lin ang="5400000"/>
          </a:gradFill>
          <a:ln w="12700">
            <a:solidFill>
              <a:srgbClr val="929292"/>
            </a:solidFill>
            <a:miter lim="400000"/>
          </a:ln>
        </p:spPr>
        <p:txBody>
          <a:bodyPr lIns="60959" tIns="60959" rIns="60959" bIns="60959" anchor="ctr"/>
          <a:lstStyle/>
          <a:p>
            <a:pPr algn="l"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189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24" t="26276" r="10596" b="29540"/>
          <a:stretch>
            <a:fillRect/>
          </a:stretch>
        </p:blipFill>
        <p:spPr>
          <a:xfrm>
            <a:off x="18252735" y="10373821"/>
            <a:ext cx="2895821" cy="16560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560" fill="norm" stroke="1" extrusionOk="0">
                <a:moveTo>
                  <a:pt x="56" y="4"/>
                </a:moveTo>
                <a:cubicBezTo>
                  <a:pt x="18" y="45"/>
                  <a:pt x="0" y="5169"/>
                  <a:pt x="0" y="10286"/>
                </a:cubicBezTo>
                <a:cubicBezTo>
                  <a:pt x="0" y="15403"/>
                  <a:pt x="18" y="20511"/>
                  <a:pt x="56" y="20511"/>
                </a:cubicBezTo>
                <a:cubicBezTo>
                  <a:pt x="87" y="20511"/>
                  <a:pt x="113" y="20243"/>
                  <a:pt x="115" y="19912"/>
                </a:cubicBezTo>
                <a:cubicBezTo>
                  <a:pt x="120" y="19203"/>
                  <a:pt x="151" y="18867"/>
                  <a:pt x="222" y="18744"/>
                </a:cubicBezTo>
                <a:cubicBezTo>
                  <a:pt x="394" y="18444"/>
                  <a:pt x="2930" y="17820"/>
                  <a:pt x="5227" y="17514"/>
                </a:cubicBezTo>
                <a:cubicBezTo>
                  <a:pt x="6480" y="17348"/>
                  <a:pt x="10361" y="17348"/>
                  <a:pt x="11438" y="17514"/>
                </a:cubicBezTo>
                <a:cubicBezTo>
                  <a:pt x="13577" y="17844"/>
                  <a:pt x="15118" y="18275"/>
                  <a:pt x="17032" y="19075"/>
                </a:cubicBezTo>
                <a:cubicBezTo>
                  <a:pt x="18461" y="19672"/>
                  <a:pt x="20561" y="20802"/>
                  <a:pt x="21292" y="21369"/>
                </a:cubicBezTo>
                <a:cubicBezTo>
                  <a:pt x="21422" y="21470"/>
                  <a:pt x="21547" y="21556"/>
                  <a:pt x="21567" y="21560"/>
                </a:cubicBezTo>
                <a:cubicBezTo>
                  <a:pt x="21600" y="21566"/>
                  <a:pt x="21464" y="21028"/>
                  <a:pt x="20863" y="18734"/>
                </a:cubicBezTo>
                <a:cubicBezTo>
                  <a:pt x="20424" y="17055"/>
                  <a:pt x="19246" y="12156"/>
                  <a:pt x="19246" y="12006"/>
                </a:cubicBezTo>
                <a:cubicBezTo>
                  <a:pt x="19246" y="11931"/>
                  <a:pt x="20586" y="7669"/>
                  <a:pt x="21050" y="6271"/>
                </a:cubicBezTo>
                <a:lnTo>
                  <a:pt x="21168" y="5910"/>
                </a:lnTo>
                <a:lnTo>
                  <a:pt x="20964" y="5760"/>
                </a:lnTo>
                <a:cubicBezTo>
                  <a:pt x="20851" y="5677"/>
                  <a:pt x="20703" y="5547"/>
                  <a:pt x="20636" y="5470"/>
                </a:cubicBezTo>
                <a:lnTo>
                  <a:pt x="20514" y="5331"/>
                </a:lnTo>
                <a:lnTo>
                  <a:pt x="20656" y="4876"/>
                </a:lnTo>
                <a:cubicBezTo>
                  <a:pt x="20735" y="4626"/>
                  <a:pt x="20845" y="4286"/>
                  <a:pt x="20902" y="4122"/>
                </a:cubicBezTo>
                <a:lnTo>
                  <a:pt x="21005" y="3822"/>
                </a:lnTo>
                <a:lnTo>
                  <a:pt x="20251" y="3336"/>
                </a:lnTo>
                <a:cubicBezTo>
                  <a:pt x="18238" y="2050"/>
                  <a:pt x="16144" y="1118"/>
                  <a:pt x="14176" y="624"/>
                </a:cubicBezTo>
                <a:cubicBezTo>
                  <a:pt x="12295" y="152"/>
                  <a:pt x="10910" y="16"/>
                  <a:pt x="8636" y="81"/>
                </a:cubicBezTo>
                <a:cubicBezTo>
                  <a:pt x="6038" y="156"/>
                  <a:pt x="4215" y="479"/>
                  <a:pt x="1395" y="1363"/>
                </a:cubicBezTo>
                <a:cubicBezTo>
                  <a:pt x="785" y="1554"/>
                  <a:pt x="246" y="1684"/>
                  <a:pt x="198" y="1652"/>
                </a:cubicBezTo>
                <a:cubicBezTo>
                  <a:pt x="128" y="1605"/>
                  <a:pt x="112" y="1431"/>
                  <a:pt x="112" y="769"/>
                </a:cubicBezTo>
                <a:cubicBezTo>
                  <a:pt x="112" y="243"/>
                  <a:pt x="91" y="-34"/>
                  <a:pt x="56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90" name="Google Shape;828;p33"/>
          <p:cNvSpPr txBox="1"/>
          <p:nvPr/>
        </p:nvSpPr>
        <p:spPr>
          <a:xfrm>
            <a:off x="16245261" y="8240034"/>
            <a:ext cx="5005049" cy="1026627"/>
          </a:xfrm>
          <a:prstGeom prst="rect">
            <a:avLst/>
          </a:prstGeom>
          <a:solidFill>
            <a:srgbClr val="FFFFFF"/>
          </a:solidFill>
          <a:ln w="12700">
            <a:solidFill>
              <a:srgbClr val="B5D6D1"/>
            </a:solidFill>
            <a:miter lim="400000"/>
          </a:ln>
          <a:effectLst>
            <a:outerShdw sx="100000" sy="100000" kx="0" ky="0" algn="b" rotWithShape="0" blurRad="190500" dist="12700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62533" tIns="162533" rIns="162533" bIns="162533">
            <a:normAutofit fontScale="100000" lnSpcReduction="0"/>
          </a:bodyPr>
          <a:lstStyle>
            <a:lvl1pPr defTabSz="484631" rtl="0">
              <a:defRPr b="1" sz="4769">
                <a:solidFill>
                  <a:srgbClr val="A17A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استراتيجية التصفح</a:t>
            </a:r>
          </a:p>
        </p:txBody>
      </p:sp>
      <p:grpSp>
        <p:nvGrpSpPr>
          <p:cNvPr id="198" name="Google Shape;2422;p43"/>
          <p:cNvGrpSpPr/>
          <p:nvPr/>
        </p:nvGrpSpPr>
        <p:grpSpPr>
          <a:xfrm>
            <a:off x="21032623" y="7917819"/>
            <a:ext cx="1252877" cy="1661525"/>
            <a:chOff x="0" y="70"/>
            <a:chExt cx="1252876" cy="1661523"/>
          </a:xfrm>
        </p:grpSpPr>
        <p:sp>
          <p:nvSpPr>
            <p:cNvPr id="191" name="Google Shape;2423;p43"/>
            <p:cNvSpPr/>
            <p:nvPr/>
          </p:nvSpPr>
          <p:spPr>
            <a:xfrm>
              <a:off x="0" y="1322716"/>
              <a:ext cx="1252877" cy="3388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21" y="0"/>
                  </a:moveTo>
                  <a:cubicBezTo>
                    <a:pt x="1306" y="0"/>
                    <a:pt x="0" y="4835"/>
                    <a:pt x="0" y="10800"/>
                  </a:cubicBezTo>
                  <a:cubicBezTo>
                    <a:pt x="0" y="16770"/>
                    <a:pt x="1306" y="21600"/>
                    <a:pt x="2921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6EEF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92" name="Google Shape;2424;p43"/>
            <p:cNvSpPr/>
            <p:nvPr/>
          </p:nvSpPr>
          <p:spPr>
            <a:xfrm>
              <a:off x="0" y="1157800"/>
              <a:ext cx="1252877" cy="39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21" y="0"/>
                  </a:moveTo>
                  <a:cubicBezTo>
                    <a:pt x="2101" y="0"/>
                    <a:pt x="1383" y="2198"/>
                    <a:pt x="846" y="3912"/>
                  </a:cubicBezTo>
                  <a:cubicBezTo>
                    <a:pt x="307" y="5622"/>
                    <a:pt x="0" y="15811"/>
                    <a:pt x="0" y="18339"/>
                  </a:cubicBezTo>
                  <a:cubicBezTo>
                    <a:pt x="0" y="19483"/>
                    <a:pt x="51" y="20542"/>
                    <a:pt x="179" y="21600"/>
                  </a:cubicBezTo>
                  <a:cubicBezTo>
                    <a:pt x="590" y="18014"/>
                    <a:pt x="1692" y="15567"/>
                    <a:pt x="2921" y="15567"/>
                  </a:cubicBezTo>
                  <a:lnTo>
                    <a:pt x="21600" y="15567"/>
                  </a:lnTo>
                  <a:lnTo>
                    <a:pt x="21600" y="3668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rgbClr val="080808">
                <a:alpha val="837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93" name="Google Shape;2425;p43"/>
            <p:cNvSpPr/>
            <p:nvPr/>
          </p:nvSpPr>
          <p:spPr>
            <a:xfrm>
              <a:off x="-1" y="70"/>
              <a:ext cx="169440" cy="14920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9660" y="0"/>
                    <a:pt x="0" y="1097"/>
                    <a:pt x="0" y="2452"/>
                  </a:cubicBezTo>
                  <a:lnTo>
                    <a:pt x="0" y="21600"/>
                  </a:lnTo>
                  <a:cubicBezTo>
                    <a:pt x="0" y="20245"/>
                    <a:pt x="9660" y="19147"/>
                    <a:pt x="21600" y="19147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E6AA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94" name="Google Shape;2426;p43"/>
            <p:cNvSpPr/>
            <p:nvPr/>
          </p:nvSpPr>
          <p:spPr>
            <a:xfrm>
              <a:off x="163504" y="1525956"/>
              <a:ext cx="1089373" cy="4239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95" name="Google Shape;2427;p43"/>
            <p:cNvSpPr/>
            <p:nvPr/>
          </p:nvSpPr>
          <p:spPr>
            <a:xfrm>
              <a:off x="460745" y="1416375"/>
              <a:ext cx="792131" cy="4312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96" name="Google Shape;2428;p43"/>
            <p:cNvSpPr/>
            <p:nvPr/>
          </p:nvSpPr>
          <p:spPr>
            <a:xfrm>
              <a:off x="169438" y="70"/>
              <a:ext cx="1083434" cy="1322643"/>
            </a:xfrm>
            <a:prstGeom prst="rect">
              <a:avLst/>
            </a:prstGeom>
            <a:solidFill>
              <a:srgbClr val="F4D28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197" name="Google Shape;2429;p43"/>
            <p:cNvSpPr/>
            <p:nvPr/>
          </p:nvSpPr>
          <p:spPr>
            <a:xfrm>
              <a:off x="243736" y="75850"/>
              <a:ext cx="933295" cy="1172575"/>
            </a:xfrm>
            <a:prstGeom prst="rect">
              <a:avLst/>
            </a:prstGeom>
            <a:solidFill>
              <a:srgbClr val="E6AA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  <p:sp>
        <p:nvSpPr>
          <p:cNvPr id="199" name="التاريخ"/>
          <p:cNvSpPr txBox="1"/>
          <p:nvPr/>
        </p:nvSpPr>
        <p:spPr>
          <a:xfrm>
            <a:off x="19828543" y="3334695"/>
            <a:ext cx="2728218" cy="13335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sz="8000">
                <a:solidFill>
                  <a:srgbClr val="428284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lvl1pPr>
          </a:lstStyle>
          <a:p>
            <a:pPr rtl="0">
              <a:defRPr/>
            </a:pPr>
            <a:r>
              <a:t>التاريخ</a:t>
            </a:r>
          </a:p>
        </p:txBody>
      </p:sp>
      <p:sp>
        <p:nvSpPr>
          <p:cNvPr id="200" name="الحصة"/>
          <p:cNvSpPr txBox="1"/>
          <p:nvPr/>
        </p:nvSpPr>
        <p:spPr>
          <a:xfrm>
            <a:off x="19956558" y="5972492"/>
            <a:ext cx="2600203" cy="1253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sz="9000">
                <a:solidFill>
                  <a:srgbClr val="428284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lvl1pPr>
          </a:lstStyle>
          <a:p>
            <a:pPr rtl="0">
              <a:defRPr/>
            </a:pPr>
            <a:r>
              <a:t>الحصة</a:t>
            </a:r>
          </a:p>
        </p:txBody>
      </p:sp>
      <p:sp>
        <p:nvSpPr>
          <p:cNvPr id="201" name="صفحة…"/>
          <p:cNvSpPr txBox="1"/>
          <p:nvPr/>
        </p:nvSpPr>
        <p:spPr>
          <a:xfrm>
            <a:off x="17287259" y="10489724"/>
            <a:ext cx="4826771" cy="1302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١٢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0" dur="75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4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8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1" grpId="7"/>
      <p:bldP build="whole" bldLvl="1" animBg="1" rev="0" advAuto="0" spid="186" grpId="1"/>
      <p:bldP build="whole" bldLvl="1" animBg="1" rev="0" advAuto="0" spid="188" grpId="5"/>
      <p:bldP build="whole" bldLvl="1" animBg="1" rev="0" advAuto="0" spid="187" grpId="2"/>
      <p:bldP build="whole" bldLvl="1" animBg="1" rev="0" advAuto="0" spid="190" grpId="4"/>
      <p:bldP build="whole" bldLvl="1" animBg="1" rev="0" advAuto="0" spid="198" grpId="3"/>
      <p:bldP build="whole" bldLvl="1" animBg="1" rev="0" advAuto="0" spid="189" grpId="6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المفردات"/>
          <p:cNvSpPr txBox="1"/>
          <p:nvPr/>
        </p:nvSpPr>
        <p:spPr>
          <a:xfrm>
            <a:off x="21124938" y="5494223"/>
            <a:ext cx="1827536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600">
                <a:solidFill>
                  <a:srgbClr val="99244F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المفردات </a:t>
            </a:r>
          </a:p>
        </p:txBody>
      </p:sp>
      <p:sp>
        <p:nvSpPr>
          <p:cNvPr id="204" name="الدوال غير الخطية…"/>
          <p:cNvSpPr txBox="1"/>
          <p:nvPr/>
        </p:nvSpPr>
        <p:spPr>
          <a:xfrm>
            <a:off x="19030126" y="6457347"/>
            <a:ext cx="3950095" cy="383996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sz="2500">
                <a:solidFill>
                  <a:srgbClr val="669D34"/>
                </a:solidFill>
              </a:defRPr>
            </a:pPr>
            <a:r>
              <a:t>الدوال غير الخطية </a:t>
            </a:r>
          </a:p>
          <a:p>
            <a:pPr rtl="0">
              <a:defRPr sz="2500">
                <a:solidFill>
                  <a:srgbClr val="669D34"/>
                </a:solidFill>
              </a:defRPr>
            </a:pPr>
            <a:r>
              <a:t>الدالة التربيعية </a:t>
            </a:r>
          </a:p>
          <a:p>
            <a:pPr rtl="0">
              <a:defRPr sz="2500">
                <a:solidFill>
                  <a:srgbClr val="669D34"/>
                </a:solidFill>
              </a:defRPr>
            </a:pPr>
            <a:r>
              <a:t>الصورة القياسية </a:t>
            </a:r>
          </a:p>
          <a:p>
            <a:pPr rtl="0">
              <a:defRPr sz="2500">
                <a:solidFill>
                  <a:srgbClr val="669D34"/>
                </a:solidFill>
              </a:defRPr>
            </a:pPr>
            <a:r>
              <a:t>القطع المكافئ </a:t>
            </a:r>
          </a:p>
          <a:p>
            <a:pPr rtl="0">
              <a:defRPr sz="2500">
                <a:solidFill>
                  <a:srgbClr val="669D34"/>
                </a:solidFill>
              </a:defRPr>
            </a:pPr>
            <a:r>
              <a:t>محور التماثل </a:t>
            </a:r>
          </a:p>
          <a:p>
            <a:pPr rtl="0">
              <a:defRPr sz="2500">
                <a:solidFill>
                  <a:srgbClr val="669D34"/>
                </a:solidFill>
              </a:defRPr>
            </a:pPr>
            <a:r>
              <a:t>الرأس </a:t>
            </a:r>
          </a:p>
          <a:p>
            <a:pPr rtl="0">
              <a:defRPr sz="2500">
                <a:solidFill>
                  <a:srgbClr val="669D34"/>
                </a:solidFill>
              </a:defRPr>
            </a:pPr>
            <a:r>
              <a:t>القيمة الصغرى </a:t>
            </a:r>
          </a:p>
          <a:p>
            <a:pPr rtl="0">
              <a:defRPr sz="2500">
                <a:solidFill>
                  <a:srgbClr val="669D34"/>
                </a:solidFill>
              </a:defRPr>
            </a:pPr>
            <a:r>
              <a:t>القيمة العظمى </a:t>
            </a:r>
          </a:p>
          <a:p>
            <a:pPr rtl="0">
              <a:defRPr sz="2500">
                <a:solidFill>
                  <a:srgbClr val="669D34"/>
                </a:solidFill>
              </a:defRPr>
            </a:pPr>
            <a:r>
              <a:t>متماثل </a:t>
            </a:r>
          </a:p>
        </p:txBody>
      </p:sp>
      <p:sp>
        <p:nvSpPr>
          <p:cNvPr id="205" name="التمثيل"/>
          <p:cNvSpPr txBox="1"/>
          <p:nvPr/>
        </p:nvSpPr>
        <p:spPr>
          <a:xfrm>
            <a:off x="10662650" y="2733289"/>
            <a:ext cx="2886733" cy="9775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6200">
                <a:solidFill>
                  <a:srgbClr val="0061F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التمثيل     </a:t>
            </a:r>
          </a:p>
        </p:txBody>
      </p:sp>
      <p:pic>
        <p:nvPicPr>
          <p:cNvPr id="206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74527" y="6439885"/>
            <a:ext cx="5074080" cy="546973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07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23205" y="6421323"/>
            <a:ext cx="4359944" cy="5381240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208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09172" y="6439885"/>
            <a:ext cx="4890756" cy="546973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209" name="ماذا نعرف"/>
          <p:cNvSpPr txBox="1"/>
          <p:nvPr/>
        </p:nvSpPr>
        <p:spPr>
          <a:xfrm>
            <a:off x="11821710" y="5615849"/>
            <a:ext cx="2668660" cy="98325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نعرف</a:t>
            </a:r>
          </a:p>
        </p:txBody>
      </p:sp>
      <p:sp>
        <p:nvSpPr>
          <p:cNvPr id="210" name="ماذاسنتعلم"/>
          <p:cNvSpPr txBox="1"/>
          <p:nvPr/>
        </p:nvSpPr>
        <p:spPr>
          <a:xfrm>
            <a:off x="7576018" y="5541672"/>
            <a:ext cx="2471098" cy="72377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ماذاسنتعلم </a:t>
            </a:r>
          </a:p>
        </p:txBody>
      </p:sp>
      <p:sp>
        <p:nvSpPr>
          <p:cNvPr id="211" name="ماذا تعلمنا"/>
          <p:cNvSpPr txBox="1"/>
          <p:nvPr/>
        </p:nvSpPr>
        <p:spPr>
          <a:xfrm>
            <a:off x="2819456" y="5710246"/>
            <a:ext cx="2665184" cy="72377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91440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تعلمنا</a:t>
            </a:r>
          </a:p>
        </p:txBody>
      </p:sp>
      <p:pic>
        <p:nvPicPr>
          <p:cNvPr id="212" name="جدول التعلم جدول التعلم" descr="جدول التعلم جدول التعلم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93397" y="3887167"/>
            <a:ext cx="13036339" cy="148007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213" name="تمثيل…"/>
          <p:cNvSpPr txBox="1"/>
          <p:nvPr/>
        </p:nvSpPr>
        <p:spPr>
          <a:xfrm>
            <a:off x="11219312" y="7246889"/>
            <a:ext cx="4567731" cy="3055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914400" rtl="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تمثيل </a:t>
            </a:r>
          </a:p>
          <a:p>
            <a:pPr defTabSz="914400" rtl="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الدوال </a:t>
            </a:r>
          </a:p>
          <a:p>
            <a:pPr defTabSz="914400" rtl="0">
              <a:defRPr b="1" sz="5500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الخطية بيانًا </a:t>
            </a:r>
          </a:p>
        </p:txBody>
      </p:sp>
      <p:sp>
        <p:nvSpPr>
          <p:cNvPr id="214" name="🎯أحلل التمثيلات البيانية الدوال التربيعية…"/>
          <p:cNvSpPr txBox="1"/>
          <p:nvPr/>
        </p:nvSpPr>
        <p:spPr>
          <a:xfrm>
            <a:off x="6060371" y="7321494"/>
            <a:ext cx="4969247" cy="2980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rtl="0">
              <a:defRPr sz="3300">
                <a:solidFill>
                  <a:srgbClr val="016E8F"/>
                </a:solidFill>
              </a:defRPr>
            </a:pPr>
            <a:r>
              <a:t>🎯أحلل التمثيلات البيانية الدوال التربيعية </a:t>
            </a:r>
          </a:p>
          <a:p>
            <a:pPr algn="r" rtl="0">
              <a:defRPr sz="3300">
                <a:solidFill>
                  <a:srgbClr val="016E8F"/>
                </a:solidFill>
              </a:defRPr>
            </a:pPr>
            <a:r>
              <a:t>🎯 أمثل الدوال التربيعية بيانيًا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1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1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1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9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Class="entr" nodeType="afterEffect" presetSubtype="1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31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Class="entr" nodeType="after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5" dur="2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ntr" nodeType="clickEffect" presetSubtype="1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0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click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5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4" grpId="10"/>
      <p:bldP build="whole" bldLvl="1" animBg="1" rev="0" advAuto="0" spid="213" grpId="9"/>
      <p:bldP build="whole" bldLvl="1" animBg="1" rev="0" advAuto="0" spid="206" grpId="3"/>
      <p:bldP build="whole" bldLvl="1" animBg="1" rev="0" advAuto="0" spid="212" grpId="8"/>
      <p:bldP build="whole" bldLvl="1" animBg="1" rev="0" advAuto="0" spid="211" grpId="7"/>
      <p:bldP build="whole" bldLvl="1" animBg="1" rev="0" advAuto="0" spid="210" grpId="4"/>
      <p:bldP build="whole" bldLvl="1" animBg="1" rev="0" advAuto="0" spid="207" grpId="5"/>
      <p:bldP build="whole" bldLvl="1" animBg="1" rev="0" advAuto="0" spid="209" grpId="2"/>
      <p:bldP build="whole" bldLvl="1" animBg="1" rev="0" advAuto="0" spid="208" grpId="6"/>
      <p:bldP build="whole" bldLvl="1" animBg="1" rev="0" advAuto="0" spid="20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لماذا ؟"/>
          <p:cNvSpPr txBox="1"/>
          <p:nvPr/>
        </p:nvSpPr>
        <p:spPr>
          <a:xfrm>
            <a:off x="6239266" y="2615026"/>
            <a:ext cx="11228863" cy="956414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914400">
              <a:defRPr b="1" sz="6700">
                <a:solidFill>
                  <a:srgbClr val="B51A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لماذا ؟</a:t>
            </a:r>
          </a:p>
        </p:txBody>
      </p:sp>
      <p:sp>
        <p:nvSpPr>
          <p:cNvPr id="217" name="١٢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١٢</a:t>
            </a:r>
          </a:p>
        </p:txBody>
      </p:sp>
      <p:pic>
        <p:nvPicPr>
          <p:cNvPr id="218" name="IMG_9064.png" descr="IMG_9064.png"/>
          <p:cNvPicPr>
            <a:picLocks noChangeAspect="1"/>
          </p:cNvPicPr>
          <p:nvPr/>
        </p:nvPicPr>
        <p:blipFill>
          <a:blip r:embed="rId2">
            <a:extLst/>
          </a:blip>
          <a:srcRect l="34531" t="30858" r="21887" b="45252"/>
          <a:stretch>
            <a:fillRect/>
          </a:stretch>
        </p:blipFill>
        <p:spPr>
          <a:xfrm>
            <a:off x="8459256" y="3862901"/>
            <a:ext cx="10672556" cy="438744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1" name="IMG_9064.png"/>
          <p:cNvGrpSpPr/>
          <p:nvPr/>
        </p:nvGrpSpPr>
        <p:grpSpPr>
          <a:xfrm>
            <a:off x="6448488" y="3687611"/>
            <a:ext cx="2510664" cy="3035862"/>
            <a:chOff x="0" y="0"/>
            <a:chExt cx="2510662" cy="3035861"/>
          </a:xfrm>
        </p:grpSpPr>
        <p:pic>
          <p:nvPicPr>
            <p:cNvPr id="220" name="IMG_9064.png" descr="IMG_9064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5840" t="24548" r="67480" b="48173"/>
            <a:stretch>
              <a:fillRect/>
            </a:stretch>
          </p:blipFill>
          <p:spPr>
            <a:xfrm>
              <a:off x="126999" y="88900"/>
              <a:ext cx="2205579" cy="2705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8" h="21600" fill="norm" stroke="1" extrusionOk="0">
                  <a:moveTo>
                    <a:pt x="0" y="0"/>
                  </a:moveTo>
                  <a:lnTo>
                    <a:pt x="0" y="21210"/>
                  </a:lnTo>
                  <a:cubicBezTo>
                    <a:pt x="1097" y="21262"/>
                    <a:pt x="4879" y="21305"/>
                    <a:pt x="10026" y="21308"/>
                  </a:cubicBezTo>
                  <a:lnTo>
                    <a:pt x="20509" y="21315"/>
                  </a:lnTo>
                  <a:lnTo>
                    <a:pt x="21022" y="20900"/>
                  </a:lnTo>
                  <a:lnTo>
                    <a:pt x="21530" y="20485"/>
                  </a:lnTo>
                  <a:lnTo>
                    <a:pt x="21530" y="9933"/>
                  </a:lnTo>
                  <a:lnTo>
                    <a:pt x="21530" y="0"/>
                  </a:lnTo>
                  <a:lnTo>
                    <a:pt x="0" y="0"/>
                  </a:lnTo>
                  <a:close/>
                  <a:moveTo>
                    <a:pt x="21519" y="21419"/>
                  </a:moveTo>
                  <a:cubicBezTo>
                    <a:pt x="21443" y="21435"/>
                    <a:pt x="21278" y="21500"/>
                    <a:pt x="21045" y="21600"/>
                  </a:cubicBezTo>
                  <a:lnTo>
                    <a:pt x="21383" y="21600"/>
                  </a:lnTo>
                  <a:cubicBezTo>
                    <a:pt x="21426" y="21570"/>
                    <a:pt x="21494" y="21535"/>
                    <a:pt x="21519" y="21511"/>
                  </a:cubicBezTo>
                  <a:cubicBezTo>
                    <a:pt x="21597" y="21435"/>
                    <a:pt x="21600" y="21403"/>
                    <a:pt x="21519" y="21419"/>
                  </a:cubicBezTo>
                  <a:close/>
                </a:path>
              </a:pathLst>
            </a:custGeom>
            <a:ln>
              <a:noFill/>
            </a:ln>
            <a:effectLst/>
          </p:spPr>
        </p:pic>
        <p:pic>
          <p:nvPicPr>
            <p:cNvPr id="219" name="IMG_9064.png" descr="IMG_9064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2510663" cy="3035863"/>
            </a:xfrm>
            <a:prstGeom prst="rect">
              <a:avLst/>
            </a:prstGeom>
            <a:effectLst/>
          </p:spPr>
        </p:pic>
      </p:grpSp>
      <p:pic>
        <p:nvPicPr>
          <p:cNvPr id="222" name="IMG_8030.jpeg" descr="IMG_8030.jpeg"/>
          <p:cNvPicPr>
            <a:picLocks noChangeAspect="1"/>
          </p:cNvPicPr>
          <p:nvPr/>
        </p:nvPicPr>
        <p:blipFill>
          <a:blip r:embed="rId4">
            <a:extLst/>
          </a:blip>
          <a:srcRect l="13403" t="20547" r="14481" b="26116"/>
          <a:stretch>
            <a:fillRect/>
          </a:stretch>
        </p:blipFill>
        <p:spPr>
          <a:xfrm>
            <a:off x="17206166" y="8250354"/>
            <a:ext cx="2121733" cy="15692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78" h="21410" fill="norm" stroke="1" extrusionOk="0">
                <a:moveTo>
                  <a:pt x="16673" y="0"/>
                </a:moveTo>
                <a:cubicBezTo>
                  <a:pt x="16342" y="0"/>
                  <a:pt x="15255" y="614"/>
                  <a:pt x="14256" y="1365"/>
                </a:cubicBezTo>
                <a:cubicBezTo>
                  <a:pt x="12485" y="2696"/>
                  <a:pt x="12397" y="2710"/>
                  <a:pt x="10564" y="1863"/>
                </a:cubicBezTo>
                <a:cubicBezTo>
                  <a:pt x="8825" y="1059"/>
                  <a:pt x="8526" y="1065"/>
                  <a:pt x="6618" y="1955"/>
                </a:cubicBezTo>
                <a:cubicBezTo>
                  <a:pt x="5358" y="2542"/>
                  <a:pt x="4051" y="3672"/>
                  <a:pt x="3255" y="4857"/>
                </a:cubicBezTo>
                <a:cubicBezTo>
                  <a:pt x="2131" y="6529"/>
                  <a:pt x="1982" y="7063"/>
                  <a:pt x="2175" y="8745"/>
                </a:cubicBezTo>
                <a:cubicBezTo>
                  <a:pt x="2365" y="10406"/>
                  <a:pt x="2219" y="10959"/>
                  <a:pt x="1202" y="12443"/>
                </a:cubicBezTo>
                <a:cubicBezTo>
                  <a:pt x="-759" y="15303"/>
                  <a:pt x="-253" y="19495"/>
                  <a:pt x="2224" y="20928"/>
                </a:cubicBezTo>
                <a:cubicBezTo>
                  <a:pt x="3158" y="21468"/>
                  <a:pt x="6155" y="21600"/>
                  <a:pt x="5791" y="21085"/>
                </a:cubicBezTo>
                <a:cubicBezTo>
                  <a:pt x="5650" y="20886"/>
                  <a:pt x="5732" y="20392"/>
                  <a:pt x="5971" y="19986"/>
                </a:cubicBezTo>
                <a:cubicBezTo>
                  <a:pt x="6257" y="19498"/>
                  <a:pt x="7317" y="19244"/>
                  <a:pt x="9100" y="19244"/>
                </a:cubicBezTo>
                <a:cubicBezTo>
                  <a:pt x="10584" y="19244"/>
                  <a:pt x="11707" y="19037"/>
                  <a:pt x="11594" y="18778"/>
                </a:cubicBezTo>
                <a:cubicBezTo>
                  <a:pt x="11481" y="18520"/>
                  <a:pt x="11838" y="17711"/>
                  <a:pt x="12387" y="16986"/>
                </a:cubicBezTo>
                <a:cubicBezTo>
                  <a:pt x="12935" y="16262"/>
                  <a:pt x="13619" y="15029"/>
                  <a:pt x="13908" y="14246"/>
                </a:cubicBezTo>
                <a:cubicBezTo>
                  <a:pt x="14399" y="12912"/>
                  <a:pt x="14569" y="12844"/>
                  <a:pt x="16689" y="13082"/>
                </a:cubicBezTo>
                <a:cubicBezTo>
                  <a:pt x="17931" y="13222"/>
                  <a:pt x="18816" y="13134"/>
                  <a:pt x="18654" y="12893"/>
                </a:cubicBezTo>
                <a:cubicBezTo>
                  <a:pt x="18491" y="12651"/>
                  <a:pt x="18737" y="11886"/>
                  <a:pt x="19198" y="11192"/>
                </a:cubicBezTo>
                <a:cubicBezTo>
                  <a:pt x="20236" y="9630"/>
                  <a:pt x="20841" y="4882"/>
                  <a:pt x="20239" y="3016"/>
                </a:cubicBezTo>
                <a:cubicBezTo>
                  <a:pt x="19815" y="1701"/>
                  <a:pt x="17803" y="0"/>
                  <a:pt x="16673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23" name="▪️هل ص= ٨س-٤٩س-٧٥معادلة خطية ؟ فسر ذلك"/>
          <p:cNvSpPr txBox="1"/>
          <p:nvPr/>
        </p:nvSpPr>
        <p:spPr>
          <a:xfrm>
            <a:off x="3162687" y="8556205"/>
            <a:ext cx="14649116" cy="10795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defRPr b="1" sz="5900">
                <a:solidFill>
                  <a:srgbClr val="012F7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▪️هل ص= ٨س-٤٩س-٧٥معادلة خطية ؟ فسر ذلك </a:t>
            </a:r>
          </a:p>
        </p:txBody>
      </p:sp>
      <p:sp>
        <p:nvSpPr>
          <p:cNvPr id="224" name="▪️هل يمثل مسار مياة النافورة بخط مستقيم ؟"/>
          <p:cNvSpPr txBox="1"/>
          <p:nvPr/>
        </p:nvSpPr>
        <p:spPr>
          <a:xfrm>
            <a:off x="4867157" y="9819564"/>
            <a:ext cx="13053446" cy="10795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defRPr b="1" sz="5900">
                <a:solidFill>
                  <a:srgbClr val="012F7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▪️هل يمثل مسار مياة النافورة بخط مستقيم ؟</a:t>
            </a:r>
          </a:p>
        </p:txBody>
      </p:sp>
      <p:sp>
        <p:nvSpPr>
          <p:cNvPr id="225" name="▪️كيف تصف شكل الماء عندما ينطلق ؟"/>
          <p:cNvSpPr txBox="1"/>
          <p:nvPr/>
        </p:nvSpPr>
        <p:spPr>
          <a:xfrm>
            <a:off x="5867212" y="11082924"/>
            <a:ext cx="12160953" cy="10795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914400">
              <a:defRPr b="1" sz="5900">
                <a:solidFill>
                  <a:srgbClr val="012F7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▪️كيف تصف شكل الماء عندما ينطلق ؟</a:t>
            </a:r>
          </a:p>
        </p:txBody>
      </p:sp>
      <p:pic>
        <p:nvPicPr>
          <p:cNvPr id="226" name="IMG_4622.png" descr="IMG_4622.png"/>
          <p:cNvPicPr>
            <a:picLocks noChangeAspect="1"/>
          </p:cNvPicPr>
          <p:nvPr/>
        </p:nvPicPr>
        <p:blipFill>
          <a:blip r:embed="rId5">
            <a:extLst/>
          </a:blip>
          <a:srcRect l="90758" t="55795" r="1722" b="41386"/>
          <a:stretch>
            <a:fillRect/>
          </a:stretch>
        </p:blipFill>
        <p:spPr>
          <a:xfrm>
            <a:off x="20121029" y="8945936"/>
            <a:ext cx="2430401" cy="683272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237" name="تجميع"/>
          <p:cNvGrpSpPr/>
          <p:nvPr/>
        </p:nvGrpSpPr>
        <p:grpSpPr>
          <a:xfrm>
            <a:off x="1287198" y="2628899"/>
            <a:ext cx="4917884" cy="5187382"/>
            <a:chOff x="0" y="0"/>
            <a:chExt cx="4917882" cy="5187380"/>
          </a:xfrm>
        </p:grpSpPr>
        <p:grpSp>
          <p:nvGrpSpPr>
            <p:cNvPr id="235" name="تجميع"/>
            <p:cNvGrpSpPr/>
            <p:nvPr/>
          </p:nvGrpSpPr>
          <p:grpSpPr>
            <a:xfrm>
              <a:off x="0" y="-1"/>
              <a:ext cx="4917883" cy="5187382"/>
              <a:chOff x="0" y="0"/>
              <a:chExt cx="4917882" cy="5187380"/>
            </a:xfrm>
          </p:grpSpPr>
          <p:grpSp>
            <p:nvGrpSpPr>
              <p:cNvPr id="232" name="Google Shape;4377;p67"/>
              <p:cNvGrpSpPr/>
              <p:nvPr/>
            </p:nvGrpSpPr>
            <p:grpSpPr>
              <a:xfrm>
                <a:off x="0" y="-1"/>
                <a:ext cx="4917883" cy="5187382"/>
                <a:chOff x="0" y="0"/>
                <a:chExt cx="4917882" cy="5187380"/>
              </a:xfrm>
            </p:grpSpPr>
            <p:sp>
              <p:nvSpPr>
                <p:cNvPr id="227" name="Google Shape;4378;p67"/>
                <p:cNvSpPr/>
                <p:nvPr/>
              </p:nvSpPr>
              <p:spPr>
                <a:xfrm>
                  <a:off x="0" y="0"/>
                  <a:ext cx="4917883" cy="51873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97" h="21600" fill="norm" stroke="1" extrusionOk="0">
                      <a:moveTo>
                        <a:pt x="11565" y="4169"/>
                      </a:moveTo>
                      <a:lnTo>
                        <a:pt x="13168" y="7141"/>
                      </a:lnTo>
                      <a:cubicBezTo>
                        <a:pt x="11663" y="7263"/>
                        <a:pt x="10159" y="7373"/>
                        <a:pt x="8654" y="7472"/>
                      </a:cubicBezTo>
                      <a:cubicBezTo>
                        <a:pt x="9091" y="6533"/>
                        <a:pt x="9625" y="5360"/>
                        <a:pt x="10105" y="4311"/>
                      </a:cubicBezTo>
                      <a:cubicBezTo>
                        <a:pt x="10295" y="4551"/>
                        <a:pt x="10518" y="4685"/>
                        <a:pt x="10749" y="4685"/>
                      </a:cubicBezTo>
                      <a:cubicBezTo>
                        <a:pt x="10759" y="4685"/>
                        <a:pt x="10769" y="4685"/>
                        <a:pt x="10779" y="4685"/>
                      </a:cubicBezTo>
                      <a:cubicBezTo>
                        <a:pt x="10877" y="4678"/>
                        <a:pt x="10972" y="4655"/>
                        <a:pt x="11066" y="4611"/>
                      </a:cubicBezTo>
                      <a:cubicBezTo>
                        <a:pt x="11248" y="4538"/>
                        <a:pt x="11418" y="4384"/>
                        <a:pt x="11565" y="4169"/>
                      </a:cubicBezTo>
                      <a:close/>
                      <a:moveTo>
                        <a:pt x="10824" y="0"/>
                      </a:moveTo>
                      <a:cubicBezTo>
                        <a:pt x="10334" y="0"/>
                        <a:pt x="9840" y="506"/>
                        <a:pt x="9651" y="1516"/>
                      </a:cubicBezTo>
                      <a:cubicBezTo>
                        <a:pt x="9472" y="2493"/>
                        <a:pt x="9599" y="3353"/>
                        <a:pt x="9873" y="3930"/>
                      </a:cubicBezTo>
                      <a:cubicBezTo>
                        <a:pt x="9286" y="5219"/>
                        <a:pt x="8674" y="6551"/>
                        <a:pt x="8237" y="7503"/>
                      </a:cubicBezTo>
                      <a:cubicBezTo>
                        <a:pt x="5645" y="7675"/>
                        <a:pt x="3071" y="7822"/>
                        <a:pt x="525" y="7932"/>
                      </a:cubicBezTo>
                      <a:lnTo>
                        <a:pt x="258" y="7944"/>
                      </a:lnTo>
                      <a:lnTo>
                        <a:pt x="225" y="8448"/>
                      </a:lnTo>
                      <a:cubicBezTo>
                        <a:pt x="199" y="8891"/>
                        <a:pt x="173" y="9333"/>
                        <a:pt x="150" y="9774"/>
                      </a:cubicBezTo>
                      <a:cubicBezTo>
                        <a:pt x="127" y="10186"/>
                        <a:pt x="107" y="10597"/>
                        <a:pt x="91" y="11003"/>
                      </a:cubicBezTo>
                      <a:cubicBezTo>
                        <a:pt x="36" y="12280"/>
                        <a:pt x="7" y="13422"/>
                        <a:pt x="0" y="14489"/>
                      </a:cubicBezTo>
                      <a:cubicBezTo>
                        <a:pt x="0" y="15245"/>
                        <a:pt x="39" y="15975"/>
                        <a:pt x="62" y="16731"/>
                      </a:cubicBezTo>
                      <a:cubicBezTo>
                        <a:pt x="85" y="17511"/>
                        <a:pt x="95" y="18284"/>
                        <a:pt x="147" y="19057"/>
                      </a:cubicBezTo>
                      <a:cubicBezTo>
                        <a:pt x="180" y="19506"/>
                        <a:pt x="212" y="19875"/>
                        <a:pt x="245" y="20224"/>
                      </a:cubicBezTo>
                      <a:lnTo>
                        <a:pt x="290" y="20685"/>
                      </a:lnTo>
                      <a:lnTo>
                        <a:pt x="538" y="20703"/>
                      </a:lnTo>
                      <a:cubicBezTo>
                        <a:pt x="1917" y="20802"/>
                        <a:pt x="3370" y="20894"/>
                        <a:pt x="5117" y="20997"/>
                      </a:cubicBezTo>
                      <a:lnTo>
                        <a:pt x="5336" y="21010"/>
                      </a:lnTo>
                      <a:cubicBezTo>
                        <a:pt x="5336" y="21010"/>
                        <a:pt x="5420" y="20593"/>
                        <a:pt x="5424" y="20580"/>
                      </a:cubicBezTo>
                      <a:lnTo>
                        <a:pt x="5476" y="21022"/>
                      </a:lnTo>
                      <a:lnTo>
                        <a:pt x="5717" y="21035"/>
                      </a:lnTo>
                      <a:cubicBezTo>
                        <a:pt x="10802" y="21329"/>
                        <a:pt x="15945" y="21513"/>
                        <a:pt x="21011" y="21600"/>
                      </a:cubicBezTo>
                      <a:lnTo>
                        <a:pt x="21287" y="21600"/>
                      </a:lnTo>
                      <a:lnTo>
                        <a:pt x="21320" y="21084"/>
                      </a:lnTo>
                      <a:cubicBezTo>
                        <a:pt x="21356" y="20556"/>
                        <a:pt x="21388" y="20022"/>
                        <a:pt x="21421" y="19494"/>
                      </a:cubicBezTo>
                      <a:cubicBezTo>
                        <a:pt x="21447" y="19033"/>
                        <a:pt x="21470" y="18573"/>
                        <a:pt x="21493" y="18112"/>
                      </a:cubicBezTo>
                      <a:cubicBezTo>
                        <a:pt x="21558" y="16700"/>
                        <a:pt x="21591" y="15436"/>
                        <a:pt x="21597" y="14232"/>
                      </a:cubicBezTo>
                      <a:cubicBezTo>
                        <a:pt x="21600" y="13163"/>
                        <a:pt x="21574" y="12071"/>
                        <a:pt x="21522" y="10984"/>
                      </a:cubicBezTo>
                      <a:lnTo>
                        <a:pt x="21515" y="10806"/>
                      </a:lnTo>
                      <a:lnTo>
                        <a:pt x="21519" y="10806"/>
                      </a:lnTo>
                      <a:lnTo>
                        <a:pt x="21490" y="10340"/>
                      </a:lnTo>
                      <a:cubicBezTo>
                        <a:pt x="21463" y="9904"/>
                        <a:pt x="21437" y="9517"/>
                        <a:pt x="21408" y="9154"/>
                      </a:cubicBezTo>
                      <a:lnTo>
                        <a:pt x="21369" y="8707"/>
                      </a:lnTo>
                      <a:lnTo>
                        <a:pt x="21242" y="8682"/>
                      </a:lnTo>
                      <a:lnTo>
                        <a:pt x="21363" y="8620"/>
                      </a:lnTo>
                      <a:lnTo>
                        <a:pt x="21307" y="8086"/>
                      </a:lnTo>
                      <a:cubicBezTo>
                        <a:pt x="21255" y="7620"/>
                        <a:pt x="21209" y="7239"/>
                        <a:pt x="21160" y="6882"/>
                      </a:cubicBezTo>
                      <a:lnTo>
                        <a:pt x="21095" y="6423"/>
                      </a:lnTo>
                      <a:lnTo>
                        <a:pt x="20844" y="6447"/>
                      </a:lnTo>
                      <a:cubicBezTo>
                        <a:pt x="19074" y="6625"/>
                        <a:pt x="17217" y="6802"/>
                        <a:pt x="15319" y="6969"/>
                      </a:cubicBezTo>
                      <a:lnTo>
                        <a:pt x="15082" y="6987"/>
                      </a:lnTo>
                      <a:lnTo>
                        <a:pt x="15033" y="7430"/>
                      </a:lnTo>
                      <a:cubicBezTo>
                        <a:pt x="15029" y="7503"/>
                        <a:pt x="15013" y="7577"/>
                        <a:pt x="14990" y="7632"/>
                      </a:cubicBezTo>
                      <a:cubicBezTo>
                        <a:pt x="14961" y="7577"/>
                        <a:pt x="14941" y="7510"/>
                        <a:pt x="14931" y="7430"/>
                      </a:cubicBezTo>
                      <a:lnTo>
                        <a:pt x="14860" y="7006"/>
                      </a:lnTo>
                      <a:lnTo>
                        <a:pt x="14622" y="7024"/>
                      </a:lnTo>
                      <a:lnTo>
                        <a:pt x="13592" y="7111"/>
                      </a:lnTo>
                      <a:lnTo>
                        <a:pt x="11783" y="3758"/>
                      </a:lnTo>
                      <a:cubicBezTo>
                        <a:pt x="11796" y="3727"/>
                        <a:pt x="11809" y="3690"/>
                        <a:pt x="11826" y="3653"/>
                      </a:cubicBezTo>
                      <a:cubicBezTo>
                        <a:pt x="11988" y="3174"/>
                        <a:pt x="12060" y="2603"/>
                        <a:pt x="12024" y="2039"/>
                      </a:cubicBezTo>
                      <a:cubicBezTo>
                        <a:pt x="11950" y="678"/>
                        <a:pt x="11390" y="0"/>
                        <a:pt x="1082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03200" cap="flat">
                  <a:solidFill>
                    <a:srgbClr val="CDE8B5"/>
                  </a:solidFill>
                  <a:prstDash val="solid"/>
                  <a:round/>
                </a:ln>
                <a:effectLst>
                  <a:outerShdw sx="100000" sy="100000" kx="0" ky="0" algn="b" rotWithShape="0" blurRad="165100" dist="50800" dir="5400000">
                    <a:srgbClr val="000000">
                      <a:alpha val="2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28" name="Google Shape;4379;p67"/>
                <p:cNvSpPr/>
                <p:nvPr/>
              </p:nvSpPr>
              <p:spPr>
                <a:xfrm>
                  <a:off x="1986793" y="717112"/>
                  <a:ext cx="912727" cy="12962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116" y="0"/>
                      </a:moveTo>
                      <a:lnTo>
                        <a:pt x="9771" y="687"/>
                      </a:lnTo>
                      <a:cubicBezTo>
                        <a:pt x="6034" y="8259"/>
                        <a:pt x="354" y="19709"/>
                        <a:pt x="0" y="20287"/>
                      </a:cubicBezTo>
                      <a:lnTo>
                        <a:pt x="333" y="20917"/>
                      </a:lnTo>
                      <a:lnTo>
                        <a:pt x="633" y="21600"/>
                      </a:lnTo>
                      <a:cubicBezTo>
                        <a:pt x="924" y="21204"/>
                        <a:pt x="7144" y="8638"/>
                        <a:pt x="10176" y="2525"/>
                      </a:cubicBezTo>
                      <a:lnTo>
                        <a:pt x="20904" y="20824"/>
                      </a:lnTo>
                      <a:lnTo>
                        <a:pt x="21600" y="19600"/>
                      </a:lnTo>
                      <a:lnTo>
                        <a:pt x="10116" y="0"/>
                      </a:lnTo>
                      <a:close/>
                    </a:path>
                  </a:pathLst>
                </a:custGeom>
                <a:solidFill>
                  <a:srgbClr val="E6AA7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29" name="Google Shape;4380;p67"/>
                <p:cNvSpPr/>
                <p:nvPr/>
              </p:nvSpPr>
              <p:spPr>
                <a:xfrm>
                  <a:off x="156370" y="1595320"/>
                  <a:ext cx="4573573" cy="35020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97" h="21600" fill="norm" stroke="1" extrusionOk="0">
                      <a:moveTo>
                        <a:pt x="21156" y="0"/>
                      </a:moveTo>
                      <a:cubicBezTo>
                        <a:pt x="19261" y="295"/>
                        <a:pt x="17365" y="561"/>
                        <a:pt x="15469" y="797"/>
                      </a:cubicBezTo>
                      <a:cubicBezTo>
                        <a:pt x="15452" y="1073"/>
                        <a:pt x="15412" y="1328"/>
                        <a:pt x="15348" y="1536"/>
                      </a:cubicBezTo>
                      <a:cubicBezTo>
                        <a:pt x="15287" y="1732"/>
                        <a:pt x="15201" y="1836"/>
                        <a:pt x="15113" y="1836"/>
                      </a:cubicBezTo>
                      <a:cubicBezTo>
                        <a:pt x="15056" y="1836"/>
                        <a:pt x="14997" y="1791"/>
                        <a:pt x="14946" y="1698"/>
                      </a:cubicBezTo>
                      <a:cubicBezTo>
                        <a:pt x="14852" y="1536"/>
                        <a:pt x="14788" y="1243"/>
                        <a:pt x="14747" y="892"/>
                      </a:cubicBezTo>
                      <a:cubicBezTo>
                        <a:pt x="9909" y="1509"/>
                        <a:pt x="5067" y="1974"/>
                        <a:pt x="228" y="2295"/>
                      </a:cubicBezTo>
                      <a:cubicBezTo>
                        <a:pt x="198" y="2979"/>
                        <a:pt x="171" y="3652"/>
                        <a:pt x="147" y="4334"/>
                      </a:cubicBezTo>
                      <a:cubicBezTo>
                        <a:pt x="365" y="4581"/>
                        <a:pt x="611" y="4762"/>
                        <a:pt x="785" y="5235"/>
                      </a:cubicBezTo>
                      <a:cubicBezTo>
                        <a:pt x="802" y="5282"/>
                        <a:pt x="802" y="5348"/>
                        <a:pt x="785" y="5397"/>
                      </a:cubicBezTo>
                      <a:cubicBezTo>
                        <a:pt x="611" y="5964"/>
                        <a:pt x="332" y="6079"/>
                        <a:pt x="91" y="6211"/>
                      </a:cubicBezTo>
                      <a:cubicBezTo>
                        <a:pt x="37" y="7974"/>
                        <a:pt x="7" y="9748"/>
                        <a:pt x="0" y="11531"/>
                      </a:cubicBezTo>
                      <a:cubicBezTo>
                        <a:pt x="0" y="12147"/>
                        <a:pt x="0" y="12772"/>
                        <a:pt x="7" y="13399"/>
                      </a:cubicBezTo>
                      <a:cubicBezTo>
                        <a:pt x="168" y="13445"/>
                        <a:pt x="339" y="13541"/>
                        <a:pt x="450" y="13911"/>
                      </a:cubicBezTo>
                      <a:cubicBezTo>
                        <a:pt x="527" y="14157"/>
                        <a:pt x="527" y="14527"/>
                        <a:pt x="450" y="14782"/>
                      </a:cubicBezTo>
                      <a:cubicBezTo>
                        <a:pt x="346" y="15132"/>
                        <a:pt x="191" y="15228"/>
                        <a:pt x="37" y="15285"/>
                      </a:cubicBezTo>
                      <a:cubicBezTo>
                        <a:pt x="47" y="15674"/>
                        <a:pt x="57" y="16071"/>
                        <a:pt x="71" y="16460"/>
                      </a:cubicBezTo>
                      <a:cubicBezTo>
                        <a:pt x="503" y="16649"/>
                        <a:pt x="933" y="17057"/>
                        <a:pt x="1064" y="17353"/>
                      </a:cubicBezTo>
                      <a:cubicBezTo>
                        <a:pt x="1138" y="17504"/>
                        <a:pt x="1138" y="17826"/>
                        <a:pt x="1064" y="17988"/>
                      </a:cubicBezTo>
                      <a:cubicBezTo>
                        <a:pt x="841" y="18394"/>
                        <a:pt x="562" y="18466"/>
                        <a:pt x="286" y="18466"/>
                      </a:cubicBezTo>
                      <a:cubicBezTo>
                        <a:pt x="241" y="18466"/>
                        <a:pt x="196" y="18464"/>
                        <a:pt x="151" y="18462"/>
                      </a:cubicBezTo>
                      <a:cubicBezTo>
                        <a:pt x="178" y="19048"/>
                        <a:pt x="208" y="19637"/>
                        <a:pt x="248" y="20215"/>
                      </a:cubicBezTo>
                      <a:cubicBezTo>
                        <a:pt x="1819" y="20387"/>
                        <a:pt x="3389" y="20538"/>
                        <a:pt x="4959" y="20671"/>
                      </a:cubicBezTo>
                      <a:cubicBezTo>
                        <a:pt x="4979" y="20510"/>
                        <a:pt x="5003" y="20357"/>
                        <a:pt x="5030" y="20206"/>
                      </a:cubicBezTo>
                      <a:cubicBezTo>
                        <a:pt x="5084" y="19909"/>
                        <a:pt x="5166" y="19781"/>
                        <a:pt x="5250" y="19781"/>
                      </a:cubicBezTo>
                      <a:cubicBezTo>
                        <a:pt x="5370" y="19781"/>
                        <a:pt x="5492" y="20036"/>
                        <a:pt x="5543" y="20414"/>
                      </a:cubicBezTo>
                      <a:cubicBezTo>
                        <a:pt x="5557" y="20519"/>
                        <a:pt x="5571" y="20623"/>
                        <a:pt x="5577" y="20727"/>
                      </a:cubicBezTo>
                      <a:cubicBezTo>
                        <a:pt x="10825" y="21184"/>
                        <a:pt x="16069" y="21466"/>
                        <a:pt x="21314" y="21600"/>
                      </a:cubicBezTo>
                      <a:cubicBezTo>
                        <a:pt x="21351" y="20784"/>
                        <a:pt x="21385" y="19968"/>
                        <a:pt x="21415" y="19154"/>
                      </a:cubicBezTo>
                      <a:cubicBezTo>
                        <a:pt x="21406" y="19154"/>
                        <a:pt x="21397" y="19154"/>
                        <a:pt x="21389" y="19154"/>
                      </a:cubicBezTo>
                      <a:cubicBezTo>
                        <a:pt x="21077" y="19154"/>
                        <a:pt x="20744" y="18984"/>
                        <a:pt x="20623" y="18073"/>
                      </a:cubicBezTo>
                      <a:cubicBezTo>
                        <a:pt x="20610" y="17920"/>
                        <a:pt x="20623" y="17761"/>
                        <a:pt x="20660" y="17637"/>
                      </a:cubicBezTo>
                      <a:cubicBezTo>
                        <a:pt x="20804" y="17219"/>
                        <a:pt x="20962" y="17210"/>
                        <a:pt x="21150" y="17153"/>
                      </a:cubicBezTo>
                      <a:cubicBezTo>
                        <a:pt x="21264" y="17115"/>
                        <a:pt x="21375" y="17076"/>
                        <a:pt x="21489" y="17030"/>
                      </a:cubicBezTo>
                      <a:cubicBezTo>
                        <a:pt x="21550" y="15066"/>
                        <a:pt x="21589" y="13095"/>
                        <a:pt x="21596" y="11112"/>
                      </a:cubicBezTo>
                      <a:cubicBezTo>
                        <a:pt x="21600" y="9472"/>
                        <a:pt x="21573" y="7823"/>
                        <a:pt x="21523" y="6191"/>
                      </a:cubicBezTo>
                      <a:cubicBezTo>
                        <a:pt x="21435" y="6106"/>
                        <a:pt x="21365" y="5936"/>
                        <a:pt x="21321" y="5718"/>
                      </a:cubicBezTo>
                      <a:cubicBezTo>
                        <a:pt x="21301" y="5614"/>
                        <a:pt x="21311" y="5490"/>
                        <a:pt x="21344" y="5424"/>
                      </a:cubicBezTo>
                      <a:cubicBezTo>
                        <a:pt x="21388" y="5329"/>
                        <a:pt x="21438" y="5263"/>
                        <a:pt x="21489" y="5206"/>
                      </a:cubicBezTo>
                      <a:cubicBezTo>
                        <a:pt x="21465" y="4609"/>
                        <a:pt x="21438" y="4011"/>
                        <a:pt x="21405" y="3414"/>
                      </a:cubicBezTo>
                      <a:cubicBezTo>
                        <a:pt x="21254" y="3387"/>
                        <a:pt x="21103" y="3291"/>
                        <a:pt x="20959" y="3140"/>
                      </a:cubicBezTo>
                      <a:cubicBezTo>
                        <a:pt x="20801" y="2960"/>
                        <a:pt x="20801" y="2314"/>
                        <a:pt x="20959" y="2135"/>
                      </a:cubicBezTo>
                      <a:cubicBezTo>
                        <a:pt x="21073" y="2012"/>
                        <a:pt x="21187" y="1897"/>
                        <a:pt x="21304" y="1812"/>
                      </a:cubicBezTo>
                      <a:cubicBezTo>
                        <a:pt x="21261" y="1205"/>
                        <a:pt x="21213" y="599"/>
                        <a:pt x="21156" y="0"/>
                      </a:cubicBezTo>
                      <a:close/>
                    </a:path>
                  </a:pathLst>
                </a:custGeom>
                <a:solidFill>
                  <a:srgbClr val="FFEBBA"/>
                </a:solidFill>
                <a:ln w="12700" cap="flat">
                  <a:solidFill>
                    <a:srgbClr val="7A4A00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30" name="Google Shape;4381;p67"/>
                <p:cNvSpPr/>
                <p:nvPr/>
              </p:nvSpPr>
              <p:spPr>
                <a:xfrm>
                  <a:off x="2193174" y="45637"/>
                  <a:ext cx="531535" cy="9096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3" h="21600" fill="norm" stroke="1" extrusionOk="0">
                      <a:moveTo>
                        <a:pt x="9935" y="0"/>
                      </a:moveTo>
                      <a:cubicBezTo>
                        <a:pt x="6067" y="0"/>
                        <a:pt x="2164" y="2339"/>
                        <a:pt x="671" y="6993"/>
                      </a:cubicBezTo>
                      <a:cubicBezTo>
                        <a:pt x="-1940" y="15133"/>
                        <a:pt x="3519" y="21600"/>
                        <a:pt x="9313" y="21600"/>
                      </a:cubicBezTo>
                      <a:cubicBezTo>
                        <a:pt x="9399" y="21600"/>
                        <a:pt x="9485" y="21594"/>
                        <a:pt x="9572" y="21594"/>
                      </a:cubicBezTo>
                      <a:cubicBezTo>
                        <a:pt x="10344" y="21562"/>
                        <a:pt x="11094" y="21454"/>
                        <a:pt x="11837" y="21283"/>
                      </a:cubicBezTo>
                      <a:cubicBezTo>
                        <a:pt x="14282" y="20687"/>
                        <a:pt x="16391" y="19102"/>
                        <a:pt x="17804" y="16839"/>
                      </a:cubicBezTo>
                      <a:cubicBezTo>
                        <a:pt x="19118" y="14632"/>
                        <a:pt x="19660" y="12001"/>
                        <a:pt x="19401" y="9370"/>
                      </a:cubicBezTo>
                      <a:cubicBezTo>
                        <a:pt x="18818" y="3119"/>
                        <a:pt x="14403" y="0"/>
                        <a:pt x="9935" y="0"/>
                      </a:cubicBezTo>
                      <a:close/>
                    </a:path>
                  </a:pathLst>
                </a:custGeom>
                <a:solidFill>
                  <a:srgbClr val="4E4E4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  <p:sp>
              <p:nvSpPr>
                <p:cNvPr id="231" name="Google Shape;4383;p67"/>
                <p:cNvSpPr/>
                <p:nvPr/>
              </p:nvSpPr>
              <p:spPr>
                <a:xfrm>
                  <a:off x="3633862" y="1677418"/>
                  <a:ext cx="298405" cy="3309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4" h="21600" fill="norm" stroke="1" extrusionOk="0">
                      <a:moveTo>
                        <a:pt x="10456" y="8073"/>
                      </a:moveTo>
                      <a:cubicBezTo>
                        <a:pt x="10819" y="8073"/>
                        <a:pt x="11182" y="8140"/>
                        <a:pt x="11525" y="8269"/>
                      </a:cubicBezTo>
                      <a:cubicBezTo>
                        <a:pt x="12149" y="8505"/>
                        <a:pt x="12671" y="8925"/>
                        <a:pt x="12990" y="9482"/>
                      </a:cubicBezTo>
                      <a:cubicBezTo>
                        <a:pt x="13445" y="10200"/>
                        <a:pt x="13551" y="11074"/>
                        <a:pt x="13251" y="11890"/>
                      </a:cubicBezTo>
                      <a:cubicBezTo>
                        <a:pt x="12782" y="13068"/>
                        <a:pt x="11578" y="13661"/>
                        <a:pt x="10422" y="13661"/>
                      </a:cubicBezTo>
                      <a:cubicBezTo>
                        <a:pt x="9392" y="13661"/>
                        <a:pt x="8406" y="13188"/>
                        <a:pt x="8029" y="12229"/>
                      </a:cubicBezTo>
                      <a:cubicBezTo>
                        <a:pt x="7729" y="11632"/>
                        <a:pt x="7618" y="10954"/>
                        <a:pt x="7685" y="10298"/>
                      </a:cubicBezTo>
                      <a:cubicBezTo>
                        <a:pt x="7855" y="9402"/>
                        <a:pt x="8503" y="8626"/>
                        <a:pt x="9388" y="8269"/>
                      </a:cubicBezTo>
                      <a:cubicBezTo>
                        <a:pt x="9736" y="8140"/>
                        <a:pt x="10094" y="8073"/>
                        <a:pt x="10456" y="8073"/>
                      </a:cubicBezTo>
                      <a:close/>
                      <a:moveTo>
                        <a:pt x="10741" y="0"/>
                      </a:moveTo>
                      <a:cubicBezTo>
                        <a:pt x="9774" y="0"/>
                        <a:pt x="8802" y="517"/>
                        <a:pt x="8203" y="1262"/>
                      </a:cubicBezTo>
                      <a:cubicBezTo>
                        <a:pt x="7468" y="2199"/>
                        <a:pt x="7250" y="3394"/>
                        <a:pt x="7231" y="4545"/>
                      </a:cubicBezTo>
                      <a:cubicBezTo>
                        <a:pt x="7231" y="4884"/>
                        <a:pt x="7231" y="5245"/>
                        <a:pt x="7274" y="5602"/>
                      </a:cubicBezTo>
                      <a:cubicBezTo>
                        <a:pt x="6583" y="5183"/>
                        <a:pt x="5872" y="4826"/>
                        <a:pt x="5118" y="4545"/>
                      </a:cubicBezTo>
                      <a:cubicBezTo>
                        <a:pt x="4422" y="4291"/>
                        <a:pt x="3643" y="4112"/>
                        <a:pt x="2898" y="4112"/>
                      </a:cubicBezTo>
                      <a:cubicBezTo>
                        <a:pt x="2188" y="4112"/>
                        <a:pt x="1511" y="4277"/>
                        <a:pt x="974" y="4705"/>
                      </a:cubicBezTo>
                      <a:cubicBezTo>
                        <a:pt x="45" y="5481"/>
                        <a:pt x="-85" y="6855"/>
                        <a:pt x="432" y="7912"/>
                      </a:cubicBezTo>
                      <a:cubicBezTo>
                        <a:pt x="950" y="8947"/>
                        <a:pt x="1946" y="9723"/>
                        <a:pt x="3024" y="10321"/>
                      </a:cubicBezTo>
                      <a:cubicBezTo>
                        <a:pt x="3348" y="10499"/>
                        <a:pt x="3691" y="10677"/>
                        <a:pt x="4040" y="10816"/>
                      </a:cubicBezTo>
                      <a:cubicBezTo>
                        <a:pt x="3305" y="11155"/>
                        <a:pt x="2613" y="11552"/>
                        <a:pt x="1965" y="12029"/>
                      </a:cubicBezTo>
                      <a:cubicBezTo>
                        <a:pt x="824" y="12845"/>
                        <a:pt x="-235" y="14080"/>
                        <a:pt x="45" y="15392"/>
                      </a:cubicBezTo>
                      <a:cubicBezTo>
                        <a:pt x="307" y="16529"/>
                        <a:pt x="1511" y="17305"/>
                        <a:pt x="2763" y="17425"/>
                      </a:cubicBezTo>
                      <a:cubicBezTo>
                        <a:pt x="2908" y="17439"/>
                        <a:pt x="3053" y="17443"/>
                        <a:pt x="3198" y="17443"/>
                      </a:cubicBezTo>
                      <a:cubicBezTo>
                        <a:pt x="4301" y="17443"/>
                        <a:pt x="5369" y="17064"/>
                        <a:pt x="6327" y="16587"/>
                      </a:cubicBezTo>
                      <a:cubicBezTo>
                        <a:pt x="6670" y="16409"/>
                        <a:pt x="6994" y="16230"/>
                        <a:pt x="7318" y="16029"/>
                      </a:cubicBezTo>
                      <a:cubicBezTo>
                        <a:pt x="7250" y="16765"/>
                        <a:pt x="7274" y="17524"/>
                        <a:pt x="7381" y="18259"/>
                      </a:cubicBezTo>
                      <a:cubicBezTo>
                        <a:pt x="7598" y="19593"/>
                        <a:pt x="8222" y="21065"/>
                        <a:pt x="9605" y="21484"/>
                      </a:cubicBezTo>
                      <a:cubicBezTo>
                        <a:pt x="9857" y="21564"/>
                        <a:pt x="10113" y="21600"/>
                        <a:pt x="10374" y="21600"/>
                      </a:cubicBezTo>
                      <a:cubicBezTo>
                        <a:pt x="11336" y="21600"/>
                        <a:pt x="12303" y="21087"/>
                        <a:pt x="12864" y="20351"/>
                      </a:cubicBezTo>
                      <a:cubicBezTo>
                        <a:pt x="13594" y="19432"/>
                        <a:pt x="13831" y="18219"/>
                        <a:pt x="13875" y="17064"/>
                      </a:cubicBezTo>
                      <a:cubicBezTo>
                        <a:pt x="13875" y="16707"/>
                        <a:pt x="13875" y="16368"/>
                        <a:pt x="13856" y="16012"/>
                      </a:cubicBezTo>
                      <a:cubicBezTo>
                        <a:pt x="14523" y="16449"/>
                        <a:pt x="15238" y="16805"/>
                        <a:pt x="16012" y="17086"/>
                      </a:cubicBezTo>
                      <a:cubicBezTo>
                        <a:pt x="16684" y="17341"/>
                        <a:pt x="17458" y="17519"/>
                        <a:pt x="18203" y="17519"/>
                      </a:cubicBezTo>
                      <a:cubicBezTo>
                        <a:pt x="18913" y="17519"/>
                        <a:pt x="19595" y="17354"/>
                        <a:pt x="20137" y="16926"/>
                      </a:cubicBezTo>
                      <a:cubicBezTo>
                        <a:pt x="21060" y="16168"/>
                        <a:pt x="21191" y="14798"/>
                        <a:pt x="20698" y="13724"/>
                      </a:cubicBezTo>
                      <a:cubicBezTo>
                        <a:pt x="20200" y="12689"/>
                        <a:pt x="19184" y="11913"/>
                        <a:pt x="18106" y="11315"/>
                      </a:cubicBezTo>
                      <a:cubicBezTo>
                        <a:pt x="17763" y="11114"/>
                        <a:pt x="17414" y="10936"/>
                        <a:pt x="17047" y="10775"/>
                      </a:cubicBezTo>
                      <a:cubicBezTo>
                        <a:pt x="17806" y="10437"/>
                        <a:pt x="18517" y="10022"/>
                        <a:pt x="19165" y="9562"/>
                      </a:cubicBezTo>
                      <a:cubicBezTo>
                        <a:pt x="20306" y="8728"/>
                        <a:pt x="21365" y="7471"/>
                        <a:pt x="21060" y="6159"/>
                      </a:cubicBezTo>
                      <a:cubicBezTo>
                        <a:pt x="20804" y="5044"/>
                        <a:pt x="19571" y="4268"/>
                        <a:pt x="18343" y="4130"/>
                      </a:cubicBezTo>
                      <a:cubicBezTo>
                        <a:pt x="18203" y="4117"/>
                        <a:pt x="18062" y="4108"/>
                        <a:pt x="17922" y="4108"/>
                      </a:cubicBezTo>
                      <a:cubicBezTo>
                        <a:pt x="16820" y="4108"/>
                        <a:pt x="15741" y="4509"/>
                        <a:pt x="14784" y="5004"/>
                      </a:cubicBezTo>
                      <a:cubicBezTo>
                        <a:pt x="14436" y="5165"/>
                        <a:pt x="14112" y="5343"/>
                        <a:pt x="13812" y="5562"/>
                      </a:cubicBezTo>
                      <a:cubicBezTo>
                        <a:pt x="13831" y="4803"/>
                        <a:pt x="13812" y="4068"/>
                        <a:pt x="13706" y="3314"/>
                      </a:cubicBezTo>
                      <a:cubicBezTo>
                        <a:pt x="13512" y="1998"/>
                        <a:pt x="12864" y="526"/>
                        <a:pt x="11481" y="107"/>
                      </a:cubicBezTo>
                      <a:cubicBezTo>
                        <a:pt x="11240" y="36"/>
                        <a:pt x="10988" y="0"/>
                        <a:pt x="10741" y="0"/>
                      </a:cubicBezTo>
                      <a:close/>
                    </a:path>
                  </a:pathLst>
                </a:custGeom>
                <a:solidFill>
                  <a:srgbClr val="B8A5D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defTabSz="2438400" rtl="0">
                    <a:defRPr sz="3600">
                      <a:latin typeface="Arial"/>
                      <a:ea typeface="Arial"/>
                      <a:cs typeface="Arial"/>
                      <a:sym typeface="Arial"/>
                    </a:defRPr>
                  </a:pPr>
                </a:p>
              </p:txBody>
            </p:sp>
          </p:grpSp>
          <p:pic>
            <p:nvPicPr>
              <p:cNvPr id="233" name="IMG_8028.jpeg" descr="IMG_8028.jpe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3451032" y="2593690"/>
                <a:ext cx="1153972" cy="66808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34" name="IMG_8029.jpeg" descr="IMG_8029.jpeg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rcRect l="0" t="0" r="34925" b="0"/>
              <a:stretch>
                <a:fillRect/>
              </a:stretch>
            </p:blipFill>
            <p:spPr>
              <a:xfrm>
                <a:off x="3979670" y="1738343"/>
                <a:ext cx="625379" cy="4569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36" name="المصدر : كتاب الربط بالدين والوطن والواقع لمجموعة رِفعة"/>
            <p:cNvSpPr txBox="1"/>
            <p:nvPr/>
          </p:nvSpPr>
          <p:spPr>
            <a:xfrm rot="121809">
              <a:off x="496475" y="4560940"/>
              <a:ext cx="3924933" cy="3214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300">
                  <a:solidFill>
                    <a:srgbClr val="5E5E5E"/>
                  </a:solidFill>
                </a:defRPr>
              </a:lvl1pPr>
            </a:lstStyle>
            <a:p>
              <a:pPr rtl="0">
                <a:defRPr/>
              </a:pPr>
              <a:r>
                <a:t>المصدر : كتاب الربط بالدين والوطن والواقع لمجموعة رِفعة </a:t>
              </a:r>
            </a:p>
          </p:txBody>
        </p:sp>
      </p:grpSp>
      <p:pic>
        <p:nvPicPr>
          <p:cNvPr id="238" name="IMG_9107.png" descr="IMG_9107.png"/>
          <p:cNvPicPr>
            <a:picLocks noChangeAspect="1"/>
          </p:cNvPicPr>
          <p:nvPr/>
        </p:nvPicPr>
        <p:blipFill>
          <a:blip r:embed="rId8">
            <a:extLst/>
          </a:blip>
          <a:srcRect l="28763" t="36876" r="26542" b="52844"/>
          <a:stretch>
            <a:fillRect/>
          </a:stretch>
        </p:blipFill>
        <p:spPr>
          <a:xfrm rot="21468505">
            <a:off x="1502064" y="4572653"/>
            <a:ext cx="3456276" cy="5961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IMG_9107.png" descr="IMG_9107.png"/>
          <p:cNvPicPr>
            <a:picLocks noChangeAspect="1"/>
          </p:cNvPicPr>
          <p:nvPr/>
        </p:nvPicPr>
        <p:blipFill>
          <a:blip r:embed="rId8">
            <a:extLst/>
          </a:blip>
          <a:srcRect l="27366" t="55172" r="27366" b="25562"/>
          <a:stretch>
            <a:fillRect/>
          </a:stretch>
        </p:blipFill>
        <p:spPr>
          <a:xfrm>
            <a:off x="1502753" y="5833430"/>
            <a:ext cx="3996119" cy="12755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3" grpId="1"/>
      <p:bldP build="whole" bldLvl="1" animBg="1" rev="0" advAuto="0" spid="224" grpId="2"/>
      <p:bldP build="whole" bldLvl="1" animBg="1" rev="0" advAuto="0" spid="225" grpId="3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IMG_9065.png" descr="IMG_9065.png"/>
          <p:cNvPicPr>
            <a:picLocks noChangeAspect="1"/>
          </p:cNvPicPr>
          <p:nvPr/>
        </p:nvPicPr>
        <p:blipFill>
          <a:blip r:embed="rId2">
            <a:extLst/>
          </a:blip>
          <a:srcRect l="13355" t="50000" r="26693" b="32436"/>
          <a:stretch>
            <a:fillRect/>
          </a:stretch>
        </p:blipFill>
        <p:spPr>
          <a:xfrm>
            <a:off x="5936978" y="1489243"/>
            <a:ext cx="12631930" cy="2775554"/>
          </a:xfrm>
          <a:prstGeom prst="rect">
            <a:avLst/>
          </a:prstGeom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244" name="IMG_9065.png"/>
          <p:cNvGrpSpPr/>
          <p:nvPr/>
        </p:nvGrpSpPr>
        <p:grpSpPr>
          <a:xfrm>
            <a:off x="10059160" y="5367400"/>
            <a:ext cx="10691417" cy="5129213"/>
            <a:chOff x="0" y="0"/>
            <a:chExt cx="10691415" cy="5129212"/>
          </a:xfrm>
        </p:grpSpPr>
        <p:pic>
          <p:nvPicPr>
            <p:cNvPr id="243" name="IMG_9065.png" descr="IMG_9065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8945" t="73594" r="28481" b="5677"/>
            <a:stretch>
              <a:fillRect/>
            </a:stretch>
          </p:blipFill>
          <p:spPr>
            <a:xfrm>
              <a:off x="25400" y="25400"/>
              <a:ext cx="10640629" cy="507833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42" name="IMG_9065.png" descr="IMG_9065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0691416" cy="5129213"/>
            </a:xfrm>
            <a:prstGeom prst="rect">
              <a:avLst/>
            </a:prstGeom>
            <a:effectLst/>
          </p:spPr>
        </p:pic>
      </p:grpSp>
      <p:grpSp>
        <p:nvGrpSpPr>
          <p:cNvPr id="247" name="IMG_9065.png"/>
          <p:cNvGrpSpPr/>
          <p:nvPr/>
        </p:nvGrpSpPr>
        <p:grpSpPr>
          <a:xfrm>
            <a:off x="4108812" y="5367401"/>
            <a:ext cx="5950348" cy="5179219"/>
            <a:chOff x="0" y="0"/>
            <a:chExt cx="5950346" cy="5179218"/>
          </a:xfrm>
        </p:grpSpPr>
        <p:pic>
          <p:nvPicPr>
            <p:cNvPr id="246" name="IMG_9065.png" descr="IMG_9065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7013" t="75049" r="67266" b="6730"/>
            <a:stretch>
              <a:fillRect/>
            </a:stretch>
          </p:blipFill>
          <p:spPr>
            <a:xfrm>
              <a:off x="25400" y="25400"/>
              <a:ext cx="5899681" cy="512841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45" name="IMG_9065.png" descr="IMG_9065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5950347" cy="5179219"/>
            </a:xfrm>
            <a:prstGeom prst="rect">
              <a:avLst/>
            </a:prstGeom>
            <a:effectLst/>
          </p:spPr>
        </p:pic>
      </p:grpSp>
      <p:sp>
        <p:nvSpPr>
          <p:cNvPr id="248" name="مستطيل"/>
          <p:cNvSpPr/>
          <p:nvPr/>
        </p:nvSpPr>
        <p:spPr>
          <a:xfrm>
            <a:off x="12510627" y="5367401"/>
            <a:ext cx="3328874" cy="985481"/>
          </a:xfrm>
          <a:prstGeom prst="rect">
            <a:avLst/>
          </a:prstGeom>
          <a:ln w="88900">
            <a:solidFill>
              <a:srgbClr val="B51A00"/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249" name="Google Shape;6440;p66"/>
          <p:cNvSpPr/>
          <p:nvPr/>
        </p:nvSpPr>
        <p:spPr>
          <a:xfrm rot="10800000">
            <a:off x="12485227" y="8256403"/>
            <a:ext cx="3379674" cy="14755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52" h="21600" fill="norm" stroke="1" extrusionOk="0">
                <a:moveTo>
                  <a:pt x="10001" y="947"/>
                </a:moveTo>
                <a:cubicBezTo>
                  <a:pt x="10582" y="1049"/>
                  <a:pt x="11150" y="1184"/>
                  <a:pt x="11717" y="1354"/>
                </a:cubicBezTo>
                <a:cubicBezTo>
                  <a:pt x="13867" y="1982"/>
                  <a:pt x="16043" y="3068"/>
                  <a:pt x="17719" y="4936"/>
                </a:cubicBezTo>
                <a:cubicBezTo>
                  <a:pt x="19300" y="6701"/>
                  <a:pt x="20436" y="9280"/>
                  <a:pt x="20314" y="11996"/>
                </a:cubicBezTo>
                <a:cubicBezTo>
                  <a:pt x="20193" y="14661"/>
                  <a:pt x="18868" y="17054"/>
                  <a:pt x="17138" y="18497"/>
                </a:cubicBezTo>
                <a:cubicBezTo>
                  <a:pt x="15359" y="19986"/>
                  <a:pt x="13192" y="20657"/>
                  <a:pt x="11002" y="20657"/>
                </a:cubicBezTo>
                <a:cubicBezTo>
                  <a:pt x="8600" y="20657"/>
                  <a:pt x="6168" y="19849"/>
                  <a:pt x="4189" y="18429"/>
                </a:cubicBezTo>
                <a:cubicBezTo>
                  <a:pt x="2256" y="17037"/>
                  <a:pt x="755" y="14864"/>
                  <a:pt x="701" y="11945"/>
                </a:cubicBezTo>
                <a:cubicBezTo>
                  <a:pt x="660" y="9212"/>
                  <a:pt x="1715" y="6701"/>
                  <a:pt x="3283" y="4884"/>
                </a:cubicBezTo>
                <a:cubicBezTo>
                  <a:pt x="5202" y="2661"/>
                  <a:pt x="7540" y="1439"/>
                  <a:pt x="10001" y="947"/>
                </a:cubicBezTo>
                <a:close/>
                <a:moveTo>
                  <a:pt x="12665" y="0"/>
                </a:moveTo>
                <a:cubicBezTo>
                  <a:pt x="11898" y="0"/>
                  <a:pt x="11128" y="74"/>
                  <a:pt x="10366" y="217"/>
                </a:cubicBezTo>
                <a:cubicBezTo>
                  <a:pt x="9600" y="95"/>
                  <a:pt x="8824" y="28"/>
                  <a:pt x="8046" y="28"/>
                </a:cubicBezTo>
                <a:cubicBezTo>
                  <a:pt x="7959" y="28"/>
                  <a:pt x="7872" y="29"/>
                  <a:pt x="7784" y="30"/>
                </a:cubicBezTo>
                <a:cubicBezTo>
                  <a:pt x="7041" y="30"/>
                  <a:pt x="6283" y="115"/>
                  <a:pt x="5553" y="251"/>
                </a:cubicBezTo>
                <a:cubicBezTo>
                  <a:pt x="5094" y="353"/>
                  <a:pt x="4553" y="336"/>
                  <a:pt x="4270" y="828"/>
                </a:cubicBezTo>
                <a:cubicBezTo>
                  <a:pt x="4229" y="896"/>
                  <a:pt x="4229" y="981"/>
                  <a:pt x="4270" y="1049"/>
                </a:cubicBezTo>
                <a:cubicBezTo>
                  <a:pt x="4337" y="1219"/>
                  <a:pt x="4364" y="1236"/>
                  <a:pt x="4499" y="1286"/>
                </a:cubicBezTo>
                <a:cubicBezTo>
                  <a:pt x="4513" y="1291"/>
                  <a:pt x="4525" y="1293"/>
                  <a:pt x="4537" y="1293"/>
                </a:cubicBezTo>
                <a:cubicBezTo>
                  <a:pt x="4574" y="1293"/>
                  <a:pt x="4604" y="1274"/>
                  <a:pt x="4634" y="1236"/>
                </a:cubicBezTo>
                <a:lnTo>
                  <a:pt x="4688" y="1151"/>
                </a:lnTo>
                <a:cubicBezTo>
                  <a:pt x="4756" y="1065"/>
                  <a:pt x="4729" y="913"/>
                  <a:pt x="4634" y="879"/>
                </a:cubicBezTo>
                <a:cubicBezTo>
                  <a:pt x="4905" y="845"/>
                  <a:pt x="5486" y="845"/>
                  <a:pt x="5608" y="845"/>
                </a:cubicBezTo>
                <a:cubicBezTo>
                  <a:pt x="5919" y="811"/>
                  <a:pt x="6229" y="777"/>
                  <a:pt x="6540" y="760"/>
                </a:cubicBezTo>
                <a:cubicBezTo>
                  <a:pt x="6849" y="741"/>
                  <a:pt x="7154" y="732"/>
                  <a:pt x="7456" y="732"/>
                </a:cubicBezTo>
                <a:cubicBezTo>
                  <a:pt x="7669" y="732"/>
                  <a:pt x="7882" y="736"/>
                  <a:pt x="8095" y="743"/>
                </a:cubicBezTo>
                <a:lnTo>
                  <a:pt x="8352" y="760"/>
                </a:lnTo>
                <a:cubicBezTo>
                  <a:pt x="6554" y="1388"/>
                  <a:pt x="4878" y="2441"/>
                  <a:pt x="3418" y="3866"/>
                </a:cubicBezTo>
                <a:cubicBezTo>
                  <a:pt x="1647" y="5614"/>
                  <a:pt x="282" y="8058"/>
                  <a:pt x="38" y="10909"/>
                </a:cubicBezTo>
                <a:cubicBezTo>
                  <a:pt x="-218" y="13846"/>
                  <a:pt x="809" y="16494"/>
                  <a:pt x="2661" y="18276"/>
                </a:cubicBezTo>
                <a:cubicBezTo>
                  <a:pt x="4899" y="20443"/>
                  <a:pt x="7923" y="21600"/>
                  <a:pt x="10901" y="21600"/>
                </a:cubicBezTo>
                <a:cubicBezTo>
                  <a:pt x="13033" y="21600"/>
                  <a:pt x="15140" y="21008"/>
                  <a:pt x="16922" y="19770"/>
                </a:cubicBezTo>
                <a:cubicBezTo>
                  <a:pt x="18841" y="18412"/>
                  <a:pt x="20409" y="16121"/>
                  <a:pt x="20895" y="13371"/>
                </a:cubicBezTo>
                <a:cubicBezTo>
                  <a:pt x="21382" y="10689"/>
                  <a:pt x="20693" y="7923"/>
                  <a:pt x="19341" y="5784"/>
                </a:cubicBezTo>
                <a:cubicBezTo>
                  <a:pt x="17652" y="3102"/>
                  <a:pt x="15029" y="1524"/>
                  <a:pt x="12421" y="709"/>
                </a:cubicBezTo>
                <a:cubicBezTo>
                  <a:pt x="12473" y="708"/>
                  <a:pt x="12526" y="708"/>
                  <a:pt x="12579" y="708"/>
                </a:cubicBezTo>
                <a:cubicBezTo>
                  <a:pt x="14216" y="708"/>
                  <a:pt x="15851" y="963"/>
                  <a:pt x="17449" y="1473"/>
                </a:cubicBezTo>
                <a:cubicBezTo>
                  <a:pt x="17457" y="1475"/>
                  <a:pt x="17467" y="1475"/>
                  <a:pt x="17475" y="1475"/>
                </a:cubicBezTo>
                <a:cubicBezTo>
                  <a:pt x="17644" y="1475"/>
                  <a:pt x="17697" y="1164"/>
                  <a:pt x="17530" y="1100"/>
                </a:cubicBezTo>
                <a:cubicBezTo>
                  <a:pt x="16007" y="353"/>
                  <a:pt x="14345" y="0"/>
                  <a:pt x="12665" y="0"/>
                </a:cubicBezTo>
                <a:close/>
              </a:path>
            </a:pathLst>
          </a:custGeom>
          <a:solidFill>
            <a:srgbClr val="E22400"/>
          </a:solidFill>
          <a:ln w="38100">
            <a:solidFill>
              <a:srgbClr val="E22400"/>
            </a:solidFill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50" name="Google Shape;3030;p56"/>
          <p:cNvSpPr/>
          <p:nvPr/>
        </p:nvSpPr>
        <p:spPr>
          <a:xfrm>
            <a:off x="10059159" y="7126890"/>
            <a:ext cx="5345709" cy="1645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552" y="10636"/>
                </a:moveTo>
                <a:cubicBezTo>
                  <a:pt x="21559" y="10662"/>
                  <a:pt x="21567" y="10688"/>
                  <a:pt x="21574" y="10688"/>
                </a:cubicBezTo>
                <a:cubicBezTo>
                  <a:pt x="21582" y="10688"/>
                  <a:pt x="21591" y="10675"/>
                  <a:pt x="21600" y="10636"/>
                </a:cubicBezTo>
                <a:close/>
                <a:moveTo>
                  <a:pt x="17148" y="0"/>
                </a:moveTo>
                <a:cubicBezTo>
                  <a:pt x="15061" y="0"/>
                  <a:pt x="12987" y="526"/>
                  <a:pt x="10898" y="1867"/>
                </a:cubicBezTo>
                <a:cubicBezTo>
                  <a:pt x="7408" y="2748"/>
                  <a:pt x="3920" y="5377"/>
                  <a:pt x="510" y="9755"/>
                </a:cubicBezTo>
                <a:lnTo>
                  <a:pt x="431" y="9755"/>
                </a:lnTo>
                <a:cubicBezTo>
                  <a:pt x="353" y="9755"/>
                  <a:pt x="314" y="11070"/>
                  <a:pt x="196" y="11070"/>
                </a:cubicBezTo>
                <a:cubicBezTo>
                  <a:pt x="431" y="11070"/>
                  <a:pt x="705" y="10636"/>
                  <a:pt x="940" y="10636"/>
                </a:cubicBezTo>
                <a:cubicBezTo>
                  <a:pt x="705" y="10636"/>
                  <a:pt x="509" y="11070"/>
                  <a:pt x="235" y="11070"/>
                </a:cubicBezTo>
                <a:cubicBezTo>
                  <a:pt x="196" y="11070"/>
                  <a:pt x="156" y="11950"/>
                  <a:pt x="156" y="12831"/>
                </a:cubicBezTo>
                <a:lnTo>
                  <a:pt x="39" y="12831"/>
                </a:lnTo>
                <a:cubicBezTo>
                  <a:pt x="39" y="12831"/>
                  <a:pt x="39" y="14146"/>
                  <a:pt x="0" y="15460"/>
                </a:cubicBezTo>
                <a:lnTo>
                  <a:pt x="0" y="15894"/>
                </a:lnTo>
                <a:lnTo>
                  <a:pt x="39" y="15894"/>
                </a:lnTo>
                <a:cubicBezTo>
                  <a:pt x="39" y="16775"/>
                  <a:pt x="118" y="18971"/>
                  <a:pt x="156" y="18971"/>
                </a:cubicBezTo>
                <a:cubicBezTo>
                  <a:pt x="391" y="18971"/>
                  <a:pt x="628" y="18090"/>
                  <a:pt x="901" y="18090"/>
                </a:cubicBezTo>
                <a:cubicBezTo>
                  <a:pt x="901" y="18971"/>
                  <a:pt x="823" y="19405"/>
                  <a:pt x="823" y="19405"/>
                </a:cubicBezTo>
                <a:cubicBezTo>
                  <a:pt x="1685" y="18090"/>
                  <a:pt x="2509" y="17656"/>
                  <a:pt x="3332" y="17209"/>
                </a:cubicBezTo>
                <a:cubicBezTo>
                  <a:pt x="2509" y="18090"/>
                  <a:pt x="1685" y="18971"/>
                  <a:pt x="823" y="20285"/>
                </a:cubicBezTo>
                <a:lnTo>
                  <a:pt x="784" y="20285"/>
                </a:lnTo>
                <a:cubicBezTo>
                  <a:pt x="628" y="20285"/>
                  <a:pt x="510" y="21166"/>
                  <a:pt x="314" y="21166"/>
                </a:cubicBezTo>
                <a:cubicBezTo>
                  <a:pt x="391" y="21166"/>
                  <a:pt x="510" y="21600"/>
                  <a:pt x="588" y="21600"/>
                </a:cubicBezTo>
                <a:cubicBezTo>
                  <a:pt x="7017" y="17209"/>
                  <a:pt x="13445" y="14580"/>
                  <a:pt x="19836" y="12831"/>
                </a:cubicBezTo>
                <a:lnTo>
                  <a:pt x="21482" y="12831"/>
                </a:lnTo>
                <a:cubicBezTo>
                  <a:pt x="21404" y="12831"/>
                  <a:pt x="21365" y="10636"/>
                  <a:pt x="21325" y="10636"/>
                </a:cubicBezTo>
                <a:lnTo>
                  <a:pt x="21552" y="10636"/>
                </a:lnTo>
                <a:cubicBezTo>
                  <a:pt x="21480" y="10307"/>
                  <a:pt x="21470" y="8374"/>
                  <a:pt x="21404" y="8006"/>
                </a:cubicBezTo>
                <a:lnTo>
                  <a:pt x="21521" y="8006"/>
                </a:lnTo>
                <a:lnTo>
                  <a:pt x="21521" y="4496"/>
                </a:lnTo>
                <a:lnTo>
                  <a:pt x="21090" y="4496"/>
                </a:lnTo>
                <a:cubicBezTo>
                  <a:pt x="21090" y="4062"/>
                  <a:pt x="21129" y="1867"/>
                  <a:pt x="21129" y="1867"/>
                </a:cubicBezTo>
                <a:lnTo>
                  <a:pt x="21365" y="1867"/>
                </a:lnTo>
                <a:cubicBezTo>
                  <a:pt x="21286" y="1867"/>
                  <a:pt x="21207" y="552"/>
                  <a:pt x="21129" y="552"/>
                </a:cubicBezTo>
                <a:cubicBezTo>
                  <a:pt x="19793" y="210"/>
                  <a:pt x="18468" y="0"/>
                  <a:pt x="17148" y="0"/>
                </a:cubicBezTo>
                <a:close/>
              </a:path>
            </a:pathLst>
          </a:custGeom>
          <a:solidFill>
            <a:srgbClr val="FFCF0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3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2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mph" nodeType="afterEffect" presetSubtype="0" presetID="35" grpId="3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mph" nodeType="afterEffect" presetSubtype="0" presetID="35" grpId="4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1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Class="entr" nodeType="after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5" dur="2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4" grpId="1"/>
      <p:bldP build="whole" bldLvl="1" animBg="1" rev="0" advAuto="0" spid="248" grpId="4"/>
      <p:bldP build="whole" bldLvl="1" animBg="1" rev="0" advAuto="0" spid="250" grpId="5"/>
      <p:bldP build="whole" bldLvl="1" animBg="1" rev="0" advAuto="0" spid="249" grpId="6"/>
      <p:bldP build="whole" bldLvl="1" animBg="1" rev="0" advAuto="0" spid="248" grpId="2"/>
      <p:bldP build="whole" bldLvl="1" animBg="1" rev="0" advAuto="0" spid="248" grpId="3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IMG_9072.jpeg" descr="IMG_907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89529" y="6121348"/>
            <a:ext cx="8004943" cy="147330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65" name="تجميع"/>
          <p:cNvGrpSpPr/>
          <p:nvPr/>
        </p:nvGrpSpPr>
        <p:grpSpPr>
          <a:xfrm>
            <a:off x="6354705" y="2536330"/>
            <a:ext cx="11612514" cy="8347900"/>
            <a:chOff x="0" y="0"/>
            <a:chExt cx="11612513" cy="8347899"/>
          </a:xfrm>
        </p:grpSpPr>
        <p:grpSp>
          <p:nvGrpSpPr>
            <p:cNvPr id="256" name="Google Shape;3367;p59"/>
            <p:cNvGrpSpPr/>
            <p:nvPr/>
          </p:nvGrpSpPr>
          <p:grpSpPr>
            <a:xfrm>
              <a:off x="5030482" y="6482619"/>
              <a:ext cx="1613626" cy="1865281"/>
              <a:chOff x="0" y="0"/>
              <a:chExt cx="1613625" cy="1865279"/>
            </a:xfrm>
          </p:grpSpPr>
          <p:sp>
            <p:nvSpPr>
              <p:cNvPr id="253" name="Google Shape;3368;p59"/>
              <p:cNvSpPr/>
              <p:nvPr/>
            </p:nvSpPr>
            <p:spPr>
              <a:xfrm rot="14520909">
                <a:off x="988823" y="100138"/>
                <a:ext cx="538655" cy="5188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7" h="21600" fill="norm" stroke="1" extrusionOk="0">
                    <a:moveTo>
                      <a:pt x="9076" y="0"/>
                    </a:moveTo>
                    <a:cubicBezTo>
                      <a:pt x="8508" y="0"/>
                      <a:pt x="8026" y="400"/>
                      <a:pt x="7847" y="979"/>
                    </a:cubicBezTo>
                    <a:cubicBezTo>
                      <a:pt x="7569" y="1859"/>
                      <a:pt x="7408" y="2743"/>
                      <a:pt x="7408" y="3623"/>
                    </a:cubicBezTo>
                    <a:cubicBezTo>
                      <a:pt x="7369" y="4927"/>
                      <a:pt x="7569" y="6226"/>
                      <a:pt x="7647" y="7530"/>
                    </a:cubicBezTo>
                    <a:cubicBezTo>
                      <a:pt x="7686" y="8078"/>
                      <a:pt x="7765" y="8622"/>
                      <a:pt x="7804" y="9378"/>
                    </a:cubicBezTo>
                    <a:lnTo>
                      <a:pt x="6415" y="8958"/>
                    </a:lnTo>
                    <a:cubicBezTo>
                      <a:pt x="4908" y="8497"/>
                      <a:pt x="3479" y="8032"/>
                      <a:pt x="1969" y="7613"/>
                    </a:cubicBezTo>
                    <a:cubicBezTo>
                      <a:pt x="1729" y="7519"/>
                      <a:pt x="1494" y="7473"/>
                      <a:pt x="1236" y="7473"/>
                    </a:cubicBezTo>
                    <a:cubicBezTo>
                      <a:pt x="1151" y="7473"/>
                      <a:pt x="1065" y="7477"/>
                      <a:pt x="976" y="7488"/>
                    </a:cubicBezTo>
                    <a:cubicBezTo>
                      <a:pt x="619" y="7572"/>
                      <a:pt x="301" y="7783"/>
                      <a:pt x="104" y="8078"/>
                    </a:cubicBezTo>
                    <a:cubicBezTo>
                      <a:pt x="-135" y="8497"/>
                      <a:pt x="61" y="9041"/>
                      <a:pt x="461" y="9253"/>
                    </a:cubicBezTo>
                    <a:cubicBezTo>
                      <a:pt x="819" y="9461"/>
                      <a:pt x="1215" y="9631"/>
                      <a:pt x="1611" y="9755"/>
                    </a:cubicBezTo>
                    <a:cubicBezTo>
                      <a:pt x="3079" y="10133"/>
                      <a:pt x="4511" y="10511"/>
                      <a:pt x="5940" y="10889"/>
                    </a:cubicBezTo>
                    <a:cubicBezTo>
                      <a:pt x="6415" y="11017"/>
                      <a:pt x="6894" y="11183"/>
                      <a:pt x="7569" y="11437"/>
                    </a:cubicBezTo>
                    <a:cubicBezTo>
                      <a:pt x="7129" y="11939"/>
                      <a:pt x="6854" y="12275"/>
                      <a:pt x="6615" y="12612"/>
                    </a:cubicBezTo>
                    <a:cubicBezTo>
                      <a:pt x="5583" y="14040"/>
                      <a:pt x="4511" y="15426"/>
                      <a:pt x="3597" y="16938"/>
                    </a:cubicBezTo>
                    <a:cubicBezTo>
                      <a:pt x="3240" y="17610"/>
                      <a:pt x="3079" y="18324"/>
                      <a:pt x="3122" y="19125"/>
                    </a:cubicBezTo>
                    <a:cubicBezTo>
                      <a:pt x="3122" y="19813"/>
                      <a:pt x="3544" y="20202"/>
                      <a:pt x="4076" y="20202"/>
                    </a:cubicBezTo>
                    <a:cubicBezTo>
                      <a:pt x="4290" y="20202"/>
                      <a:pt x="4519" y="20138"/>
                      <a:pt x="4747" y="20006"/>
                    </a:cubicBezTo>
                    <a:cubicBezTo>
                      <a:pt x="5147" y="19798"/>
                      <a:pt x="5461" y="19503"/>
                      <a:pt x="5701" y="19125"/>
                    </a:cubicBezTo>
                    <a:cubicBezTo>
                      <a:pt x="6654" y="17652"/>
                      <a:pt x="7569" y="16140"/>
                      <a:pt x="8479" y="14629"/>
                    </a:cubicBezTo>
                    <a:cubicBezTo>
                      <a:pt x="8719" y="14210"/>
                      <a:pt x="8958" y="13832"/>
                      <a:pt x="9315" y="13159"/>
                    </a:cubicBezTo>
                    <a:cubicBezTo>
                      <a:pt x="9554" y="13832"/>
                      <a:pt x="9711" y="14210"/>
                      <a:pt x="9829" y="14546"/>
                    </a:cubicBezTo>
                    <a:cubicBezTo>
                      <a:pt x="10386" y="16647"/>
                      <a:pt x="11183" y="18619"/>
                      <a:pt x="12215" y="20512"/>
                    </a:cubicBezTo>
                    <a:cubicBezTo>
                      <a:pt x="12683" y="21237"/>
                      <a:pt x="13222" y="21600"/>
                      <a:pt x="13722" y="21600"/>
                    </a:cubicBezTo>
                    <a:cubicBezTo>
                      <a:pt x="13858" y="21600"/>
                      <a:pt x="13994" y="21574"/>
                      <a:pt x="14119" y="21517"/>
                    </a:cubicBezTo>
                    <a:cubicBezTo>
                      <a:pt x="14676" y="21268"/>
                      <a:pt x="14954" y="20678"/>
                      <a:pt x="14676" y="19503"/>
                    </a:cubicBezTo>
                    <a:cubicBezTo>
                      <a:pt x="14319" y="17822"/>
                      <a:pt x="13761" y="16140"/>
                      <a:pt x="13326" y="14463"/>
                    </a:cubicBezTo>
                    <a:cubicBezTo>
                      <a:pt x="13208" y="14127"/>
                      <a:pt x="13086" y="13749"/>
                      <a:pt x="12929" y="13243"/>
                    </a:cubicBezTo>
                    <a:cubicBezTo>
                      <a:pt x="13565" y="13326"/>
                      <a:pt x="14001" y="13367"/>
                      <a:pt x="14397" y="13413"/>
                    </a:cubicBezTo>
                    <a:cubicBezTo>
                      <a:pt x="15629" y="13537"/>
                      <a:pt x="16858" y="13704"/>
                      <a:pt x="18090" y="13704"/>
                    </a:cubicBezTo>
                    <a:cubicBezTo>
                      <a:pt x="18883" y="13704"/>
                      <a:pt x="19679" y="13579"/>
                      <a:pt x="20472" y="13284"/>
                    </a:cubicBezTo>
                    <a:cubicBezTo>
                      <a:pt x="21308" y="13031"/>
                      <a:pt x="21465" y="11856"/>
                      <a:pt x="20711" y="11395"/>
                    </a:cubicBezTo>
                    <a:cubicBezTo>
                      <a:pt x="20233" y="11017"/>
                      <a:pt x="19640" y="10806"/>
                      <a:pt x="19083" y="10723"/>
                    </a:cubicBezTo>
                    <a:cubicBezTo>
                      <a:pt x="17376" y="10511"/>
                      <a:pt x="15669" y="10345"/>
                      <a:pt x="14001" y="10175"/>
                    </a:cubicBezTo>
                    <a:lnTo>
                      <a:pt x="12969" y="10050"/>
                    </a:lnTo>
                    <a:cubicBezTo>
                      <a:pt x="13565" y="9506"/>
                      <a:pt x="14001" y="9083"/>
                      <a:pt x="14397" y="8663"/>
                    </a:cubicBezTo>
                    <a:cubicBezTo>
                      <a:pt x="15986" y="7235"/>
                      <a:pt x="17376" y="5599"/>
                      <a:pt x="18569" y="3793"/>
                    </a:cubicBezTo>
                    <a:cubicBezTo>
                      <a:pt x="18844" y="3370"/>
                      <a:pt x="19044" y="2909"/>
                      <a:pt x="19161" y="2448"/>
                    </a:cubicBezTo>
                    <a:cubicBezTo>
                      <a:pt x="19479" y="1481"/>
                      <a:pt x="18769" y="548"/>
                      <a:pt x="17886" y="548"/>
                    </a:cubicBezTo>
                    <a:cubicBezTo>
                      <a:pt x="17772" y="548"/>
                      <a:pt x="17654" y="567"/>
                      <a:pt x="17533" y="601"/>
                    </a:cubicBezTo>
                    <a:cubicBezTo>
                      <a:pt x="16940" y="684"/>
                      <a:pt x="16383" y="933"/>
                      <a:pt x="15908" y="1315"/>
                    </a:cubicBezTo>
                    <a:cubicBezTo>
                      <a:pt x="14436" y="2656"/>
                      <a:pt x="13008" y="4084"/>
                      <a:pt x="11579" y="5471"/>
                    </a:cubicBezTo>
                    <a:cubicBezTo>
                      <a:pt x="11340" y="5682"/>
                      <a:pt x="11101" y="5936"/>
                      <a:pt x="10904" y="6143"/>
                    </a:cubicBezTo>
                    <a:lnTo>
                      <a:pt x="10586" y="6060"/>
                    </a:lnTo>
                    <a:cubicBezTo>
                      <a:pt x="10586" y="5346"/>
                      <a:pt x="10586" y="4632"/>
                      <a:pt x="10547" y="3960"/>
                    </a:cubicBezTo>
                    <a:cubicBezTo>
                      <a:pt x="10504" y="3075"/>
                      <a:pt x="10465" y="2154"/>
                      <a:pt x="10347" y="1269"/>
                    </a:cubicBezTo>
                    <a:cubicBezTo>
                      <a:pt x="10229" y="642"/>
                      <a:pt x="9951" y="53"/>
                      <a:pt x="9236" y="11"/>
                    </a:cubicBezTo>
                    <a:cubicBezTo>
                      <a:pt x="9183" y="4"/>
                      <a:pt x="9126" y="0"/>
                      <a:pt x="9076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4" name="Google Shape;3369;p59"/>
              <p:cNvSpPr/>
              <p:nvPr/>
            </p:nvSpPr>
            <p:spPr>
              <a:xfrm rot="14520829">
                <a:off x="909626" y="1474607"/>
                <a:ext cx="324797" cy="3365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06" h="21600" fill="norm" stroke="1" extrusionOk="0">
                    <a:moveTo>
                      <a:pt x="9971" y="0"/>
                    </a:moveTo>
                    <a:cubicBezTo>
                      <a:pt x="9506" y="0"/>
                      <a:pt x="9033" y="281"/>
                      <a:pt x="8847" y="850"/>
                    </a:cubicBezTo>
                    <a:cubicBezTo>
                      <a:pt x="8847" y="3019"/>
                      <a:pt x="8847" y="5289"/>
                      <a:pt x="8940" y="7466"/>
                    </a:cubicBezTo>
                    <a:cubicBezTo>
                      <a:pt x="7530" y="6140"/>
                      <a:pt x="6026" y="5009"/>
                      <a:pt x="4531" y="3878"/>
                    </a:cubicBezTo>
                    <a:cubicBezTo>
                      <a:pt x="4353" y="3784"/>
                      <a:pt x="4159" y="3742"/>
                      <a:pt x="3973" y="3742"/>
                    </a:cubicBezTo>
                    <a:cubicBezTo>
                      <a:pt x="3542" y="3742"/>
                      <a:pt x="3129" y="3954"/>
                      <a:pt x="2934" y="4346"/>
                    </a:cubicBezTo>
                    <a:cubicBezTo>
                      <a:pt x="2647" y="4915"/>
                      <a:pt x="2833" y="5579"/>
                      <a:pt x="3306" y="5953"/>
                    </a:cubicBezTo>
                    <a:cubicBezTo>
                      <a:pt x="5283" y="7466"/>
                      <a:pt x="6972" y="9167"/>
                      <a:pt x="8569" y="11064"/>
                    </a:cubicBezTo>
                    <a:cubicBezTo>
                      <a:pt x="6026" y="11251"/>
                      <a:pt x="3399" y="11718"/>
                      <a:pt x="958" y="12195"/>
                    </a:cubicBezTo>
                    <a:cubicBezTo>
                      <a:pt x="-639" y="12458"/>
                      <a:pt x="-56" y="14678"/>
                      <a:pt x="1363" y="14678"/>
                    </a:cubicBezTo>
                    <a:cubicBezTo>
                      <a:pt x="1448" y="14678"/>
                      <a:pt x="1532" y="14669"/>
                      <a:pt x="1616" y="14652"/>
                    </a:cubicBezTo>
                    <a:cubicBezTo>
                      <a:pt x="3686" y="14372"/>
                      <a:pt x="5840" y="14083"/>
                      <a:pt x="8003" y="13895"/>
                    </a:cubicBezTo>
                    <a:cubicBezTo>
                      <a:pt x="7344" y="14839"/>
                      <a:pt x="6685" y="15690"/>
                      <a:pt x="6026" y="16642"/>
                    </a:cubicBezTo>
                    <a:cubicBezTo>
                      <a:pt x="5181" y="17773"/>
                      <a:pt x="3779" y="19100"/>
                      <a:pt x="4058" y="20605"/>
                    </a:cubicBezTo>
                    <a:cubicBezTo>
                      <a:pt x="4151" y="20894"/>
                      <a:pt x="4429" y="21175"/>
                      <a:pt x="4810" y="21175"/>
                    </a:cubicBezTo>
                    <a:cubicBezTo>
                      <a:pt x="6313" y="21175"/>
                      <a:pt x="7344" y="19287"/>
                      <a:pt x="8189" y="18147"/>
                    </a:cubicBezTo>
                    <a:cubicBezTo>
                      <a:pt x="8476" y="17773"/>
                      <a:pt x="8847" y="17297"/>
                      <a:pt x="9126" y="16829"/>
                    </a:cubicBezTo>
                    <a:cubicBezTo>
                      <a:pt x="9126" y="18343"/>
                      <a:pt x="8940" y="20044"/>
                      <a:pt x="9785" y="21175"/>
                    </a:cubicBezTo>
                    <a:cubicBezTo>
                      <a:pt x="9971" y="21464"/>
                      <a:pt x="10283" y="21600"/>
                      <a:pt x="10571" y="21600"/>
                    </a:cubicBezTo>
                    <a:cubicBezTo>
                      <a:pt x="10866" y="21600"/>
                      <a:pt x="11145" y="21464"/>
                      <a:pt x="11289" y="21175"/>
                    </a:cubicBezTo>
                    <a:cubicBezTo>
                      <a:pt x="12226" y="19857"/>
                      <a:pt x="11762" y="18054"/>
                      <a:pt x="11762" y="16447"/>
                    </a:cubicBezTo>
                    <a:lnTo>
                      <a:pt x="11762" y="15316"/>
                    </a:lnTo>
                    <a:lnTo>
                      <a:pt x="11855" y="15503"/>
                    </a:lnTo>
                    <a:cubicBezTo>
                      <a:pt x="12319" y="16166"/>
                      <a:pt x="12699" y="16829"/>
                      <a:pt x="13451" y="17016"/>
                    </a:cubicBezTo>
                    <a:cubicBezTo>
                      <a:pt x="13553" y="17050"/>
                      <a:pt x="13646" y="17067"/>
                      <a:pt x="13747" y="17067"/>
                    </a:cubicBezTo>
                    <a:cubicBezTo>
                      <a:pt x="14203" y="17067"/>
                      <a:pt x="14609" y="16727"/>
                      <a:pt x="14761" y="16260"/>
                    </a:cubicBezTo>
                    <a:cubicBezTo>
                      <a:pt x="14862" y="15503"/>
                      <a:pt x="14575" y="14746"/>
                      <a:pt x="14110" y="14083"/>
                    </a:cubicBezTo>
                    <a:cubicBezTo>
                      <a:pt x="14017" y="13895"/>
                      <a:pt x="13916" y="13802"/>
                      <a:pt x="13823" y="13615"/>
                    </a:cubicBezTo>
                    <a:lnTo>
                      <a:pt x="15512" y="13521"/>
                    </a:lnTo>
                    <a:cubicBezTo>
                      <a:pt x="15985" y="13521"/>
                      <a:pt x="16526" y="13538"/>
                      <a:pt x="17084" y="13538"/>
                    </a:cubicBezTo>
                    <a:cubicBezTo>
                      <a:pt x="18199" y="13538"/>
                      <a:pt x="19364" y="13453"/>
                      <a:pt x="20116" y="12951"/>
                    </a:cubicBezTo>
                    <a:cubicBezTo>
                      <a:pt x="20961" y="12569"/>
                      <a:pt x="20868" y="11344"/>
                      <a:pt x="20023" y="11064"/>
                    </a:cubicBezTo>
                    <a:cubicBezTo>
                      <a:pt x="19364" y="10681"/>
                      <a:pt x="18613" y="10494"/>
                      <a:pt x="17768" y="10494"/>
                    </a:cubicBezTo>
                    <a:cubicBezTo>
                      <a:pt x="17269" y="10494"/>
                      <a:pt x="16729" y="10451"/>
                      <a:pt x="16171" y="10451"/>
                    </a:cubicBezTo>
                    <a:cubicBezTo>
                      <a:pt x="15893" y="10451"/>
                      <a:pt x="15614" y="10460"/>
                      <a:pt x="15327" y="10494"/>
                    </a:cubicBezTo>
                    <a:cubicBezTo>
                      <a:pt x="14904" y="10536"/>
                      <a:pt x="14549" y="10536"/>
                      <a:pt x="14212" y="10536"/>
                    </a:cubicBezTo>
                    <a:cubicBezTo>
                      <a:pt x="13874" y="10536"/>
                      <a:pt x="13544" y="10536"/>
                      <a:pt x="13164" y="10587"/>
                    </a:cubicBezTo>
                    <a:cubicBezTo>
                      <a:pt x="14017" y="9167"/>
                      <a:pt x="14862" y="7654"/>
                      <a:pt x="15614" y="6140"/>
                    </a:cubicBezTo>
                    <a:cubicBezTo>
                      <a:pt x="16121" y="5238"/>
                      <a:pt x="15318" y="4380"/>
                      <a:pt x="14516" y="4380"/>
                    </a:cubicBezTo>
                    <a:cubicBezTo>
                      <a:pt x="14152" y="4380"/>
                      <a:pt x="13781" y="4558"/>
                      <a:pt x="13544" y="5009"/>
                    </a:cubicBezTo>
                    <a:cubicBezTo>
                      <a:pt x="12792" y="6335"/>
                      <a:pt x="12133" y="7466"/>
                      <a:pt x="11475" y="8597"/>
                    </a:cubicBezTo>
                    <a:cubicBezTo>
                      <a:pt x="11289" y="6046"/>
                      <a:pt x="11196" y="3402"/>
                      <a:pt x="11103" y="850"/>
                    </a:cubicBezTo>
                    <a:cubicBezTo>
                      <a:pt x="10917" y="281"/>
                      <a:pt x="10444" y="0"/>
                      <a:pt x="9971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5" name="Google Shape;3370;p59"/>
              <p:cNvSpPr/>
              <p:nvPr/>
            </p:nvSpPr>
            <p:spPr>
              <a:xfrm rot="14520829">
                <a:off x="62421" y="879367"/>
                <a:ext cx="324796" cy="3365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06" h="21600" fill="norm" stroke="1" extrusionOk="0">
                    <a:moveTo>
                      <a:pt x="9971" y="0"/>
                    </a:moveTo>
                    <a:cubicBezTo>
                      <a:pt x="9506" y="0"/>
                      <a:pt x="9033" y="281"/>
                      <a:pt x="8847" y="850"/>
                    </a:cubicBezTo>
                    <a:cubicBezTo>
                      <a:pt x="8847" y="3019"/>
                      <a:pt x="8847" y="5289"/>
                      <a:pt x="8940" y="7466"/>
                    </a:cubicBezTo>
                    <a:cubicBezTo>
                      <a:pt x="7530" y="6140"/>
                      <a:pt x="6026" y="5009"/>
                      <a:pt x="4531" y="3878"/>
                    </a:cubicBezTo>
                    <a:cubicBezTo>
                      <a:pt x="4353" y="3784"/>
                      <a:pt x="4159" y="3742"/>
                      <a:pt x="3973" y="3742"/>
                    </a:cubicBezTo>
                    <a:cubicBezTo>
                      <a:pt x="3542" y="3742"/>
                      <a:pt x="3129" y="3954"/>
                      <a:pt x="2934" y="4346"/>
                    </a:cubicBezTo>
                    <a:cubicBezTo>
                      <a:pt x="2647" y="4915"/>
                      <a:pt x="2833" y="5579"/>
                      <a:pt x="3306" y="5953"/>
                    </a:cubicBezTo>
                    <a:cubicBezTo>
                      <a:pt x="5283" y="7466"/>
                      <a:pt x="6972" y="9167"/>
                      <a:pt x="8569" y="11064"/>
                    </a:cubicBezTo>
                    <a:cubicBezTo>
                      <a:pt x="6026" y="11251"/>
                      <a:pt x="3399" y="11718"/>
                      <a:pt x="958" y="12195"/>
                    </a:cubicBezTo>
                    <a:cubicBezTo>
                      <a:pt x="-639" y="12458"/>
                      <a:pt x="-56" y="14678"/>
                      <a:pt x="1363" y="14678"/>
                    </a:cubicBezTo>
                    <a:cubicBezTo>
                      <a:pt x="1448" y="14678"/>
                      <a:pt x="1532" y="14669"/>
                      <a:pt x="1616" y="14652"/>
                    </a:cubicBezTo>
                    <a:cubicBezTo>
                      <a:pt x="3686" y="14372"/>
                      <a:pt x="5840" y="14083"/>
                      <a:pt x="8003" y="13895"/>
                    </a:cubicBezTo>
                    <a:cubicBezTo>
                      <a:pt x="7344" y="14839"/>
                      <a:pt x="6685" y="15690"/>
                      <a:pt x="6026" y="16642"/>
                    </a:cubicBezTo>
                    <a:cubicBezTo>
                      <a:pt x="5181" y="17773"/>
                      <a:pt x="3779" y="19100"/>
                      <a:pt x="4058" y="20605"/>
                    </a:cubicBezTo>
                    <a:cubicBezTo>
                      <a:pt x="4151" y="20894"/>
                      <a:pt x="4429" y="21175"/>
                      <a:pt x="4810" y="21175"/>
                    </a:cubicBezTo>
                    <a:cubicBezTo>
                      <a:pt x="6313" y="21175"/>
                      <a:pt x="7344" y="19287"/>
                      <a:pt x="8189" y="18147"/>
                    </a:cubicBezTo>
                    <a:cubicBezTo>
                      <a:pt x="8476" y="17773"/>
                      <a:pt x="8847" y="17297"/>
                      <a:pt x="9126" y="16829"/>
                    </a:cubicBezTo>
                    <a:cubicBezTo>
                      <a:pt x="9126" y="18343"/>
                      <a:pt x="8940" y="20044"/>
                      <a:pt x="9785" y="21175"/>
                    </a:cubicBezTo>
                    <a:cubicBezTo>
                      <a:pt x="9971" y="21464"/>
                      <a:pt x="10283" y="21600"/>
                      <a:pt x="10571" y="21600"/>
                    </a:cubicBezTo>
                    <a:cubicBezTo>
                      <a:pt x="10866" y="21600"/>
                      <a:pt x="11145" y="21464"/>
                      <a:pt x="11289" y="21175"/>
                    </a:cubicBezTo>
                    <a:cubicBezTo>
                      <a:pt x="12226" y="19857"/>
                      <a:pt x="11762" y="18054"/>
                      <a:pt x="11762" y="16447"/>
                    </a:cubicBezTo>
                    <a:lnTo>
                      <a:pt x="11762" y="15316"/>
                    </a:lnTo>
                    <a:lnTo>
                      <a:pt x="11855" y="15503"/>
                    </a:lnTo>
                    <a:cubicBezTo>
                      <a:pt x="12319" y="16166"/>
                      <a:pt x="12699" y="16829"/>
                      <a:pt x="13451" y="17016"/>
                    </a:cubicBezTo>
                    <a:cubicBezTo>
                      <a:pt x="13553" y="17050"/>
                      <a:pt x="13646" y="17067"/>
                      <a:pt x="13747" y="17067"/>
                    </a:cubicBezTo>
                    <a:cubicBezTo>
                      <a:pt x="14203" y="17067"/>
                      <a:pt x="14609" y="16727"/>
                      <a:pt x="14761" y="16260"/>
                    </a:cubicBezTo>
                    <a:cubicBezTo>
                      <a:pt x="14862" y="15503"/>
                      <a:pt x="14575" y="14746"/>
                      <a:pt x="14110" y="14083"/>
                    </a:cubicBezTo>
                    <a:cubicBezTo>
                      <a:pt x="14017" y="13895"/>
                      <a:pt x="13916" y="13802"/>
                      <a:pt x="13823" y="13615"/>
                    </a:cubicBezTo>
                    <a:lnTo>
                      <a:pt x="15512" y="13521"/>
                    </a:lnTo>
                    <a:cubicBezTo>
                      <a:pt x="15985" y="13521"/>
                      <a:pt x="16526" y="13538"/>
                      <a:pt x="17084" y="13538"/>
                    </a:cubicBezTo>
                    <a:cubicBezTo>
                      <a:pt x="18199" y="13538"/>
                      <a:pt x="19364" y="13453"/>
                      <a:pt x="20116" y="12951"/>
                    </a:cubicBezTo>
                    <a:cubicBezTo>
                      <a:pt x="20961" y="12569"/>
                      <a:pt x="20868" y="11344"/>
                      <a:pt x="20023" y="11064"/>
                    </a:cubicBezTo>
                    <a:cubicBezTo>
                      <a:pt x="19364" y="10681"/>
                      <a:pt x="18613" y="10494"/>
                      <a:pt x="17768" y="10494"/>
                    </a:cubicBezTo>
                    <a:cubicBezTo>
                      <a:pt x="17269" y="10494"/>
                      <a:pt x="16729" y="10451"/>
                      <a:pt x="16171" y="10451"/>
                    </a:cubicBezTo>
                    <a:cubicBezTo>
                      <a:pt x="15893" y="10451"/>
                      <a:pt x="15614" y="10460"/>
                      <a:pt x="15327" y="10494"/>
                    </a:cubicBezTo>
                    <a:cubicBezTo>
                      <a:pt x="14904" y="10536"/>
                      <a:pt x="14549" y="10536"/>
                      <a:pt x="14212" y="10536"/>
                    </a:cubicBezTo>
                    <a:cubicBezTo>
                      <a:pt x="13874" y="10536"/>
                      <a:pt x="13544" y="10536"/>
                      <a:pt x="13164" y="10587"/>
                    </a:cubicBezTo>
                    <a:cubicBezTo>
                      <a:pt x="14017" y="9167"/>
                      <a:pt x="14862" y="7654"/>
                      <a:pt x="15614" y="6140"/>
                    </a:cubicBezTo>
                    <a:cubicBezTo>
                      <a:pt x="16121" y="5238"/>
                      <a:pt x="15318" y="4380"/>
                      <a:pt x="14516" y="4380"/>
                    </a:cubicBezTo>
                    <a:cubicBezTo>
                      <a:pt x="14152" y="4380"/>
                      <a:pt x="13781" y="4558"/>
                      <a:pt x="13544" y="5009"/>
                    </a:cubicBezTo>
                    <a:cubicBezTo>
                      <a:pt x="12792" y="6335"/>
                      <a:pt x="12133" y="7466"/>
                      <a:pt x="11475" y="8597"/>
                    </a:cubicBezTo>
                    <a:cubicBezTo>
                      <a:pt x="11289" y="6046"/>
                      <a:pt x="11196" y="3402"/>
                      <a:pt x="11103" y="850"/>
                    </a:cubicBezTo>
                    <a:cubicBezTo>
                      <a:pt x="10917" y="281"/>
                      <a:pt x="10444" y="0"/>
                      <a:pt x="9971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grpSp>
          <p:nvGrpSpPr>
            <p:cNvPr id="260" name="Google Shape;3367;p59"/>
            <p:cNvGrpSpPr/>
            <p:nvPr/>
          </p:nvGrpSpPr>
          <p:grpSpPr>
            <a:xfrm>
              <a:off x="0" y="0"/>
              <a:ext cx="2239973" cy="2589311"/>
              <a:chOff x="0" y="0"/>
              <a:chExt cx="2239972" cy="2589309"/>
            </a:xfrm>
          </p:grpSpPr>
          <p:sp>
            <p:nvSpPr>
              <p:cNvPr id="257" name="Google Shape;3368;p59"/>
              <p:cNvSpPr/>
              <p:nvPr/>
            </p:nvSpPr>
            <p:spPr>
              <a:xfrm rot="14520909">
                <a:off x="1372647" y="139008"/>
                <a:ext cx="747739" cy="7202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7" h="21600" fill="norm" stroke="1" extrusionOk="0">
                    <a:moveTo>
                      <a:pt x="9076" y="0"/>
                    </a:moveTo>
                    <a:cubicBezTo>
                      <a:pt x="8508" y="0"/>
                      <a:pt x="8026" y="400"/>
                      <a:pt x="7847" y="979"/>
                    </a:cubicBezTo>
                    <a:cubicBezTo>
                      <a:pt x="7569" y="1859"/>
                      <a:pt x="7408" y="2743"/>
                      <a:pt x="7408" y="3623"/>
                    </a:cubicBezTo>
                    <a:cubicBezTo>
                      <a:pt x="7369" y="4927"/>
                      <a:pt x="7569" y="6226"/>
                      <a:pt x="7647" y="7530"/>
                    </a:cubicBezTo>
                    <a:cubicBezTo>
                      <a:pt x="7686" y="8078"/>
                      <a:pt x="7765" y="8622"/>
                      <a:pt x="7804" y="9378"/>
                    </a:cubicBezTo>
                    <a:lnTo>
                      <a:pt x="6415" y="8958"/>
                    </a:lnTo>
                    <a:cubicBezTo>
                      <a:pt x="4908" y="8497"/>
                      <a:pt x="3479" y="8032"/>
                      <a:pt x="1969" y="7613"/>
                    </a:cubicBezTo>
                    <a:cubicBezTo>
                      <a:pt x="1729" y="7519"/>
                      <a:pt x="1494" y="7473"/>
                      <a:pt x="1236" y="7473"/>
                    </a:cubicBezTo>
                    <a:cubicBezTo>
                      <a:pt x="1151" y="7473"/>
                      <a:pt x="1065" y="7477"/>
                      <a:pt x="976" y="7488"/>
                    </a:cubicBezTo>
                    <a:cubicBezTo>
                      <a:pt x="619" y="7572"/>
                      <a:pt x="301" y="7783"/>
                      <a:pt x="104" y="8078"/>
                    </a:cubicBezTo>
                    <a:cubicBezTo>
                      <a:pt x="-135" y="8497"/>
                      <a:pt x="61" y="9041"/>
                      <a:pt x="461" y="9253"/>
                    </a:cubicBezTo>
                    <a:cubicBezTo>
                      <a:pt x="819" y="9461"/>
                      <a:pt x="1215" y="9631"/>
                      <a:pt x="1611" y="9755"/>
                    </a:cubicBezTo>
                    <a:cubicBezTo>
                      <a:pt x="3079" y="10133"/>
                      <a:pt x="4511" y="10511"/>
                      <a:pt x="5940" y="10889"/>
                    </a:cubicBezTo>
                    <a:cubicBezTo>
                      <a:pt x="6415" y="11017"/>
                      <a:pt x="6894" y="11183"/>
                      <a:pt x="7569" y="11437"/>
                    </a:cubicBezTo>
                    <a:cubicBezTo>
                      <a:pt x="7129" y="11939"/>
                      <a:pt x="6854" y="12275"/>
                      <a:pt x="6615" y="12612"/>
                    </a:cubicBezTo>
                    <a:cubicBezTo>
                      <a:pt x="5583" y="14040"/>
                      <a:pt x="4511" y="15426"/>
                      <a:pt x="3597" y="16938"/>
                    </a:cubicBezTo>
                    <a:cubicBezTo>
                      <a:pt x="3240" y="17610"/>
                      <a:pt x="3079" y="18324"/>
                      <a:pt x="3122" y="19125"/>
                    </a:cubicBezTo>
                    <a:cubicBezTo>
                      <a:pt x="3122" y="19813"/>
                      <a:pt x="3544" y="20202"/>
                      <a:pt x="4076" y="20202"/>
                    </a:cubicBezTo>
                    <a:cubicBezTo>
                      <a:pt x="4290" y="20202"/>
                      <a:pt x="4519" y="20138"/>
                      <a:pt x="4747" y="20006"/>
                    </a:cubicBezTo>
                    <a:cubicBezTo>
                      <a:pt x="5147" y="19798"/>
                      <a:pt x="5461" y="19503"/>
                      <a:pt x="5701" y="19125"/>
                    </a:cubicBezTo>
                    <a:cubicBezTo>
                      <a:pt x="6654" y="17652"/>
                      <a:pt x="7569" y="16140"/>
                      <a:pt x="8479" y="14629"/>
                    </a:cubicBezTo>
                    <a:cubicBezTo>
                      <a:pt x="8719" y="14210"/>
                      <a:pt x="8958" y="13832"/>
                      <a:pt x="9315" y="13159"/>
                    </a:cubicBezTo>
                    <a:cubicBezTo>
                      <a:pt x="9554" y="13832"/>
                      <a:pt x="9711" y="14210"/>
                      <a:pt x="9829" y="14546"/>
                    </a:cubicBezTo>
                    <a:cubicBezTo>
                      <a:pt x="10386" y="16647"/>
                      <a:pt x="11183" y="18619"/>
                      <a:pt x="12215" y="20512"/>
                    </a:cubicBezTo>
                    <a:cubicBezTo>
                      <a:pt x="12683" y="21237"/>
                      <a:pt x="13222" y="21600"/>
                      <a:pt x="13722" y="21600"/>
                    </a:cubicBezTo>
                    <a:cubicBezTo>
                      <a:pt x="13858" y="21600"/>
                      <a:pt x="13994" y="21574"/>
                      <a:pt x="14119" y="21517"/>
                    </a:cubicBezTo>
                    <a:cubicBezTo>
                      <a:pt x="14676" y="21268"/>
                      <a:pt x="14954" y="20678"/>
                      <a:pt x="14676" y="19503"/>
                    </a:cubicBezTo>
                    <a:cubicBezTo>
                      <a:pt x="14319" y="17822"/>
                      <a:pt x="13761" y="16140"/>
                      <a:pt x="13326" y="14463"/>
                    </a:cubicBezTo>
                    <a:cubicBezTo>
                      <a:pt x="13208" y="14127"/>
                      <a:pt x="13086" y="13749"/>
                      <a:pt x="12929" y="13243"/>
                    </a:cubicBezTo>
                    <a:cubicBezTo>
                      <a:pt x="13565" y="13326"/>
                      <a:pt x="14001" y="13367"/>
                      <a:pt x="14397" y="13413"/>
                    </a:cubicBezTo>
                    <a:cubicBezTo>
                      <a:pt x="15629" y="13537"/>
                      <a:pt x="16858" y="13704"/>
                      <a:pt x="18090" y="13704"/>
                    </a:cubicBezTo>
                    <a:cubicBezTo>
                      <a:pt x="18883" y="13704"/>
                      <a:pt x="19679" y="13579"/>
                      <a:pt x="20472" y="13284"/>
                    </a:cubicBezTo>
                    <a:cubicBezTo>
                      <a:pt x="21308" y="13031"/>
                      <a:pt x="21465" y="11856"/>
                      <a:pt x="20711" y="11395"/>
                    </a:cubicBezTo>
                    <a:cubicBezTo>
                      <a:pt x="20233" y="11017"/>
                      <a:pt x="19640" y="10806"/>
                      <a:pt x="19083" y="10723"/>
                    </a:cubicBezTo>
                    <a:cubicBezTo>
                      <a:pt x="17376" y="10511"/>
                      <a:pt x="15669" y="10345"/>
                      <a:pt x="14001" y="10175"/>
                    </a:cubicBezTo>
                    <a:lnTo>
                      <a:pt x="12969" y="10050"/>
                    </a:lnTo>
                    <a:cubicBezTo>
                      <a:pt x="13565" y="9506"/>
                      <a:pt x="14001" y="9083"/>
                      <a:pt x="14397" y="8663"/>
                    </a:cubicBezTo>
                    <a:cubicBezTo>
                      <a:pt x="15986" y="7235"/>
                      <a:pt x="17376" y="5599"/>
                      <a:pt x="18569" y="3793"/>
                    </a:cubicBezTo>
                    <a:cubicBezTo>
                      <a:pt x="18844" y="3370"/>
                      <a:pt x="19044" y="2909"/>
                      <a:pt x="19161" y="2448"/>
                    </a:cubicBezTo>
                    <a:cubicBezTo>
                      <a:pt x="19479" y="1481"/>
                      <a:pt x="18769" y="548"/>
                      <a:pt x="17886" y="548"/>
                    </a:cubicBezTo>
                    <a:cubicBezTo>
                      <a:pt x="17772" y="548"/>
                      <a:pt x="17654" y="567"/>
                      <a:pt x="17533" y="601"/>
                    </a:cubicBezTo>
                    <a:cubicBezTo>
                      <a:pt x="16940" y="684"/>
                      <a:pt x="16383" y="933"/>
                      <a:pt x="15908" y="1315"/>
                    </a:cubicBezTo>
                    <a:cubicBezTo>
                      <a:pt x="14436" y="2656"/>
                      <a:pt x="13008" y="4084"/>
                      <a:pt x="11579" y="5471"/>
                    </a:cubicBezTo>
                    <a:cubicBezTo>
                      <a:pt x="11340" y="5682"/>
                      <a:pt x="11101" y="5936"/>
                      <a:pt x="10904" y="6143"/>
                    </a:cubicBezTo>
                    <a:lnTo>
                      <a:pt x="10586" y="6060"/>
                    </a:lnTo>
                    <a:cubicBezTo>
                      <a:pt x="10586" y="5346"/>
                      <a:pt x="10586" y="4632"/>
                      <a:pt x="10547" y="3960"/>
                    </a:cubicBezTo>
                    <a:cubicBezTo>
                      <a:pt x="10504" y="3075"/>
                      <a:pt x="10465" y="2154"/>
                      <a:pt x="10347" y="1269"/>
                    </a:cubicBezTo>
                    <a:cubicBezTo>
                      <a:pt x="10229" y="642"/>
                      <a:pt x="9951" y="53"/>
                      <a:pt x="9236" y="11"/>
                    </a:cubicBezTo>
                    <a:cubicBezTo>
                      <a:pt x="9183" y="4"/>
                      <a:pt x="9126" y="0"/>
                      <a:pt x="9076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8" name="Google Shape;3369;p59"/>
              <p:cNvSpPr/>
              <p:nvPr/>
            </p:nvSpPr>
            <p:spPr>
              <a:xfrm rot="14520829">
                <a:off x="1262709" y="2046993"/>
                <a:ext cx="450869" cy="4672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06" h="21600" fill="norm" stroke="1" extrusionOk="0">
                    <a:moveTo>
                      <a:pt x="9971" y="0"/>
                    </a:moveTo>
                    <a:cubicBezTo>
                      <a:pt x="9506" y="0"/>
                      <a:pt x="9033" y="281"/>
                      <a:pt x="8847" y="850"/>
                    </a:cubicBezTo>
                    <a:cubicBezTo>
                      <a:pt x="8847" y="3019"/>
                      <a:pt x="8847" y="5289"/>
                      <a:pt x="8940" y="7466"/>
                    </a:cubicBezTo>
                    <a:cubicBezTo>
                      <a:pt x="7530" y="6140"/>
                      <a:pt x="6026" y="5009"/>
                      <a:pt x="4531" y="3878"/>
                    </a:cubicBezTo>
                    <a:cubicBezTo>
                      <a:pt x="4353" y="3784"/>
                      <a:pt x="4159" y="3742"/>
                      <a:pt x="3973" y="3742"/>
                    </a:cubicBezTo>
                    <a:cubicBezTo>
                      <a:pt x="3542" y="3742"/>
                      <a:pt x="3129" y="3954"/>
                      <a:pt x="2934" y="4346"/>
                    </a:cubicBezTo>
                    <a:cubicBezTo>
                      <a:pt x="2647" y="4915"/>
                      <a:pt x="2833" y="5579"/>
                      <a:pt x="3306" y="5953"/>
                    </a:cubicBezTo>
                    <a:cubicBezTo>
                      <a:pt x="5283" y="7466"/>
                      <a:pt x="6972" y="9167"/>
                      <a:pt x="8569" y="11064"/>
                    </a:cubicBezTo>
                    <a:cubicBezTo>
                      <a:pt x="6026" y="11251"/>
                      <a:pt x="3399" y="11718"/>
                      <a:pt x="958" y="12195"/>
                    </a:cubicBezTo>
                    <a:cubicBezTo>
                      <a:pt x="-639" y="12458"/>
                      <a:pt x="-56" y="14678"/>
                      <a:pt x="1363" y="14678"/>
                    </a:cubicBezTo>
                    <a:cubicBezTo>
                      <a:pt x="1448" y="14678"/>
                      <a:pt x="1532" y="14669"/>
                      <a:pt x="1616" y="14652"/>
                    </a:cubicBezTo>
                    <a:cubicBezTo>
                      <a:pt x="3686" y="14372"/>
                      <a:pt x="5840" y="14083"/>
                      <a:pt x="8003" y="13895"/>
                    </a:cubicBezTo>
                    <a:cubicBezTo>
                      <a:pt x="7344" y="14839"/>
                      <a:pt x="6685" y="15690"/>
                      <a:pt x="6026" y="16642"/>
                    </a:cubicBezTo>
                    <a:cubicBezTo>
                      <a:pt x="5181" y="17773"/>
                      <a:pt x="3779" y="19100"/>
                      <a:pt x="4058" y="20605"/>
                    </a:cubicBezTo>
                    <a:cubicBezTo>
                      <a:pt x="4151" y="20894"/>
                      <a:pt x="4429" y="21175"/>
                      <a:pt x="4810" y="21175"/>
                    </a:cubicBezTo>
                    <a:cubicBezTo>
                      <a:pt x="6313" y="21175"/>
                      <a:pt x="7344" y="19287"/>
                      <a:pt x="8189" y="18147"/>
                    </a:cubicBezTo>
                    <a:cubicBezTo>
                      <a:pt x="8476" y="17773"/>
                      <a:pt x="8847" y="17297"/>
                      <a:pt x="9126" y="16829"/>
                    </a:cubicBezTo>
                    <a:cubicBezTo>
                      <a:pt x="9126" y="18343"/>
                      <a:pt x="8940" y="20044"/>
                      <a:pt x="9785" y="21175"/>
                    </a:cubicBezTo>
                    <a:cubicBezTo>
                      <a:pt x="9971" y="21464"/>
                      <a:pt x="10283" y="21600"/>
                      <a:pt x="10571" y="21600"/>
                    </a:cubicBezTo>
                    <a:cubicBezTo>
                      <a:pt x="10866" y="21600"/>
                      <a:pt x="11145" y="21464"/>
                      <a:pt x="11289" y="21175"/>
                    </a:cubicBezTo>
                    <a:cubicBezTo>
                      <a:pt x="12226" y="19857"/>
                      <a:pt x="11762" y="18054"/>
                      <a:pt x="11762" y="16447"/>
                    </a:cubicBezTo>
                    <a:lnTo>
                      <a:pt x="11762" y="15316"/>
                    </a:lnTo>
                    <a:lnTo>
                      <a:pt x="11855" y="15503"/>
                    </a:lnTo>
                    <a:cubicBezTo>
                      <a:pt x="12319" y="16166"/>
                      <a:pt x="12699" y="16829"/>
                      <a:pt x="13451" y="17016"/>
                    </a:cubicBezTo>
                    <a:cubicBezTo>
                      <a:pt x="13553" y="17050"/>
                      <a:pt x="13646" y="17067"/>
                      <a:pt x="13747" y="17067"/>
                    </a:cubicBezTo>
                    <a:cubicBezTo>
                      <a:pt x="14203" y="17067"/>
                      <a:pt x="14609" y="16727"/>
                      <a:pt x="14761" y="16260"/>
                    </a:cubicBezTo>
                    <a:cubicBezTo>
                      <a:pt x="14862" y="15503"/>
                      <a:pt x="14575" y="14746"/>
                      <a:pt x="14110" y="14083"/>
                    </a:cubicBezTo>
                    <a:cubicBezTo>
                      <a:pt x="14017" y="13895"/>
                      <a:pt x="13916" y="13802"/>
                      <a:pt x="13823" y="13615"/>
                    </a:cubicBezTo>
                    <a:lnTo>
                      <a:pt x="15512" y="13521"/>
                    </a:lnTo>
                    <a:cubicBezTo>
                      <a:pt x="15985" y="13521"/>
                      <a:pt x="16526" y="13538"/>
                      <a:pt x="17084" y="13538"/>
                    </a:cubicBezTo>
                    <a:cubicBezTo>
                      <a:pt x="18199" y="13538"/>
                      <a:pt x="19364" y="13453"/>
                      <a:pt x="20116" y="12951"/>
                    </a:cubicBezTo>
                    <a:cubicBezTo>
                      <a:pt x="20961" y="12569"/>
                      <a:pt x="20868" y="11344"/>
                      <a:pt x="20023" y="11064"/>
                    </a:cubicBezTo>
                    <a:cubicBezTo>
                      <a:pt x="19364" y="10681"/>
                      <a:pt x="18613" y="10494"/>
                      <a:pt x="17768" y="10494"/>
                    </a:cubicBezTo>
                    <a:cubicBezTo>
                      <a:pt x="17269" y="10494"/>
                      <a:pt x="16729" y="10451"/>
                      <a:pt x="16171" y="10451"/>
                    </a:cubicBezTo>
                    <a:cubicBezTo>
                      <a:pt x="15893" y="10451"/>
                      <a:pt x="15614" y="10460"/>
                      <a:pt x="15327" y="10494"/>
                    </a:cubicBezTo>
                    <a:cubicBezTo>
                      <a:pt x="14904" y="10536"/>
                      <a:pt x="14549" y="10536"/>
                      <a:pt x="14212" y="10536"/>
                    </a:cubicBezTo>
                    <a:cubicBezTo>
                      <a:pt x="13874" y="10536"/>
                      <a:pt x="13544" y="10536"/>
                      <a:pt x="13164" y="10587"/>
                    </a:cubicBezTo>
                    <a:cubicBezTo>
                      <a:pt x="14017" y="9167"/>
                      <a:pt x="14862" y="7654"/>
                      <a:pt x="15614" y="6140"/>
                    </a:cubicBezTo>
                    <a:cubicBezTo>
                      <a:pt x="16121" y="5238"/>
                      <a:pt x="15318" y="4380"/>
                      <a:pt x="14516" y="4380"/>
                    </a:cubicBezTo>
                    <a:cubicBezTo>
                      <a:pt x="14152" y="4380"/>
                      <a:pt x="13781" y="4558"/>
                      <a:pt x="13544" y="5009"/>
                    </a:cubicBezTo>
                    <a:cubicBezTo>
                      <a:pt x="12792" y="6335"/>
                      <a:pt x="12133" y="7466"/>
                      <a:pt x="11475" y="8597"/>
                    </a:cubicBezTo>
                    <a:cubicBezTo>
                      <a:pt x="11289" y="6046"/>
                      <a:pt x="11196" y="3402"/>
                      <a:pt x="11103" y="850"/>
                    </a:cubicBezTo>
                    <a:cubicBezTo>
                      <a:pt x="10917" y="281"/>
                      <a:pt x="10444" y="0"/>
                      <a:pt x="9971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59" name="Google Shape;3370;p59"/>
              <p:cNvSpPr/>
              <p:nvPr/>
            </p:nvSpPr>
            <p:spPr>
              <a:xfrm rot="14520829">
                <a:off x="86651" y="1220703"/>
                <a:ext cx="450869" cy="4672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06" h="21600" fill="norm" stroke="1" extrusionOk="0">
                    <a:moveTo>
                      <a:pt x="9971" y="0"/>
                    </a:moveTo>
                    <a:cubicBezTo>
                      <a:pt x="9506" y="0"/>
                      <a:pt x="9033" y="281"/>
                      <a:pt x="8847" y="850"/>
                    </a:cubicBezTo>
                    <a:cubicBezTo>
                      <a:pt x="8847" y="3019"/>
                      <a:pt x="8847" y="5289"/>
                      <a:pt x="8940" y="7466"/>
                    </a:cubicBezTo>
                    <a:cubicBezTo>
                      <a:pt x="7530" y="6140"/>
                      <a:pt x="6026" y="5009"/>
                      <a:pt x="4531" y="3878"/>
                    </a:cubicBezTo>
                    <a:cubicBezTo>
                      <a:pt x="4353" y="3784"/>
                      <a:pt x="4159" y="3742"/>
                      <a:pt x="3973" y="3742"/>
                    </a:cubicBezTo>
                    <a:cubicBezTo>
                      <a:pt x="3542" y="3742"/>
                      <a:pt x="3129" y="3954"/>
                      <a:pt x="2934" y="4346"/>
                    </a:cubicBezTo>
                    <a:cubicBezTo>
                      <a:pt x="2647" y="4915"/>
                      <a:pt x="2833" y="5579"/>
                      <a:pt x="3306" y="5953"/>
                    </a:cubicBezTo>
                    <a:cubicBezTo>
                      <a:pt x="5283" y="7466"/>
                      <a:pt x="6972" y="9167"/>
                      <a:pt x="8569" y="11064"/>
                    </a:cubicBezTo>
                    <a:cubicBezTo>
                      <a:pt x="6026" y="11251"/>
                      <a:pt x="3399" y="11718"/>
                      <a:pt x="958" y="12195"/>
                    </a:cubicBezTo>
                    <a:cubicBezTo>
                      <a:pt x="-639" y="12458"/>
                      <a:pt x="-56" y="14678"/>
                      <a:pt x="1363" y="14678"/>
                    </a:cubicBezTo>
                    <a:cubicBezTo>
                      <a:pt x="1448" y="14678"/>
                      <a:pt x="1532" y="14669"/>
                      <a:pt x="1616" y="14652"/>
                    </a:cubicBezTo>
                    <a:cubicBezTo>
                      <a:pt x="3686" y="14372"/>
                      <a:pt x="5840" y="14083"/>
                      <a:pt x="8003" y="13895"/>
                    </a:cubicBezTo>
                    <a:cubicBezTo>
                      <a:pt x="7344" y="14839"/>
                      <a:pt x="6685" y="15690"/>
                      <a:pt x="6026" y="16642"/>
                    </a:cubicBezTo>
                    <a:cubicBezTo>
                      <a:pt x="5181" y="17773"/>
                      <a:pt x="3779" y="19100"/>
                      <a:pt x="4058" y="20605"/>
                    </a:cubicBezTo>
                    <a:cubicBezTo>
                      <a:pt x="4151" y="20894"/>
                      <a:pt x="4429" y="21175"/>
                      <a:pt x="4810" y="21175"/>
                    </a:cubicBezTo>
                    <a:cubicBezTo>
                      <a:pt x="6313" y="21175"/>
                      <a:pt x="7344" y="19287"/>
                      <a:pt x="8189" y="18147"/>
                    </a:cubicBezTo>
                    <a:cubicBezTo>
                      <a:pt x="8476" y="17773"/>
                      <a:pt x="8847" y="17297"/>
                      <a:pt x="9126" y="16829"/>
                    </a:cubicBezTo>
                    <a:cubicBezTo>
                      <a:pt x="9126" y="18343"/>
                      <a:pt x="8940" y="20044"/>
                      <a:pt x="9785" y="21175"/>
                    </a:cubicBezTo>
                    <a:cubicBezTo>
                      <a:pt x="9971" y="21464"/>
                      <a:pt x="10283" y="21600"/>
                      <a:pt x="10571" y="21600"/>
                    </a:cubicBezTo>
                    <a:cubicBezTo>
                      <a:pt x="10866" y="21600"/>
                      <a:pt x="11145" y="21464"/>
                      <a:pt x="11289" y="21175"/>
                    </a:cubicBezTo>
                    <a:cubicBezTo>
                      <a:pt x="12226" y="19857"/>
                      <a:pt x="11762" y="18054"/>
                      <a:pt x="11762" y="16447"/>
                    </a:cubicBezTo>
                    <a:lnTo>
                      <a:pt x="11762" y="15316"/>
                    </a:lnTo>
                    <a:lnTo>
                      <a:pt x="11855" y="15503"/>
                    </a:lnTo>
                    <a:cubicBezTo>
                      <a:pt x="12319" y="16166"/>
                      <a:pt x="12699" y="16829"/>
                      <a:pt x="13451" y="17016"/>
                    </a:cubicBezTo>
                    <a:cubicBezTo>
                      <a:pt x="13553" y="17050"/>
                      <a:pt x="13646" y="17067"/>
                      <a:pt x="13747" y="17067"/>
                    </a:cubicBezTo>
                    <a:cubicBezTo>
                      <a:pt x="14203" y="17067"/>
                      <a:pt x="14609" y="16727"/>
                      <a:pt x="14761" y="16260"/>
                    </a:cubicBezTo>
                    <a:cubicBezTo>
                      <a:pt x="14862" y="15503"/>
                      <a:pt x="14575" y="14746"/>
                      <a:pt x="14110" y="14083"/>
                    </a:cubicBezTo>
                    <a:cubicBezTo>
                      <a:pt x="14017" y="13895"/>
                      <a:pt x="13916" y="13802"/>
                      <a:pt x="13823" y="13615"/>
                    </a:cubicBezTo>
                    <a:lnTo>
                      <a:pt x="15512" y="13521"/>
                    </a:lnTo>
                    <a:cubicBezTo>
                      <a:pt x="15985" y="13521"/>
                      <a:pt x="16526" y="13538"/>
                      <a:pt x="17084" y="13538"/>
                    </a:cubicBezTo>
                    <a:cubicBezTo>
                      <a:pt x="18199" y="13538"/>
                      <a:pt x="19364" y="13453"/>
                      <a:pt x="20116" y="12951"/>
                    </a:cubicBezTo>
                    <a:cubicBezTo>
                      <a:pt x="20961" y="12569"/>
                      <a:pt x="20868" y="11344"/>
                      <a:pt x="20023" y="11064"/>
                    </a:cubicBezTo>
                    <a:cubicBezTo>
                      <a:pt x="19364" y="10681"/>
                      <a:pt x="18613" y="10494"/>
                      <a:pt x="17768" y="10494"/>
                    </a:cubicBezTo>
                    <a:cubicBezTo>
                      <a:pt x="17269" y="10494"/>
                      <a:pt x="16729" y="10451"/>
                      <a:pt x="16171" y="10451"/>
                    </a:cubicBezTo>
                    <a:cubicBezTo>
                      <a:pt x="15893" y="10451"/>
                      <a:pt x="15614" y="10460"/>
                      <a:pt x="15327" y="10494"/>
                    </a:cubicBezTo>
                    <a:cubicBezTo>
                      <a:pt x="14904" y="10536"/>
                      <a:pt x="14549" y="10536"/>
                      <a:pt x="14212" y="10536"/>
                    </a:cubicBezTo>
                    <a:cubicBezTo>
                      <a:pt x="13874" y="10536"/>
                      <a:pt x="13544" y="10536"/>
                      <a:pt x="13164" y="10587"/>
                    </a:cubicBezTo>
                    <a:cubicBezTo>
                      <a:pt x="14017" y="9167"/>
                      <a:pt x="14862" y="7654"/>
                      <a:pt x="15614" y="6140"/>
                    </a:cubicBezTo>
                    <a:cubicBezTo>
                      <a:pt x="16121" y="5238"/>
                      <a:pt x="15318" y="4380"/>
                      <a:pt x="14516" y="4380"/>
                    </a:cubicBezTo>
                    <a:cubicBezTo>
                      <a:pt x="14152" y="4380"/>
                      <a:pt x="13781" y="4558"/>
                      <a:pt x="13544" y="5009"/>
                    </a:cubicBezTo>
                    <a:cubicBezTo>
                      <a:pt x="12792" y="6335"/>
                      <a:pt x="12133" y="7466"/>
                      <a:pt x="11475" y="8597"/>
                    </a:cubicBezTo>
                    <a:cubicBezTo>
                      <a:pt x="11289" y="6046"/>
                      <a:pt x="11196" y="3402"/>
                      <a:pt x="11103" y="850"/>
                    </a:cubicBezTo>
                    <a:cubicBezTo>
                      <a:pt x="10917" y="281"/>
                      <a:pt x="10444" y="0"/>
                      <a:pt x="9971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grpSp>
          <p:nvGrpSpPr>
            <p:cNvPr id="264" name="Google Shape;3367;p59"/>
            <p:cNvGrpSpPr/>
            <p:nvPr/>
          </p:nvGrpSpPr>
          <p:grpSpPr>
            <a:xfrm>
              <a:off x="9724876" y="0"/>
              <a:ext cx="1887638" cy="2182027"/>
              <a:chOff x="0" y="0"/>
              <a:chExt cx="1887637" cy="2182026"/>
            </a:xfrm>
          </p:grpSpPr>
          <p:sp>
            <p:nvSpPr>
              <p:cNvPr id="261" name="Google Shape;3368;p59"/>
              <p:cNvSpPr/>
              <p:nvPr/>
            </p:nvSpPr>
            <p:spPr>
              <a:xfrm rot="14520909">
                <a:off x="1156737" y="117143"/>
                <a:ext cx="630124" cy="6069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7" h="21600" fill="norm" stroke="1" extrusionOk="0">
                    <a:moveTo>
                      <a:pt x="9076" y="0"/>
                    </a:moveTo>
                    <a:cubicBezTo>
                      <a:pt x="8508" y="0"/>
                      <a:pt x="8026" y="400"/>
                      <a:pt x="7847" y="979"/>
                    </a:cubicBezTo>
                    <a:cubicBezTo>
                      <a:pt x="7569" y="1859"/>
                      <a:pt x="7408" y="2743"/>
                      <a:pt x="7408" y="3623"/>
                    </a:cubicBezTo>
                    <a:cubicBezTo>
                      <a:pt x="7369" y="4927"/>
                      <a:pt x="7569" y="6226"/>
                      <a:pt x="7647" y="7530"/>
                    </a:cubicBezTo>
                    <a:cubicBezTo>
                      <a:pt x="7686" y="8078"/>
                      <a:pt x="7765" y="8622"/>
                      <a:pt x="7804" y="9378"/>
                    </a:cubicBezTo>
                    <a:lnTo>
                      <a:pt x="6415" y="8958"/>
                    </a:lnTo>
                    <a:cubicBezTo>
                      <a:pt x="4908" y="8497"/>
                      <a:pt x="3479" y="8032"/>
                      <a:pt x="1969" y="7613"/>
                    </a:cubicBezTo>
                    <a:cubicBezTo>
                      <a:pt x="1729" y="7519"/>
                      <a:pt x="1494" y="7473"/>
                      <a:pt x="1236" y="7473"/>
                    </a:cubicBezTo>
                    <a:cubicBezTo>
                      <a:pt x="1151" y="7473"/>
                      <a:pt x="1065" y="7477"/>
                      <a:pt x="976" y="7488"/>
                    </a:cubicBezTo>
                    <a:cubicBezTo>
                      <a:pt x="619" y="7572"/>
                      <a:pt x="301" y="7783"/>
                      <a:pt x="104" y="8078"/>
                    </a:cubicBezTo>
                    <a:cubicBezTo>
                      <a:pt x="-135" y="8497"/>
                      <a:pt x="61" y="9041"/>
                      <a:pt x="461" y="9253"/>
                    </a:cubicBezTo>
                    <a:cubicBezTo>
                      <a:pt x="819" y="9461"/>
                      <a:pt x="1215" y="9631"/>
                      <a:pt x="1611" y="9755"/>
                    </a:cubicBezTo>
                    <a:cubicBezTo>
                      <a:pt x="3079" y="10133"/>
                      <a:pt x="4511" y="10511"/>
                      <a:pt x="5940" y="10889"/>
                    </a:cubicBezTo>
                    <a:cubicBezTo>
                      <a:pt x="6415" y="11017"/>
                      <a:pt x="6894" y="11183"/>
                      <a:pt x="7569" y="11437"/>
                    </a:cubicBezTo>
                    <a:cubicBezTo>
                      <a:pt x="7129" y="11939"/>
                      <a:pt x="6854" y="12275"/>
                      <a:pt x="6615" y="12612"/>
                    </a:cubicBezTo>
                    <a:cubicBezTo>
                      <a:pt x="5583" y="14040"/>
                      <a:pt x="4511" y="15426"/>
                      <a:pt x="3597" y="16938"/>
                    </a:cubicBezTo>
                    <a:cubicBezTo>
                      <a:pt x="3240" y="17610"/>
                      <a:pt x="3079" y="18324"/>
                      <a:pt x="3122" y="19125"/>
                    </a:cubicBezTo>
                    <a:cubicBezTo>
                      <a:pt x="3122" y="19813"/>
                      <a:pt x="3544" y="20202"/>
                      <a:pt x="4076" y="20202"/>
                    </a:cubicBezTo>
                    <a:cubicBezTo>
                      <a:pt x="4290" y="20202"/>
                      <a:pt x="4519" y="20138"/>
                      <a:pt x="4747" y="20006"/>
                    </a:cubicBezTo>
                    <a:cubicBezTo>
                      <a:pt x="5147" y="19798"/>
                      <a:pt x="5461" y="19503"/>
                      <a:pt x="5701" y="19125"/>
                    </a:cubicBezTo>
                    <a:cubicBezTo>
                      <a:pt x="6654" y="17652"/>
                      <a:pt x="7569" y="16140"/>
                      <a:pt x="8479" y="14629"/>
                    </a:cubicBezTo>
                    <a:cubicBezTo>
                      <a:pt x="8719" y="14210"/>
                      <a:pt x="8958" y="13832"/>
                      <a:pt x="9315" y="13159"/>
                    </a:cubicBezTo>
                    <a:cubicBezTo>
                      <a:pt x="9554" y="13832"/>
                      <a:pt x="9711" y="14210"/>
                      <a:pt x="9829" y="14546"/>
                    </a:cubicBezTo>
                    <a:cubicBezTo>
                      <a:pt x="10386" y="16647"/>
                      <a:pt x="11183" y="18619"/>
                      <a:pt x="12215" y="20512"/>
                    </a:cubicBezTo>
                    <a:cubicBezTo>
                      <a:pt x="12683" y="21237"/>
                      <a:pt x="13222" y="21600"/>
                      <a:pt x="13722" y="21600"/>
                    </a:cubicBezTo>
                    <a:cubicBezTo>
                      <a:pt x="13858" y="21600"/>
                      <a:pt x="13994" y="21574"/>
                      <a:pt x="14119" y="21517"/>
                    </a:cubicBezTo>
                    <a:cubicBezTo>
                      <a:pt x="14676" y="21268"/>
                      <a:pt x="14954" y="20678"/>
                      <a:pt x="14676" y="19503"/>
                    </a:cubicBezTo>
                    <a:cubicBezTo>
                      <a:pt x="14319" y="17822"/>
                      <a:pt x="13761" y="16140"/>
                      <a:pt x="13326" y="14463"/>
                    </a:cubicBezTo>
                    <a:cubicBezTo>
                      <a:pt x="13208" y="14127"/>
                      <a:pt x="13086" y="13749"/>
                      <a:pt x="12929" y="13243"/>
                    </a:cubicBezTo>
                    <a:cubicBezTo>
                      <a:pt x="13565" y="13326"/>
                      <a:pt x="14001" y="13367"/>
                      <a:pt x="14397" y="13413"/>
                    </a:cubicBezTo>
                    <a:cubicBezTo>
                      <a:pt x="15629" y="13537"/>
                      <a:pt x="16858" y="13704"/>
                      <a:pt x="18090" y="13704"/>
                    </a:cubicBezTo>
                    <a:cubicBezTo>
                      <a:pt x="18883" y="13704"/>
                      <a:pt x="19679" y="13579"/>
                      <a:pt x="20472" y="13284"/>
                    </a:cubicBezTo>
                    <a:cubicBezTo>
                      <a:pt x="21308" y="13031"/>
                      <a:pt x="21465" y="11856"/>
                      <a:pt x="20711" y="11395"/>
                    </a:cubicBezTo>
                    <a:cubicBezTo>
                      <a:pt x="20233" y="11017"/>
                      <a:pt x="19640" y="10806"/>
                      <a:pt x="19083" y="10723"/>
                    </a:cubicBezTo>
                    <a:cubicBezTo>
                      <a:pt x="17376" y="10511"/>
                      <a:pt x="15669" y="10345"/>
                      <a:pt x="14001" y="10175"/>
                    </a:cubicBezTo>
                    <a:lnTo>
                      <a:pt x="12969" y="10050"/>
                    </a:lnTo>
                    <a:cubicBezTo>
                      <a:pt x="13565" y="9506"/>
                      <a:pt x="14001" y="9083"/>
                      <a:pt x="14397" y="8663"/>
                    </a:cubicBezTo>
                    <a:cubicBezTo>
                      <a:pt x="15986" y="7235"/>
                      <a:pt x="17376" y="5599"/>
                      <a:pt x="18569" y="3793"/>
                    </a:cubicBezTo>
                    <a:cubicBezTo>
                      <a:pt x="18844" y="3370"/>
                      <a:pt x="19044" y="2909"/>
                      <a:pt x="19161" y="2448"/>
                    </a:cubicBezTo>
                    <a:cubicBezTo>
                      <a:pt x="19479" y="1481"/>
                      <a:pt x="18769" y="548"/>
                      <a:pt x="17886" y="548"/>
                    </a:cubicBezTo>
                    <a:cubicBezTo>
                      <a:pt x="17772" y="548"/>
                      <a:pt x="17654" y="567"/>
                      <a:pt x="17533" y="601"/>
                    </a:cubicBezTo>
                    <a:cubicBezTo>
                      <a:pt x="16940" y="684"/>
                      <a:pt x="16383" y="933"/>
                      <a:pt x="15908" y="1315"/>
                    </a:cubicBezTo>
                    <a:cubicBezTo>
                      <a:pt x="14436" y="2656"/>
                      <a:pt x="13008" y="4084"/>
                      <a:pt x="11579" y="5471"/>
                    </a:cubicBezTo>
                    <a:cubicBezTo>
                      <a:pt x="11340" y="5682"/>
                      <a:pt x="11101" y="5936"/>
                      <a:pt x="10904" y="6143"/>
                    </a:cubicBezTo>
                    <a:lnTo>
                      <a:pt x="10586" y="6060"/>
                    </a:lnTo>
                    <a:cubicBezTo>
                      <a:pt x="10586" y="5346"/>
                      <a:pt x="10586" y="4632"/>
                      <a:pt x="10547" y="3960"/>
                    </a:cubicBezTo>
                    <a:cubicBezTo>
                      <a:pt x="10504" y="3075"/>
                      <a:pt x="10465" y="2154"/>
                      <a:pt x="10347" y="1269"/>
                    </a:cubicBezTo>
                    <a:cubicBezTo>
                      <a:pt x="10229" y="642"/>
                      <a:pt x="9951" y="53"/>
                      <a:pt x="9236" y="11"/>
                    </a:cubicBezTo>
                    <a:cubicBezTo>
                      <a:pt x="9183" y="4"/>
                      <a:pt x="9126" y="0"/>
                      <a:pt x="9076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2" name="Google Shape;3369;p59"/>
              <p:cNvSpPr/>
              <p:nvPr/>
            </p:nvSpPr>
            <p:spPr>
              <a:xfrm rot="14520829">
                <a:off x="1064091" y="1725013"/>
                <a:ext cx="379951" cy="393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06" h="21600" fill="norm" stroke="1" extrusionOk="0">
                    <a:moveTo>
                      <a:pt x="9971" y="0"/>
                    </a:moveTo>
                    <a:cubicBezTo>
                      <a:pt x="9506" y="0"/>
                      <a:pt x="9033" y="281"/>
                      <a:pt x="8847" y="850"/>
                    </a:cubicBezTo>
                    <a:cubicBezTo>
                      <a:pt x="8847" y="3019"/>
                      <a:pt x="8847" y="5289"/>
                      <a:pt x="8940" y="7466"/>
                    </a:cubicBezTo>
                    <a:cubicBezTo>
                      <a:pt x="7530" y="6140"/>
                      <a:pt x="6026" y="5009"/>
                      <a:pt x="4531" y="3878"/>
                    </a:cubicBezTo>
                    <a:cubicBezTo>
                      <a:pt x="4353" y="3784"/>
                      <a:pt x="4159" y="3742"/>
                      <a:pt x="3973" y="3742"/>
                    </a:cubicBezTo>
                    <a:cubicBezTo>
                      <a:pt x="3542" y="3742"/>
                      <a:pt x="3129" y="3954"/>
                      <a:pt x="2934" y="4346"/>
                    </a:cubicBezTo>
                    <a:cubicBezTo>
                      <a:pt x="2647" y="4915"/>
                      <a:pt x="2833" y="5579"/>
                      <a:pt x="3306" y="5953"/>
                    </a:cubicBezTo>
                    <a:cubicBezTo>
                      <a:pt x="5283" y="7466"/>
                      <a:pt x="6972" y="9167"/>
                      <a:pt x="8569" y="11064"/>
                    </a:cubicBezTo>
                    <a:cubicBezTo>
                      <a:pt x="6026" y="11251"/>
                      <a:pt x="3399" y="11718"/>
                      <a:pt x="958" y="12195"/>
                    </a:cubicBezTo>
                    <a:cubicBezTo>
                      <a:pt x="-639" y="12458"/>
                      <a:pt x="-56" y="14678"/>
                      <a:pt x="1363" y="14678"/>
                    </a:cubicBezTo>
                    <a:cubicBezTo>
                      <a:pt x="1448" y="14678"/>
                      <a:pt x="1532" y="14669"/>
                      <a:pt x="1616" y="14652"/>
                    </a:cubicBezTo>
                    <a:cubicBezTo>
                      <a:pt x="3686" y="14372"/>
                      <a:pt x="5840" y="14083"/>
                      <a:pt x="8003" y="13895"/>
                    </a:cubicBezTo>
                    <a:cubicBezTo>
                      <a:pt x="7344" y="14839"/>
                      <a:pt x="6685" y="15690"/>
                      <a:pt x="6026" y="16642"/>
                    </a:cubicBezTo>
                    <a:cubicBezTo>
                      <a:pt x="5181" y="17773"/>
                      <a:pt x="3779" y="19100"/>
                      <a:pt x="4058" y="20605"/>
                    </a:cubicBezTo>
                    <a:cubicBezTo>
                      <a:pt x="4151" y="20894"/>
                      <a:pt x="4429" y="21175"/>
                      <a:pt x="4810" y="21175"/>
                    </a:cubicBezTo>
                    <a:cubicBezTo>
                      <a:pt x="6313" y="21175"/>
                      <a:pt x="7344" y="19287"/>
                      <a:pt x="8189" y="18147"/>
                    </a:cubicBezTo>
                    <a:cubicBezTo>
                      <a:pt x="8476" y="17773"/>
                      <a:pt x="8847" y="17297"/>
                      <a:pt x="9126" y="16829"/>
                    </a:cubicBezTo>
                    <a:cubicBezTo>
                      <a:pt x="9126" y="18343"/>
                      <a:pt x="8940" y="20044"/>
                      <a:pt x="9785" y="21175"/>
                    </a:cubicBezTo>
                    <a:cubicBezTo>
                      <a:pt x="9971" y="21464"/>
                      <a:pt x="10283" y="21600"/>
                      <a:pt x="10571" y="21600"/>
                    </a:cubicBezTo>
                    <a:cubicBezTo>
                      <a:pt x="10866" y="21600"/>
                      <a:pt x="11145" y="21464"/>
                      <a:pt x="11289" y="21175"/>
                    </a:cubicBezTo>
                    <a:cubicBezTo>
                      <a:pt x="12226" y="19857"/>
                      <a:pt x="11762" y="18054"/>
                      <a:pt x="11762" y="16447"/>
                    </a:cubicBezTo>
                    <a:lnTo>
                      <a:pt x="11762" y="15316"/>
                    </a:lnTo>
                    <a:lnTo>
                      <a:pt x="11855" y="15503"/>
                    </a:lnTo>
                    <a:cubicBezTo>
                      <a:pt x="12319" y="16166"/>
                      <a:pt x="12699" y="16829"/>
                      <a:pt x="13451" y="17016"/>
                    </a:cubicBezTo>
                    <a:cubicBezTo>
                      <a:pt x="13553" y="17050"/>
                      <a:pt x="13646" y="17067"/>
                      <a:pt x="13747" y="17067"/>
                    </a:cubicBezTo>
                    <a:cubicBezTo>
                      <a:pt x="14203" y="17067"/>
                      <a:pt x="14609" y="16727"/>
                      <a:pt x="14761" y="16260"/>
                    </a:cubicBezTo>
                    <a:cubicBezTo>
                      <a:pt x="14862" y="15503"/>
                      <a:pt x="14575" y="14746"/>
                      <a:pt x="14110" y="14083"/>
                    </a:cubicBezTo>
                    <a:cubicBezTo>
                      <a:pt x="14017" y="13895"/>
                      <a:pt x="13916" y="13802"/>
                      <a:pt x="13823" y="13615"/>
                    </a:cubicBezTo>
                    <a:lnTo>
                      <a:pt x="15512" y="13521"/>
                    </a:lnTo>
                    <a:cubicBezTo>
                      <a:pt x="15985" y="13521"/>
                      <a:pt x="16526" y="13538"/>
                      <a:pt x="17084" y="13538"/>
                    </a:cubicBezTo>
                    <a:cubicBezTo>
                      <a:pt x="18199" y="13538"/>
                      <a:pt x="19364" y="13453"/>
                      <a:pt x="20116" y="12951"/>
                    </a:cubicBezTo>
                    <a:cubicBezTo>
                      <a:pt x="20961" y="12569"/>
                      <a:pt x="20868" y="11344"/>
                      <a:pt x="20023" y="11064"/>
                    </a:cubicBezTo>
                    <a:cubicBezTo>
                      <a:pt x="19364" y="10681"/>
                      <a:pt x="18613" y="10494"/>
                      <a:pt x="17768" y="10494"/>
                    </a:cubicBezTo>
                    <a:cubicBezTo>
                      <a:pt x="17269" y="10494"/>
                      <a:pt x="16729" y="10451"/>
                      <a:pt x="16171" y="10451"/>
                    </a:cubicBezTo>
                    <a:cubicBezTo>
                      <a:pt x="15893" y="10451"/>
                      <a:pt x="15614" y="10460"/>
                      <a:pt x="15327" y="10494"/>
                    </a:cubicBezTo>
                    <a:cubicBezTo>
                      <a:pt x="14904" y="10536"/>
                      <a:pt x="14549" y="10536"/>
                      <a:pt x="14212" y="10536"/>
                    </a:cubicBezTo>
                    <a:cubicBezTo>
                      <a:pt x="13874" y="10536"/>
                      <a:pt x="13544" y="10536"/>
                      <a:pt x="13164" y="10587"/>
                    </a:cubicBezTo>
                    <a:cubicBezTo>
                      <a:pt x="14017" y="9167"/>
                      <a:pt x="14862" y="7654"/>
                      <a:pt x="15614" y="6140"/>
                    </a:cubicBezTo>
                    <a:cubicBezTo>
                      <a:pt x="16121" y="5238"/>
                      <a:pt x="15318" y="4380"/>
                      <a:pt x="14516" y="4380"/>
                    </a:cubicBezTo>
                    <a:cubicBezTo>
                      <a:pt x="14152" y="4380"/>
                      <a:pt x="13781" y="4558"/>
                      <a:pt x="13544" y="5009"/>
                    </a:cubicBezTo>
                    <a:cubicBezTo>
                      <a:pt x="12792" y="6335"/>
                      <a:pt x="12133" y="7466"/>
                      <a:pt x="11475" y="8597"/>
                    </a:cubicBezTo>
                    <a:cubicBezTo>
                      <a:pt x="11289" y="6046"/>
                      <a:pt x="11196" y="3402"/>
                      <a:pt x="11103" y="850"/>
                    </a:cubicBezTo>
                    <a:cubicBezTo>
                      <a:pt x="10917" y="281"/>
                      <a:pt x="10444" y="0"/>
                      <a:pt x="9971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63" name="Google Shape;3370;p59"/>
              <p:cNvSpPr/>
              <p:nvPr/>
            </p:nvSpPr>
            <p:spPr>
              <a:xfrm rot="14520829">
                <a:off x="73021" y="1028693"/>
                <a:ext cx="379950" cy="3937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06" h="21600" fill="norm" stroke="1" extrusionOk="0">
                    <a:moveTo>
                      <a:pt x="9971" y="0"/>
                    </a:moveTo>
                    <a:cubicBezTo>
                      <a:pt x="9506" y="0"/>
                      <a:pt x="9033" y="281"/>
                      <a:pt x="8847" y="850"/>
                    </a:cubicBezTo>
                    <a:cubicBezTo>
                      <a:pt x="8847" y="3019"/>
                      <a:pt x="8847" y="5289"/>
                      <a:pt x="8940" y="7466"/>
                    </a:cubicBezTo>
                    <a:cubicBezTo>
                      <a:pt x="7530" y="6140"/>
                      <a:pt x="6026" y="5009"/>
                      <a:pt x="4531" y="3878"/>
                    </a:cubicBezTo>
                    <a:cubicBezTo>
                      <a:pt x="4353" y="3784"/>
                      <a:pt x="4159" y="3742"/>
                      <a:pt x="3973" y="3742"/>
                    </a:cubicBezTo>
                    <a:cubicBezTo>
                      <a:pt x="3542" y="3742"/>
                      <a:pt x="3129" y="3954"/>
                      <a:pt x="2934" y="4346"/>
                    </a:cubicBezTo>
                    <a:cubicBezTo>
                      <a:pt x="2647" y="4915"/>
                      <a:pt x="2833" y="5579"/>
                      <a:pt x="3306" y="5953"/>
                    </a:cubicBezTo>
                    <a:cubicBezTo>
                      <a:pt x="5283" y="7466"/>
                      <a:pt x="6972" y="9167"/>
                      <a:pt x="8569" y="11064"/>
                    </a:cubicBezTo>
                    <a:cubicBezTo>
                      <a:pt x="6026" y="11251"/>
                      <a:pt x="3399" y="11718"/>
                      <a:pt x="958" y="12195"/>
                    </a:cubicBezTo>
                    <a:cubicBezTo>
                      <a:pt x="-639" y="12458"/>
                      <a:pt x="-56" y="14678"/>
                      <a:pt x="1363" y="14678"/>
                    </a:cubicBezTo>
                    <a:cubicBezTo>
                      <a:pt x="1448" y="14678"/>
                      <a:pt x="1532" y="14669"/>
                      <a:pt x="1616" y="14652"/>
                    </a:cubicBezTo>
                    <a:cubicBezTo>
                      <a:pt x="3686" y="14372"/>
                      <a:pt x="5840" y="14083"/>
                      <a:pt x="8003" y="13895"/>
                    </a:cubicBezTo>
                    <a:cubicBezTo>
                      <a:pt x="7344" y="14839"/>
                      <a:pt x="6685" y="15690"/>
                      <a:pt x="6026" y="16642"/>
                    </a:cubicBezTo>
                    <a:cubicBezTo>
                      <a:pt x="5181" y="17773"/>
                      <a:pt x="3779" y="19100"/>
                      <a:pt x="4058" y="20605"/>
                    </a:cubicBezTo>
                    <a:cubicBezTo>
                      <a:pt x="4151" y="20894"/>
                      <a:pt x="4429" y="21175"/>
                      <a:pt x="4810" y="21175"/>
                    </a:cubicBezTo>
                    <a:cubicBezTo>
                      <a:pt x="6313" y="21175"/>
                      <a:pt x="7344" y="19287"/>
                      <a:pt x="8189" y="18147"/>
                    </a:cubicBezTo>
                    <a:cubicBezTo>
                      <a:pt x="8476" y="17773"/>
                      <a:pt x="8847" y="17297"/>
                      <a:pt x="9126" y="16829"/>
                    </a:cubicBezTo>
                    <a:cubicBezTo>
                      <a:pt x="9126" y="18343"/>
                      <a:pt x="8940" y="20044"/>
                      <a:pt x="9785" y="21175"/>
                    </a:cubicBezTo>
                    <a:cubicBezTo>
                      <a:pt x="9971" y="21464"/>
                      <a:pt x="10283" y="21600"/>
                      <a:pt x="10571" y="21600"/>
                    </a:cubicBezTo>
                    <a:cubicBezTo>
                      <a:pt x="10866" y="21600"/>
                      <a:pt x="11145" y="21464"/>
                      <a:pt x="11289" y="21175"/>
                    </a:cubicBezTo>
                    <a:cubicBezTo>
                      <a:pt x="12226" y="19857"/>
                      <a:pt x="11762" y="18054"/>
                      <a:pt x="11762" y="16447"/>
                    </a:cubicBezTo>
                    <a:lnTo>
                      <a:pt x="11762" y="15316"/>
                    </a:lnTo>
                    <a:lnTo>
                      <a:pt x="11855" y="15503"/>
                    </a:lnTo>
                    <a:cubicBezTo>
                      <a:pt x="12319" y="16166"/>
                      <a:pt x="12699" y="16829"/>
                      <a:pt x="13451" y="17016"/>
                    </a:cubicBezTo>
                    <a:cubicBezTo>
                      <a:pt x="13553" y="17050"/>
                      <a:pt x="13646" y="17067"/>
                      <a:pt x="13747" y="17067"/>
                    </a:cubicBezTo>
                    <a:cubicBezTo>
                      <a:pt x="14203" y="17067"/>
                      <a:pt x="14609" y="16727"/>
                      <a:pt x="14761" y="16260"/>
                    </a:cubicBezTo>
                    <a:cubicBezTo>
                      <a:pt x="14862" y="15503"/>
                      <a:pt x="14575" y="14746"/>
                      <a:pt x="14110" y="14083"/>
                    </a:cubicBezTo>
                    <a:cubicBezTo>
                      <a:pt x="14017" y="13895"/>
                      <a:pt x="13916" y="13802"/>
                      <a:pt x="13823" y="13615"/>
                    </a:cubicBezTo>
                    <a:lnTo>
                      <a:pt x="15512" y="13521"/>
                    </a:lnTo>
                    <a:cubicBezTo>
                      <a:pt x="15985" y="13521"/>
                      <a:pt x="16526" y="13538"/>
                      <a:pt x="17084" y="13538"/>
                    </a:cubicBezTo>
                    <a:cubicBezTo>
                      <a:pt x="18199" y="13538"/>
                      <a:pt x="19364" y="13453"/>
                      <a:pt x="20116" y="12951"/>
                    </a:cubicBezTo>
                    <a:cubicBezTo>
                      <a:pt x="20961" y="12569"/>
                      <a:pt x="20868" y="11344"/>
                      <a:pt x="20023" y="11064"/>
                    </a:cubicBezTo>
                    <a:cubicBezTo>
                      <a:pt x="19364" y="10681"/>
                      <a:pt x="18613" y="10494"/>
                      <a:pt x="17768" y="10494"/>
                    </a:cubicBezTo>
                    <a:cubicBezTo>
                      <a:pt x="17269" y="10494"/>
                      <a:pt x="16729" y="10451"/>
                      <a:pt x="16171" y="10451"/>
                    </a:cubicBezTo>
                    <a:cubicBezTo>
                      <a:pt x="15893" y="10451"/>
                      <a:pt x="15614" y="10460"/>
                      <a:pt x="15327" y="10494"/>
                    </a:cubicBezTo>
                    <a:cubicBezTo>
                      <a:pt x="14904" y="10536"/>
                      <a:pt x="14549" y="10536"/>
                      <a:pt x="14212" y="10536"/>
                    </a:cubicBezTo>
                    <a:cubicBezTo>
                      <a:pt x="13874" y="10536"/>
                      <a:pt x="13544" y="10536"/>
                      <a:pt x="13164" y="10587"/>
                    </a:cubicBezTo>
                    <a:cubicBezTo>
                      <a:pt x="14017" y="9167"/>
                      <a:pt x="14862" y="7654"/>
                      <a:pt x="15614" y="6140"/>
                    </a:cubicBezTo>
                    <a:cubicBezTo>
                      <a:pt x="16121" y="5238"/>
                      <a:pt x="15318" y="4380"/>
                      <a:pt x="14516" y="4380"/>
                    </a:cubicBezTo>
                    <a:cubicBezTo>
                      <a:pt x="14152" y="4380"/>
                      <a:pt x="13781" y="4558"/>
                      <a:pt x="13544" y="5009"/>
                    </a:cubicBezTo>
                    <a:cubicBezTo>
                      <a:pt x="12792" y="6335"/>
                      <a:pt x="12133" y="7466"/>
                      <a:pt x="11475" y="8597"/>
                    </a:cubicBezTo>
                    <a:cubicBezTo>
                      <a:pt x="11289" y="6046"/>
                      <a:pt x="11196" y="3402"/>
                      <a:pt x="11103" y="850"/>
                    </a:cubicBezTo>
                    <a:cubicBezTo>
                      <a:pt x="10917" y="281"/>
                      <a:pt x="10444" y="0"/>
                      <a:pt x="9971" y="0"/>
                    </a:cubicBezTo>
                    <a:close/>
                  </a:path>
                </a:pathLst>
              </a:custGeom>
              <a:solidFill>
                <a:srgbClr val="29486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</p:grpSp>
      <p:grpSp>
        <p:nvGrpSpPr>
          <p:cNvPr id="274" name="Google Shape;4600;p60"/>
          <p:cNvGrpSpPr/>
          <p:nvPr/>
        </p:nvGrpSpPr>
        <p:grpSpPr>
          <a:xfrm rot="1859454">
            <a:off x="1912473" y="11430609"/>
            <a:ext cx="3704164" cy="2694742"/>
            <a:chOff x="0" y="0"/>
            <a:chExt cx="3704162" cy="2694740"/>
          </a:xfrm>
        </p:grpSpPr>
        <p:sp>
          <p:nvSpPr>
            <p:cNvPr id="266" name="Google Shape;4601;p60"/>
            <p:cNvSpPr/>
            <p:nvPr/>
          </p:nvSpPr>
          <p:spPr>
            <a:xfrm flipH="1" rot="18398503">
              <a:off x="528631" y="-43320"/>
              <a:ext cx="741311" cy="1690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31" y="0"/>
                  </a:moveTo>
                  <a:lnTo>
                    <a:pt x="6396" y="31"/>
                  </a:lnTo>
                  <a:cubicBezTo>
                    <a:pt x="6047" y="323"/>
                    <a:pt x="3110" y="3112"/>
                    <a:pt x="8424" y="7251"/>
                  </a:cubicBezTo>
                  <a:cubicBezTo>
                    <a:pt x="7935" y="13276"/>
                    <a:pt x="4195" y="17936"/>
                    <a:pt x="0" y="21309"/>
                  </a:cubicBezTo>
                  <a:cubicBezTo>
                    <a:pt x="0" y="21401"/>
                    <a:pt x="35" y="21509"/>
                    <a:pt x="35" y="21600"/>
                  </a:cubicBezTo>
                  <a:cubicBezTo>
                    <a:pt x="1888" y="20143"/>
                    <a:pt x="3424" y="18626"/>
                    <a:pt x="4684" y="17063"/>
                  </a:cubicBezTo>
                  <a:cubicBezTo>
                    <a:pt x="5311" y="17001"/>
                    <a:pt x="13281" y="16204"/>
                    <a:pt x="21600" y="11267"/>
                  </a:cubicBezTo>
                  <a:cubicBezTo>
                    <a:pt x="21600" y="11267"/>
                    <a:pt x="12162" y="11344"/>
                    <a:pt x="4892" y="16864"/>
                  </a:cubicBezTo>
                  <a:lnTo>
                    <a:pt x="4754" y="16955"/>
                  </a:lnTo>
                  <a:cubicBezTo>
                    <a:pt x="5347" y="16173"/>
                    <a:pt x="5942" y="15361"/>
                    <a:pt x="6431" y="14487"/>
                  </a:cubicBezTo>
                  <a:cubicBezTo>
                    <a:pt x="7305" y="12985"/>
                    <a:pt x="7935" y="11467"/>
                    <a:pt x="8319" y="9919"/>
                  </a:cubicBezTo>
                  <a:cubicBezTo>
                    <a:pt x="8879" y="9857"/>
                    <a:pt x="11883" y="9429"/>
                    <a:pt x="15623" y="7911"/>
                  </a:cubicBezTo>
                  <a:lnTo>
                    <a:pt x="16042" y="7727"/>
                  </a:lnTo>
                  <a:cubicBezTo>
                    <a:pt x="18000" y="6899"/>
                    <a:pt x="19712" y="5964"/>
                    <a:pt x="21216" y="4952"/>
                  </a:cubicBezTo>
                  <a:cubicBezTo>
                    <a:pt x="20132" y="5028"/>
                    <a:pt x="19117" y="5151"/>
                    <a:pt x="18138" y="5351"/>
                  </a:cubicBezTo>
                  <a:cubicBezTo>
                    <a:pt x="16986" y="5581"/>
                    <a:pt x="15867" y="5871"/>
                    <a:pt x="14855" y="6224"/>
                  </a:cubicBezTo>
                  <a:cubicBezTo>
                    <a:pt x="12686" y="6945"/>
                    <a:pt x="10344" y="8064"/>
                    <a:pt x="8354" y="9842"/>
                  </a:cubicBezTo>
                  <a:cubicBezTo>
                    <a:pt x="8527" y="9075"/>
                    <a:pt x="8668" y="8294"/>
                    <a:pt x="8738" y="7481"/>
                  </a:cubicBezTo>
                  <a:cubicBezTo>
                    <a:pt x="8843" y="7344"/>
                    <a:pt x="10939" y="4585"/>
                    <a:pt x="6431" y="31"/>
                  </a:cubicBezTo>
                  <a:cubicBezTo>
                    <a:pt x="6431" y="15"/>
                    <a:pt x="6431" y="15"/>
                    <a:pt x="6431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67" name="Google Shape;4602;p60"/>
            <p:cNvSpPr/>
            <p:nvPr/>
          </p:nvSpPr>
          <p:spPr>
            <a:xfrm flipH="1" rot="18398503">
              <a:off x="2230634" y="838929"/>
              <a:ext cx="289026" cy="304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239" y="7487"/>
                    <a:pt x="7977" y="14369"/>
                    <a:pt x="90" y="20409"/>
                  </a:cubicBezTo>
                  <a:cubicBezTo>
                    <a:pt x="90" y="20837"/>
                    <a:pt x="0" y="21172"/>
                    <a:pt x="0" y="21600"/>
                  </a:cubicBezTo>
                  <a:cubicBezTo>
                    <a:pt x="7616" y="15817"/>
                    <a:pt x="14608" y="9270"/>
                    <a:pt x="20886" y="2040"/>
                  </a:cubicBezTo>
                  <a:cubicBezTo>
                    <a:pt x="21066" y="1362"/>
                    <a:pt x="21336" y="684"/>
                    <a:pt x="21600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68" name="Google Shape;4603;p60"/>
            <p:cNvSpPr/>
            <p:nvPr/>
          </p:nvSpPr>
          <p:spPr>
            <a:xfrm flipH="1" rot="18398503">
              <a:off x="767776" y="220302"/>
              <a:ext cx="289096" cy="516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3" h="21600" fill="norm" stroke="1" extrusionOk="0">
                  <a:moveTo>
                    <a:pt x="79" y="0"/>
                  </a:moveTo>
                  <a:cubicBezTo>
                    <a:pt x="79" y="0"/>
                    <a:pt x="-2317" y="11075"/>
                    <a:pt x="19283" y="21600"/>
                  </a:cubicBezTo>
                  <a:cubicBezTo>
                    <a:pt x="19283" y="21600"/>
                    <a:pt x="18887" y="11878"/>
                    <a:pt x="79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69" name="Google Shape;4604;p60"/>
            <p:cNvSpPr/>
            <p:nvPr/>
          </p:nvSpPr>
          <p:spPr>
            <a:xfrm flipH="1" rot="18398503">
              <a:off x="1258403" y="295869"/>
              <a:ext cx="299370" cy="678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50" h="21600" fill="norm" stroke="1" extrusionOk="0">
                  <a:moveTo>
                    <a:pt x="374" y="0"/>
                  </a:moveTo>
                  <a:cubicBezTo>
                    <a:pt x="374" y="0"/>
                    <a:pt x="-2415" y="6449"/>
                    <a:pt x="7242" y="14729"/>
                  </a:cubicBezTo>
                  <a:cubicBezTo>
                    <a:pt x="7668" y="15074"/>
                    <a:pt x="8172" y="15455"/>
                    <a:pt x="8598" y="15836"/>
                  </a:cubicBezTo>
                  <a:cubicBezTo>
                    <a:pt x="11321" y="17897"/>
                    <a:pt x="14392" y="19843"/>
                    <a:pt x="17829" y="21600"/>
                  </a:cubicBezTo>
                  <a:cubicBezTo>
                    <a:pt x="17829" y="21600"/>
                    <a:pt x="19185" y="12364"/>
                    <a:pt x="374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70" name="Google Shape;4605;p60"/>
            <p:cNvSpPr/>
            <p:nvPr/>
          </p:nvSpPr>
          <p:spPr>
            <a:xfrm flipH="1" rot="18398503">
              <a:off x="1798002" y="425591"/>
              <a:ext cx="194934" cy="640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9" h="21600" fill="norm" stroke="1" extrusionOk="0">
                  <a:moveTo>
                    <a:pt x="2709" y="0"/>
                  </a:moveTo>
                  <a:cubicBezTo>
                    <a:pt x="1175" y="1293"/>
                    <a:pt x="418" y="2629"/>
                    <a:pt x="163" y="4003"/>
                  </a:cubicBezTo>
                  <a:cubicBezTo>
                    <a:pt x="-722" y="7847"/>
                    <a:pt x="1559" y="14116"/>
                    <a:pt x="18332" y="21600"/>
                  </a:cubicBezTo>
                  <a:cubicBezTo>
                    <a:pt x="18971" y="21033"/>
                    <a:pt x="19728" y="20467"/>
                    <a:pt x="20622" y="19860"/>
                  </a:cubicBezTo>
                  <a:cubicBezTo>
                    <a:pt x="20878" y="16827"/>
                    <a:pt x="19472" y="11165"/>
                    <a:pt x="8549" y="3681"/>
                  </a:cubicBezTo>
                  <a:cubicBezTo>
                    <a:pt x="6770" y="2466"/>
                    <a:pt x="4862" y="1293"/>
                    <a:pt x="2709" y="0"/>
                  </a:cubicBezTo>
                  <a:close/>
                </a:path>
              </a:pathLst>
            </a:custGeom>
            <a:solidFill>
              <a:srgbClr val="425B6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71" name="Google Shape;4606;p60"/>
            <p:cNvSpPr/>
            <p:nvPr/>
          </p:nvSpPr>
          <p:spPr>
            <a:xfrm flipH="1" rot="18398503">
              <a:off x="1681035" y="1496039"/>
              <a:ext cx="523012" cy="154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49" y="0"/>
                  </a:moveTo>
                  <a:cubicBezTo>
                    <a:pt x="1679" y="0"/>
                    <a:pt x="0" y="1714"/>
                    <a:pt x="0" y="1714"/>
                  </a:cubicBezTo>
                  <a:cubicBezTo>
                    <a:pt x="6976" y="17587"/>
                    <a:pt x="12929" y="21600"/>
                    <a:pt x="17165" y="21600"/>
                  </a:cubicBezTo>
                  <a:cubicBezTo>
                    <a:pt x="18974" y="21600"/>
                    <a:pt x="20473" y="20860"/>
                    <a:pt x="21600" y="20002"/>
                  </a:cubicBezTo>
                  <a:cubicBezTo>
                    <a:pt x="21401" y="17651"/>
                    <a:pt x="21305" y="15314"/>
                    <a:pt x="21205" y="13118"/>
                  </a:cubicBezTo>
                  <a:cubicBezTo>
                    <a:pt x="14060" y="2442"/>
                    <a:pt x="8414" y="0"/>
                    <a:pt x="4749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72" name="Google Shape;4607;p60"/>
            <p:cNvSpPr/>
            <p:nvPr/>
          </p:nvSpPr>
          <p:spPr>
            <a:xfrm flipH="1" rot="18398503">
              <a:off x="1489739" y="508890"/>
              <a:ext cx="1870032" cy="1798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261" y="0"/>
                  </a:moveTo>
                  <a:cubicBezTo>
                    <a:pt x="14811" y="2680"/>
                    <a:pt x="14174" y="5231"/>
                    <a:pt x="14104" y="5591"/>
                  </a:cubicBezTo>
                  <a:cubicBezTo>
                    <a:pt x="12109" y="6528"/>
                    <a:pt x="10224" y="7695"/>
                    <a:pt x="8493" y="9063"/>
                  </a:cubicBezTo>
                  <a:cubicBezTo>
                    <a:pt x="10598" y="6643"/>
                    <a:pt x="11250" y="4439"/>
                    <a:pt x="11403" y="2911"/>
                  </a:cubicBezTo>
                  <a:cubicBezTo>
                    <a:pt x="11416" y="2695"/>
                    <a:pt x="11430" y="2493"/>
                    <a:pt x="11430" y="2306"/>
                  </a:cubicBezTo>
                  <a:lnTo>
                    <a:pt x="11430" y="1902"/>
                  </a:lnTo>
                  <a:cubicBezTo>
                    <a:pt x="11430" y="1802"/>
                    <a:pt x="11430" y="1715"/>
                    <a:pt x="11416" y="1629"/>
                  </a:cubicBezTo>
                  <a:cubicBezTo>
                    <a:pt x="11403" y="1340"/>
                    <a:pt x="11361" y="1053"/>
                    <a:pt x="11292" y="778"/>
                  </a:cubicBezTo>
                  <a:cubicBezTo>
                    <a:pt x="10558" y="1845"/>
                    <a:pt x="9934" y="2969"/>
                    <a:pt x="9435" y="4164"/>
                  </a:cubicBezTo>
                  <a:cubicBezTo>
                    <a:pt x="9338" y="4381"/>
                    <a:pt x="9255" y="4597"/>
                    <a:pt x="9185" y="4799"/>
                  </a:cubicBezTo>
                  <a:cubicBezTo>
                    <a:pt x="9089" y="5044"/>
                    <a:pt x="9019" y="5274"/>
                    <a:pt x="8950" y="5505"/>
                  </a:cubicBezTo>
                  <a:cubicBezTo>
                    <a:pt x="8909" y="5620"/>
                    <a:pt x="8867" y="5735"/>
                    <a:pt x="8839" y="5850"/>
                  </a:cubicBezTo>
                  <a:cubicBezTo>
                    <a:pt x="8299" y="7767"/>
                    <a:pt x="8409" y="8963"/>
                    <a:pt x="8423" y="9121"/>
                  </a:cubicBezTo>
                  <a:cubicBezTo>
                    <a:pt x="6954" y="10289"/>
                    <a:pt x="5625" y="11600"/>
                    <a:pt x="4419" y="13055"/>
                  </a:cubicBezTo>
                  <a:cubicBezTo>
                    <a:pt x="4447" y="13013"/>
                    <a:pt x="4461" y="12969"/>
                    <a:pt x="4475" y="12926"/>
                  </a:cubicBezTo>
                  <a:cubicBezTo>
                    <a:pt x="4419" y="12984"/>
                    <a:pt x="4364" y="13040"/>
                    <a:pt x="4309" y="13098"/>
                  </a:cubicBezTo>
                  <a:cubicBezTo>
                    <a:pt x="4309" y="13127"/>
                    <a:pt x="4323" y="13142"/>
                    <a:pt x="4337" y="13156"/>
                  </a:cubicBezTo>
                  <a:cubicBezTo>
                    <a:pt x="3796" y="13819"/>
                    <a:pt x="3338" y="14453"/>
                    <a:pt x="2950" y="15044"/>
                  </a:cubicBezTo>
                  <a:cubicBezTo>
                    <a:pt x="2050" y="16370"/>
                    <a:pt x="1288" y="17781"/>
                    <a:pt x="679" y="19281"/>
                  </a:cubicBezTo>
                  <a:cubicBezTo>
                    <a:pt x="471" y="20087"/>
                    <a:pt x="249" y="20865"/>
                    <a:pt x="0" y="21600"/>
                  </a:cubicBezTo>
                  <a:lnTo>
                    <a:pt x="55" y="21514"/>
                  </a:lnTo>
                  <a:cubicBezTo>
                    <a:pt x="152" y="21125"/>
                    <a:pt x="845" y="18503"/>
                    <a:pt x="2924" y="15332"/>
                  </a:cubicBezTo>
                  <a:cubicBezTo>
                    <a:pt x="4293" y="15800"/>
                    <a:pt x="5485" y="15972"/>
                    <a:pt x="6497" y="15972"/>
                  </a:cubicBezTo>
                  <a:cubicBezTo>
                    <a:pt x="9285" y="15972"/>
                    <a:pt x="10710" y="14669"/>
                    <a:pt x="10710" y="14669"/>
                  </a:cubicBezTo>
                  <a:cubicBezTo>
                    <a:pt x="9476" y="14416"/>
                    <a:pt x="8389" y="14320"/>
                    <a:pt x="7448" y="14320"/>
                  </a:cubicBezTo>
                  <a:cubicBezTo>
                    <a:pt x="4740" y="14320"/>
                    <a:pt x="3239" y="15118"/>
                    <a:pt x="2950" y="15289"/>
                  </a:cubicBezTo>
                  <a:lnTo>
                    <a:pt x="3048" y="15117"/>
                  </a:lnTo>
                  <a:cubicBezTo>
                    <a:pt x="5209" y="11902"/>
                    <a:pt x="9269" y="7508"/>
                    <a:pt x="16377" y="4770"/>
                  </a:cubicBezTo>
                  <a:cubicBezTo>
                    <a:pt x="17111" y="4914"/>
                    <a:pt x="17873" y="4986"/>
                    <a:pt x="18635" y="4986"/>
                  </a:cubicBezTo>
                  <a:cubicBezTo>
                    <a:pt x="18676" y="4813"/>
                    <a:pt x="18718" y="4655"/>
                    <a:pt x="18774" y="4497"/>
                  </a:cubicBezTo>
                  <a:cubicBezTo>
                    <a:pt x="18871" y="4655"/>
                    <a:pt x="18940" y="4813"/>
                    <a:pt x="19009" y="4957"/>
                  </a:cubicBezTo>
                  <a:cubicBezTo>
                    <a:pt x="19909" y="4914"/>
                    <a:pt x="20783" y="4684"/>
                    <a:pt x="21600" y="4295"/>
                  </a:cubicBezTo>
                  <a:cubicBezTo>
                    <a:pt x="21406" y="3963"/>
                    <a:pt x="21240" y="3660"/>
                    <a:pt x="21101" y="3358"/>
                  </a:cubicBezTo>
                  <a:cubicBezTo>
                    <a:pt x="17804" y="3430"/>
                    <a:pt x="16225" y="4626"/>
                    <a:pt x="16127" y="4712"/>
                  </a:cubicBezTo>
                  <a:cubicBezTo>
                    <a:pt x="15504" y="4957"/>
                    <a:pt x="14894" y="5217"/>
                    <a:pt x="14312" y="5490"/>
                  </a:cubicBezTo>
                  <a:cubicBezTo>
                    <a:pt x="18219" y="3084"/>
                    <a:pt x="18261" y="0"/>
                    <a:pt x="18261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  <p:sp>
          <p:nvSpPr>
            <p:cNvPr id="273" name="Google Shape;4608;p60"/>
            <p:cNvSpPr/>
            <p:nvPr/>
          </p:nvSpPr>
          <p:spPr>
            <a:xfrm flipH="1" rot="18398503">
              <a:off x="2058671" y="1372670"/>
              <a:ext cx="736579" cy="1619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79" y="0"/>
                  </a:moveTo>
                  <a:cubicBezTo>
                    <a:pt x="2444" y="0"/>
                    <a:pt x="0" y="4605"/>
                    <a:pt x="0" y="4605"/>
                  </a:cubicBezTo>
                  <a:cubicBezTo>
                    <a:pt x="5422" y="17713"/>
                    <a:pt x="10013" y="21600"/>
                    <a:pt x="13549" y="21600"/>
                  </a:cubicBezTo>
                  <a:cubicBezTo>
                    <a:pt x="18688" y="21600"/>
                    <a:pt x="21600" y="13406"/>
                    <a:pt x="21600" y="13406"/>
                  </a:cubicBezTo>
                  <a:cubicBezTo>
                    <a:pt x="15520" y="2921"/>
                    <a:pt x="10588" y="0"/>
                    <a:pt x="6979" y="0"/>
                  </a:cubicBezTo>
                  <a:close/>
                </a:path>
              </a:pathLst>
            </a:custGeom>
            <a:solidFill>
              <a:srgbClr val="52A2A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١٢"/>
          <p:cNvSpPr txBox="1"/>
          <p:nvPr/>
        </p:nvSpPr>
        <p:spPr>
          <a:xfrm>
            <a:off x="1287198" y="1960799"/>
            <a:ext cx="999868" cy="1302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defTabSz="914400" rtl="0">
              <a:defRPr b="1" sz="4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١٢</a:t>
            </a:r>
          </a:p>
        </p:txBody>
      </p:sp>
      <p:grpSp>
        <p:nvGrpSpPr>
          <p:cNvPr id="284" name="تجميع"/>
          <p:cNvGrpSpPr/>
          <p:nvPr/>
        </p:nvGrpSpPr>
        <p:grpSpPr>
          <a:xfrm>
            <a:off x="13101913" y="2648254"/>
            <a:ext cx="6419828" cy="1004904"/>
            <a:chOff x="0" y="0"/>
            <a:chExt cx="6419827" cy="1004902"/>
          </a:xfrm>
        </p:grpSpPr>
        <p:grpSp>
          <p:nvGrpSpPr>
            <p:cNvPr id="281" name="Google Shape;4333;p67"/>
            <p:cNvGrpSpPr/>
            <p:nvPr/>
          </p:nvGrpSpPr>
          <p:grpSpPr>
            <a:xfrm>
              <a:off x="0" y="0"/>
              <a:ext cx="5046595" cy="893597"/>
              <a:chOff x="0" y="0"/>
              <a:chExt cx="5046594" cy="893596"/>
            </a:xfrm>
          </p:grpSpPr>
          <p:sp>
            <p:nvSpPr>
              <p:cNvPr id="277" name="Google Shape;4334;p67"/>
              <p:cNvSpPr/>
              <p:nvPr/>
            </p:nvSpPr>
            <p:spPr>
              <a:xfrm>
                <a:off x="4675959" y="0"/>
                <a:ext cx="345914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sx="100000" sy="100000" kx="0" ky="0" algn="b" rotWithShape="0" blurRad="165100" dist="50800" dir="540000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8" name="Google Shape;4336;p67"/>
              <p:cNvSpPr/>
              <p:nvPr/>
            </p:nvSpPr>
            <p:spPr>
              <a:xfrm>
                <a:off x="4675959" y="0"/>
                <a:ext cx="345914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79" name="Google Shape;4337;p67"/>
              <p:cNvSpPr/>
              <p:nvPr/>
            </p:nvSpPr>
            <p:spPr>
              <a:xfrm>
                <a:off x="0" y="124601"/>
                <a:ext cx="5046595" cy="7689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  <p:sp>
            <p:nvSpPr>
              <p:cNvPr id="280" name="Google Shape;4338;p67"/>
              <p:cNvSpPr/>
              <p:nvPr/>
            </p:nvSpPr>
            <p:spPr>
              <a:xfrm>
                <a:off x="4675959" y="0"/>
                <a:ext cx="345914" cy="839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</a:p>
            </p:txBody>
          </p:sp>
        </p:grpSp>
        <p:sp>
          <p:nvSpPr>
            <p:cNvPr id="282" name="مثال"/>
            <p:cNvSpPr txBox="1"/>
            <p:nvPr/>
          </p:nvSpPr>
          <p:spPr>
            <a:xfrm>
              <a:off x="1668802" y="106237"/>
              <a:ext cx="1007502" cy="898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  <p:sp>
          <p:nvSpPr>
            <p:cNvPr id="283" name="بيضاوي"/>
            <p:cNvSpPr/>
            <p:nvPr/>
          </p:nvSpPr>
          <p:spPr>
            <a:xfrm>
              <a:off x="5345429" y="0"/>
              <a:ext cx="1074399" cy="927069"/>
            </a:xfrm>
            <a:prstGeom prst="ellipse">
              <a:avLst/>
            </a:prstGeom>
            <a:blipFill rotWithShape="1">
              <a:blip r:embed="rId2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285" name="IMG_9067.png" descr="IMG_9067.png"/>
          <p:cNvPicPr>
            <a:picLocks noChangeAspect="1"/>
          </p:cNvPicPr>
          <p:nvPr/>
        </p:nvPicPr>
        <p:blipFill>
          <a:blip r:embed="rId3">
            <a:extLst/>
          </a:blip>
          <a:srcRect l="13207" t="50772" r="28342" b="45838"/>
          <a:stretch>
            <a:fillRect/>
          </a:stretch>
        </p:blipFill>
        <p:spPr>
          <a:xfrm>
            <a:off x="2287065" y="4142779"/>
            <a:ext cx="16630760" cy="7232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IMG_9067.png" descr="IMG_9067.png"/>
          <p:cNvPicPr>
            <a:picLocks noChangeAspect="1"/>
          </p:cNvPicPr>
          <p:nvPr/>
        </p:nvPicPr>
        <p:blipFill>
          <a:blip r:embed="rId3">
            <a:extLst/>
          </a:blip>
          <a:srcRect l="61176" t="53994" r="28342" b="23978"/>
          <a:stretch>
            <a:fillRect/>
          </a:stretch>
        </p:blipFill>
        <p:spPr>
          <a:xfrm>
            <a:off x="15723665" y="5179693"/>
            <a:ext cx="3194025" cy="50344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IMG_9067.png" descr="IMG_9067.png"/>
          <p:cNvPicPr>
            <a:picLocks noChangeAspect="1"/>
          </p:cNvPicPr>
          <p:nvPr/>
        </p:nvPicPr>
        <p:blipFill>
          <a:blip r:embed="rId3">
            <a:extLst/>
          </a:blip>
          <a:srcRect l="44668" t="54231" r="41211" b="25279"/>
          <a:stretch>
            <a:fillRect/>
          </a:stretch>
        </p:blipFill>
        <p:spPr>
          <a:xfrm>
            <a:off x="11214383" y="5355508"/>
            <a:ext cx="4302880" cy="46828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IMG_9067.png" descr="IMG_9067.png"/>
          <p:cNvPicPr>
            <a:picLocks noChangeAspect="1"/>
          </p:cNvPicPr>
          <p:nvPr/>
        </p:nvPicPr>
        <p:blipFill>
          <a:blip r:embed="rId3">
            <a:extLst/>
          </a:blip>
          <a:srcRect l="13251" t="53935" r="58162" b="26344"/>
          <a:stretch>
            <a:fillRect/>
          </a:stretch>
        </p:blipFill>
        <p:spPr>
          <a:xfrm>
            <a:off x="1890984" y="5545566"/>
            <a:ext cx="8711256" cy="45070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1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2" dur="1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7" dur="1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8" grpId="3"/>
      <p:bldP build="whole" bldLvl="1" animBg="1" rev="0" advAuto="0" spid="286" grpId="1"/>
      <p:bldP build="whole" bldLvl="1" animBg="1" rev="0" advAuto="0" spid="287" grpId="2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Geeza Pro Bold"/>
            <a:ea typeface="Geeza Pro Bold"/>
            <a:cs typeface="Geeza Pro Bold"/>
            <a:sym typeface="Geeza Pro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Geeza Pro Bold"/>
            <a:ea typeface="Geeza Pro Bold"/>
            <a:cs typeface="Geeza Pro Bold"/>
            <a:sym typeface="Geeza Pro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