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jpeg" ContentType="image/jpeg"/>
  <Default Extension="emf" ContentType="image/x-emf"/>
  <Default Extension="glb" ContentType="model/gltf.binary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6" r:id="rId6"/>
    <p:sldId id="1236" r:id="rId7"/>
    <p:sldId id="278" r:id="rId8"/>
    <p:sldId id="275" r:id="rId9"/>
    <p:sldId id="274" r:id="rId10"/>
    <p:sldId id="277" r:id="rId11"/>
    <p:sldId id="1237" r:id="rId12"/>
    <p:sldId id="352" r:id="rId13"/>
    <p:sldId id="1238" r:id="rId14"/>
    <p:sldId id="1239" r:id="rId15"/>
    <p:sldId id="1240" r:id="rId16"/>
    <p:sldId id="273" r:id="rId1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4E71"/>
    <a:srgbClr val="EB1D10"/>
    <a:srgbClr val="3BC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>
        <p:scale>
          <a:sx n="48" d="100"/>
          <a:sy n="48" d="100"/>
        </p:scale>
        <p:origin x="-1336" y="-3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42BF4277-C1AA-45A5-B564-EC7AD4175EED}"/>
    <pc:docChg chg="undo custSel addSld modSld sldOrd">
      <pc:chgData name="حصه بنت العتيبي" userId="c1fe605c-1aaf-4791-a440-af891effc177" providerId="ADAL" clId="{42BF4277-C1AA-45A5-B564-EC7AD4175EED}" dt="2022-05-31T09:32:48.742" v="137" actId="1076"/>
      <pc:docMkLst>
        <pc:docMk/>
      </pc:docMkLst>
      <pc:sldChg chg="addSp modSp mod modAnim">
        <pc:chgData name="حصه بنت العتيبي" userId="c1fe605c-1aaf-4791-a440-af891effc177" providerId="ADAL" clId="{42BF4277-C1AA-45A5-B564-EC7AD4175EED}" dt="2022-05-31T09:26:06.688" v="99"/>
        <pc:sldMkLst>
          <pc:docMk/>
          <pc:sldMk cId="344142148" sldId="275"/>
        </pc:sldMkLst>
        <pc:spChg chg="add mod">
          <ac:chgData name="حصه بنت العتيبي" userId="c1fe605c-1aaf-4791-a440-af891effc177" providerId="ADAL" clId="{42BF4277-C1AA-45A5-B564-EC7AD4175EED}" dt="2022-05-31T09:25:53.060" v="97" actId="207"/>
          <ac:spMkLst>
            <pc:docMk/>
            <pc:sldMk cId="344142148" sldId="275"/>
            <ac:spMk id="2" creationId="{3EC694D4-D611-7CFB-351E-20BABE59D631}"/>
          </ac:spMkLst>
        </pc:spChg>
      </pc:sldChg>
      <pc:sldChg chg="addSp modSp mod modAnim">
        <pc:chgData name="حصه بنت العتيبي" userId="c1fe605c-1aaf-4791-a440-af891effc177" providerId="ADAL" clId="{42BF4277-C1AA-45A5-B564-EC7AD4175EED}" dt="2022-05-31T09:30:48.076" v="119" actId="2711"/>
        <pc:sldMkLst>
          <pc:docMk/>
          <pc:sldMk cId="0" sldId="352"/>
        </pc:sldMkLst>
        <pc:spChg chg="add mod">
          <ac:chgData name="حصه بنت العتيبي" userId="c1fe605c-1aaf-4791-a440-af891effc177" providerId="ADAL" clId="{42BF4277-C1AA-45A5-B564-EC7AD4175EED}" dt="2022-05-31T09:30:48.076" v="119" actId="2711"/>
          <ac:spMkLst>
            <pc:docMk/>
            <pc:sldMk cId="0" sldId="352"/>
            <ac:spMk id="29" creationId="{828CC54E-5161-55AA-103D-553DDDAEBE82}"/>
          </ac:spMkLst>
        </pc:spChg>
        <pc:spChg chg="add mod">
          <ac:chgData name="حصه بنت العتيبي" userId="c1fe605c-1aaf-4791-a440-af891effc177" providerId="ADAL" clId="{42BF4277-C1AA-45A5-B564-EC7AD4175EED}" dt="2022-05-31T09:30:48.076" v="119" actId="2711"/>
          <ac:spMkLst>
            <pc:docMk/>
            <pc:sldMk cId="0" sldId="352"/>
            <ac:spMk id="31" creationId="{4320EC39-6089-7CEC-9BC1-0E3266E57450}"/>
          </ac:spMkLst>
        </pc:spChg>
        <pc:spChg chg="add mod">
          <ac:chgData name="حصه بنت العتيبي" userId="c1fe605c-1aaf-4791-a440-af891effc177" providerId="ADAL" clId="{42BF4277-C1AA-45A5-B564-EC7AD4175EED}" dt="2022-05-31T09:30:48.076" v="119" actId="2711"/>
          <ac:spMkLst>
            <pc:docMk/>
            <pc:sldMk cId="0" sldId="352"/>
            <ac:spMk id="33" creationId="{CFCC6421-6FE5-F808-40F0-E3E85E6408CF}"/>
          </ac:spMkLst>
        </pc:spChg>
        <pc:spChg chg="add mod">
          <ac:chgData name="حصه بنت العتيبي" userId="c1fe605c-1aaf-4791-a440-af891effc177" providerId="ADAL" clId="{42BF4277-C1AA-45A5-B564-EC7AD4175EED}" dt="2022-05-31T09:30:48.076" v="119" actId="2711"/>
          <ac:spMkLst>
            <pc:docMk/>
            <pc:sldMk cId="0" sldId="352"/>
            <ac:spMk id="34" creationId="{DDB54DD1-A292-6ADB-548F-41F9D8E3A688}"/>
          </ac:spMkLst>
        </pc:spChg>
        <pc:spChg chg="mod">
          <ac:chgData name="حصه بنت العتيبي" userId="c1fe605c-1aaf-4791-a440-af891effc177" providerId="ADAL" clId="{42BF4277-C1AA-45A5-B564-EC7AD4175EED}" dt="2022-05-31T09:29:33.807" v="110" actId="1076"/>
          <ac:spMkLst>
            <pc:docMk/>
            <pc:sldMk cId="0" sldId="352"/>
            <ac:spMk id="42" creationId="{F8BF9A2C-6B29-1A1D-AB25-796CC508EB86}"/>
          </ac:spMkLst>
        </pc:spChg>
        <pc:spChg chg="mod">
          <ac:chgData name="حصه بنت العتيبي" userId="c1fe605c-1aaf-4791-a440-af891effc177" providerId="ADAL" clId="{42BF4277-C1AA-45A5-B564-EC7AD4175EED}" dt="2022-05-31T09:29:47.575" v="114" actId="1076"/>
          <ac:spMkLst>
            <pc:docMk/>
            <pc:sldMk cId="0" sldId="352"/>
            <ac:spMk id="43" creationId="{A0F2F173-86B2-0747-C722-A7C7EC3421FF}"/>
          </ac:spMkLst>
        </pc:spChg>
      </pc:sldChg>
      <pc:sldChg chg="modSp mod">
        <pc:chgData name="حصه بنت العتيبي" userId="c1fe605c-1aaf-4791-a440-af891effc177" providerId="ADAL" clId="{42BF4277-C1AA-45A5-B564-EC7AD4175EED}" dt="2022-05-31T09:27:28.997" v="101" actId="1582"/>
        <pc:sldMkLst>
          <pc:docMk/>
          <pc:sldMk cId="4122186049" sldId="1237"/>
        </pc:sldMkLst>
        <pc:spChg chg="mod">
          <ac:chgData name="حصه بنت العتيبي" userId="c1fe605c-1aaf-4791-a440-af891effc177" providerId="ADAL" clId="{42BF4277-C1AA-45A5-B564-EC7AD4175EED}" dt="2022-05-31T09:27:28.997" v="101" actId="1582"/>
          <ac:spMkLst>
            <pc:docMk/>
            <pc:sldMk cId="4122186049" sldId="1237"/>
            <ac:spMk id="15" creationId="{6873DFE9-AECD-66A9-857A-7EA33D2CEBD8}"/>
          </ac:spMkLst>
        </pc:spChg>
      </pc:sldChg>
      <pc:sldChg chg="modSp add mod ord">
        <pc:chgData name="حصه بنت العتيبي" userId="c1fe605c-1aaf-4791-a440-af891effc177" providerId="ADAL" clId="{42BF4277-C1AA-45A5-B564-EC7AD4175EED}" dt="2022-05-31T09:32:48.742" v="137" actId="1076"/>
        <pc:sldMkLst>
          <pc:docMk/>
          <pc:sldMk cId="3111034944" sldId="1240"/>
        </pc:sldMkLst>
        <pc:spChg chg="mod">
          <ac:chgData name="حصه بنت العتيبي" userId="c1fe605c-1aaf-4791-a440-af891effc177" providerId="ADAL" clId="{42BF4277-C1AA-45A5-B564-EC7AD4175EED}" dt="2022-05-31T09:32:32.198" v="134" actId="20577"/>
          <ac:spMkLst>
            <pc:docMk/>
            <pc:sldMk cId="3111034944" sldId="1240"/>
            <ac:spMk id="10" creationId="{1C2B17ED-F9D0-3A18-1E88-AC66B83AB438}"/>
          </ac:spMkLst>
        </pc:spChg>
        <pc:picChg chg="mod">
          <ac:chgData name="حصه بنت العتيبي" userId="c1fe605c-1aaf-4791-a440-af891effc177" providerId="ADAL" clId="{42BF4277-C1AA-45A5-B564-EC7AD4175EED}" dt="2022-05-31T09:32:15.919" v="123"/>
          <ac:picMkLst>
            <pc:docMk/>
            <pc:sldMk cId="3111034944" sldId="1240"/>
            <ac:picMk id="3" creationId="{004121FC-67B2-302C-6670-67223963C3A1}"/>
          </ac:picMkLst>
        </pc:picChg>
        <pc:picChg chg="mod">
          <ac:chgData name="حصه بنت العتيبي" userId="c1fe605c-1aaf-4791-a440-af891effc177" providerId="ADAL" clId="{42BF4277-C1AA-45A5-B564-EC7AD4175EED}" dt="2022-05-31T09:32:48.742" v="137" actId="1076"/>
          <ac:picMkLst>
            <pc:docMk/>
            <pc:sldMk cId="3111034944" sldId="1240"/>
            <ac:picMk id="8" creationId="{5882F57C-0347-F6AA-5DED-7495F814938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C01C40D-03F9-464F-9F35-9AF184F7A55C}" type="datetimeFigureOut">
              <a:rPr lang="ar-SA" smtClean="0"/>
              <a:t>25/08/1444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E7C56AB-398D-434F-92C0-11A927AB23C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341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Google Shape;3541;p9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2" name="Google Shape;3542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C56AB-398D-434F-92C0-11A927AB23C2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3338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935B8F4-BE12-D3E0-7BCC-EECC6338E6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xmlns="" id="{8D5C541F-8CC5-4913-6505-697F2A57D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A9AD382F-5E01-981A-BBEE-8D5D36ED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524-C15D-4C4D-AE4E-D742CB257F30}" type="datetimeFigureOut">
              <a:rPr lang="ar-SA" smtClean="0"/>
              <a:t>25/08/1444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0F58A8E3-8EBB-4384-2B4A-4DFAD6DCB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89176816-8EF0-FF9C-A3A7-94F72D1B4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F0C-CB8B-4002-9C4C-CE2E8488D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11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D18585B-95E2-B113-195C-1C13BE124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51B7B0CD-5AA6-1663-0A37-F2E79D242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A853850E-FE6F-5D76-E1BB-AE0AF2B86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524-C15D-4C4D-AE4E-D742CB257F30}" type="datetimeFigureOut">
              <a:rPr lang="ar-SA" smtClean="0"/>
              <a:t>25/08/1444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FE148003-4755-C984-C75B-EE3EED53D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C3B09747-5DA3-1F78-1A0F-2CA6745C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F0C-CB8B-4002-9C4C-CE2E8488D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4066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xmlns="" id="{DA3D2C4E-D012-EE60-2997-E6ED83EC3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xmlns="" id="{08351AA8-B706-A114-FFB1-B654B202A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7454CB06-93BB-7AA4-8053-4A784DF4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524-C15D-4C4D-AE4E-D742CB257F30}" type="datetimeFigureOut">
              <a:rPr lang="ar-SA" smtClean="0"/>
              <a:t>25/08/1444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BBBDBD66-E0DD-C160-7BA1-95D98D55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6CD74901-39D3-1E79-007F-4C447834F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F0C-CB8B-4002-9C4C-CE2E8488D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7243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5447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6BAA449A-17E3-7D9B-FAB2-392A6D709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7CC9C696-CF78-EF45-5A0B-00FAC11CF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87B636BD-BA90-A879-A678-CEBFA3E30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524-C15D-4C4D-AE4E-D742CB257F30}" type="datetimeFigureOut">
              <a:rPr lang="ar-SA" smtClean="0"/>
              <a:t>25/08/1444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E8CD3090-61FE-4DEA-3435-00DF6113F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4C4CE322-EE20-9308-9CAF-E50B7F70C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F0C-CB8B-4002-9C4C-CE2E8488D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83047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F0ECB80C-99E6-3A95-45E4-6E15BA77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A0434759-4CB7-3C3A-8F45-BA04796BB0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E7F13E43-60BF-6077-FA46-67CAB5552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524-C15D-4C4D-AE4E-D742CB257F30}" type="datetimeFigureOut">
              <a:rPr lang="ar-SA" smtClean="0"/>
              <a:t>25/08/1444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3E6957D6-0FE3-BD11-AA28-22F1887C3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D0DD8A5E-50A6-31D9-7823-5BEB07D46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F0C-CB8B-4002-9C4C-CE2E8488D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95304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5F388BF5-B8F8-A4E5-FF2C-B0D4086B6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1EC39332-5936-554C-305A-8B7E59453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662DEB2B-7F1F-B5D0-6CF3-377FA11EA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3CD515AC-A339-70D7-7CBD-E369CFD4A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524-C15D-4C4D-AE4E-D742CB257F30}" type="datetimeFigureOut">
              <a:rPr lang="ar-SA" smtClean="0"/>
              <a:t>25/08/1444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82AA5D02-5E12-E2BE-ACF2-F39BA3E7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87DE4C84-36F4-B730-971A-694C76E7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F0C-CB8B-4002-9C4C-CE2E8488D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00142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8A0D859B-77BC-D458-307E-114AEC4D2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212374EB-9C8A-EDF4-0FFE-8A82D0DE5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xmlns="" id="{1E2318D1-7313-3BEA-E2DF-E4E105B11C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xmlns="" id="{7A2EB7CC-1515-34C3-25F8-4972A2B67F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xmlns="" id="{6C8B70C5-CB9A-76A1-733A-119E83549B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xmlns="" id="{59E573E0-A3E8-E570-0E20-72066F369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524-C15D-4C4D-AE4E-D742CB257F30}" type="datetimeFigureOut">
              <a:rPr lang="ar-SA" smtClean="0"/>
              <a:t>25/08/1444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xmlns="" id="{2FD8EE3E-03B5-391F-A7B5-5321F1FA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xmlns="" id="{D4CB3654-C647-F45C-A6AC-867C31DB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F0C-CB8B-4002-9C4C-CE2E8488D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3097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7166C3F8-971F-E0CB-FEF7-8CBD2C1B4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xmlns="" id="{A7336139-0389-2982-6340-4612D1CA3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524-C15D-4C4D-AE4E-D742CB257F30}" type="datetimeFigureOut">
              <a:rPr lang="ar-SA" smtClean="0"/>
              <a:t>25/08/1444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xmlns="" id="{3C3EC42F-89FD-6960-EBAA-117B0E6EC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xmlns="" id="{9F990DBD-0D4E-B042-9D8B-BA9A72498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F0C-CB8B-4002-9C4C-CE2E8488D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5898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xmlns="" id="{90586EF8-2255-96CF-D104-06C0CEC3D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524-C15D-4C4D-AE4E-D742CB257F30}" type="datetimeFigureOut">
              <a:rPr lang="ar-SA" smtClean="0"/>
              <a:t>25/08/1444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xmlns="" id="{D28BB7F6-B134-DDEE-2D5B-2D5FCDD0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xmlns="" id="{1793CEBE-9534-019F-5A63-113E54C01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F0C-CB8B-4002-9C4C-CE2E8488D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9315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4ECBA3E3-3234-718F-39BC-2CDC6ED1C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xmlns="" id="{3D5B806D-54B3-5CCF-EB63-4DD735585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E5257AB8-F1D5-C945-8F52-5EA7EE59B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1B649CDF-EB0C-7250-9884-38BF74FC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524-C15D-4C4D-AE4E-D742CB257F30}" type="datetimeFigureOut">
              <a:rPr lang="ar-SA" smtClean="0"/>
              <a:t>25/08/1444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37BF6025-1C25-80A5-941B-3DCC206B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F7D5A13D-68AF-FD9D-BAE2-A68DDC387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F0C-CB8B-4002-9C4C-CE2E8488D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3481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380F7D56-294C-0E54-2E8A-059AE59AB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xmlns="" id="{42A7C780-1D43-C21D-2A2B-03940250C0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xmlns="" id="{65FCA08F-CF92-50B8-060F-42E46B058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xmlns="" id="{367A171A-CB83-8702-F1DE-A5787CFC1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0524-C15D-4C4D-AE4E-D742CB257F30}" type="datetimeFigureOut">
              <a:rPr lang="ar-SA" smtClean="0"/>
              <a:t>25/08/1444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xmlns="" id="{7B57B180-288C-C333-9A66-46F252DB2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xmlns="" id="{2BD2B720-9846-E0E2-4D68-3C112F37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E3F0C-CB8B-4002-9C4C-CE2E8488D4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12873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xmlns="" id="{0DB73054-3101-76AF-9D0C-2EB57E5C9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F827B5C3-A494-2050-2CE8-136F3053FE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xmlns="" id="{F85D53D7-A77B-5543-7687-14F0F20ED1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10524-C15D-4C4D-AE4E-D742CB257F30}" type="datetimeFigureOut">
              <a:rPr lang="ar-SA" smtClean="0"/>
              <a:t>25/08/1444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xmlns="" id="{214ECD46-E90A-744A-08DB-1EBBC7E48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xmlns="" id="{6020CB4A-A25A-4484-1A93-ABAE48A1A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E3F0C-CB8B-4002-9C4C-CE2E8488D40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2110A62B-C508-EEBE-1132-295368C50933}"/>
              </a:ext>
            </a:extLst>
          </p:cNvPr>
          <p:cNvSpPr txBox="1"/>
          <p:nvPr userDrawn="1"/>
        </p:nvSpPr>
        <p:spPr>
          <a:xfrm>
            <a:off x="0" y="6858000"/>
            <a:ext cx="4720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800" b="1" dirty="0"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CEC776E7-0423-3A77-3C7A-81072D29E668}"/>
              </a:ext>
            </a:extLst>
          </p:cNvPr>
          <p:cNvSpPr txBox="1"/>
          <p:nvPr userDrawn="1"/>
        </p:nvSpPr>
        <p:spPr>
          <a:xfrm rot="16200000">
            <a:off x="9570095" y="4236095"/>
            <a:ext cx="472059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Done by Hissah Alotaibi</a:t>
            </a:r>
            <a:endParaRPr lang="ar-SA" sz="2800" b="1" dirty="0">
              <a:solidFill>
                <a:schemeClr val="bg1">
                  <a:lumMod val="9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67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7.xml"/><Relationship Id="rId7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hyperlink" Target="https://pngimg.com/download/7620" TargetMode="External"/><Relationship Id="rId5" Type="http://schemas.openxmlformats.org/officeDocument/2006/relationships/image" Target="../media/image12.emf"/><Relationship Id="rId10" Type="http://schemas.openxmlformats.org/officeDocument/2006/relationships/image" Target="../media/image15.png"/><Relationship Id="rId4" Type="http://schemas.openxmlformats.org/officeDocument/2006/relationships/image" Target="../media/image11.emf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4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hyperlink" Target="https://wordwall.net/resource/13774203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microsoft.com/office/2007/relationships/hdphoto" Target="../media/hdphoto1.wdp"/><Relationship Id="rId2" Type="http://schemas.openxmlformats.org/officeDocument/2006/relationships/hyperlink" Target="https://wordwall.net/resource/13716404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رمزيات صباحيه بالدعاء والاذكار 2022 - مجلة فوتوجرافر">
            <a:extLst>
              <a:ext uri="{FF2B5EF4-FFF2-40B4-BE49-F238E27FC236}">
                <a16:creationId xmlns:a16="http://schemas.microsoft.com/office/drawing/2014/main" xmlns="" id="{D33CFF3B-90C5-0385-2A48-E5EB06A701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15774" r="1793" b="30419"/>
          <a:stretch/>
        </p:blipFill>
        <p:spPr bwMode="auto">
          <a:xfrm>
            <a:off x="3561079" y="1179512"/>
            <a:ext cx="5069841" cy="449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8AF44A8A-E822-8453-9873-79489DCAAAA1}"/>
              </a:ext>
            </a:extLst>
          </p:cNvPr>
          <p:cNvSpPr/>
          <p:nvPr/>
        </p:nvSpPr>
        <p:spPr>
          <a:xfrm rot="20709520">
            <a:off x="2935882" y="1021267"/>
            <a:ext cx="6320235" cy="4626951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D3FC7763-6823-3B08-15AF-F26BE7D1967F}"/>
              </a:ext>
            </a:extLst>
          </p:cNvPr>
          <p:cNvSpPr/>
          <p:nvPr/>
        </p:nvSpPr>
        <p:spPr>
          <a:xfrm rot="21411937">
            <a:off x="3088282" y="1173667"/>
            <a:ext cx="6320235" cy="4626951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76F4DC36-98E2-C643-DB15-9FB3B2FDC6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326" y="4241194"/>
            <a:ext cx="4678624" cy="42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58512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B6A8222-FC72-A8CD-F19F-A79E6E29FC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3203" y="994857"/>
            <a:ext cx="2407534" cy="30383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صورة 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263728D-33C5-28D7-5B84-A1C0CEE13F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7970" y="2971234"/>
            <a:ext cx="2754775" cy="290524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73304D34-9CA3-102B-99C1-BD7B6BA16833}"/>
              </a:ext>
            </a:extLst>
          </p:cNvPr>
          <p:cNvSpPr txBox="1"/>
          <p:nvPr/>
        </p:nvSpPr>
        <p:spPr>
          <a:xfrm>
            <a:off x="0" y="1225689"/>
            <a:ext cx="91236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really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think that telemarketing shouldn’t be</a:t>
            </a:r>
            <a:r>
              <a:rPr lang="ar-SA" sz="1800" b="0" i="0" u="none" strike="noStrike" baseline="0" dirty="0">
                <a:solidFill>
                  <a:srgbClr val="000000"/>
                </a:solidFill>
                <a:latin typeface="ProximaNova-Ligh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allowed.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Yes, I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totally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agree with you. Telemarketers are a real nuisance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Yesterday a man called me up. He said 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was from the Dollar Bank, and he asked if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could talk to me for a minute.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What did he want?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said that someone had given them my name and that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was calling to offer their services.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What services?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tried to persuade me to open an account with them.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So I told him I already had an account elsewhere and that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wasn’t interested. But he insisted and was very pushy.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In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the end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, I lost my patience and hung up.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Well, I got a call from a man who said he was from 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travel agency. This man said I had won a free trip to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Bahamas and that he was calling me to give me the good news.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Had you entered a contest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or anything like that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No. It turned out that everything was for free, but I’d first have to pay a huge amount of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money to become a member of the Jet Set Club. Big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hoax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!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hate that!</a:t>
            </a:r>
            <a:endParaRPr lang="ar-SA" dirty="0"/>
          </a:p>
        </p:txBody>
      </p:sp>
      <p:pic>
        <p:nvPicPr>
          <p:cNvPr id="6" name="conversation">
            <a:hlinkClick r:id="" action="ppaction://media"/>
            <a:extLst>
              <a:ext uri="{FF2B5EF4-FFF2-40B4-BE49-F238E27FC236}">
                <a16:creationId xmlns:a16="http://schemas.microsoft.com/office/drawing/2014/main" xmlns="" id="{86D72074-05ED-1315-0FCD-3B6048674D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49940" y="24085"/>
            <a:ext cx="727755" cy="727755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xmlns="" id="{6E1A08A2-D269-B7BD-6DBE-96C316EE51F0}"/>
              </a:ext>
            </a:extLst>
          </p:cNvPr>
          <p:cNvGrpSpPr/>
          <p:nvPr/>
        </p:nvGrpSpPr>
        <p:grpSpPr>
          <a:xfrm>
            <a:off x="34290" y="-216753"/>
            <a:ext cx="3944152" cy="1577340"/>
            <a:chOff x="0" y="-262890"/>
            <a:chExt cx="2766060" cy="204597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xmlns="" id="{31F2BCFC-5709-7400-BDD0-C37A16C096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79" b="89872" l="2857" r="94643">
                          <a14:foregroundMark x1="16786" y1="21187" x2="17024" y2="21187"/>
                          <a14:foregroundMark x1="56190" y1="71013" x2="56190" y2="71013"/>
                          <a14:foregroundMark x1="91310" y1="55530" x2="91310" y2="55530"/>
                          <a14:foregroundMark x1="94643" y1="55646" x2="94643" y2="55646"/>
                          <a14:foregroundMark x1="5357" y1="76019" x2="5357" y2="76019"/>
                          <a14:foregroundMark x1="44524" y1="41676" x2="44524" y2="41676"/>
                          <a14:foregroundMark x1="79048" y1="58673" x2="79048" y2="58673"/>
                          <a14:foregroundMark x1="26667" y1="84284" x2="26667" y2="84284"/>
                          <a14:foregroundMark x1="4643" y1="27241" x2="4643" y2="27241"/>
                          <a14:foregroundMark x1="48214" y1="17928" x2="48214" y2="17928"/>
                          <a14:foregroundMark x1="24286" y1="32712" x2="24286" y2="32712"/>
                          <a14:foregroundMark x1="39286" y1="70896" x2="39286" y2="70896"/>
                          <a14:foregroundMark x1="29167" y1="84284" x2="29167" y2="84284"/>
                          <a14:foregroundMark x1="70476" y1="32363" x2="70476" y2="32363"/>
                          <a14:foregroundMark x1="30238" y1="32363" x2="30238" y2="32363"/>
                          <a14:foregroundMark x1="49762" y1="33527" x2="49762" y2="33527"/>
                          <a14:foregroundMark x1="2857" y1="32363" x2="2857" y2="32363"/>
                          <a14:foregroundMark x1="54881" y1="42258" x2="54881" y2="42258"/>
                          <a14:foregroundMark x1="29643" y1="56927" x2="29643" y2="56927"/>
                          <a14:foregroundMark x1="69643" y1="57159" x2="69643" y2="57159"/>
                          <a14:foregroundMark x1="69643" y1="57276" x2="69643" y2="57276"/>
                          <a14:foregroundMark x1="64881" y1="69732" x2="64881" y2="69732"/>
                          <a14:foregroundMark x1="64881" y1="69732" x2="64881" y2="69732"/>
                          <a14:foregroundMark x1="21786" y1="69383" x2="37143" y2="70780"/>
                          <a14:foregroundMark x1="64286" y1="72061" x2="37857" y2="70780"/>
                          <a14:foregroundMark x1="67262" y1="65076" x2="45595" y2="66123"/>
                          <a14:foregroundMark x1="89643" y1="49010" x2="49524" y2="50990"/>
                          <a14:foregroundMark x1="15000" y1="81141" x2="22143" y2="82189"/>
                          <a14:foregroundMark x1="22143" y1="82189" x2="22262" y2="82189"/>
                          <a14:foregroundMark x1="5357" y1="67637" x2="24643" y2="82305"/>
                          <a14:foregroundMark x1="87024" y1="55879" x2="75595" y2="57742"/>
                          <a14:foregroundMark x1="31905" y1="40629" x2="55000" y2="41793"/>
                          <a14:backgroundMark x1="57262" y1="38882" x2="68571" y2="38882"/>
                          <a14:backgroundMark x1="27143" y1="40861" x2="27738" y2="47614"/>
                          <a14:backgroundMark x1="90119" y1="39348" x2="55952" y2="38184"/>
                          <a14:backgroundMark x1="48095" y1="32829" x2="32619" y2="31315"/>
                          <a14:backgroundMark x1="32619" y1="31315" x2="43214" y2="36438"/>
                          <a14:backgroundMark x1="43214" y1="36438" x2="55952" y2="381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9834" r="27389" b="60333"/>
            <a:stretch/>
          </p:blipFill>
          <p:spPr>
            <a:xfrm>
              <a:off x="0" y="-262890"/>
              <a:ext cx="2766060" cy="20459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2EF6DC8F-2A11-EA44-93FE-AFDB4473A974}"/>
                </a:ext>
              </a:extLst>
            </p:cNvPr>
            <p:cNvSpPr txBox="1"/>
            <p:nvPr/>
          </p:nvSpPr>
          <p:spPr>
            <a:xfrm>
              <a:off x="337354" y="178179"/>
              <a:ext cx="2263140" cy="139726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32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Listen &amp; Read</a:t>
              </a:r>
              <a:endParaRPr lang="ar-SA" sz="3200" dirty="0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xmlns="" id="{B5B307E9-C2AE-B43C-A0DE-9110E071CE9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11"/>
              </a:ext>
            </a:extLst>
          </a:blip>
          <a:stretch>
            <a:fillRect/>
          </a:stretch>
        </p:blipFill>
        <p:spPr>
          <a:xfrm>
            <a:off x="6129786" y="0"/>
            <a:ext cx="1443417" cy="1591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xmlns="" id="{3B5CAF99-4C5B-5EEC-5BCD-95E9FEED90B6}"/>
              </a:ext>
            </a:extLst>
          </p:cNvPr>
          <p:cNvGrpSpPr/>
          <p:nvPr/>
        </p:nvGrpSpPr>
        <p:grpSpPr>
          <a:xfrm>
            <a:off x="10406743" y="-1882757"/>
            <a:ext cx="3346202" cy="1594291"/>
            <a:chOff x="0" y="-262890"/>
            <a:chExt cx="2766060" cy="2045970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xmlns="" id="{C8840EB8-FF96-9A09-6EB0-65906FDABB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779" b="89872" l="2857" r="94643">
                          <a14:foregroundMark x1="16786" y1="21187" x2="17024" y2="21187"/>
                          <a14:foregroundMark x1="56190" y1="71013" x2="56190" y2="71013"/>
                          <a14:foregroundMark x1="91310" y1="55530" x2="91310" y2="55530"/>
                          <a14:foregroundMark x1="94643" y1="55646" x2="94643" y2="55646"/>
                          <a14:foregroundMark x1="5357" y1="76019" x2="5357" y2="76019"/>
                          <a14:foregroundMark x1="44524" y1="41676" x2="44524" y2="41676"/>
                          <a14:foregroundMark x1="79048" y1="58673" x2="79048" y2="58673"/>
                          <a14:foregroundMark x1="26667" y1="84284" x2="26667" y2="84284"/>
                          <a14:foregroundMark x1="4643" y1="27241" x2="4643" y2="27241"/>
                          <a14:foregroundMark x1="48214" y1="17928" x2="48214" y2="17928"/>
                          <a14:foregroundMark x1="24286" y1="32712" x2="24286" y2="32712"/>
                          <a14:foregroundMark x1="39286" y1="70896" x2="39286" y2="70896"/>
                          <a14:foregroundMark x1="29167" y1="84284" x2="29167" y2="84284"/>
                          <a14:foregroundMark x1="70476" y1="32363" x2="70476" y2="32363"/>
                          <a14:foregroundMark x1="30238" y1="32363" x2="30238" y2="32363"/>
                          <a14:foregroundMark x1="49762" y1="33527" x2="49762" y2="33527"/>
                          <a14:foregroundMark x1="2857" y1="32363" x2="2857" y2="32363"/>
                          <a14:foregroundMark x1="54881" y1="42258" x2="54881" y2="42258"/>
                          <a14:foregroundMark x1="29643" y1="56927" x2="29643" y2="56927"/>
                          <a14:foregroundMark x1="69643" y1="57159" x2="69643" y2="57159"/>
                          <a14:foregroundMark x1="69643" y1="57276" x2="69643" y2="57276"/>
                          <a14:foregroundMark x1="64881" y1="69732" x2="64881" y2="69732"/>
                          <a14:foregroundMark x1="64881" y1="69732" x2="64881" y2="69732"/>
                          <a14:foregroundMark x1="21786" y1="69383" x2="37143" y2="70780"/>
                          <a14:foregroundMark x1="64286" y1="72061" x2="37857" y2="70780"/>
                          <a14:foregroundMark x1="67262" y1="65076" x2="45595" y2="66123"/>
                          <a14:foregroundMark x1="89643" y1="49010" x2="49524" y2="50990"/>
                          <a14:foregroundMark x1="15000" y1="81141" x2="22143" y2="82189"/>
                          <a14:foregroundMark x1="22143" y1="82189" x2="22262" y2="82189"/>
                          <a14:foregroundMark x1="5357" y1="67637" x2="24643" y2="82305"/>
                          <a14:foregroundMark x1="87024" y1="55879" x2="75595" y2="57742"/>
                          <a14:foregroundMark x1="31905" y1="40629" x2="55000" y2="41793"/>
                          <a14:backgroundMark x1="57262" y1="38882" x2="68571" y2="38882"/>
                          <a14:backgroundMark x1="27143" y1="40861" x2="27738" y2="47614"/>
                          <a14:backgroundMark x1="90119" y1="39348" x2="55952" y2="38184"/>
                          <a14:backgroundMark x1="48095" y1="32829" x2="32619" y2="31315"/>
                          <a14:backgroundMark x1="32619" y1="31315" x2="43214" y2="36438"/>
                          <a14:backgroundMark x1="43214" y1="36438" x2="55952" y2="381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9834" r="27389" b="60333"/>
            <a:stretch/>
          </p:blipFill>
          <p:spPr>
            <a:xfrm>
              <a:off x="0" y="-262890"/>
              <a:ext cx="2766060" cy="20459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xmlns="" id="{C3EB2C18-1730-607B-3FD3-BBFB0F17B650}"/>
                </a:ext>
              </a:extLst>
            </p:cNvPr>
            <p:cNvSpPr txBox="1"/>
            <p:nvPr/>
          </p:nvSpPr>
          <p:spPr>
            <a:xfrm>
              <a:off x="337354" y="178179"/>
              <a:ext cx="2263140" cy="7585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Scan</a:t>
              </a:r>
              <a:endParaRPr lang="ar-SA" sz="3200" dirty="0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594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B6A8222-FC72-A8CD-F19F-A79E6E29F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638" y="5395491"/>
            <a:ext cx="658472" cy="8310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صورة 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263728D-33C5-28D7-5B84-A1C0CEE1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4387" y="5829196"/>
            <a:ext cx="753444" cy="794599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73304D34-9CA3-102B-99C1-BD7B6BA16833}"/>
              </a:ext>
            </a:extLst>
          </p:cNvPr>
          <p:cNvSpPr txBox="1"/>
          <p:nvPr/>
        </p:nvSpPr>
        <p:spPr>
          <a:xfrm>
            <a:off x="34290" y="1225689"/>
            <a:ext cx="91236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really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think that telemarketing shouldn’t be</a:t>
            </a:r>
            <a:r>
              <a:rPr lang="ar-SA" sz="1800" b="0" i="0" u="none" strike="noStrike" baseline="0" dirty="0">
                <a:solidFill>
                  <a:srgbClr val="000000"/>
                </a:solidFill>
                <a:latin typeface="ProximaNova-Ligh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allowed.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Yes, I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totally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agree with you. Telemarketers are a real nuisance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Yesterday a man called me up. He said 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was from the Dollar Bank, and he asked if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could talk to me for a minute.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What did he want?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said that someone had given them my name and that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was calling to offer their services.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What services?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tried to persuade me to open an account with them.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So I told him I already had an account elsewhere and that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wasn’t interested. But he insisted and was very pushy.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In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the end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, I lost my patience and hung up.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Well, I got a call from a man who said he was from 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travel agency. This man said I had won a free trip to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Bahamas and that he was calling me to give me the good news.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Had you entered a contest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or anything like that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No. It turned out that everything was for free, but I’d first have to pay a huge amount of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money to become a member of the Jet Set Club. Big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hoax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!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hate that!</a:t>
            </a:r>
            <a:endParaRPr lang="ar-SA" dirty="0"/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xmlns="" id="{3FDD8899-CDFA-6734-8850-CD5C6BF2EB2F}"/>
              </a:ext>
            </a:extLst>
          </p:cNvPr>
          <p:cNvGrpSpPr/>
          <p:nvPr/>
        </p:nvGrpSpPr>
        <p:grpSpPr>
          <a:xfrm>
            <a:off x="34290" y="-216754"/>
            <a:ext cx="2281398" cy="1594291"/>
            <a:chOff x="0" y="-262890"/>
            <a:chExt cx="2766060" cy="204597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xmlns="" id="{F82B7CEC-325B-209D-D33B-7C5445CF03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9" b="89872" l="2857" r="94643">
                          <a14:foregroundMark x1="16786" y1="21187" x2="17024" y2="21187"/>
                          <a14:foregroundMark x1="56190" y1="71013" x2="56190" y2="71013"/>
                          <a14:foregroundMark x1="91310" y1="55530" x2="91310" y2="55530"/>
                          <a14:foregroundMark x1="94643" y1="55646" x2="94643" y2="55646"/>
                          <a14:foregroundMark x1="5357" y1="76019" x2="5357" y2="76019"/>
                          <a14:foregroundMark x1="44524" y1="41676" x2="44524" y2="41676"/>
                          <a14:foregroundMark x1="79048" y1="58673" x2="79048" y2="58673"/>
                          <a14:foregroundMark x1="26667" y1="84284" x2="26667" y2="84284"/>
                          <a14:foregroundMark x1="4643" y1="27241" x2="4643" y2="27241"/>
                          <a14:foregroundMark x1="48214" y1="17928" x2="48214" y2="17928"/>
                          <a14:foregroundMark x1="24286" y1="32712" x2="24286" y2="32712"/>
                          <a14:foregroundMark x1="39286" y1="70896" x2="39286" y2="70896"/>
                          <a14:foregroundMark x1="29167" y1="84284" x2="29167" y2="84284"/>
                          <a14:foregroundMark x1="70476" y1="32363" x2="70476" y2="32363"/>
                          <a14:foregroundMark x1="30238" y1="32363" x2="30238" y2="32363"/>
                          <a14:foregroundMark x1="49762" y1="33527" x2="49762" y2="33527"/>
                          <a14:foregroundMark x1="2857" y1="32363" x2="2857" y2="32363"/>
                          <a14:foregroundMark x1="54881" y1="42258" x2="54881" y2="42258"/>
                          <a14:foregroundMark x1="29643" y1="56927" x2="29643" y2="56927"/>
                          <a14:foregroundMark x1="69643" y1="57159" x2="69643" y2="57159"/>
                          <a14:foregroundMark x1="69643" y1="57276" x2="69643" y2="57276"/>
                          <a14:foregroundMark x1="64881" y1="69732" x2="64881" y2="69732"/>
                          <a14:foregroundMark x1="64881" y1="69732" x2="64881" y2="69732"/>
                          <a14:foregroundMark x1="21786" y1="69383" x2="37143" y2="70780"/>
                          <a14:foregroundMark x1="64286" y1="72061" x2="37857" y2="70780"/>
                          <a14:foregroundMark x1="67262" y1="65076" x2="45595" y2="66123"/>
                          <a14:foregroundMark x1="89643" y1="49010" x2="49524" y2="50990"/>
                          <a14:foregroundMark x1="15000" y1="81141" x2="22143" y2="82189"/>
                          <a14:foregroundMark x1="22143" y1="82189" x2="22262" y2="82189"/>
                          <a14:foregroundMark x1="5357" y1="67637" x2="24643" y2="82305"/>
                          <a14:foregroundMark x1="87024" y1="55879" x2="75595" y2="57742"/>
                          <a14:foregroundMark x1="31905" y1="40629" x2="55000" y2="41793"/>
                          <a14:backgroundMark x1="57262" y1="38882" x2="68571" y2="38882"/>
                          <a14:backgroundMark x1="27143" y1="40861" x2="27738" y2="47614"/>
                          <a14:backgroundMark x1="90119" y1="39348" x2="55952" y2="38184"/>
                          <a14:backgroundMark x1="48095" y1="32829" x2="32619" y2="31315"/>
                          <a14:backgroundMark x1="32619" y1="31315" x2="43214" y2="36438"/>
                          <a14:backgroundMark x1="43214" y1="36438" x2="55952" y2="381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9834" r="27389" b="60333"/>
            <a:stretch/>
          </p:blipFill>
          <p:spPr>
            <a:xfrm>
              <a:off x="0" y="-262890"/>
              <a:ext cx="2766060" cy="20459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D5C705DE-C3DE-BA0D-A28D-13892F9ECDF7}"/>
                </a:ext>
              </a:extLst>
            </p:cNvPr>
            <p:cNvSpPr txBox="1"/>
            <p:nvPr/>
          </p:nvSpPr>
          <p:spPr>
            <a:xfrm>
              <a:off x="337354" y="178179"/>
              <a:ext cx="2263140" cy="7585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Scan</a:t>
              </a:r>
              <a:endParaRPr lang="ar-SA" sz="3200" dirty="0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</p:grp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xmlns="" id="{ECD5799C-9FD3-814E-C2A1-0071D0152755}"/>
              </a:ext>
            </a:extLst>
          </p:cNvPr>
          <p:cNvGrpSpPr/>
          <p:nvPr/>
        </p:nvGrpSpPr>
        <p:grpSpPr>
          <a:xfrm>
            <a:off x="8518360" y="0"/>
            <a:ext cx="3811604" cy="2152476"/>
            <a:chOff x="7764061" y="3909009"/>
            <a:chExt cx="4659630" cy="2152476"/>
          </a:xfrm>
        </p:grpSpPr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xmlns="" id="{EC62D70E-8ED8-11D0-C3A4-464D2E1560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8667"/>
            <a:stretch/>
          </p:blipFill>
          <p:spPr>
            <a:xfrm>
              <a:off x="7764061" y="3909009"/>
              <a:ext cx="4659630" cy="2152476"/>
            </a:xfrm>
            <a:prstGeom prst="rect">
              <a:avLst/>
            </a:prstGeom>
          </p:spPr>
        </p:pic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xmlns="" id="{C28D2A04-588A-A8E5-3FAD-8664125C474D}"/>
                </a:ext>
              </a:extLst>
            </p:cNvPr>
            <p:cNvSpPr txBox="1"/>
            <p:nvPr/>
          </p:nvSpPr>
          <p:spPr>
            <a:xfrm>
              <a:off x="8545975" y="4627011"/>
              <a:ext cx="31975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---unfamiliar words.</a:t>
              </a:r>
              <a:endParaRPr lang="en-US" sz="20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14" name="مربع نص 13">
            <a:extLst>
              <a:ext uri="{FF2B5EF4-FFF2-40B4-BE49-F238E27FC236}">
                <a16:creationId xmlns:a16="http://schemas.microsoft.com/office/drawing/2014/main" xmlns="" id="{4F7D98FD-229A-FCF1-AA2F-61DCBDDB601D}"/>
              </a:ext>
            </a:extLst>
          </p:cNvPr>
          <p:cNvSpPr txBox="1"/>
          <p:nvPr/>
        </p:nvSpPr>
        <p:spPr>
          <a:xfrm>
            <a:off x="34290" y="1215321"/>
            <a:ext cx="91236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really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think that telemarketing shouldn’t be</a:t>
            </a:r>
            <a:r>
              <a:rPr lang="ar-SA" sz="1800" b="0" i="0" u="none" strike="noStrike" baseline="0" dirty="0">
                <a:solidFill>
                  <a:srgbClr val="000000"/>
                </a:solidFill>
                <a:latin typeface="ProximaNova-Ligh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allowed.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Yes, I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totally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agree with you. Telemarketers are a real 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ProximaNova-Light"/>
              </a:rPr>
              <a:t>nuisance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Yesterday a man called me up. He said 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was from the Dollar Bank, and he asked if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could talk to me for a minute.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What did he want?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said that someone had given them my name and that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was calling to offer their services.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What services?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tried to 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ProximaNova-Light"/>
              </a:rPr>
              <a:t>persuade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 me to open an account with them.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So I told him I already had an account 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ProximaNova-Light"/>
              </a:rPr>
              <a:t>elsewhere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 and that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wasn’t interested. But he insisted and was very </a:t>
            </a:r>
            <a:r>
              <a:rPr lang="en-US" sz="1800" b="0" i="0" u="none" strike="noStrike" baseline="0" dirty="0">
                <a:solidFill>
                  <a:srgbClr val="000000"/>
                </a:solidFill>
                <a:highlight>
                  <a:srgbClr val="FFFF00"/>
                </a:highlight>
                <a:latin typeface="ProximaNova-Light"/>
              </a:rPr>
              <a:t>pushy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.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In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the end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, I lost my patience and hung up.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Well, I got a call from a man who said he was from 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travel agency. This man said I had won a free trip to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Bahamas and that he was calling me to give me the good news.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Had you entered a contest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or anything like that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No. It turned out that everything was for free, but I’d first have to pay a huge amount of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money to become a member of the Jet Set Club. Big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hoax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!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hate that!</a:t>
            </a:r>
            <a:endParaRPr lang="ar-SA" dirty="0"/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xmlns="" id="{6873DFE9-AECD-66A9-857A-7EA33D2CEBD8}"/>
              </a:ext>
            </a:extLst>
          </p:cNvPr>
          <p:cNvSpPr txBox="1"/>
          <p:nvPr/>
        </p:nvSpPr>
        <p:spPr>
          <a:xfrm>
            <a:off x="6027687" y="2515278"/>
            <a:ext cx="6130023" cy="2477601"/>
          </a:xfrm>
          <a:prstGeom prst="rect">
            <a:avLst/>
          </a:prstGeom>
          <a:noFill/>
          <a:ln w="19050">
            <a:solidFill>
              <a:srgbClr val="FFC000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something that is very annoying</a:t>
            </a:r>
          </a:p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 try to get someone to do something</a:t>
            </a:r>
          </a:p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somewhere else, some other place</a:t>
            </a:r>
          </a:p>
          <a:p>
            <a:pPr algn="l">
              <a:lnSpc>
                <a:spcPct val="200000"/>
              </a:lnSpc>
            </a:pPr>
            <a:r>
              <a:rPr lang="en-US" sz="20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 determined to succeed that the person is rude</a:t>
            </a:r>
            <a:endParaRPr lang="ar-SA" sz="2000" b="1" dirty="0">
              <a:solidFill>
                <a:schemeClr val="accent3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186049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5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4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4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4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uiExpand="1" build="p"/>
          <p:bldP spid="15" grpId="0" uiExpand="1" build="p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500"/>
                                            <p:tgtEl>
                                              <p:spTgt spid="1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15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1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8" dur="500"/>
                                            <p:tgtEl>
                                              <p:spTgt spid="14">
                                                <p:txEl>
                                                  <p:pRg st="9" end="9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9" fill="hold">
                          <p:stCondLst>
                            <p:cond delay="indefinite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3" dur="500"/>
                                            <p:tgtEl>
                                              <p:spTgt spid="1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8" dur="500"/>
                                            <p:tgtEl>
                                              <p:spTgt spid="14">
                                                <p:txEl>
                                                  <p:pRg st="10" end="1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3" dur="500"/>
                                            <p:tgtEl>
                                              <p:spTgt spid="1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8" dur="500"/>
                                            <p:tgtEl>
                                              <p:spTgt spid="14">
                                                <p:txEl>
                                                  <p:pRg st="11" end="1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1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uiExpand="1" build="p"/>
          <p:bldP spid="15" grpId="0" uiExpand="1" build="p" animBg="1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مربع نص 29">
            <a:extLst>
              <a:ext uri="{FF2B5EF4-FFF2-40B4-BE49-F238E27FC236}">
                <a16:creationId xmlns:a16="http://schemas.microsoft.com/office/drawing/2014/main" xmlns="" id="{F30DABC0-4977-9BE0-A3F6-D0C9186DBC24}"/>
              </a:ext>
            </a:extLst>
          </p:cNvPr>
          <p:cNvSpPr txBox="1"/>
          <p:nvPr/>
        </p:nvSpPr>
        <p:spPr>
          <a:xfrm>
            <a:off x="2607230" y="1156005"/>
            <a:ext cx="561914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used to make a statement stronger</a:t>
            </a: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xmlns="" id="{2970F576-A946-399F-44A4-86F0D560E1A3}"/>
              </a:ext>
            </a:extLst>
          </p:cNvPr>
          <p:cNvGrpSpPr/>
          <p:nvPr/>
        </p:nvGrpSpPr>
        <p:grpSpPr>
          <a:xfrm rot="539969">
            <a:off x="155970" y="136852"/>
            <a:ext cx="1685083" cy="1598019"/>
            <a:chOff x="543611" y="534234"/>
            <a:chExt cx="2119181" cy="2406650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xmlns="" id="{C4F4F2E0-3964-FD24-F73E-B7683C3B2A93}"/>
                </a:ext>
              </a:extLst>
            </p:cNvPr>
            <p:cNvGrpSpPr/>
            <p:nvPr/>
          </p:nvGrpSpPr>
          <p:grpSpPr>
            <a:xfrm rot="5400000">
              <a:off x="405367" y="683459"/>
              <a:ext cx="2406650" cy="2108200"/>
              <a:chOff x="3635375" y="1166812"/>
              <a:chExt cx="2406650" cy="2108200"/>
            </a:xfrm>
          </p:grpSpPr>
          <p:sp>
            <p:nvSpPr>
              <p:cNvPr id="3558" name="Google Shape;3558;p97" descr="Freeform 20"/>
              <p:cNvSpPr/>
              <p:nvPr/>
            </p:nvSpPr>
            <p:spPr>
              <a:xfrm>
                <a:off x="3930650" y="1166812"/>
                <a:ext cx="2111375" cy="21082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0643"/>
                    </a:moveTo>
                    <a:cubicBezTo>
                      <a:pt x="21600" y="11392"/>
                      <a:pt x="21600" y="11392"/>
                      <a:pt x="21600" y="11392"/>
                    </a:cubicBezTo>
                    <a:cubicBezTo>
                      <a:pt x="10186" y="0"/>
                      <a:pt x="10186" y="0"/>
                      <a:pt x="10186" y="0"/>
                    </a:cubicBezTo>
                    <a:cubicBezTo>
                      <a:pt x="5912" y="2324"/>
                      <a:pt x="2365" y="5878"/>
                      <a:pt x="0" y="10162"/>
                    </a:cubicBezTo>
                    <a:cubicBezTo>
                      <a:pt x="11459" y="21600"/>
                      <a:pt x="11459" y="21600"/>
                      <a:pt x="11459" y="21600"/>
                    </a:cubicBezTo>
                    <a:cubicBezTo>
                      <a:pt x="20600" y="21600"/>
                      <a:pt x="20600" y="21600"/>
                      <a:pt x="20600" y="21600"/>
                    </a:cubicBezTo>
                    <a:cubicBezTo>
                      <a:pt x="21145" y="21600"/>
                      <a:pt x="21600" y="21190"/>
                      <a:pt x="21600" y="20643"/>
                    </a:cubicBezTo>
                    <a:close/>
                  </a:path>
                </a:pathLst>
              </a:custGeom>
              <a:solidFill>
                <a:srgbClr val="FFCA59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lang="ar-SA" sz="18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9" name="Google Shape;3559;p97" descr="Freeform 21"/>
              <p:cNvSpPr/>
              <p:nvPr/>
            </p:nvSpPr>
            <p:spPr>
              <a:xfrm>
                <a:off x="3635375" y="2159000"/>
                <a:ext cx="1414462" cy="1116012"/>
              </a:xfrm>
              <a:custGeom>
                <a:avLst/>
                <a:gdLst/>
                <a:ahLst/>
                <a:cxnLst/>
                <a:rect l="l" t="t" r="r" b="b"/>
                <a:pathLst>
                  <a:path w="21537" h="21600" extrusionOk="0">
                    <a:moveTo>
                      <a:pt x="21537" y="21600"/>
                    </a:moveTo>
                    <a:cubicBezTo>
                      <a:pt x="4474" y="0"/>
                      <a:pt x="4474" y="0"/>
                      <a:pt x="4474" y="0"/>
                    </a:cubicBezTo>
                    <a:cubicBezTo>
                      <a:pt x="1968" y="5938"/>
                      <a:pt x="343" y="12564"/>
                      <a:pt x="5" y="19707"/>
                    </a:cubicBezTo>
                    <a:cubicBezTo>
                      <a:pt x="-63" y="20739"/>
                      <a:pt x="614" y="21600"/>
                      <a:pt x="1494" y="21600"/>
                    </a:cubicBezTo>
                    <a:lnTo>
                      <a:pt x="21537" y="21600"/>
                    </a:lnTo>
                    <a:close/>
                  </a:path>
                </a:pathLst>
              </a:custGeom>
              <a:solidFill>
                <a:srgbClr val="FAB320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" name="مربع نص 31">
              <a:extLst>
                <a:ext uri="{FF2B5EF4-FFF2-40B4-BE49-F238E27FC236}">
                  <a16:creationId xmlns:a16="http://schemas.microsoft.com/office/drawing/2014/main" xmlns="" id="{78DBC265-E465-8CB8-4ED7-B8EF9B4C7C8F}"/>
                </a:ext>
              </a:extLst>
            </p:cNvPr>
            <p:cNvSpPr txBox="1"/>
            <p:nvPr/>
          </p:nvSpPr>
          <p:spPr>
            <a:xfrm>
              <a:off x="543611" y="1102696"/>
              <a:ext cx="1679417" cy="106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0" i="0" u="none" strike="noStrike" baseline="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really/totally</a:t>
              </a:r>
              <a:endParaRPr lang="ar-SA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مجموعة 8">
            <a:extLst>
              <a:ext uri="{FF2B5EF4-FFF2-40B4-BE49-F238E27FC236}">
                <a16:creationId xmlns:a16="http://schemas.microsoft.com/office/drawing/2014/main" xmlns="" id="{278A5CED-FC02-B754-51E1-804058147742}"/>
              </a:ext>
            </a:extLst>
          </p:cNvPr>
          <p:cNvGrpSpPr/>
          <p:nvPr/>
        </p:nvGrpSpPr>
        <p:grpSpPr>
          <a:xfrm rot="203552">
            <a:off x="51099" y="1686506"/>
            <a:ext cx="1886234" cy="1766450"/>
            <a:chOff x="734220" y="3184524"/>
            <a:chExt cx="2121388" cy="2401822"/>
          </a:xfrm>
        </p:grpSpPr>
        <p:grpSp>
          <p:nvGrpSpPr>
            <p:cNvPr id="4" name="مجموعة 3">
              <a:extLst>
                <a:ext uri="{FF2B5EF4-FFF2-40B4-BE49-F238E27FC236}">
                  <a16:creationId xmlns:a16="http://schemas.microsoft.com/office/drawing/2014/main" xmlns="" id="{EB15D84D-4911-EE26-6CCD-2D09D1A322B4}"/>
                </a:ext>
              </a:extLst>
            </p:cNvPr>
            <p:cNvGrpSpPr/>
            <p:nvPr/>
          </p:nvGrpSpPr>
          <p:grpSpPr>
            <a:xfrm>
              <a:off x="734220" y="3184524"/>
              <a:ext cx="2121388" cy="2401822"/>
              <a:chOff x="6156325" y="871537"/>
              <a:chExt cx="2121388" cy="2401822"/>
            </a:xfrm>
          </p:grpSpPr>
          <p:sp>
            <p:nvSpPr>
              <p:cNvPr id="3564" name="Google Shape;3564;p97" descr="Freeform 26"/>
              <p:cNvSpPr/>
              <p:nvPr/>
            </p:nvSpPr>
            <p:spPr>
              <a:xfrm>
                <a:off x="6166338" y="1165159"/>
                <a:ext cx="2111375" cy="21082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00" y="21600"/>
                    </a:moveTo>
                    <a:cubicBezTo>
                      <a:pt x="10232" y="21600"/>
                      <a:pt x="10232" y="21600"/>
                      <a:pt x="10232" y="21600"/>
                    </a:cubicBezTo>
                    <a:cubicBezTo>
                      <a:pt x="21600" y="10208"/>
                      <a:pt x="21600" y="10208"/>
                      <a:pt x="21600" y="10208"/>
                    </a:cubicBezTo>
                    <a:cubicBezTo>
                      <a:pt x="19281" y="5924"/>
                      <a:pt x="15734" y="2370"/>
                      <a:pt x="11459" y="0"/>
                    </a:cubicBezTo>
                    <a:cubicBezTo>
                      <a:pt x="0" y="11484"/>
                      <a:pt x="0" y="11484"/>
                      <a:pt x="0" y="11484"/>
                    </a:cubicBezTo>
                    <a:cubicBezTo>
                      <a:pt x="0" y="20643"/>
                      <a:pt x="0" y="20643"/>
                      <a:pt x="0" y="20643"/>
                    </a:cubicBezTo>
                    <a:cubicBezTo>
                      <a:pt x="0" y="21190"/>
                      <a:pt x="455" y="21600"/>
                      <a:pt x="1000" y="21600"/>
                    </a:cubicBezTo>
                    <a:close/>
                  </a:path>
                </a:pathLst>
              </a:custGeom>
              <a:solidFill>
                <a:srgbClr val="FF912B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5" name="Google Shape;3565;p97" descr="Freeform 27"/>
              <p:cNvSpPr/>
              <p:nvPr/>
            </p:nvSpPr>
            <p:spPr>
              <a:xfrm>
                <a:off x="6156325" y="871537"/>
                <a:ext cx="1120775" cy="141605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537" extrusionOk="0">
                    <a:moveTo>
                      <a:pt x="0" y="21537"/>
                    </a:moveTo>
                    <a:cubicBezTo>
                      <a:pt x="21600" y="4474"/>
                      <a:pt x="21600" y="4474"/>
                      <a:pt x="21600" y="4474"/>
                    </a:cubicBezTo>
                    <a:cubicBezTo>
                      <a:pt x="15686" y="1968"/>
                      <a:pt x="9000" y="343"/>
                      <a:pt x="1971" y="5"/>
                    </a:cubicBezTo>
                    <a:cubicBezTo>
                      <a:pt x="943" y="-63"/>
                      <a:pt x="0" y="614"/>
                      <a:pt x="0" y="1427"/>
                    </a:cubicBezTo>
                    <a:lnTo>
                      <a:pt x="0" y="21537"/>
                    </a:lnTo>
                    <a:close/>
                  </a:path>
                </a:pathLst>
              </a:custGeom>
              <a:solidFill>
                <a:srgbClr val="FFA757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" name="مربع نص 35">
              <a:extLst>
                <a:ext uri="{FF2B5EF4-FFF2-40B4-BE49-F238E27FC236}">
                  <a16:creationId xmlns:a16="http://schemas.microsoft.com/office/drawing/2014/main" xmlns="" id="{D8FEA186-EDB8-AA26-EB96-A0FB1CBD9BF0}"/>
                </a:ext>
              </a:extLst>
            </p:cNvPr>
            <p:cNvSpPr txBox="1"/>
            <p:nvPr/>
          </p:nvSpPr>
          <p:spPr>
            <a:xfrm>
              <a:off x="1046109" y="4012032"/>
              <a:ext cx="175196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800" b="1" i="0" u="none" strike="noStrike" baseline="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In the </a:t>
              </a:r>
            </a:p>
            <a:p>
              <a:pPr algn="l"/>
              <a:r>
                <a:rPr lang="en-US" sz="2800" b="1" i="0" u="none" strike="noStrike" baseline="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end</a:t>
              </a:r>
            </a:p>
          </p:txBody>
        </p:sp>
      </p:grpSp>
      <p:sp>
        <p:nvSpPr>
          <p:cNvPr id="41" name="مربع نص 40">
            <a:extLst>
              <a:ext uri="{FF2B5EF4-FFF2-40B4-BE49-F238E27FC236}">
                <a16:creationId xmlns:a16="http://schemas.microsoft.com/office/drawing/2014/main" xmlns="" id="{D7F0940F-F208-92D1-A85C-4F3D202D8508}"/>
              </a:ext>
            </a:extLst>
          </p:cNvPr>
          <p:cNvSpPr txBox="1"/>
          <p:nvPr/>
        </p:nvSpPr>
        <p:spPr>
          <a:xfrm>
            <a:off x="831706" y="2619635"/>
            <a:ext cx="101471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used to introduce a statement with the final event or result</a:t>
            </a:r>
          </a:p>
        </p:txBody>
      </p:sp>
      <p:sp>
        <p:nvSpPr>
          <p:cNvPr id="42" name="مربع نص 41">
            <a:extLst>
              <a:ext uri="{FF2B5EF4-FFF2-40B4-BE49-F238E27FC236}">
                <a16:creationId xmlns:a16="http://schemas.microsoft.com/office/drawing/2014/main" xmlns="" id="{F8BF9A2C-6B29-1A1D-AB25-796CC508EB86}"/>
              </a:ext>
            </a:extLst>
          </p:cNvPr>
          <p:cNvSpPr txBox="1"/>
          <p:nvPr/>
        </p:nvSpPr>
        <p:spPr>
          <a:xfrm>
            <a:off x="934762" y="3978988"/>
            <a:ext cx="9193337" cy="11541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or other similar things; used so that the speaker doesn’t have to give a complete list or explain things in more detail</a:t>
            </a: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xmlns="" id="{A0F2F173-86B2-0747-C722-A7C7EC3421FF}"/>
              </a:ext>
            </a:extLst>
          </p:cNvPr>
          <p:cNvSpPr txBox="1"/>
          <p:nvPr/>
        </p:nvSpPr>
        <p:spPr>
          <a:xfrm>
            <a:off x="1829268" y="5581714"/>
            <a:ext cx="101471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solidFill>
                  <a:srgbClr val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plan that is designed to trick someone else</a:t>
            </a:r>
            <a:endParaRPr lang="ar-SA" sz="2400" dirty="0">
              <a:latin typeface="MV Boli" panose="02000500030200090000" pitchFamily="2" charset="0"/>
            </a:endParaRPr>
          </a:p>
        </p:txBody>
      </p:sp>
      <p:grpSp>
        <p:nvGrpSpPr>
          <p:cNvPr id="11" name="مجموعة 10">
            <a:extLst>
              <a:ext uri="{FF2B5EF4-FFF2-40B4-BE49-F238E27FC236}">
                <a16:creationId xmlns:a16="http://schemas.microsoft.com/office/drawing/2014/main" xmlns="" id="{106C7487-37C2-0C65-ACF6-3FCFDD34EB0C}"/>
              </a:ext>
            </a:extLst>
          </p:cNvPr>
          <p:cNvGrpSpPr/>
          <p:nvPr/>
        </p:nvGrpSpPr>
        <p:grpSpPr>
          <a:xfrm>
            <a:off x="56023" y="3292895"/>
            <a:ext cx="2320290" cy="1913190"/>
            <a:chOff x="489486" y="3587279"/>
            <a:chExt cx="2320290" cy="1913190"/>
          </a:xfrm>
        </p:grpSpPr>
        <p:grpSp>
          <p:nvGrpSpPr>
            <p:cNvPr id="7" name="مجموعة 6">
              <a:extLst>
                <a:ext uri="{FF2B5EF4-FFF2-40B4-BE49-F238E27FC236}">
                  <a16:creationId xmlns:a16="http://schemas.microsoft.com/office/drawing/2014/main" xmlns="" id="{5B9405CD-0750-AB53-DB62-C92DEC0E63E0}"/>
                </a:ext>
              </a:extLst>
            </p:cNvPr>
            <p:cNvGrpSpPr/>
            <p:nvPr/>
          </p:nvGrpSpPr>
          <p:grpSpPr>
            <a:xfrm rot="16411193">
              <a:off x="541140" y="3583776"/>
              <a:ext cx="1913190" cy="1920196"/>
              <a:chOff x="6156325" y="3395662"/>
              <a:chExt cx="2405062" cy="2111375"/>
            </a:xfrm>
          </p:grpSpPr>
          <p:sp>
            <p:nvSpPr>
              <p:cNvPr id="3561" name="Google Shape;3561;p97" descr="Freeform 23"/>
              <p:cNvSpPr/>
              <p:nvPr/>
            </p:nvSpPr>
            <p:spPr>
              <a:xfrm>
                <a:off x="6156325" y="3395662"/>
                <a:ext cx="2106612" cy="211137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1000"/>
                    </a:moveTo>
                    <a:cubicBezTo>
                      <a:pt x="0" y="10232"/>
                      <a:pt x="0" y="10232"/>
                      <a:pt x="0" y="10232"/>
                    </a:cubicBezTo>
                    <a:cubicBezTo>
                      <a:pt x="11438" y="21600"/>
                      <a:pt x="11438" y="21600"/>
                      <a:pt x="11438" y="21600"/>
                    </a:cubicBezTo>
                    <a:cubicBezTo>
                      <a:pt x="15722" y="19281"/>
                      <a:pt x="19276" y="15734"/>
                      <a:pt x="21600" y="11459"/>
                    </a:cubicBezTo>
                    <a:cubicBezTo>
                      <a:pt x="10162" y="0"/>
                      <a:pt x="10162" y="0"/>
                      <a:pt x="10162" y="0"/>
                    </a:cubicBezTo>
                    <a:cubicBezTo>
                      <a:pt x="1003" y="0"/>
                      <a:pt x="1003" y="0"/>
                      <a:pt x="1003" y="0"/>
                    </a:cubicBezTo>
                    <a:cubicBezTo>
                      <a:pt x="456" y="0"/>
                      <a:pt x="0" y="455"/>
                      <a:pt x="0" y="1000"/>
                    </a:cubicBezTo>
                    <a:close/>
                  </a:path>
                </a:pathLst>
              </a:custGeom>
              <a:solidFill>
                <a:srgbClr val="E24956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2" name="Google Shape;3562;p97" descr="Freeform 24"/>
              <p:cNvSpPr/>
              <p:nvPr/>
            </p:nvSpPr>
            <p:spPr>
              <a:xfrm>
                <a:off x="7148512" y="3395662"/>
                <a:ext cx="1412875" cy="1120775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0"/>
                    </a:moveTo>
                    <a:cubicBezTo>
                      <a:pt x="17049" y="21600"/>
                      <a:pt x="17049" y="21600"/>
                      <a:pt x="17049" y="21600"/>
                    </a:cubicBezTo>
                    <a:cubicBezTo>
                      <a:pt x="19630" y="15686"/>
                      <a:pt x="21192" y="9000"/>
                      <a:pt x="21600" y="1971"/>
                    </a:cubicBezTo>
                    <a:cubicBezTo>
                      <a:pt x="21600" y="943"/>
                      <a:pt x="20989" y="0"/>
                      <a:pt x="2010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6E7A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5" name="مربع نص 44">
              <a:extLst>
                <a:ext uri="{FF2B5EF4-FFF2-40B4-BE49-F238E27FC236}">
                  <a16:creationId xmlns:a16="http://schemas.microsoft.com/office/drawing/2014/main" xmlns="" id="{9E3BDA12-7220-AD6C-313D-E9E9F6B519D1}"/>
                </a:ext>
              </a:extLst>
            </p:cNvPr>
            <p:cNvSpPr txBox="1"/>
            <p:nvPr/>
          </p:nvSpPr>
          <p:spPr>
            <a:xfrm>
              <a:off x="489486" y="4319115"/>
              <a:ext cx="2320290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400" b="0" i="0" u="none" strike="noStrike" baseline="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or anything like that</a:t>
              </a:r>
            </a:p>
          </p:txBody>
        </p:sp>
      </p:grp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xmlns="" id="{216E4113-2CC3-AD04-B0F5-FFC254E24CC7}"/>
              </a:ext>
            </a:extLst>
          </p:cNvPr>
          <p:cNvGrpSpPr/>
          <p:nvPr/>
        </p:nvGrpSpPr>
        <p:grpSpPr>
          <a:xfrm>
            <a:off x="153036" y="5178893"/>
            <a:ext cx="1828196" cy="1643135"/>
            <a:chOff x="734858" y="4067300"/>
            <a:chExt cx="2111375" cy="2406650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xmlns="" id="{62EEA552-29E7-16D6-B982-0893342CCA82}"/>
                </a:ext>
              </a:extLst>
            </p:cNvPr>
            <p:cNvGrpSpPr/>
            <p:nvPr/>
          </p:nvGrpSpPr>
          <p:grpSpPr>
            <a:xfrm rot="11734545">
              <a:off x="734858" y="4067300"/>
              <a:ext cx="2111375" cy="2406650"/>
              <a:chOff x="3930650" y="3395662"/>
              <a:chExt cx="2111375" cy="2406650"/>
            </a:xfrm>
          </p:grpSpPr>
          <p:sp>
            <p:nvSpPr>
              <p:cNvPr id="3554" name="Google Shape;3554;p97" descr="Freeform 16"/>
              <p:cNvSpPr/>
              <p:nvPr/>
            </p:nvSpPr>
            <p:spPr>
              <a:xfrm>
                <a:off x="3930650" y="3395662"/>
                <a:ext cx="2111375" cy="2108200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0600" y="0"/>
                    </a:moveTo>
                    <a:cubicBezTo>
                      <a:pt x="11368" y="0"/>
                      <a:pt x="11368" y="0"/>
                      <a:pt x="11368" y="0"/>
                    </a:cubicBezTo>
                    <a:cubicBezTo>
                      <a:pt x="0" y="11392"/>
                      <a:pt x="0" y="11392"/>
                      <a:pt x="0" y="11392"/>
                    </a:cubicBezTo>
                    <a:cubicBezTo>
                      <a:pt x="2319" y="15722"/>
                      <a:pt x="5866" y="19276"/>
                      <a:pt x="10141" y="21600"/>
                    </a:cubicBezTo>
                    <a:cubicBezTo>
                      <a:pt x="21600" y="10162"/>
                      <a:pt x="21600" y="10162"/>
                      <a:pt x="21600" y="10162"/>
                    </a:cubicBezTo>
                    <a:cubicBezTo>
                      <a:pt x="21600" y="1003"/>
                      <a:pt x="21600" y="1003"/>
                      <a:pt x="21600" y="1003"/>
                    </a:cubicBezTo>
                    <a:cubicBezTo>
                      <a:pt x="21600" y="456"/>
                      <a:pt x="21145" y="0"/>
                      <a:pt x="20600" y="0"/>
                    </a:cubicBezTo>
                    <a:close/>
                  </a:path>
                </a:pathLst>
              </a:custGeom>
              <a:solidFill>
                <a:srgbClr val="8C103D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6" name="Google Shape;3556;p97" descr="Freeform 18"/>
              <p:cNvSpPr/>
              <p:nvPr/>
            </p:nvSpPr>
            <p:spPr>
              <a:xfrm>
                <a:off x="4921250" y="4387850"/>
                <a:ext cx="1120775" cy="141446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0" y="17049"/>
                      <a:pt x="0" y="17049"/>
                      <a:pt x="0" y="17049"/>
                    </a:cubicBezTo>
                    <a:cubicBezTo>
                      <a:pt x="5914" y="19630"/>
                      <a:pt x="12514" y="21192"/>
                      <a:pt x="19629" y="21600"/>
                    </a:cubicBezTo>
                    <a:cubicBezTo>
                      <a:pt x="20657" y="21600"/>
                      <a:pt x="21600" y="20989"/>
                      <a:pt x="21600" y="20106"/>
                    </a:cubicBez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78012C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8" name="مربع نص 47">
              <a:extLst>
                <a:ext uri="{FF2B5EF4-FFF2-40B4-BE49-F238E27FC236}">
                  <a16:creationId xmlns:a16="http://schemas.microsoft.com/office/drawing/2014/main" xmlns="" id="{46FE12C0-22FD-7D31-173F-0D3B74BF91F4}"/>
                </a:ext>
              </a:extLst>
            </p:cNvPr>
            <p:cNvSpPr txBox="1"/>
            <p:nvPr/>
          </p:nvSpPr>
          <p:spPr>
            <a:xfrm>
              <a:off x="973922" y="4894249"/>
              <a:ext cx="1180827" cy="7663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2800" b="1" i="0" u="none" strike="noStrike" baseline="0" dirty="0">
                  <a:solidFill>
                    <a:schemeClr val="bg1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hoax</a:t>
              </a:r>
            </a:p>
          </p:txBody>
        </p: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xmlns="" id="{ED101EEC-C979-7764-33D5-80C55BC755BC}"/>
              </a:ext>
            </a:extLst>
          </p:cNvPr>
          <p:cNvGrpSpPr/>
          <p:nvPr/>
        </p:nvGrpSpPr>
        <p:grpSpPr>
          <a:xfrm>
            <a:off x="3440694" y="-214760"/>
            <a:ext cx="3952215" cy="1370765"/>
            <a:chOff x="0" y="-262890"/>
            <a:chExt cx="2766060" cy="2045970"/>
          </a:xfrm>
        </p:grpSpPr>
        <p:pic>
          <p:nvPicPr>
            <p:cNvPr id="51" name="صورة 50">
              <a:extLst>
                <a:ext uri="{FF2B5EF4-FFF2-40B4-BE49-F238E27FC236}">
                  <a16:creationId xmlns:a16="http://schemas.microsoft.com/office/drawing/2014/main" xmlns="" id="{3E647D79-0C27-1853-20B0-5719687827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9" b="89872" l="2857" r="94643">
                          <a14:foregroundMark x1="16786" y1="21187" x2="17024" y2="21187"/>
                          <a14:foregroundMark x1="56190" y1="71013" x2="56190" y2="71013"/>
                          <a14:foregroundMark x1="91310" y1="55530" x2="91310" y2="55530"/>
                          <a14:foregroundMark x1="94643" y1="55646" x2="94643" y2="55646"/>
                          <a14:foregroundMark x1="5357" y1="76019" x2="5357" y2="76019"/>
                          <a14:foregroundMark x1="44524" y1="41676" x2="44524" y2="41676"/>
                          <a14:foregroundMark x1="79048" y1="58673" x2="79048" y2="58673"/>
                          <a14:foregroundMark x1="26667" y1="84284" x2="26667" y2="84284"/>
                          <a14:foregroundMark x1="4643" y1="27241" x2="4643" y2="27241"/>
                          <a14:foregroundMark x1="48214" y1="17928" x2="48214" y2="17928"/>
                          <a14:foregroundMark x1="24286" y1="32712" x2="24286" y2="32712"/>
                          <a14:foregroundMark x1="39286" y1="70896" x2="39286" y2="70896"/>
                          <a14:foregroundMark x1="29167" y1="84284" x2="29167" y2="84284"/>
                          <a14:foregroundMark x1="70476" y1="32363" x2="70476" y2="32363"/>
                          <a14:foregroundMark x1="30238" y1="32363" x2="30238" y2="32363"/>
                          <a14:foregroundMark x1="49762" y1="33527" x2="49762" y2="33527"/>
                          <a14:foregroundMark x1="2857" y1="32363" x2="2857" y2="32363"/>
                          <a14:foregroundMark x1="54881" y1="42258" x2="54881" y2="42258"/>
                          <a14:foregroundMark x1="29643" y1="56927" x2="29643" y2="56927"/>
                          <a14:foregroundMark x1="69643" y1="57159" x2="69643" y2="57159"/>
                          <a14:foregroundMark x1="69643" y1="57276" x2="69643" y2="57276"/>
                          <a14:foregroundMark x1="64881" y1="69732" x2="64881" y2="69732"/>
                          <a14:foregroundMark x1="64881" y1="69732" x2="64881" y2="69732"/>
                          <a14:foregroundMark x1="21786" y1="69383" x2="37143" y2="70780"/>
                          <a14:foregroundMark x1="64286" y1="72061" x2="37857" y2="70780"/>
                          <a14:foregroundMark x1="67262" y1="65076" x2="45595" y2="66123"/>
                          <a14:foregroundMark x1="89643" y1="49010" x2="49524" y2="50990"/>
                          <a14:foregroundMark x1="15000" y1="81141" x2="22143" y2="82189"/>
                          <a14:foregroundMark x1="22143" y1="82189" x2="22262" y2="82189"/>
                          <a14:foregroundMark x1="5357" y1="67637" x2="24643" y2="82305"/>
                          <a14:foregroundMark x1="87024" y1="55879" x2="75595" y2="57742"/>
                          <a14:foregroundMark x1="31905" y1="40629" x2="55000" y2="41793"/>
                          <a14:backgroundMark x1="57262" y1="38882" x2="68571" y2="38882"/>
                          <a14:backgroundMark x1="27143" y1="40861" x2="27738" y2="47614"/>
                          <a14:backgroundMark x1="90119" y1="39348" x2="55952" y2="38184"/>
                          <a14:backgroundMark x1="48095" y1="32829" x2="32619" y2="31315"/>
                          <a14:backgroundMark x1="32619" y1="31315" x2="43214" y2="36438"/>
                          <a14:backgroundMark x1="43214" y1="36438" x2="55952" y2="381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9834" r="27389" b="60333"/>
            <a:stretch/>
          </p:blipFill>
          <p:spPr>
            <a:xfrm>
              <a:off x="0" y="-262890"/>
              <a:ext cx="2766060" cy="20459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52" name="مربع نص 51">
              <a:extLst>
                <a:ext uri="{FF2B5EF4-FFF2-40B4-BE49-F238E27FC236}">
                  <a16:creationId xmlns:a16="http://schemas.microsoft.com/office/drawing/2014/main" xmlns="" id="{D56CFBDA-2B82-30AE-FB7F-2E0C8E8F51B3}"/>
                </a:ext>
              </a:extLst>
            </p:cNvPr>
            <p:cNvSpPr txBox="1"/>
            <p:nvPr/>
          </p:nvSpPr>
          <p:spPr>
            <a:xfrm>
              <a:off x="80261" y="296710"/>
              <a:ext cx="2263140" cy="7585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Real Talk</a:t>
              </a:r>
              <a:endParaRPr lang="ar-SA" sz="3200" dirty="0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</p:grpSp>
      <p:sp>
        <p:nvSpPr>
          <p:cNvPr id="29" name="TextBox 2">
            <a:extLst>
              <a:ext uri="{FF2B5EF4-FFF2-40B4-BE49-F238E27FC236}">
                <a16:creationId xmlns:a16="http://schemas.microsoft.com/office/drawing/2014/main" xmlns="" id="{828CC54E-5161-55AA-103D-553DDDAEBE82}"/>
              </a:ext>
            </a:extLst>
          </p:cNvPr>
          <p:cNvSpPr txBox="1"/>
          <p:nvPr/>
        </p:nvSpPr>
        <p:spPr>
          <a:xfrm>
            <a:off x="2161788" y="1499592"/>
            <a:ext cx="739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i="1" dirty="0">
                <a:latin typeface="MV Boli" panose="02000500030200090000" pitchFamily="2" charset="0"/>
                <a:cs typeface="MV Boli" panose="02000500030200090000" pitchFamily="2" charset="0"/>
              </a:rPr>
              <a:t>He’s </a:t>
            </a:r>
            <a:r>
              <a:rPr lang="en-US" sz="2800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really</a:t>
            </a:r>
            <a:r>
              <a:rPr lang="en-US" sz="2800" i="1" dirty="0">
                <a:latin typeface="MV Boli" panose="02000500030200090000" pitchFamily="2" charset="0"/>
                <a:cs typeface="MV Boli" panose="02000500030200090000" pitchFamily="2" charset="0"/>
              </a:rPr>
              <a:t> going to do it this time .</a:t>
            </a:r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1" name="TextBox 3">
            <a:extLst>
              <a:ext uri="{FF2B5EF4-FFF2-40B4-BE49-F238E27FC236}">
                <a16:creationId xmlns:a16="http://schemas.microsoft.com/office/drawing/2014/main" xmlns="" id="{4320EC39-6089-7CEC-9BC1-0E3266E57450}"/>
              </a:ext>
            </a:extLst>
          </p:cNvPr>
          <p:cNvSpPr txBox="1"/>
          <p:nvPr/>
        </p:nvSpPr>
        <p:spPr>
          <a:xfrm>
            <a:off x="1719226" y="2983712"/>
            <a:ext cx="85247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In the end</a:t>
            </a:r>
            <a:r>
              <a:rPr lang="en-US" sz="2800" i="1" dirty="0">
                <a:latin typeface="MV Boli" panose="02000500030200090000" pitchFamily="2" charset="0"/>
                <a:cs typeface="MV Boli" panose="02000500030200090000" pitchFamily="2" charset="0"/>
              </a:rPr>
              <a:t>, he chose to go to Harvard University .</a:t>
            </a:r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3" name="TextBox 4">
            <a:extLst>
              <a:ext uri="{FF2B5EF4-FFF2-40B4-BE49-F238E27FC236}">
                <a16:creationId xmlns:a16="http://schemas.microsoft.com/office/drawing/2014/main" xmlns="" id="{CFCC6421-6FE5-F808-40F0-E3E85E6408CF}"/>
              </a:ext>
            </a:extLst>
          </p:cNvPr>
          <p:cNvSpPr txBox="1"/>
          <p:nvPr/>
        </p:nvSpPr>
        <p:spPr>
          <a:xfrm>
            <a:off x="1642924" y="4822267"/>
            <a:ext cx="852470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i="1" dirty="0">
                <a:latin typeface="MV Boli" panose="02000500030200090000" pitchFamily="2" charset="0"/>
                <a:cs typeface="MV Boli" panose="02000500030200090000" pitchFamily="2" charset="0"/>
              </a:rPr>
              <a:t>He wasn’t involved in drugs </a:t>
            </a:r>
            <a:r>
              <a:rPr lang="en-US" sz="2800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or anything like that</a:t>
            </a:r>
            <a:r>
              <a:rPr lang="en-US" sz="2800" i="1" dirty="0">
                <a:latin typeface="MV Boli" panose="02000500030200090000" pitchFamily="2" charset="0"/>
                <a:cs typeface="MV Boli" panose="02000500030200090000" pitchFamily="2" charset="0"/>
              </a:rPr>
              <a:t> .</a:t>
            </a:r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4" name="TextBox 13">
            <a:extLst>
              <a:ext uri="{FF2B5EF4-FFF2-40B4-BE49-F238E27FC236}">
                <a16:creationId xmlns:a16="http://schemas.microsoft.com/office/drawing/2014/main" xmlns="" id="{DDB54DD1-A292-6ADB-548F-41F9D8E3A688}"/>
              </a:ext>
            </a:extLst>
          </p:cNvPr>
          <p:cNvSpPr txBox="1"/>
          <p:nvPr/>
        </p:nvSpPr>
        <p:spPr>
          <a:xfrm>
            <a:off x="2325689" y="5663259"/>
            <a:ext cx="7395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800" i="1" dirty="0">
                <a:latin typeface="MV Boli" panose="02000500030200090000" pitchFamily="2" charset="0"/>
                <a:cs typeface="MV Boli" panose="02000500030200090000" pitchFamily="2" charset="0"/>
              </a:rPr>
              <a:t>The bomb threat turned to be a </a:t>
            </a:r>
            <a:r>
              <a:rPr lang="en-US" sz="2800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hoax</a:t>
            </a:r>
            <a:r>
              <a:rPr lang="en-US" sz="2800" i="1" dirty="0">
                <a:latin typeface="MV Boli" panose="02000500030200090000" pitchFamily="2" charset="0"/>
                <a:cs typeface="MV Boli" panose="02000500030200090000" pitchFamily="2" charset="0"/>
              </a:rPr>
              <a:t> .</a:t>
            </a:r>
            <a:endParaRPr lang="en-US" sz="28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339 -0.00069 L 0.85091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84284 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35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0.82357 -0.0009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7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48148E-6 L 0.83971 0.0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29" grpId="0" build="p"/>
      <p:bldP spid="31" grpId="0" build="p"/>
      <p:bldP spid="33" grpId="0" build="p"/>
      <p:bldP spid="3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8EC6B088-9E2B-616A-E9EA-E4AF2DD8A1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81" t="45588" r="51907" b="21765"/>
          <a:stretch/>
        </p:blipFill>
        <p:spPr>
          <a:xfrm>
            <a:off x="185807" y="80010"/>
            <a:ext cx="9678283" cy="2686050"/>
          </a:xfrm>
          <a:prstGeom prst="rect">
            <a:avLst/>
          </a:prstGeom>
        </p:spPr>
      </p:pic>
      <p:sp>
        <p:nvSpPr>
          <p:cNvPr id="4" name="TextBox 4">
            <a:extLst>
              <a:ext uri="{FF2B5EF4-FFF2-40B4-BE49-F238E27FC236}">
                <a16:creationId xmlns:a16="http://schemas.microsoft.com/office/drawing/2014/main" xmlns="" id="{5FA76E3B-1FA1-994B-5834-6113C9F98AA9}"/>
              </a:ext>
            </a:extLst>
          </p:cNvPr>
          <p:cNvSpPr txBox="1"/>
          <p:nvPr/>
        </p:nvSpPr>
        <p:spPr>
          <a:xfrm>
            <a:off x="194870" y="2766060"/>
            <a:ext cx="11557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</a:t>
            </a:r>
            <a:r>
              <a:rPr lang="en-US" sz="2200" dirty="0">
                <a:solidFill>
                  <a:srgbClr val="00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Faisal and Khaled are complaining about telemarketers .</a:t>
            </a:r>
            <a:endParaRPr lang="en-US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xmlns="" id="{E9C700F3-2674-6266-5158-E10EBEBFB89B}"/>
              </a:ext>
            </a:extLst>
          </p:cNvPr>
          <p:cNvSpPr txBox="1"/>
          <p:nvPr/>
        </p:nvSpPr>
        <p:spPr>
          <a:xfrm>
            <a:off x="277247" y="3419419"/>
            <a:ext cx="78266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 The man on the phone with Faisal tried to persuade him to open an account at a bank 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xmlns="" id="{6CB5229C-49B3-64A8-1251-27FAC91C129E}"/>
              </a:ext>
            </a:extLst>
          </p:cNvPr>
          <p:cNvSpPr txBox="1"/>
          <p:nvPr/>
        </p:nvSpPr>
        <p:spPr>
          <a:xfrm>
            <a:off x="194871" y="4397283"/>
            <a:ext cx="60560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</a:t>
            </a:r>
            <a:r>
              <a:rPr lang="en-US" sz="2200" dirty="0">
                <a:solidFill>
                  <a:srgbClr val="00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Faisal lost his patience and hung up .</a:t>
            </a:r>
            <a:endParaRPr lang="en-US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xmlns="" id="{E53F41DD-9EF2-C587-3D9D-E89F5D00C361}"/>
              </a:ext>
            </a:extLst>
          </p:cNvPr>
          <p:cNvSpPr txBox="1"/>
          <p:nvPr/>
        </p:nvSpPr>
        <p:spPr>
          <a:xfrm>
            <a:off x="194870" y="4983650"/>
            <a:ext cx="1155741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chemeClr val="accent2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4- The man told Khaled that he had won a free trip to the Bahamas .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xmlns="" id="{21DDD8C2-0293-814D-5D89-D8F9116FE675}"/>
              </a:ext>
            </a:extLst>
          </p:cNvPr>
          <p:cNvSpPr txBox="1"/>
          <p:nvPr/>
        </p:nvSpPr>
        <p:spPr>
          <a:xfrm>
            <a:off x="194871" y="5579598"/>
            <a:ext cx="7817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2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5-</a:t>
            </a:r>
            <a:r>
              <a:rPr lang="en-US" sz="2200" dirty="0">
                <a:solidFill>
                  <a:srgbClr val="0066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2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Khaled would have to pay a huge amount of money to join a club to go on the trip .</a:t>
            </a:r>
            <a:endParaRPr lang="en-US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594719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xmlns="" id="{A36E563B-2C73-7957-4395-58415483231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45" t="51843" r="17561" b="18672"/>
          <a:stretch/>
        </p:blipFill>
        <p:spPr>
          <a:xfrm>
            <a:off x="1131570" y="2167974"/>
            <a:ext cx="9121140" cy="4072806"/>
          </a:xfrm>
          <a:prstGeom prst="rect">
            <a:avLst/>
          </a:prstGeom>
        </p:spPr>
      </p:pic>
      <p:pic>
        <p:nvPicPr>
          <p:cNvPr id="3" name="Picture 2" descr="Online Chat png images | PNGEgg">
            <a:extLst>
              <a:ext uri="{FF2B5EF4-FFF2-40B4-BE49-F238E27FC236}">
                <a16:creationId xmlns:a16="http://schemas.microsoft.com/office/drawing/2014/main" xmlns="" id="{C58376F0-65F8-CA79-D1D2-71E0EA3DC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70" b="89844" l="10000" r="90000">
                        <a14:foregroundMark x1="39556" y1="10352" x2="39556" y2="10352"/>
                        <a14:foregroundMark x1="42778" y1="9570" x2="42778" y2="95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5784" r="20054" b="8573"/>
          <a:stretch/>
        </p:blipFill>
        <p:spPr bwMode="auto">
          <a:xfrm>
            <a:off x="9667522" y="362448"/>
            <a:ext cx="2524478" cy="1336896"/>
          </a:xfrm>
          <a:prstGeom prst="roundRect">
            <a:avLst>
              <a:gd name="adj" fmla="val 3899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Your Turn Boutique - Portable Network Graphics Clipart (#691586) -  PinClipart">
            <a:extLst>
              <a:ext uri="{FF2B5EF4-FFF2-40B4-BE49-F238E27FC236}">
                <a16:creationId xmlns:a16="http://schemas.microsoft.com/office/drawing/2014/main" xmlns="" id="{9E7308A6-A4A0-3C3B-C25A-CF193C5F0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9" b="89880" l="6364" r="91250">
                        <a14:foregroundMark x1="50114" y1="30017" x2="50114" y2="30017"/>
                        <a14:foregroundMark x1="46477" y1="33448" x2="46477" y2="33448"/>
                        <a14:foregroundMark x1="9773" y1="67410" x2="9773" y2="67410"/>
                        <a14:foregroundMark x1="6477" y1="55575" x2="6477" y2="55575"/>
                        <a14:foregroundMark x1="9545" y1="60034" x2="9659" y2="77530"/>
                        <a14:foregroundMark x1="9659" y1="77530" x2="9659" y2="77530"/>
                        <a14:foregroundMark x1="12386" y1="70840" x2="12386" y2="70840"/>
                        <a14:foregroundMark x1="14432" y1="65695" x2="13409" y2="81132"/>
                        <a14:foregroundMark x1="22727" y1="67410" x2="21023" y2="75815"/>
                        <a14:foregroundMark x1="20455" y1="68096" x2="22955" y2="77530"/>
                        <a14:foregroundMark x1="31364" y1="67753" x2="32614" y2="77358"/>
                        <a14:foregroundMark x1="33523" y1="68611" x2="33523" y2="68611"/>
                        <a14:foregroundMark x1="41023" y1="67238" x2="41136" y2="77702"/>
                        <a14:foregroundMark x1="56932" y1="66724" x2="57386" y2="80446"/>
                        <a14:foregroundMark x1="66364" y1="69468" x2="66023" y2="77187"/>
                        <a14:foregroundMark x1="74773" y1="69125" x2="74659" y2="75643"/>
                        <a14:foregroundMark x1="90341" y1="64322" x2="88977" y2="77358"/>
                        <a14:foregroundMark x1="91250" y1="53345" x2="91250" y2="53345"/>
                        <a14:foregroundMark x1="44432" y1="13894" x2="44432" y2="138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6" t="5815" r="4667" b="11853"/>
          <a:stretch/>
        </p:blipFill>
        <p:spPr bwMode="auto">
          <a:xfrm>
            <a:off x="373471" y="98406"/>
            <a:ext cx="3688080" cy="1864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1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2"/>
            <a:extLst>
              <a:ext uri="{FF2B5EF4-FFF2-40B4-BE49-F238E27FC236}">
                <a16:creationId xmlns:a16="http://schemas.microsoft.com/office/drawing/2014/main" xmlns="" id="{004121FC-67B2-302C-6670-67223963C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38" y="1524000"/>
            <a:ext cx="3810000" cy="3810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5882F57C-0347-F6AA-5DED-7495F81493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9231" y1="18765" x2="69231" y2="18765"/>
                        <a14:foregroundMark x1="20280" y1="32593" x2="20280" y2="32593"/>
                        <a14:foregroundMark x1="67133" y1="89877" x2="67133" y2="89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5" t="4571" r="13204" b="5689"/>
          <a:stretch/>
        </p:blipFill>
        <p:spPr>
          <a:xfrm rot="19231078">
            <a:off x="6482380" y="3176523"/>
            <a:ext cx="2212258" cy="34140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5CBEA23C-750A-B9FC-12B0-5B5387B7861D}"/>
              </a:ext>
            </a:extLst>
          </p:cNvPr>
          <p:cNvGrpSpPr/>
          <p:nvPr/>
        </p:nvGrpSpPr>
        <p:grpSpPr>
          <a:xfrm>
            <a:off x="194712" y="-169646"/>
            <a:ext cx="3414762" cy="1577340"/>
            <a:chOff x="0" y="-262890"/>
            <a:chExt cx="2766060" cy="204597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xmlns="" id="{75EC0856-9065-B0C5-B36D-DDAAA652C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79" b="89872" l="2857" r="94643">
                          <a14:foregroundMark x1="16786" y1="21187" x2="17024" y2="21187"/>
                          <a14:foregroundMark x1="56190" y1="71013" x2="56190" y2="71013"/>
                          <a14:foregroundMark x1="91310" y1="55530" x2="91310" y2="55530"/>
                          <a14:foregroundMark x1="94643" y1="55646" x2="94643" y2="55646"/>
                          <a14:foregroundMark x1="5357" y1="76019" x2="5357" y2="76019"/>
                          <a14:foregroundMark x1="44524" y1="41676" x2="44524" y2="41676"/>
                          <a14:foregroundMark x1="79048" y1="58673" x2="79048" y2="58673"/>
                          <a14:foregroundMark x1="26667" y1="84284" x2="26667" y2="84284"/>
                          <a14:foregroundMark x1="4643" y1="27241" x2="4643" y2="27241"/>
                          <a14:foregroundMark x1="48214" y1="17928" x2="48214" y2="17928"/>
                          <a14:foregroundMark x1="24286" y1="32712" x2="24286" y2="32712"/>
                          <a14:foregroundMark x1="39286" y1="70896" x2="39286" y2="70896"/>
                          <a14:foregroundMark x1="29167" y1="84284" x2="29167" y2="84284"/>
                          <a14:foregroundMark x1="70476" y1="32363" x2="70476" y2="32363"/>
                          <a14:foregroundMark x1="30238" y1="32363" x2="30238" y2="32363"/>
                          <a14:foregroundMark x1="49762" y1="33527" x2="49762" y2="33527"/>
                          <a14:foregroundMark x1="2857" y1="32363" x2="2857" y2="32363"/>
                          <a14:foregroundMark x1="54881" y1="42258" x2="54881" y2="42258"/>
                          <a14:foregroundMark x1="29643" y1="56927" x2="29643" y2="56927"/>
                          <a14:foregroundMark x1="69643" y1="57159" x2="69643" y2="57159"/>
                          <a14:foregroundMark x1="69643" y1="57276" x2="69643" y2="57276"/>
                          <a14:foregroundMark x1="64881" y1="69732" x2="64881" y2="69732"/>
                          <a14:foregroundMark x1="64881" y1="69732" x2="64881" y2="69732"/>
                          <a14:foregroundMark x1="21786" y1="69383" x2="37143" y2="70780"/>
                          <a14:foregroundMark x1="64286" y1="72061" x2="37857" y2="70780"/>
                          <a14:foregroundMark x1="67262" y1="65076" x2="45595" y2="66123"/>
                          <a14:foregroundMark x1="89643" y1="49010" x2="49524" y2="50990"/>
                          <a14:foregroundMark x1="15000" y1="81141" x2="22143" y2="82189"/>
                          <a14:foregroundMark x1="22143" y1="82189" x2="22262" y2="82189"/>
                          <a14:foregroundMark x1="5357" y1="67637" x2="24643" y2="82305"/>
                          <a14:foregroundMark x1="87024" y1="55879" x2="75595" y2="57742"/>
                          <a14:foregroundMark x1="31905" y1="40629" x2="55000" y2="41793"/>
                          <a14:backgroundMark x1="57262" y1="38882" x2="68571" y2="38882"/>
                          <a14:backgroundMark x1="27143" y1="40861" x2="27738" y2="47614"/>
                          <a14:backgroundMark x1="90119" y1="39348" x2="55952" y2="38184"/>
                          <a14:backgroundMark x1="48095" y1="32829" x2="32619" y2="31315"/>
                          <a14:backgroundMark x1="32619" y1="31315" x2="43214" y2="36438"/>
                          <a14:backgroundMark x1="43214" y1="36438" x2="55952" y2="381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9834" r="27389" b="60333"/>
            <a:stretch/>
          </p:blipFill>
          <p:spPr>
            <a:xfrm>
              <a:off x="0" y="-262890"/>
              <a:ext cx="2766060" cy="20459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1C2B17ED-F9D0-3A18-1E88-AC66B83AB438}"/>
                </a:ext>
              </a:extLst>
            </p:cNvPr>
            <p:cNvSpPr txBox="1"/>
            <p:nvPr/>
          </p:nvSpPr>
          <p:spPr>
            <a:xfrm>
              <a:off x="240030" y="376267"/>
              <a:ext cx="2263140" cy="7585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EB1D1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Quick Check</a:t>
              </a:r>
              <a:endParaRPr lang="ar-SA" sz="3200" b="1" dirty="0">
                <a:solidFill>
                  <a:srgbClr val="EB1D10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103494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ve A Nice Day Its A Nice Day Sticker - Have A Nice Day Its A Nice Day  Sunny - Discover &amp; Share GIFs">
            <a:extLst>
              <a:ext uri="{FF2B5EF4-FFF2-40B4-BE49-F238E27FC236}">
                <a16:creationId xmlns:a16="http://schemas.microsoft.com/office/drawing/2014/main" xmlns="" id="{8126005F-22A0-9EF1-51A8-E91001D23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32" b="97736" l="2632" r="96316">
                        <a14:foregroundMark x1="84737" y1="67925" x2="84737" y2="67925"/>
                        <a14:foregroundMark x1="96842" y1="57358" x2="96842" y2="57358"/>
                        <a14:foregroundMark x1="84211" y1="80755" x2="84211" y2="80755"/>
                        <a14:foregroundMark x1="83684" y1="81509" x2="83684" y2="81509"/>
                        <a14:foregroundMark x1="54737" y1="90943" x2="54737" y2="90943"/>
                        <a14:foregroundMark x1="52632" y1="94717" x2="52632" y2="94717"/>
                        <a14:foregroundMark x1="60526" y1="95094" x2="60526" y2="95094"/>
                        <a14:foregroundMark x1="56842" y1="98113" x2="56842" y2="98113"/>
                        <a14:foregroundMark x1="45789" y1="47925" x2="45789" y2="47925"/>
                        <a14:foregroundMark x1="11053" y1="49434" x2="11053" y2="49434"/>
                        <a14:foregroundMark x1="2632" y1="49811" x2="2632" y2="49811"/>
                        <a14:foregroundMark x1="9474" y1="40755" x2="10000" y2="40755"/>
                        <a14:foregroundMark x1="61053" y1="35472" x2="61053" y2="35472"/>
                        <a14:foregroundMark x1="84211" y1="47925" x2="84211" y2="47925"/>
                        <a14:foregroundMark x1="16842" y1="15094" x2="16842" y2="15472"/>
                        <a14:foregroundMark x1="31579" y1="15094" x2="31579" y2="15094"/>
                        <a14:foregroundMark x1="46316" y1="25283" x2="46316" y2="25283"/>
                        <a14:foregroundMark x1="32632" y1="5283" x2="32632" y2="5283"/>
                        <a14:foregroundMark x1="33158" y1="1132" x2="33158" y2="1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592" y="244401"/>
            <a:ext cx="8367386" cy="661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8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8AF44A8A-E822-8453-9873-79489DCAAAA1}"/>
              </a:ext>
            </a:extLst>
          </p:cNvPr>
          <p:cNvSpPr/>
          <p:nvPr/>
        </p:nvSpPr>
        <p:spPr>
          <a:xfrm rot="20709520">
            <a:off x="2935883" y="1237388"/>
            <a:ext cx="6320235" cy="4626951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D3FC7763-6823-3B08-15AF-F26BE7D1967F}"/>
              </a:ext>
            </a:extLst>
          </p:cNvPr>
          <p:cNvSpPr/>
          <p:nvPr/>
        </p:nvSpPr>
        <p:spPr>
          <a:xfrm rot="21411937">
            <a:off x="3372762" y="1143130"/>
            <a:ext cx="6320235" cy="4626951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Good Morning</a:t>
            </a:r>
            <a:endParaRPr lang="ar-SA" sz="60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5182B90E-DCC8-3752-8272-16C3FC9E9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626" y="4179626"/>
            <a:ext cx="2678374" cy="267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93522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8AF44A8A-E822-8453-9873-79489DCAAAA1}"/>
              </a:ext>
            </a:extLst>
          </p:cNvPr>
          <p:cNvSpPr/>
          <p:nvPr/>
        </p:nvSpPr>
        <p:spPr>
          <a:xfrm rot="20709520">
            <a:off x="2935883" y="1237388"/>
            <a:ext cx="6320235" cy="4626951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D3FC7763-6823-3B08-15AF-F26BE7D1967F}"/>
              </a:ext>
            </a:extLst>
          </p:cNvPr>
          <p:cNvSpPr/>
          <p:nvPr/>
        </p:nvSpPr>
        <p:spPr>
          <a:xfrm rot="21411937">
            <a:off x="3372762" y="1143130"/>
            <a:ext cx="6320235" cy="4626951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Unit-4-</a:t>
            </a:r>
            <a:endParaRPr lang="ar-SA" sz="60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endParaRPr lang="en-US" sz="6000" b="1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ctr"/>
            <a:r>
              <a:rPr lang="en-US" sz="44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They Said</a:t>
            </a:r>
            <a:endParaRPr lang="ar-SA" sz="13800" b="1" dirty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" name="نموذج ثلاثي الأبعاد 5" descr="Chat">
                <a:extLst>
                  <a:ext uri="{FF2B5EF4-FFF2-40B4-BE49-F238E27FC236}">
                    <a16:creationId xmlns:a16="http://schemas.microsoft.com/office/drawing/2014/main" id="{8A5F1EBD-D675-6336-4727-8D7F325662A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64869031"/>
                  </p:ext>
                </p:extLst>
              </p:nvPr>
            </p:nvGraphicFramePr>
            <p:xfrm>
              <a:off x="8565443" y="4112713"/>
              <a:ext cx="3684994" cy="2828018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684994" cy="2828018"/>
                    </a:xfrm>
                    <a:prstGeom prst="rect">
                      <a:avLst/>
                    </a:prstGeom>
                  </am3d:spPr>
                  <am3d:camera>
                    <am3d:pos x="0" y="0" z="6130235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90602" d="1000000"/>
                    <am3d:preTrans dx="2246715" dy="-8468697" dz="723917"/>
                    <am3d:scale>
                      <am3d:sx n="1000000" d="1000000"/>
                      <am3d:sy n="1000000" d="1000000"/>
                      <am3d:sz n="1000000" d="1000000"/>
                    </am3d:scale>
                    <am3d:rot ax="9104569" ay="1435315" az="1006230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461814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نموذج ثلاثي الأبعاد 5" descr="Chat">
                <a:extLst>
                  <a:ext uri="{FF2B5EF4-FFF2-40B4-BE49-F238E27FC236}">
                    <a16:creationId xmlns:a16="http://schemas.microsoft.com/office/drawing/2014/main" xmlns="" id="{8A5F1EBD-D675-6336-4727-8D7F325662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65443" y="4112713"/>
                <a:ext cx="3684994" cy="28280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2205359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>
            <a:extLst>
              <a:ext uri="{FF2B5EF4-FFF2-40B4-BE49-F238E27FC236}">
                <a16:creationId xmlns:a16="http://schemas.microsoft.com/office/drawing/2014/main" xmlns="" id="{8AF44A8A-E822-8453-9873-79489DCAAAA1}"/>
              </a:ext>
            </a:extLst>
          </p:cNvPr>
          <p:cNvSpPr/>
          <p:nvPr/>
        </p:nvSpPr>
        <p:spPr>
          <a:xfrm rot="20709520">
            <a:off x="2605782" y="1152933"/>
            <a:ext cx="8376491" cy="4626951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xmlns="" id="{D3FC7763-6823-3B08-15AF-F26BE7D1967F}"/>
              </a:ext>
            </a:extLst>
          </p:cNvPr>
          <p:cNvSpPr/>
          <p:nvPr/>
        </p:nvSpPr>
        <p:spPr>
          <a:xfrm rot="21411937">
            <a:off x="2933945" y="1237907"/>
            <a:ext cx="7677745" cy="4626951"/>
          </a:xfrm>
          <a:prstGeom prst="rect">
            <a:avLst/>
          </a:prstGeom>
          <a:noFill/>
          <a:ln w="38100">
            <a:solidFill>
              <a:srgbClr val="00B050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l"/>
            <a:r>
              <a:rPr lang="en-US" sz="5400" b="1" dirty="0">
                <a:solidFill>
                  <a:srgbClr val="C3182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</a:p>
          <a:p>
            <a:pPr algn="l"/>
            <a:r>
              <a:rPr lang="en-US" sz="5400" b="1" dirty="0">
                <a:solidFill>
                  <a:srgbClr val="C3182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 </a:t>
            </a:r>
            <a:r>
              <a:rPr lang="en-US" sz="5400" b="1" dirty="0">
                <a:solidFill>
                  <a:srgbClr val="064E7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8</a:t>
            </a:r>
            <a:r>
              <a:rPr lang="en-US" sz="5400" b="1" dirty="0">
                <a:solidFill>
                  <a:srgbClr val="C31825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-Conversation</a:t>
            </a:r>
            <a:endParaRPr lang="en-US" sz="5400" b="1" dirty="0">
              <a:solidFill>
                <a:schemeClr val="tx1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endParaRPr lang="en-US" sz="5400" b="1" dirty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xmlns="" id="{FBBD2D93-5CA3-DF2C-9E47-4F060C342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932" y="2902970"/>
            <a:ext cx="1094143" cy="105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1183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3AF703FD-4171-DECF-A6FB-2130EA8480BC}"/>
              </a:ext>
            </a:extLst>
          </p:cNvPr>
          <p:cNvSpPr txBox="1"/>
          <p:nvPr/>
        </p:nvSpPr>
        <p:spPr>
          <a:xfrm>
            <a:off x="714475" y="383623"/>
            <a:ext cx="363585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u="sng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Objectives</a:t>
            </a:r>
            <a:endParaRPr lang="ar-SA" sz="4000" u="sng" dirty="0">
              <a:latin typeface="MV Boli" panose="02000500030200090000" pitchFamily="2" charset="0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xmlns="" id="{3778FE66-BA33-A071-C76B-24D35CEB0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890" y="640381"/>
            <a:ext cx="1981099" cy="1981099"/>
          </a:xfrm>
          <a:prstGeom prst="rect">
            <a:avLst/>
          </a:prstGeom>
        </p:spPr>
      </p:pic>
      <p:sp>
        <p:nvSpPr>
          <p:cNvPr id="5" name="عنصر نائب للمحتوى 3">
            <a:extLst>
              <a:ext uri="{FF2B5EF4-FFF2-40B4-BE49-F238E27FC236}">
                <a16:creationId xmlns:a16="http://schemas.microsoft.com/office/drawing/2014/main" xmlns="" id="{B952ADB0-AA76-887B-00F6-6458FBF10238}"/>
              </a:ext>
            </a:extLst>
          </p:cNvPr>
          <p:cNvSpPr txBox="1">
            <a:spLocks/>
          </p:cNvSpPr>
          <p:nvPr/>
        </p:nvSpPr>
        <p:spPr>
          <a:xfrm>
            <a:off x="171015" y="1520141"/>
            <a:ext cx="8870115" cy="371479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STC-Regular"/>
            </a:endParaRPr>
          </a:p>
          <a:p>
            <a:pPr marL="0" indent="0">
              <a:buNone/>
            </a:pPr>
            <a:r>
              <a:rPr lang="en-US" sz="4000" u="sng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 students will be able to :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.Listen to the audio.</a:t>
            </a:r>
          </a:p>
          <a:p>
            <a:pPr marL="0" indent="0">
              <a:buNone/>
            </a:pPr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Skim &amp; Scan the texts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the "real talk" phrases in new conversation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Answer specific questions based on conversation .</a:t>
            </a:r>
          </a:p>
          <a:p>
            <a:r>
              <a: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Share positively work.</a:t>
            </a:r>
          </a:p>
          <a:p>
            <a:pPr marL="0" indent="0">
              <a:buNone/>
            </a:pPr>
            <a:endParaRPr lang="en-US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xmlns="" id="{55628AE5-A3BB-C32D-E3AD-471A50876FB5}"/>
              </a:ext>
            </a:extLst>
          </p:cNvPr>
          <p:cNvGrpSpPr/>
          <p:nvPr/>
        </p:nvGrpSpPr>
        <p:grpSpPr>
          <a:xfrm>
            <a:off x="-3680687" y="-148289"/>
            <a:ext cx="3414762" cy="1577340"/>
            <a:chOff x="0" y="-262890"/>
            <a:chExt cx="2766060" cy="2045970"/>
          </a:xfrm>
        </p:grpSpPr>
        <p:pic>
          <p:nvPicPr>
            <p:cNvPr id="7" name="صورة 6">
              <a:extLst>
                <a:ext uri="{FF2B5EF4-FFF2-40B4-BE49-F238E27FC236}">
                  <a16:creationId xmlns:a16="http://schemas.microsoft.com/office/drawing/2014/main" xmlns="" id="{DB4E9E33-D568-55BE-E277-C4DF57F0F7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779" b="89872" l="2857" r="94643">
                          <a14:foregroundMark x1="16786" y1="21187" x2="17024" y2="21187"/>
                          <a14:foregroundMark x1="56190" y1="71013" x2="56190" y2="71013"/>
                          <a14:foregroundMark x1="91310" y1="55530" x2="91310" y2="55530"/>
                          <a14:foregroundMark x1="94643" y1="55646" x2="94643" y2="55646"/>
                          <a14:foregroundMark x1="5357" y1="76019" x2="5357" y2="76019"/>
                          <a14:foregroundMark x1="44524" y1="41676" x2="44524" y2="41676"/>
                          <a14:foregroundMark x1="79048" y1="58673" x2="79048" y2="58673"/>
                          <a14:foregroundMark x1="26667" y1="84284" x2="26667" y2="84284"/>
                          <a14:foregroundMark x1="4643" y1="27241" x2="4643" y2="27241"/>
                          <a14:foregroundMark x1="48214" y1="17928" x2="48214" y2="17928"/>
                          <a14:foregroundMark x1="24286" y1="32712" x2="24286" y2="32712"/>
                          <a14:foregroundMark x1="39286" y1="70896" x2="39286" y2="70896"/>
                          <a14:foregroundMark x1="29167" y1="84284" x2="29167" y2="84284"/>
                          <a14:foregroundMark x1="70476" y1="32363" x2="70476" y2="32363"/>
                          <a14:foregroundMark x1="30238" y1="32363" x2="30238" y2="32363"/>
                          <a14:foregroundMark x1="49762" y1="33527" x2="49762" y2="33527"/>
                          <a14:foregroundMark x1="2857" y1="32363" x2="2857" y2="32363"/>
                          <a14:foregroundMark x1="54881" y1="42258" x2="54881" y2="42258"/>
                          <a14:foregroundMark x1="29643" y1="56927" x2="29643" y2="56927"/>
                          <a14:foregroundMark x1="69643" y1="57159" x2="69643" y2="57159"/>
                          <a14:foregroundMark x1="69643" y1="57276" x2="69643" y2="57276"/>
                          <a14:foregroundMark x1="64881" y1="69732" x2="64881" y2="69732"/>
                          <a14:foregroundMark x1="64881" y1="69732" x2="64881" y2="69732"/>
                          <a14:foregroundMark x1="21786" y1="69383" x2="37143" y2="70780"/>
                          <a14:foregroundMark x1="64286" y1="72061" x2="37857" y2="70780"/>
                          <a14:foregroundMark x1="67262" y1="65076" x2="45595" y2="66123"/>
                          <a14:foregroundMark x1="89643" y1="49010" x2="49524" y2="50990"/>
                          <a14:foregroundMark x1="15000" y1="81141" x2="22143" y2="82189"/>
                          <a14:foregroundMark x1="22143" y1="82189" x2="22262" y2="82189"/>
                          <a14:foregroundMark x1="5357" y1="67637" x2="24643" y2="82305"/>
                          <a14:foregroundMark x1="87024" y1="55879" x2="75595" y2="57742"/>
                          <a14:foregroundMark x1="31905" y1="40629" x2="55000" y2="41793"/>
                          <a14:backgroundMark x1="57262" y1="38882" x2="68571" y2="38882"/>
                          <a14:backgroundMark x1="27143" y1="40861" x2="27738" y2="47614"/>
                          <a14:backgroundMark x1="90119" y1="39348" x2="55952" y2="38184"/>
                          <a14:backgroundMark x1="48095" y1="32829" x2="32619" y2="31315"/>
                          <a14:backgroundMark x1="32619" y1="31315" x2="43214" y2="36438"/>
                          <a14:backgroundMark x1="43214" y1="36438" x2="55952" y2="381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9834" r="27389" b="60333"/>
            <a:stretch/>
          </p:blipFill>
          <p:spPr>
            <a:xfrm>
              <a:off x="0" y="-262890"/>
              <a:ext cx="2766060" cy="20459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مربع نص 7">
              <a:extLst>
                <a:ext uri="{FF2B5EF4-FFF2-40B4-BE49-F238E27FC236}">
                  <a16:creationId xmlns:a16="http://schemas.microsoft.com/office/drawing/2014/main" xmlns="" id="{616C2668-F800-4D6E-424C-233E7091ADC0}"/>
                </a:ext>
              </a:extLst>
            </p:cNvPr>
            <p:cNvSpPr txBox="1"/>
            <p:nvPr/>
          </p:nvSpPr>
          <p:spPr>
            <a:xfrm>
              <a:off x="240030" y="376267"/>
              <a:ext cx="2263140" cy="7585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EB1D1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Revision</a:t>
              </a:r>
              <a:endParaRPr lang="ar-SA" sz="3200" b="1" dirty="0">
                <a:solidFill>
                  <a:srgbClr val="EB1D10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14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hlinkClick r:id="rId2"/>
            <a:extLst>
              <a:ext uri="{FF2B5EF4-FFF2-40B4-BE49-F238E27FC236}">
                <a16:creationId xmlns:a16="http://schemas.microsoft.com/office/drawing/2014/main" xmlns="" id="{004121FC-67B2-302C-6670-67223963C3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38" y="1524000"/>
            <a:ext cx="3810000" cy="381000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xmlns="" id="{5882F57C-0347-F6AA-5DED-7495F814938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9231" y1="18765" x2="69231" y2="18765"/>
                        <a14:foregroundMark x1="20280" y1="32593" x2="20280" y2="32593"/>
                        <a14:foregroundMark x1="67133" y1="89877" x2="67133" y2="898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45" t="4571" r="13204" b="5689"/>
          <a:stretch/>
        </p:blipFill>
        <p:spPr>
          <a:xfrm rot="19231078">
            <a:off x="6568492" y="3905702"/>
            <a:ext cx="2212258" cy="2809540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xmlns="" id="{5CBEA23C-750A-B9FC-12B0-5B5387B7861D}"/>
              </a:ext>
            </a:extLst>
          </p:cNvPr>
          <p:cNvGrpSpPr/>
          <p:nvPr/>
        </p:nvGrpSpPr>
        <p:grpSpPr>
          <a:xfrm>
            <a:off x="194712" y="-169646"/>
            <a:ext cx="3414762" cy="1577340"/>
            <a:chOff x="0" y="-262890"/>
            <a:chExt cx="2766060" cy="2045970"/>
          </a:xfrm>
        </p:grpSpPr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xmlns="" id="{75EC0856-9065-B0C5-B36D-DDAAA652C8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779" b="89872" l="2857" r="94643">
                          <a14:foregroundMark x1="16786" y1="21187" x2="17024" y2="21187"/>
                          <a14:foregroundMark x1="56190" y1="71013" x2="56190" y2="71013"/>
                          <a14:foregroundMark x1="91310" y1="55530" x2="91310" y2="55530"/>
                          <a14:foregroundMark x1="94643" y1="55646" x2="94643" y2="55646"/>
                          <a14:foregroundMark x1="5357" y1="76019" x2="5357" y2="76019"/>
                          <a14:foregroundMark x1="44524" y1="41676" x2="44524" y2="41676"/>
                          <a14:foregroundMark x1="79048" y1="58673" x2="79048" y2="58673"/>
                          <a14:foregroundMark x1="26667" y1="84284" x2="26667" y2="84284"/>
                          <a14:foregroundMark x1="4643" y1="27241" x2="4643" y2="27241"/>
                          <a14:foregroundMark x1="48214" y1="17928" x2="48214" y2="17928"/>
                          <a14:foregroundMark x1="24286" y1="32712" x2="24286" y2="32712"/>
                          <a14:foregroundMark x1="39286" y1="70896" x2="39286" y2="70896"/>
                          <a14:foregroundMark x1="29167" y1="84284" x2="29167" y2="84284"/>
                          <a14:foregroundMark x1="70476" y1="32363" x2="70476" y2="32363"/>
                          <a14:foregroundMark x1="30238" y1="32363" x2="30238" y2="32363"/>
                          <a14:foregroundMark x1="49762" y1="33527" x2="49762" y2="33527"/>
                          <a14:foregroundMark x1="2857" y1="32363" x2="2857" y2="32363"/>
                          <a14:foregroundMark x1="54881" y1="42258" x2="54881" y2="42258"/>
                          <a14:foregroundMark x1="29643" y1="56927" x2="29643" y2="56927"/>
                          <a14:foregroundMark x1="69643" y1="57159" x2="69643" y2="57159"/>
                          <a14:foregroundMark x1="69643" y1="57276" x2="69643" y2="57276"/>
                          <a14:foregroundMark x1="64881" y1="69732" x2="64881" y2="69732"/>
                          <a14:foregroundMark x1="64881" y1="69732" x2="64881" y2="69732"/>
                          <a14:foregroundMark x1="21786" y1="69383" x2="37143" y2="70780"/>
                          <a14:foregroundMark x1="64286" y1="72061" x2="37857" y2="70780"/>
                          <a14:foregroundMark x1="67262" y1="65076" x2="45595" y2="66123"/>
                          <a14:foregroundMark x1="89643" y1="49010" x2="49524" y2="50990"/>
                          <a14:foregroundMark x1="15000" y1="81141" x2="22143" y2="82189"/>
                          <a14:foregroundMark x1="22143" y1="82189" x2="22262" y2="82189"/>
                          <a14:foregroundMark x1="5357" y1="67637" x2="24643" y2="82305"/>
                          <a14:foregroundMark x1="87024" y1="55879" x2="75595" y2="57742"/>
                          <a14:foregroundMark x1="31905" y1="40629" x2="55000" y2="41793"/>
                          <a14:backgroundMark x1="57262" y1="38882" x2="68571" y2="38882"/>
                          <a14:backgroundMark x1="27143" y1="40861" x2="27738" y2="47614"/>
                          <a14:backgroundMark x1="90119" y1="39348" x2="55952" y2="38184"/>
                          <a14:backgroundMark x1="48095" y1="32829" x2="32619" y2="31315"/>
                          <a14:backgroundMark x1="32619" y1="31315" x2="43214" y2="36438"/>
                          <a14:backgroundMark x1="43214" y1="36438" x2="55952" y2="381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9834" r="27389" b="60333"/>
            <a:stretch/>
          </p:blipFill>
          <p:spPr>
            <a:xfrm>
              <a:off x="0" y="-262890"/>
              <a:ext cx="2766060" cy="20459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" name="مربع نص 9">
              <a:extLst>
                <a:ext uri="{FF2B5EF4-FFF2-40B4-BE49-F238E27FC236}">
                  <a16:creationId xmlns:a16="http://schemas.microsoft.com/office/drawing/2014/main" xmlns="" id="{1C2B17ED-F9D0-3A18-1E88-AC66B83AB438}"/>
                </a:ext>
              </a:extLst>
            </p:cNvPr>
            <p:cNvSpPr txBox="1"/>
            <p:nvPr/>
          </p:nvSpPr>
          <p:spPr>
            <a:xfrm>
              <a:off x="240030" y="376267"/>
              <a:ext cx="2263140" cy="7585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3200" b="1" dirty="0">
                  <a:solidFill>
                    <a:srgbClr val="EB1D1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Revision</a:t>
              </a:r>
              <a:endParaRPr lang="ar-SA" sz="3200" b="1" dirty="0">
                <a:solidFill>
                  <a:srgbClr val="EB1D10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1378049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73304D34-9CA3-102B-99C1-BD7B6BA16833}"/>
              </a:ext>
            </a:extLst>
          </p:cNvPr>
          <p:cNvSpPr txBox="1"/>
          <p:nvPr/>
        </p:nvSpPr>
        <p:spPr>
          <a:xfrm>
            <a:off x="1838425" y="958336"/>
            <a:ext cx="91236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really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think that telemarketing shouldn’t be</a:t>
            </a:r>
            <a:r>
              <a:rPr lang="ar-SA" sz="1800" b="0" i="0" u="none" strike="noStrike" baseline="0" dirty="0">
                <a:solidFill>
                  <a:srgbClr val="000000"/>
                </a:solidFill>
                <a:latin typeface="ProximaNova-Ligh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allowed.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Yes, I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totally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agree with you. Telemarketers are a real nuisance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Yesterday a man called me up. He said 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was from the Dollar Bank, and he asked if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could talk to me for a minute.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What did he want?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said that someone had given them my name and that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was calling to offer their services.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What services?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tried to persuade me to open an account with them.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So I told him I already had an account elsewhere and that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wasn’t interested. But he insisted and was very pushy.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In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the end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, I lost my patience and hung up.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Well, I got a call from a man who said he was from 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travel agency. This man said I had won a free trip to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Bahamas and that he was calling me to give me the good news.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Had you entered a contest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or anything like that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No. It turned out that everything was for free, but I’d first have to pay a huge amount of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money to become a member of the Jet Set Club. Big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hoax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!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hate that!</a:t>
            </a:r>
            <a:endParaRPr lang="ar-SA" dirty="0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xmlns="" id="{BA88EDA4-5296-0923-2CFC-35038F02CFF6}"/>
              </a:ext>
            </a:extLst>
          </p:cNvPr>
          <p:cNvSpPr txBox="1"/>
          <p:nvPr/>
        </p:nvSpPr>
        <p:spPr>
          <a:xfrm>
            <a:off x="93845" y="127339"/>
            <a:ext cx="9752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sng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Underline</a:t>
            </a:r>
            <a:r>
              <a:rPr lang="en-US" sz="2400" b="0" i="0" u="sng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1" i="1" u="sng" strike="noStrike" baseline="0" dirty="0"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that</a:t>
            </a:r>
            <a:r>
              <a:rPr lang="en-US" sz="2400" b="1" i="1" u="sng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0" i="0" u="sng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in the conversation. </a:t>
            </a:r>
            <a:r>
              <a:rPr lang="en-US" sz="2400" b="1" i="0" u="sng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</a:t>
            </a:r>
            <a:r>
              <a:rPr lang="en-US" sz="2400" b="1" i="0" u="sng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0" i="0" u="sng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reading the conversation with a partner.</a:t>
            </a:r>
            <a:endParaRPr lang="ar-SA" sz="2400" u="sng" dirty="0">
              <a:latin typeface="MV Boli" panose="02000500030200090000" pitchFamily="2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xmlns="" id="{7AE040D6-9DB3-B365-40C8-CDBBD4F5C6E9}"/>
              </a:ext>
            </a:extLst>
          </p:cNvPr>
          <p:cNvSpPr txBox="1"/>
          <p:nvPr/>
        </p:nvSpPr>
        <p:spPr>
          <a:xfrm>
            <a:off x="1838425" y="958335"/>
            <a:ext cx="91236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really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think </a:t>
            </a:r>
            <a:r>
              <a:rPr lang="en-US" sz="1800" b="0" i="0" u="sng" strike="noStrike" baseline="0" dirty="0">
                <a:solidFill>
                  <a:srgbClr val="EB1D10"/>
                </a:solidFill>
                <a:latin typeface="ProximaNova-Light"/>
              </a:rPr>
              <a:t>that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telemarketing shouldn’t be</a:t>
            </a:r>
            <a:r>
              <a:rPr lang="ar-SA" sz="1800" b="0" i="0" u="none" strike="noStrike" baseline="0" dirty="0">
                <a:solidFill>
                  <a:srgbClr val="000000"/>
                </a:solidFill>
                <a:latin typeface="ProximaNova-Ligh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allowed.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Yes, I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totally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agree with you. Telemarketers are a real nuisance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Yesterday a man called me up. He said 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was from the Dollar Bank, and he asked if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could talk to me for a minute.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What did he want?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said </a:t>
            </a:r>
            <a:r>
              <a:rPr lang="en-US" sz="1800" b="0" i="0" u="sng" strike="noStrike" baseline="0" dirty="0">
                <a:solidFill>
                  <a:srgbClr val="EB1D10"/>
                </a:solidFill>
                <a:latin typeface="ProximaNova-Light"/>
              </a:rPr>
              <a:t>that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 someone had given them my name and </a:t>
            </a:r>
            <a:r>
              <a:rPr lang="en-US" sz="1800" b="0" i="0" u="sng" strike="noStrike" baseline="0" dirty="0">
                <a:solidFill>
                  <a:srgbClr val="EB1D10"/>
                </a:solidFill>
                <a:latin typeface="ProximaNova-Light"/>
              </a:rPr>
              <a:t>that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was calling to offer their services.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What services?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tried to persuade me to open an account with them.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So I told him I already had an account elsewhere and </a:t>
            </a:r>
            <a:r>
              <a:rPr lang="en-US" sz="1800" b="0" i="0" u="sng" strike="noStrike" baseline="0" dirty="0">
                <a:solidFill>
                  <a:srgbClr val="EB1D10"/>
                </a:solidFill>
                <a:latin typeface="ProximaNova-Light"/>
              </a:rPr>
              <a:t>that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wasn’t interested. But he insisted and was very pushy.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In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the end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, I lost my patience and hung up.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Well, I got a call from a man who said he was from 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travel agency. This man said I had won a free trip to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Bahamas and that he was calling me to give me the good news.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Had you entered a contest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or anything like that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No. It turned out </a:t>
            </a:r>
            <a:r>
              <a:rPr lang="en-US" sz="1800" b="0" i="0" u="sng" strike="noStrike" baseline="0" dirty="0">
                <a:solidFill>
                  <a:srgbClr val="EB1D10"/>
                </a:solidFill>
                <a:latin typeface="ProximaNova-Light"/>
              </a:rPr>
              <a:t>that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 everything was for free, but I’d first have to pay a huge amount of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money to become a member of the Jet Set Club. Big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hoax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!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hate </a:t>
            </a:r>
            <a:r>
              <a:rPr lang="en-US" sz="1800" b="0" i="0" u="sng" strike="noStrike" baseline="0" dirty="0">
                <a:solidFill>
                  <a:srgbClr val="EB1D10"/>
                </a:solidFill>
                <a:latin typeface="ProximaNova-Light"/>
              </a:rPr>
              <a:t>that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!</a:t>
            </a:r>
            <a:endParaRPr lang="ar-SA" dirty="0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xmlns="" id="{69EE3B06-C177-640A-3987-A94147483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62925" y="1533525"/>
            <a:ext cx="3790950" cy="3790950"/>
          </a:xfrm>
          <a:prstGeom prst="rect">
            <a:avLst/>
          </a:prstGeom>
        </p:spPr>
      </p:pic>
      <p:grpSp>
        <p:nvGrpSpPr>
          <p:cNvPr id="11" name="مجموعة 10">
            <a:extLst>
              <a:ext uri="{FF2B5EF4-FFF2-40B4-BE49-F238E27FC236}">
                <a16:creationId xmlns:a16="http://schemas.microsoft.com/office/drawing/2014/main" xmlns="" id="{A3D9552A-244E-4E06-45B6-F45E39AF4C4C}"/>
              </a:ext>
            </a:extLst>
          </p:cNvPr>
          <p:cNvGrpSpPr/>
          <p:nvPr/>
        </p:nvGrpSpPr>
        <p:grpSpPr>
          <a:xfrm>
            <a:off x="-9527457" y="-1474838"/>
            <a:ext cx="8505842" cy="6533086"/>
            <a:chOff x="1047383" y="3860756"/>
            <a:chExt cx="2257081" cy="225140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2" name="شكل حر: شكل 11">
              <a:extLst>
                <a:ext uri="{FF2B5EF4-FFF2-40B4-BE49-F238E27FC236}">
                  <a16:creationId xmlns:a16="http://schemas.microsoft.com/office/drawing/2014/main" xmlns="" id="{B3D159B6-A735-6FC8-1446-FDE1A2A7060D}"/>
                </a:ext>
              </a:extLst>
            </p:cNvPr>
            <p:cNvSpPr/>
            <p:nvPr/>
          </p:nvSpPr>
          <p:spPr>
            <a:xfrm>
              <a:off x="1047383" y="5609636"/>
              <a:ext cx="1007130" cy="502529"/>
            </a:xfrm>
            <a:custGeom>
              <a:avLst/>
              <a:gdLst>
                <a:gd name="connsiteX0" fmla="*/ 1007091 w 1007130"/>
                <a:gd name="connsiteY0" fmla="*/ 502530 h 502529"/>
                <a:gd name="connsiteX1" fmla="*/ 1007091 w 1007130"/>
                <a:gd name="connsiteY1" fmla="*/ 250539 h 502529"/>
                <a:gd name="connsiteX2" fmla="*/ 956518 w 1007130"/>
                <a:gd name="connsiteY2" fmla="*/ 149685 h 502529"/>
                <a:gd name="connsiteX3" fmla="*/ 710050 w 1007130"/>
                <a:gd name="connsiteY3" fmla="*/ 33426 h 502529"/>
                <a:gd name="connsiteX4" fmla="*/ 502819 w 1007130"/>
                <a:gd name="connsiteY4" fmla="*/ 2 h 502529"/>
                <a:gd name="connsiteX5" fmla="*/ 296750 w 1007130"/>
                <a:gd name="connsiteY5" fmla="*/ 31973 h 502529"/>
                <a:gd name="connsiteX6" fmla="*/ 50282 w 1007130"/>
                <a:gd name="connsiteY6" fmla="*/ 148232 h 502529"/>
                <a:gd name="connsiteX7" fmla="*/ 0 w 1007130"/>
                <a:gd name="connsiteY7" fmla="*/ 249086 h 502529"/>
                <a:gd name="connsiteX8" fmla="*/ 0 w 1007130"/>
                <a:gd name="connsiteY8" fmla="*/ 502530 h 5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7130" h="502529">
                  <a:moveTo>
                    <a:pt x="1007091" y="502530"/>
                  </a:moveTo>
                  <a:lnTo>
                    <a:pt x="1007091" y="250539"/>
                  </a:lnTo>
                  <a:cubicBezTo>
                    <a:pt x="1008120" y="210590"/>
                    <a:pt x="989149" y="172756"/>
                    <a:pt x="956518" y="149685"/>
                  </a:cubicBezTo>
                  <a:cubicBezTo>
                    <a:pt x="883894" y="93305"/>
                    <a:pt x="799746" y="53611"/>
                    <a:pt x="710050" y="33426"/>
                  </a:cubicBezTo>
                  <a:cubicBezTo>
                    <a:pt x="642742" y="13220"/>
                    <a:pt x="573065" y="1981"/>
                    <a:pt x="502819" y="2"/>
                  </a:cubicBezTo>
                  <a:cubicBezTo>
                    <a:pt x="432880" y="-158"/>
                    <a:pt x="363352" y="10631"/>
                    <a:pt x="296750" y="31973"/>
                  </a:cubicBezTo>
                  <a:cubicBezTo>
                    <a:pt x="208330" y="55751"/>
                    <a:pt x="124865" y="95122"/>
                    <a:pt x="50282" y="148232"/>
                  </a:cubicBezTo>
                  <a:cubicBezTo>
                    <a:pt x="18779" y="172224"/>
                    <a:pt x="201" y="209485"/>
                    <a:pt x="0" y="249086"/>
                  </a:cubicBezTo>
                  <a:lnTo>
                    <a:pt x="0" y="502530"/>
                  </a:lnTo>
                  <a:close/>
                </a:path>
              </a:pathLst>
            </a:custGeom>
            <a:solidFill>
              <a:schemeClr val="accent2"/>
            </a:solidFill>
            <a:ln w="28972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3" name="شكل حر: شكل 12">
              <a:extLst>
                <a:ext uri="{FF2B5EF4-FFF2-40B4-BE49-F238E27FC236}">
                  <a16:creationId xmlns:a16="http://schemas.microsoft.com/office/drawing/2014/main" xmlns="" id="{43C2CA62-4C86-1E05-C721-CB6037742333}"/>
                </a:ext>
              </a:extLst>
            </p:cNvPr>
            <p:cNvSpPr/>
            <p:nvPr/>
          </p:nvSpPr>
          <p:spPr>
            <a:xfrm>
              <a:off x="1298211" y="5036774"/>
              <a:ext cx="503981" cy="503981"/>
            </a:xfrm>
            <a:custGeom>
              <a:avLst/>
              <a:gdLst>
                <a:gd name="connsiteX0" fmla="*/ 503981 w 503981"/>
                <a:gd name="connsiteY0" fmla="*/ 251991 h 503981"/>
                <a:gd name="connsiteX1" fmla="*/ 251991 w 503981"/>
                <a:gd name="connsiteY1" fmla="*/ 503981 h 503981"/>
                <a:gd name="connsiteX2" fmla="*/ 0 w 503981"/>
                <a:gd name="connsiteY2" fmla="*/ 251991 h 503981"/>
                <a:gd name="connsiteX3" fmla="*/ 251991 w 503981"/>
                <a:gd name="connsiteY3" fmla="*/ 0 h 503981"/>
                <a:gd name="connsiteX4" fmla="*/ 503981 w 503981"/>
                <a:gd name="connsiteY4" fmla="*/ 251991 h 50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981" h="503981">
                  <a:moveTo>
                    <a:pt x="503981" y="251991"/>
                  </a:moveTo>
                  <a:cubicBezTo>
                    <a:pt x="503981" y="391161"/>
                    <a:pt x="391161" y="503981"/>
                    <a:pt x="251991" y="503981"/>
                  </a:cubicBezTo>
                  <a:cubicBezTo>
                    <a:pt x="112820" y="503981"/>
                    <a:pt x="0" y="391161"/>
                    <a:pt x="0" y="251991"/>
                  </a:cubicBezTo>
                  <a:cubicBezTo>
                    <a:pt x="0" y="112820"/>
                    <a:pt x="112820" y="0"/>
                    <a:pt x="251991" y="0"/>
                  </a:cubicBezTo>
                  <a:cubicBezTo>
                    <a:pt x="391161" y="0"/>
                    <a:pt x="503981" y="112820"/>
                    <a:pt x="503981" y="25199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8972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4" name="شكل حر: شكل 13">
              <a:extLst>
                <a:ext uri="{FF2B5EF4-FFF2-40B4-BE49-F238E27FC236}">
                  <a16:creationId xmlns:a16="http://schemas.microsoft.com/office/drawing/2014/main" xmlns="" id="{035829E8-9435-780C-DBC2-AAB5120D142C}"/>
                </a:ext>
              </a:extLst>
            </p:cNvPr>
            <p:cNvSpPr/>
            <p:nvPr/>
          </p:nvSpPr>
          <p:spPr>
            <a:xfrm>
              <a:off x="1802192" y="3860756"/>
              <a:ext cx="1502272" cy="1428008"/>
            </a:xfrm>
            <a:custGeom>
              <a:avLst/>
              <a:gdLst>
                <a:gd name="connsiteX0" fmla="*/ 1264609 w 1334670"/>
                <a:gd name="connsiteY0" fmla="*/ 0 h 1368655"/>
                <a:gd name="connsiteX1" fmla="*/ 70051 w 1334670"/>
                <a:gd name="connsiteY1" fmla="*/ 0 h 1368655"/>
                <a:gd name="connsiteX2" fmla="*/ 6 w 1334670"/>
                <a:gd name="connsiteY2" fmla="*/ 70918 h 1368655"/>
                <a:gd name="connsiteX3" fmla="*/ 6 w 1334670"/>
                <a:gd name="connsiteY3" fmla="*/ 1004475 h 1368655"/>
                <a:gd name="connsiteX4" fmla="*/ 69171 w 1334670"/>
                <a:gd name="connsiteY4" fmla="*/ 1075390 h 1368655"/>
                <a:gd name="connsiteX5" fmla="*/ 69470 w 1334670"/>
                <a:gd name="connsiteY5" fmla="*/ 1075393 h 1368655"/>
                <a:gd name="connsiteX6" fmla="*/ 290362 w 1334670"/>
                <a:gd name="connsiteY6" fmla="*/ 1075393 h 1368655"/>
                <a:gd name="connsiteX7" fmla="*/ 290362 w 1334670"/>
                <a:gd name="connsiteY7" fmla="*/ 1368655 h 1368655"/>
                <a:gd name="connsiteX8" fmla="*/ 556885 w 1334670"/>
                <a:gd name="connsiteY8" fmla="*/ 1075393 h 1368655"/>
                <a:gd name="connsiteX9" fmla="*/ 1263156 w 1334670"/>
                <a:gd name="connsiteY9" fmla="*/ 1075393 h 1368655"/>
                <a:gd name="connsiteX10" fmla="*/ 1333205 w 1334670"/>
                <a:gd name="connsiteY10" fmla="*/ 1004768 h 1368655"/>
                <a:gd name="connsiteX11" fmla="*/ 1333202 w 1334670"/>
                <a:gd name="connsiteY11" fmla="*/ 1004475 h 1368655"/>
                <a:gd name="connsiteX12" fmla="*/ 1334655 w 1334670"/>
                <a:gd name="connsiteY12" fmla="*/ 71790 h 1368655"/>
                <a:gd name="connsiteX13" fmla="*/ 1265786 w 1334670"/>
                <a:gd name="connsiteY13" fmla="*/ 15 h 1368655"/>
                <a:gd name="connsiteX14" fmla="*/ 1264609 w 1334670"/>
                <a:gd name="connsiteY14" fmla="*/ 0 h 1368655"/>
                <a:gd name="connsiteX15" fmla="*/ 857704 w 1334670"/>
                <a:gd name="connsiteY15" fmla="*/ 272917 h 1368655"/>
                <a:gd name="connsiteX16" fmla="*/ 902754 w 1334670"/>
                <a:gd name="connsiteY16" fmla="*/ 227867 h 1368655"/>
                <a:gd name="connsiteX17" fmla="*/ 928494 w 1334670"/>
                <a:gd name="connsiteY17" fmla="*/ 230707 h 1368655"/>
                <a:gd name="connsiteX18" fmla="*/ 928622 w 1334670"/>
                <a:gd name="connsiteY18" fmla="*/ 253444 h 1368655"/>
                <a:gd name="connsiteX19" fmla="*/ 883572 w 1334670"/>
                <a:gd name="connsiteY19" fmla="*/ 298494 h 1368655"/>
                <a:gd name="connsiteX20" fmla="*/ 870783 w 1334670"/>
                <a:gd name="connsiteY20" fmla="*/ 303726 h 1368655"/>
                <a:gd name="connsiteX21" fmla="*/ 857704 w 1334670"/>
                <a:gd name="connsiteY21" fmla="*/ 298494 h 1368655"/>
                <a:gd name="connsiteX22" fmla="*/ 858576 w 1334670"/>
                <a:gd name="connsiteY22" fmla="*/ 274080 h 1368655"/>
                <a:gd name="connsiteX23" fmla="*/ 649310 w 1334670"/>
                <a:gd name="connsiteY23" fmla="*/ 133407 h 1368655"/>
                <a:gd name="connsiteX24" fmla="*/ 665174 w 1334670"/>
                <a:gd name="connsiteY24" fmla="*/ 112939 h 1368655"/>
                <a:gd name="connsiteX25" fmla="*/ 685641 w 1334670"/>
                <a:gd name="connsiteY25" fmla="*/ 128803 h 1368655"/>
                <a:gd name="connsiteX26" fmla="*/ 685641 w 1334670"/>
                <a:gd name="connsiteY26" fmla="*/ 133407 h 1368655"/>
                <a:gd name="connsiteX27" fmla="*/ 685641 w 1334670"/>
                <a:gd name="connsiteY27" fmla="*/ 196768 h 1368655"/>
                <a:gd name="connsiteX28" fmla="*/ 669778 w 1334670"/>
                <a:gd name="connsiteY28" fmla="*/ 217235 h 1368655"/>
                <a:gd name="connsiteX29" fmla="*/ 649310 w 1334670"/>
                <a:gd name="connsiteY29" fmla="*/ 201372 h 1368655"/>
                <a:gd name="connsiteX30" fmla="*/ 649310 w 1334670"/>
                <a:gd name="connsiteY30" fmla="*/ 196768 h 1368655"/>
                <a:gd name="connsiteX31" fmla="*/ 406911 w 1334670"/>
                <a:gd name="connsiteY31" fmla="*/ 224379 h 1368655"/>
                <a:gd name="connsiteX32" fmla="*/ 431979 w 1334670"/>
                <a:gd name="connsiteY32" fmla="*/ 223871 h 1368655"/>
                <a:gd name="connsiteX33" fmla="*/ 432488 w 1334670"/>
                <a:gd name="connsiteY33" fmla="*/ 224379 h 1368655"/>
                <a:gd name="connsiteX34" fmla="*/ 477538 w 1334670"/>
                <a:gd name="connsiteY34" fmla="*/ 269429 h 1368655"/>
                <a:gd name="connsiteX35" fmla="*/ 477538 w 1334670"/>
                <a:gd name="connsiteY35" fmla="*/ 295006 h 1368655"/>
                <a:gd name="connsiteX36" fmla="*/ 464750 w 1334670"/>
                <a:gd name="connsiteY36" fmla="*/ 300238 h 1368655"/>
                <a:gd name="connsiteX37" fmla="*/ 451671 w 1334670"/>
                <a:gd name="connsiteY37" fmla="*/ 295006 h 1368655"/>
                <a:gd name="connsiteX38" fmla="*/ 406911 w 1334670"/>
                <a:gd name="connsiteY38" fmla="*/ 249956 h 1368655"/>
                <a:gd name="connsiteX39" fmla="*/ 407783 w 1334670"/>
                <a:gd name="connsiteY39" fmla="*/ 225542 h 1368655"/>
                <a:gd name="connsiteX40" fmla="*/ 384822 w 1334670"/>
                <a:gd name="connsiteY40" fmla="*/ 494099 h 1368655"/>
                <a:gd name="connsiteX41" fmla="*/ 322333 w 1334670"/>
                <a:gd name="connsiteY41" fmla="*/ 494099 h 1368655"/>
                <a:gd name="connsiteX42" fmla="*/ 306469 w 1334670"/>
                <a:gd name="connsiteY42" fmla="*/ 473632 h 1368655"/>
                <a:gd name="connsiteX43" fmla="*/ 322333 w 1334670"/>
                <a:gd name="connsiteY43" fmla="*/ 457769 h 1368655"/>
                <a:gd name="connsiteX44" fmla="*/ 384822 w 1334670"/>
                <a:gd name="connsiteY44" fmla="*/ 457769 h 1368655"/>
                <a:gd name="connsiteX45" fmla="*/ 405289 w 1334670"/>
                <a:gd name="connsiteY45" fmla="*/ 473632 h 1368655"/>
                <a:gd name="connsiteX46" fmla="*/ 389426 w 1334670"/>
                <a:gd name="connsiteY46" fmla="*/ 494099 h 1368655"/>
                <a:gd name="connsiteX47" fmla="*/ 384822 w 1334670"/>
                <a:gd name="connsiteY47" fmla="*/ 494099 h 1368655"/>
                <a:gd name="connsiteX48" fmla="*/ 477247 w 1334670"/>
                <a:gd name="connsiteY48" fmla="*/ 680113 h 1368655"/>
                <a:gd name="connsiteX49" fmla="*/ 432197 w 1334670"/>
                <a:gd name="connsiteY49" fmla="*/ 725163 h 1368655"/>
                <a:gd name="connsiteX50" fmla="*/ 406492 w 1334670"/>
                <a:gd name="connsiteY50" fmla="*/ 722033 h 1368655"/>
                <a:gd name="connsiteX51" fmla="*/ 406620 w 1334670"/>
                <a:gd name="connsiteY51" fmla="*/ 699296 h 1368655"/>
                <a:gd name="connsiteX52" fmla="*/ 451380 w 1334670"/>
                <a:gd name="connsiteY52" fmla="*/ 654536 h 1368655"/>
                <a:gd name="connsiteX53" fmla="*/ 477120 w 1334670"/>
                <a:gd name="connsiteY53" fmla="*/ 657376 h 1368655"/>
                <a:gd name="connsiteX54" fmla="*/ 477247 w 1334670"/>
                <a:gd name="connsiteY54" fmla="*/ 680113 h 1368655"/>
                <a:gd name="connsiteX55" fmla="*/ 666749 w 1334670"/>
                <a:gd name="connsiteY55" fmla="*/ 886472 h 1368655"/>
                <a:gd name="connsiteX56" fmla="*/ 608620 w 1334670"/>
                <a:gd name="connsiteY56" fmla="*/ 833865 h 1368655"/>
                <a:gd name="connsiteX57" fmla="*/ 722263 w 1334670"/>
                <a:gd name="connsiteY57" fmla="*/ 833865 h 1368655"/>
                <a:gd name="connsiteX58" fmla="*/ 666749 w 1334670"/>
                <a:gd name="connsiteY58" fmla="*/ 886472 h 1368655"/>
                <a:gd name="connsiteX59" fmla="*/ 737667 w 1334670"/>
                <a:gd name="connsiteY59" fmla="*/ 797534 h 1368655"/>
                <a:gd name="connsiteX60" fmla="*/ 595541 w 1334670"/>
                <a:gd name="connsiteY60" fmla="*/ 797534 h 1368655"/>
                <a:gd name="connsiteX61" fmla="*/ 569382 w 1334670"/>
                <a:gd name="connsiteY61" fmla="*/ 771376 h 1368655"/>
                <a:gd name="connsiteX62" fmla="*/ 595541 w 1334670"/>
                <a:gd name="connsiteY62" fmla="*/ 745218 h 1368655"/>
                <a:gd name="connsiteX63" fmla="*/ 737667 w 1334670"/>
                <a:gd name="connsiteY63" fmla="*/ 745218 h 1368655"/>
                <a:gd name="connsiteX64" fmla="*/ 763825 w 1334670"/>
                <a:gd name="connsiteY64" fmla="*/ 771376 h 1368655"/>
                <a:gd name="connsiteX65" fmla="*/ 737667 w 1334670"/>
                <a:gd name="connsiteY65" fmla="*/ 797534 h 1368655"/>
                <a:gd name="connsiteX66" fmla="*/ 772254 w 1334670"/>
                <a:gd name="connsiteY66" fmla="*/ 707143 h 1368655"/>
                <a:gd name="connsiteX67" fmla="*/ 769638 w 1334670"/>
                <a:gd name="connsiteY67" fmla="*/ 708887 h 1368655"/>
                <a:gd name="connsiteX68" fmla="*/ 563570 w 1334670"/>
                <a:gd name="connsiteY68" fmla="*/ 708887 h 1368655"/>
                <a:gd name="connsiteX69" fmla="*/ 560954 w 1334670"/>
                <a:gd name="connsiteY69" fmla="*/ 708887 h 1368655"/>
                <a:gd name="connsiteX70" fmla="*/ 505731 w 1334670"/>
                <a:gd name="connsiteY70" fmla="*/ 619077 h 1368655"/>
                <a:gd name="connsiteX71" fmla="*/ 469109 w 1334670"/>
                <a:gd name="connsiteY71" fmla="*/ 558914 h 1368655"/>
                <a:gd name="connsiteX72" fmla="*/ 453996 w 1334670"/>
                <a:gd name="connsiteY72" fmla="*/ 485671 h 1368655"/>
                <a:gd name="connsiteX73" fmla="*/ 453996 w 1334670"/>
                <a:gd name="connsiteY73" fmla="*/ 476661 h 1368655"/>
                <a:gd name="connsiteX74" fmla="*/ 674466 w 1334670"/>
                <a:gd name="connsiteY74" fmla="*/ 271914 h 1368655"/>
                <a:gd name="connsiteX75" fmla="*/ 879212 w 1334670"/>
                <a:gd name="connsiteY75" fmla="*/ 476661 h 1368655"/>
                <a:gd name="connsiteX76" fmla="*/ 879212 w 1334670"/>
                <a:gd name="connsiteY76" fmla="*/ 484217 h 1368655"/>
                <a:gd name="connsiteX77" fmla="*/ 864389 w 1334670"/>
                <a:gd name="connsiteY77" fmla="*/ 557751 h 1368655"/>
                <a:gd name="connsiteX78" fmla="*/ 827767 w 1334670"/>
                <a:gd name="connsiteY78" fmla="*/ 617915 h 1368655"/>
                <a:gd name="connsiteX79" fmla="*/ 772254 w 1334670"/>
                <a:gd name="connsiteY79" fmla="*/ 707143 h 1368655"/>
                <a:gd name="connsiteX80" fmla="*/ 929494 w 1334670"/>
                <a:gd name="connsiteY80" fmla="*/ 721094 h 1368655"/>
                <a:gd name="connsiteX81" fmla="*/ 916705 w 1334670"/>
                <a:gd name="connsiteY81" fmla="*/ 726326 h 1368655"/>
                <a:gd name="connsiteX82" fmla="*/ 903626 w 1334670"/>
                <a:gd name="connsiteY82" fmla="*/ 721094 h 1368655"/>
                <a:gd name="connsiteX83" fmla="*/ 858576 w 1334670"/>
                <a:gd name="connsiteY83" fmla="*/ 676044 h 1368655"/>
                <a:gd name="connsiteX84" fmla="*/ 861706 w 1334670"/>
                <a:gd name="connsiteY84" fmla="*/ 650339 h 1368655"/>
                <a:gd name="connsiteX85" fmla="*/ 884444 w 1334670"/>
                <a:gd name="connsiteY85" fmla="*/ 650467 h 1368655"/>
                <a:gd name="connsiteX86" fmla="*/ 929494 w 1334670"/>
                <a:gd name="connsiteY86" fmla="*/ 695227 h 1368655"/>
                <a:gd name="connsiteX87" fmla="*/ 929494 w 1334670"/>
                <a:gd name="connsiteY87" fmla="*/ 721094 h 1368655"/>
                <a:gd name="connsiteX88" fmla="*/ 1010875 w 1334670"/>
                <a:gd name="connsiteY88" fmla="*/ 494099 h 1368655"/>
                <a:gd name="connsiteX89" fmla="*/ 947514 w 1334670"/>
                <a:gd name="connsiteY89" fmla="*/ 494099 h 1368655"/>
                <a:gd name="connsiteX90" fmla="*/ 927046 w 1334670"/>
                <a:gd name="connsiteY90" fmla="*/ 478236 h 1368655"/>
                <a:gd name="connsiteX91" fmla="*/ 942910 w 1334670"/>
                <a:gd name="connsiteY91" fmla="*/ 457769 h 1368655"/>
                <a:gd name="connsiteX92" fmla="*/ 947514 w 1334670"/>
                <a:gd name="connsiteY92" fmla="*/ 457769 h 1368655"/>
                <a:gd name="connsiteX93" fmla="*/ 1010875 w 1334670"/>
                <a:gd name="connsiteY93" fmla="*/ 457769 h 1368655"/>
                <a:gd name="connsiteX94" fmla="*/ 1031342 w 1334670"/>
                <a:gd name="connsiteY94" fmla="*/ 473632 h 1368655"/>
                <a:gd name="connsiteX95" fmla="*/ 1015479 w 1334670"/>
                <a:gd name="connsiteY95" fmla="*/ 494099 h 1368655"/>
                <a:gd name="connsiteX96" fmla="*/ 1010875 w 1334670"/>
                <a:gd name="connsiteY96" fmla="*/ 494099 h 136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334670" h="1368655">
                  <a:moveTo>
                    <a:pt x="1264609" y="0"/>
                  </a:moveTo>
                  <a:lnTo>
                    <a:pt x="70051" y="0"/>
                  </a:lnTo>
                  <a:cubicBezTo>
                    <a:pt x="31160" y="320"/>
                    <a:pt x="-157" y="32023"/>
                    <a:pt x="6" y="70918"/>
                  </a:cubicBezTo>
                  <a:lnTo>
                    <a:pt x="6" y="1004475"/>
                  </a:lnTo>
                  <a:cubicBezTo>
                    <a:pt x="-477" y="1043157"/>
                    <a:pt x="30489" y="1074907"/>
                    <a:pt x="69171" y="1075390"/>
                  </a:cubicBezTo>
                  <a:cubicBezTo>
                    <a:pt x="69273" y="1075390"/>
                    <a:pt x="69371" y="1075393"/>
                    <a:pt x="69470" y="1075393"/>
                  </a:cubicBezTo>
                  <a:lnTo>
                    <a:pt x="290362" y="1075393"/>
                  </a:lnTo>
                  <a:lnTo>
                    <a:pt x="290362" y="1368655"/>
                  </a:lnTo>
                  <a:lnTo>
                    <a:pt x="556885" y="1075393"/>
                  </a:lnTo>
                  <a:lnTo>
                    <a:pt x="1263156" y="1075393"/>
                  </a:lnTo>
                  <a:cubicBezTo>
                    <a:pt x="1302001" y="1075233"/>
                    <a:pt x="1333362" y="1043613"/>
                    <a:pt x="1333205" y="1004768"/>
                  </a:cubicBezTo>
                  <a:cubicBezTo>
                    <a:pt x="1333205" y="1004670"/>
                    <a:pt x="1333202" y="1004574"/>
                    <a:pt x="1333202" y="1004475"/>
                  </a:cubicBezTo>
                  <a:lnTo>
                    <a:pt x="1334655" y="71790"/>
                  </a:lnTo>
                  <a:cubicBezTo>
                    <a:pt x="1335457" y="32954"/>
                    <a:pt x="1304625" y="817"/>
                    <a:pt x="1265786" y="15"/>
                  </a:cubicBezTo>
                  <a:cubicBezTo>
                    <a:pt x="1265394" y="6"/>
                    <a:pt x="1265002" y="1"/>
                    <a:pt x="1264609" y="0"/>
                  </a:cubicBezTo>
                  <a:close/>
                  <a:moveTo>
                    <a:pt x="857704" y="272917"/>
                  </a:moveTo>
                  <a:lnTo>
                    <a:pt x="902754" y="227867"/>
                  </a:lnTo>
                  <a:cubicBezTo>
                    <a:pt x="910645" y="221543"/>
                    <a:pt x="922169" y="222816"/>
                    <a:pt x="928494" y="230707"/>
                  </a:cubicBezTo>
                  <a:cubicBezTo>
                    <a:pt x="933807" y="237339"/>
                    <a:pt x="933859" y="246753"/>
                    <a:pt x="928622" y="253444"/>
                  </a:cubicBezTo>
                  <a:lnTo>
                    <a:pt x="883572" y="298494"/>
                  </a:lnTo>
                  <a:cubicBezTo>
                    <a:pt x="880174" y="301869"/>
                    <a:pt x="875573" y="303749"/>
                    <a:pt x="870783" y="303726"/>
                  </a:cubicBezTo>
                  <a:cubicBezTo>
                    <a:pt x="865918" y="303703"/>
                    <a:pt x="861241" y="301834"/>
                    <a:pt x="857704" y="298494"/>
                  </a:cubicBezTo>
                  <a:cubicBezTo>
                    <a:pt x="851731" y="291324"/>
                    <a:pt x="852106" y="280805"/>
                    <a:pt x="858576" y="274080"/>
                  </a:cubicBezTo>
                  <a:close/>
                  <a:moveTo>
                    <a:pt x="649310" y="133407"/>
                  </a:moveTo>
                  <a:cubicBezTo>
                    <a:pt x="648037" y="123374"/>
                    <a:pt x="655141" y="114210"/>
                    <a:pt x="665174" y="112939"/>
                  </a:cubicBezTo>
                  <a:cubicBezTo>
                    <a:pt x="675207" y="111666"/>
                    <a:pt x="684368" y="118770"/>
                    <a:pt x="685641" y="128803"/>
                  </a:cubicBezTo>
                  <a:cubicBezTo>
                    <a:pt x="685836" y="130332"/>
                    <a:pt x="685836" y="131878"/>
                    <a:pt x="685641" y="133407"/>
                  </a:cubicBezTo>
                  <a:lnTo>
                    <a:pt x="685641" y="196768"/>
                  </a:lnTo>
                  <a:cubicBezTo>
                    <a:pt x="686911" y="206801"/>
                    <a:pt x="679811" y="215965"/>
                    <a:pt x="669778" y="217235"/>
                  </a:cubicBezTo>
                  <a:cubicBezTo>
                    <a:pt x="659744" y="218508"/>
                    <a:pt x="650580" y="211405"/>
                    <a:pt x="649310" y="201372"/>
                  </a:cubicBezTo>
                  <a:cubicBezTo>
                    <a:pt x="649116" y="199843"/>
                    <a:pt x="649116" y="198297"/>
                    <a:pt x="649310" y="196768"/>
                  </a:cubicBezTo>
                  <a:close/>
                  <a:moveTo>
                    <a:pt x="406911" y="224379"/>
                  </a:moveTo>
                  <a:cubicBezTo>
                    <a:pt x="413692" y="217316"/>
                    <a:pt x="424917" y="217090"/>
                    <a:pt x="431979" y="223871"/>
                  </a:cubicBezTo>
                  <a:cubicBezTo>
                    <a:pt x="432151" y="224036"/>
                    <a:pt x="432322" y="224205"/>
                    <a:pt x="432488" y="224379"/>
                  </a:cubicBezTo>
                  <a:lnTo>
                    <a:pt x="477538" y="269429"/>
                  </a:lnTo>
                  <a:cubicBezTo>
                    <a:pt x="484479" y="276542"/>
                    <a:pt x="484479" y="287894"/>
                    <a:pt x="477538" y="295006"/>
                  </a:cubicBezTo>
                  <a:cubicBezTo>
                    <a:pt x="474140" y="298381"/>
                    <a:pt x="469539" y="300261"/>
                    <a:pt x="464750" y="300238"/>
                  </a:cubicBezTo>
                  <a:cubicBezTo>
                    <a:pt x="459884" y="300215"/>
                    <a:pt x="455208" y="298346"/>
                    <a:pt x="451671" y="295006"/>
                  </a:cubicBezTo>
                  <a:lnTo>
                    <a:pt x="406911" y="249956"/>
                  </a:lnTo>
                  <a:cubicBezTo>
                    <a:pt x="400653" y="242885"/>
                    <a:pt x="401037" y="232148"/>
                    <a:pt x="407783" y="225542"/>
                  </a:cubicBezTo>
                  <a:close/>
                  <a:moveTo>
                    <a:pt x="384822" y="494099"/>
                  </a:moveTo>
                  <a:lnTo>
                    <a:pt x="322333" y="494099"/>
                  </a:lnTo>
                  <a:cubicBezTo>
                    <a:pt x="312300" y="492829"/>
                    <a:pt x="305199" y="483665"/>
                    <a:pt x="306469" y="473632"/>
                  </a:cubicBezTo>
                  <a:cubicBezTo>
                    <a:pt x="307521" y="465346"/>
                    <a:pt x="314046" y="458818"/>
                    <a:pt x="322333" y="457769"/>
                  </a:cubicBezTo>
                  <a:lnTo>
                    <a:pt x="384822" y="457769"/>
                  </a:lnTo>
                  <a:cubicBezTo>
                    <a:pt x="394855" y="456498"/>
                    <a:pt x="404019" y="463599"/>
                    <a:pt x="405289" y="473632"/>
                  </a:cubicBezTo>
                  <a:cubicBezTo>
                    <a:pt x="406562" y="483665"/>
                    <a:pt x="399459" y="492829"/>
                    <a:pt x="389426" y="494099"/>
                  </a:cubicBezTo>
                  <a:cubicBezTo>
                    <a:pt x="387897" y="494294"/>
                    <a:pt x="386351" y="494294"/>
                    <a:pt x="384822" y="494099"/>
                  </a:cubicBezTo>
                  <a:close/>
                  <a:moveTo>
                    <a:pt x="477247" y="680113"/>
                  </a:moveTo>
                  <a:lnTo>
                    <a:pt x="432197" y="725163"/>
                  </a:lnTo>
                  <a:cubicBezTo>
                    <a:pt x="424233" y="731398"/>
                    <a:pt x="412727" y="729997"/>
                    <a:pt x="406492" y="722033"/>
                  </a:cubicBezTo>
                  <a:cubicBezTo>
                    <a:pt x="401255" y="715342"/>
                    <a:pt x="401307" y="705928"/>
                    <a:pt x="406620" y="699296"/>
                  </a:cubicBezTo>
                  <a:lnTo>
                    <a:pt x="451380" y="654536"/>
                  </a:lnTo>
                  <a:cubicBezTo>
                    <a:pt x="459271" y="648212"/>
                    <a:pt x="470795" y="649485"/>
                    <a:pt x="477120" y="657376"/>
                  </a:cubicBezTo>
                  <a:cubicBezTo>
                    <a:pt x="482433" y="664008"/>
                    <a:pt x="482485" y="673423"/>
                    <a:pt x="477247" y="680113"/>
                  </a:cubicBezTo>
                  <a:close/>
                  <a:moveTo>
                    <a:pt x="666749" y="886472"/>
                  </a:moveTo>
                  <a:cubicBezTo>
                    <a:pt x="636685" y="886609"/>
                    <a:pt x="611477" y="863796"/>
                    <a:pt x="608620" y="833865"/>
                  </a:cubicBezTo>
                  <a:lnTo>
                    <a:pt x="722263" y="833865"/>
                  </a:lnTo>
                  <a:cubicBezTo>
                    <a:pt x="719525" y="862820"/>
                    <a:pt x="695808" y="885292"/>
                    <a:pt x="666749" y="886472"/>
                  </a:cubicBezTo>
                  <a:close/>
                  <a:moveTo>
                    <a:pt x="737667" y="797534"/>
                  </a:moveTo>
                  <a:lnTo>
                    <a:pt x="595541" y="797534"/>
                  </a:lnTo>
                  <a:cubicBezTo>
                    <a:pt x="581093" y="797534"/>
                    <a:pt x="569382" y="785824"/>
                    <a:pt x="569382" y="771376"/>
                  </a:cubicBezTo>
                  <a:cubicBezTo>
                    <a:pt x="569382" y="756928"/>
                    <a:pt x="581093" y="745218"/>
                    <a:pt x="595541" y="745218"/>
                  </a:cubicBezTo>
                  <a:lnTo>
                    <a:pt x="737667" y="745218"/>
                  </a:lnTo>
                  <a:cubicBezTo>
                    <a:pt x="752115" y="745218"/>
                    <a:pt x="763825" y="756928"/>
                    <a:pt x="763825" y="771376"/>
                  </a:cubicBezTo>
                  <a:cubicBezTo>
                    <a:pt x="763825" y="785824"/>
                    <a:pt x="752115" y="797534"/>
                    <a:pt x="737667" y="797534"/>
                  </a:cubicBezTo>
                  <a:close/>
                  <a:moveTo>
                    <a:pt x="772254" y="707143"/>
                  </a:moveTo>
                  <a:cubicBezTo>
                    <a:pt x="771798" y="708187"/>
                    <a:pt x="770777" y="708870"/>
                    <a:pt x="769638" y="708887"/>
                  </a:cubicBezTo>
                  <a:lnTo>
                    <a:pt x="563570" y="708887"/>
                  </a:lnTo>
                  <a:cubicBezTo>
                    <a:pt x="562730" y="709227"/>
                    <a:pt x="561794" y="709227"/>
                    <a:pt x="560954" y="708887"/>
                  </a:cubicBezTo>
                  <a:cubicBezTo>
                    <a:pt x="546270" y="676814"/>
                    <a:pt x="527724" y="646654"/>
                    <a:pt x="505731" y="619077"/>
                  </a:cubicBezTo>
                  <a:cubicBezTo>
                    <a:pt x="490004" y="601389"/>
                    <a:pt x="477599" y="581009"/>
                    <a:pt x="469109" y="558914"/>
                  </a:cubicBezTo>
                  <a:cubicBezTo>
                    <a:pt x="459922" y="535543"/>
                    <a:pt x="454812" y="510768"/>
                    <a:pt x="453996" y="485671"/>
                  </a:cubicBezTo>
                  <a:lnTo>
                    <a:pt x="453996" y="476661"/>
                  </a:lnTo>
                  <a:cubicBezTo>
                    <a:pt x="458338" y="359239"/>
                    <a:pt x="557044" y="267572"/>
                    <a:pt x="674466" y="271914"/>
                  </a:cubicBezTo>
                  <a:cubicBezTo>
                    <a:pt x="785795" y="276033"/>
                    <a:pt x="875096" y="365331"/>
                    <a:pt x="879212" y="476661"/>
                  </a:cubicBezTo>
                  <a:lnTo>
                    <a:pt x="879212" y="484217"/>
                  </a:lnTo>
                  <a:cubicBezTo>
                    <a:pt x="878383" y="509382"/>
                    <a:pt x="873373" y="534232"/>
                    <a:pt x="864389" y="557751"/>
                  </a:cubicBezTo>
                  <a:cubicBezTo>
                    <a:pt x="855771" y="579782"/>
                    <a:pt x="843381" y="600142"/>
                    <a:pt x="827767" y="617915"/>
                  </a:cubicBezTo>
                  <a:cubicBezTo>
                    <a:pt x="805777" y="645340"/>
                    <a:pt x="787141" y="675297"/>
                    <a:pt x="772254" y="707143"/>
                  </a:cubicBezTo>
                  <a:close/>
                  <a:moveTo>
                    <a:pt x="929494" y="721094"/>
                  </a:moveTo>
                  <a:cubicBezTo>
                    <a:pt x="926096" y="724469"/>
                    <a:pt x="921495" y="726349"/>
                    <a:pt x="916705" y="726326"/>
                  </a:cubicBezTo>
                  <a:cubicBezTo>
                    <a:pt x="911840" y="726303"/>
                    <a:pt x="907163" y="724434"/>
                    <a:pt x="903626" y="721094"/>
                  </a:cubicBezTo>
                  <a:lnTo>
                    <a:pt x="858576" y="676044"/>
                  </a:lnTo>
                  <a:cubicBezTo>
                    <a:pt x="852342" y="668080"/>
                    <a:pt x="853742" y="656574"/>
                    <a:pt x="861706" y="650339"/>
                  </a:cubicBezTo>
                  <a:cubicBezTo>
                    <a:pt x="868397" y="645102"/>
                    <a:pt x="877814" y="645154"/>
                    <a:pt x="884444" y="650467"/>
                  </a:cubicBezTo>
                  <a:lnTo>
                    <a:pt x="929494" y="695227"/>
                  </a:lnTo>
                  <a:cubicBezTo>
                    <a:pt x="936469" y="702438"/>
                    <a:pt x="936469" y="713883"/>
                    <a:pt x="929494" y="721094"/>
                  </a:cubicBezTo>
                  <a:close/>
                  <a:moveTo>
                    <a:pt x="1010875" y="494099"/>
                  </a:moveTo>
                  <a:lnTo>
                    <a:pt x="947514" y="494099"/>
                  </a:lnTo>
                  <a:cubicBezTo>
                    <a:pt x="937481" y="495369"/>
                    <a:pt x="928317" y="488269"/>
                    <a:pt x="927046" y="478236"/>
                  </a:cubicBezTo>
                  <a:cubicBezTo>
                    <a:pt x="925773" y="468203"/>
                    <a:pt x="932877" y="459039"/>
                    <a:pt x="942910" y="457769"/>
                  </a:cubicBezTo>
                  <a:cubicBezTo>
                    <a:pt x="944439" y="457574"/>
                    <a:pt x="945985" y="457574"/>
                    <a:pt x="947514" y="457769"/>
                  </a:cubicBezTo>
                  <a:lnTo>
                    <a:pt x="1010875" y="457769"/>
                  </a:lnTo>
                  <a:cubicBezTo>
                    <a:pt x="1020908" y="456498"/>
                    <a:pt x="1030072" y="463599"/>
                    <a:pt x="1031342" y="473632"/>
                  </a:cubicBezTo>
                  <a:cubicBezTo>
                    <a:pt x="1032615" y="483665"/>
                    <a:pt x="1025512" y="492829"/>
                    <a:pt x="1015479" y="494099"/>
                  </a:cubicBezTo>
                  <a:cubicBezTo>
                    <a:pt x="1013950" y="494294"/>
                    <a:pt x="1012403" y="494294"/>
                    <a:pt x="1010875" y="49409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8972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1" anchor="ctr"/>
            <a:lstStyle/>
            <a:p>
              <a:endParaRPr lang="ar-SA"/>
            </a:p>
          </p:txBody>
        </p:sp>
      </p:grpSp>
    </p:spTree>
    <p:extLst>
      <p:ext uri="{BB962C8B-B14F-4D97-AF65-F5344CB8AC3E}">
        <p14:creationId xmlns:p14="http://schemas.microsoft.com/office/powerpoint/2010/main" val="410569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مجموعة 4">
            <a:extLst>
              <a:ext uri="{FF2B5EF4-FFF2-40B4-BE49-F238E27FC236}">
                <a16:creationId xmlns:a16="http://schemas.microsoft.com/office/drawing/2014/main" xmlns="" id="{11DC1E4C-66E2-A8A0-8945-3C6C94DCEAF7}"/>
              </a:ext>
            </a:extLst>
          </p:cNvPr>
          <p:cNvGrpSpPr/>
          <p:nvPr/>
        </p:nvGrpSpPr>
        <p:grpSpPr>
          <a:xfrm>
            <a:off x="34290" y="-216753"/>
            <a:ext cx="4300204" cy="1577340"/>
            <a:chOff x="0" y="-262890"/>
            <a:chExt cx="2766060" cy="2045970"/>
          </a:xfrm>
        </p:grpSpPr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xmlns="" id="{2BD2A3AF-1760-449A-35E7-9A1A79D7656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779" b="89872" l="2857" r="94643">
                          <a14:foregroundMark x1="16786" y1="21187" x2="17024" y2="21187"/>
                          <a14:foregroundMark x1="56190" y1="71013" x2="56190" y2="71013"/>
                          <a14:foregroundMark x1="91310" y1="55530" x2="91310" y2="55530"/>
                          <a14:foregroundMark x1="94643" y1="55646" x2="94643" y2="55646"/>
                          <a14:foregroundMark x1="5357" y1="76019" x2="5357" y2="76019"/>
                          <a14:foregroundMark x1="44524" y1="41676" x2="44524" y2="41676"/>
                          <a14:foregroundMark x1="79048" y1="58673" x2="79048" y2="58673"/>
                          <a14:foregroundMark x1="26667" y1="84284" x2="26667" y2="84284"/>
                          <a14:foregroundMark x1="4643" y1="27241" x2="4643" y2="27241"/>
                          <a14:foregroundMark x1="48214" y1="17928" x2="48214" y2="17928"/>
                          <a14:foregroundMark x1="24286" y1="32712" x2="24286" y2="32712"/>
                          <a14:foregroundMark x1="39286" y1="70896" x2="39286" y2="70896"/>
                          <a14:foregroundMark x1="29167" y1="84284" x2="29167" y2="84284"/>
                          <a14:foregroundMark x1="70476" y1="32363" x2="70476" y2="32363"/>
                          <a14:foregroundMark x1="30238" y1="32363" x2="30238" y2="32363"/>
                          <a14:foregroundMark x1="49762" y1="33527" x2="49762" y2="33527"/>
                          <a14:foregroundMark x1="2857" y1="32363" x2="2857" y2="32363"/>
                          <a14:foregroundMark x1="54881" y1="42258" x2="54881" y2="42258"/>
                          <a14:foregroundMark x1="29643" y1="56927" x2="29643" y2="56927"/>
                          <a14:foregroundMark x1="69643" y1="57159" x2="69643" y2="57159"/>
                          <a14:foregroundMark x1="69643" y1="57276" x2="69643" y2="57276"/>
                          <a14:foregroundMark x1="64881" y1="69732" x2="64881" y2="69732"/>
                          <a14:foregroundMark x1="64881" y1="69732" x2="64881" y2="69732"/>
                          <a14:foregroundMark x1="21786" y1="69383" x2="37143" y2="70780"/>
                          <a14:foregroundMark x1="64286" y1="72061" x2="37857" y2="70780"/>
                          <a14:foregroundMark x1="67262" y1="65076" x2="45595" y2="66123"/>
                          <a14:foregroundMark x1="89643" y1="49010" x2="49524" y2="50990"/>
                          <a14:foregroundMark x1="15000" y1="81141" x2="22143" y2="82189"/>
                          <a14:foregroundMark x1="22143" y1="82189" x2="22262" y2="82189"/>
                          <a14:foregroundMark x1="5357" y1="67637" x2="24643" y2="82305"/>
                          <a14:foregroundMark x1="87024" y1="55879" x2="75595" y2="57742"/>
                          <a14:foregroundMark x1="31905" y1="40629" x2="55000" y2="41793"/>
                          <a14:backgroundMark x1="57262" y1="38882" x2="68571" y2="38882"/>
                          <a14:backgroundMark x1="27143" y1="40861" x2="27738" y2="47614"/>
                          <a14:backgroundMark x1="90119" y1="39348" x2="55952" y2="38184"/>
                          <a14:backgroundMark x1="48095" y1="32829" x2="32619" y2="31315"/>
                          <a14:backgroundMark x1="32619" y1="31315" x2="43214" y2="36438"/>
                          <a14:backgroundMark x1="43214" y1="36438" x2="55952" y2="381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9834" r="27389" b="60333"/>
            <a:stretch/>
          </p:blipFill>
          <p:spPr>
            <a:xfrm>
              <a:off x="0" y="-262890"/>
              <a:ext cx="2766060" cy="20459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مربع نص 6">
              <a:extLst>
                <a:ext uri="{FF2B5EF4-FFF2-40B4-BE49-F238E27FC236}">
                  <a16:creationId xmlns:a16="http://schemas.microsoft.com/office/drawing/2014/main" xmlns="" id="{B670CA8F-B003-8741-8131-B439105F89E6}"/>
                </a:ext>
              </a:extLst>
            </p:cNvPr>
            <p:cNvSpPr txBox="1"/>
            <p:nvPr/>
          </p:nvSpPr>
          <p:spPr>
            <a:xfrm>
              <a:off x="240030" y="376267"/>
              <a:ext cx="2263140" cy="139726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32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Guest Speaker</a:t>
              </a:r>
              <a:endParaRPr lang="ar-SA" sz="3200" dirty="0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xmlns="" id="{054EC454-6FBF-A984-82D3-7141484A4EEB}"/>
              </a:ext>
            </a:extLst>
          </p:cNvPr>
          <p:cNvGrpSpPr/>
          <p:nvPr/>
        </p:nvGrpSpPr>
        <p:grpSpPr>
          <a:xfrm>
            <a:off x="450710" y="1880379"/>
            <a:ext cx="3614684" cy="3456942"/>
            <a:chOff x="1047383" y="3860756"/>
            <a:chExt cx="2257081" cy="2251409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شكل حر: شكل 16">
              <a:extLst>
                <a:ext uri="{FF2B5EF4-FFF2-40B4-BE49-F238E27FC236}">
                  <a16:creationId xmlns:a16="http://schemas.microsoft.com/office/drawing/2014/main" xmlns="" id="{D9FEAAEE-67E4-20A7-0F3F-0C87F6BBFACC}"/>
                </a:ext>
              </a:extLst>
            </p:cNvPr>
            <p:cNvSpPr/>
            <p:nvPr/>
          </p:nvSpPr>
          <p:spPr>
            <a:xfrm>
              <a:off x="1047383" y="5609636"/>
              <a:ext cx="1007130" cy="502529"/>
            </a:xfrm>
            <a:custGeom>
              <a:avLst/>
              <a:gdLst>
                <a:gd name="connsiteX0" fmla="*/ 1007091 w 1007130"/>
                <a:gd name="connsiteY0" fmla="*/ 502530 h 502529"/>
                <a:gd name="connsiteX1" fmla="*/ 1007091 w 1007130"/>
                <a:gd name="connsiteY1" fmla="*/ 250539 h 502529"/>
                <a:gd name="connsiteX2" fmla="*/ 956518 w 1007130"/>
                <a:gd name="connsiteY2" fmla="*/ 149685 h 502529"/>
                <a:gd name="connsiteX3" fmla="*/ 710050 w 1007130"/>
                <a:gd name="connsiteY3" fmla="*/ 33426 h 502529"/>
                <a:gd name="connsiteX4" fmla="*/ 502819 w 1007130"/>
                <a:gd name="connsiteY4" fmla="*/ 2 h 502529"/>
                <a:gd name="connsiteX5" fmla="*/ 296750 w 1007130"/>
                <a:gd name="connsiteY5" fmla="*/ 31973 h 502529"/>
                <a:gd name="connsiteX6" fmla="*/ 50282 w 1007130"/>
                <a:gd name="connsiteY6" fmla="*/ 148232 h 502529"/>
                <a:gd name="connsiteX7" fmla="*/ 0 w 1007130"/>
                <a:gd name="connsiteY7" fmla="*/ 249086 h 502529"/>
                <a:gd name="connsiteX8" fmla="*/ 0 w 1007130"/>
                <a:gd name="connsiteY8" fmla="*/ 502530 h 502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7130" h="502529">
                  <a:moveTo>
                    <a:pt x="1007091" y="502530"/>
                  </a:moveTo>
                  <a:lnTo>
                    <a:pt x="1007091" y="250539"/>
                  </a:lnTo>
                  <a:cubicBezTo>
                    <a:pt x="1008120" y="210590"/>
                    <a:pt x="989149" y="172756"/>
                    <a:pt x="956518" y="149685"/>
                  </a:cubicBezTo>
                  <a:cubicBezTo>
                    <a:pt x="883894" y="93305"/>
                    <a:pt x="799746" y="53611"/>
                    <a:pt x="710050" y="33426"/>
                  </a:cubicBezTo>
                  <a:cubicBezTo>
                    <a:pt x="642742" y="13220"/>
                    <a:pt x="573065" y="1981"/>
                    <a:pt x="502819" y="2"/>
                  </a:cubicBezTo>
                  <a:cubicBezTo>
                    <a:pt x="432880" y="-158"/>
                    <a:pt x="363352" y="10631"/>
                    <a:pt x="296750" y="31973"/>
                  </a:cubicBezTo>
                  <a:cubicBezTo>
                    <a:pt x="208330" y="55751"/>
                    <a:pt x="124865" y="95122"/>
                    <a:pt x="50282" y="148232"/>
                  </a:cubicBezTo>
                  <a:cubicBezTo>
                    <a:pt x="18779" y="172224"/>
                    <a:pt x="201" y="209485"/>
                    <a:pt x="0" y="249086"/>
                  </a:cubicBezTo>
                  <a:lnTo>
                    <a:pt x="0" y="502530"/>
                  </a:lnTo>
                  <a:close/>
                </a:path>
              </a:pathLst>
            </a:custGeom>
            <a:solidFill>
              <a:schemeClr val="accent2"/>
            </a:solidFill>
            <a:ln w="28972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8" name="شكل حر: شكل 17">
              <a:extLst>
                <a:ext uri="{FF2B5EF4-FFF2-40B4-BE49-F238E27FC236}">
                  <a16:creationId xmlns:a16="http://schemas.microsoft.com/office/drawing/2014/main" xmlns="" id="{878F78F5-E253-0925-31C2-97A6AFDC70D2}"/>
                </a:ext>
              </a:extLst>
            </p:cNvPr>
            <p:cNvSpPr/>
            <p:nvPr/>
          </p:nvSpPr>
          <p:spPr>
            <a:xfrm>
              <a:off x="1298211" y="5036774"/>
              <a:ext cx="503981" cy="503981"/>
            </a:xfrm>
            <a:custGeom>
              <a:avLst/>
              <a:gdLst>
                <a:gd name="connsiteX0" fmla="*/ 503981 w 503981"/>
                <a:gd name="connsiteY0" fmla="*/ 251991 h 503981"/>
                <a:gd name="connsiteX1" fmla="*/ 251991 w 503981"/>
                <a:gd name="connsiteY1" fmla="*/ 503981 h 503981"/>
                <a:gd name="connsiteX2" fmla="*/ 0 w 503981"/>
                <a:gd name="connsiteY2" fmla="*/ 251991 h 503981"/>
                <a:gd name="connsiteX3" fmla="*/ 251991 w 503981"/>
                <a:gd name="connsiteY3" fmla="*/ 0 h 503981"/>
                <a:gd name="connsiteX4" fmla="*/ 503981 w 503981"/>
                <a:gd name="connsiteY4" fmla="*/ 251991 h 503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981" h="503981">
                  <a:moveTo>
                    <a:pt x="503981" y="251991"/>
                  </a:moveTo>
                  <a:cubicBezTo>
                    <a:pt x="503981" y="391161"/>
                    <a:pt x="391161" y="503981"/>
                    <a:pt x="251991" y="503981"/>
                  </a:cubicBezTo>
                  <a:cubicBezTo>
                    <a:pt x="112820" y="503981"/>
                    <a:pt x="0" y="391161"/>
                    <a:pt x="0" y="251991"/>
                  </a:cubicBezTo>
                  <a:cubicBezTo>
                    <a:pt x="0" y="112820"/>
                    <a:pt x="112820" y="0"/>
                    <a:pt x="251991" y="0"/>
                  </a:cubicBezTo>
                  <a:cubicBezTo>
                    <a:pt x="391161" y="0"/>
                    <a:pt x="503981" y="112820"/>
                    <a:pt x="503981" y="25199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8972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" name="شكل حر: شكل 18">
              <a:extLst>
                <a:ext uri="{FF2B5EF4-FFF2-40B4-BE49-F238E27FC236}">
                  <a16:creationId xmlns:a16="http://schemas.microsoft.com/office/drawing/2014/main" xmlns="" id="{61E9732C-A2F8-43F2-03D7-8EF7FC02F839}"/>
                </a:ext>
              </a:extLst>
            </p:cNvPr>
            <p:cNvSpPr/>
            <p:nvPr/>
          </p:nvSpPr>
          <p:spPr>
            <a:xfrm>
              <a:off x="1802192" y="3860756"/>
              <a:ext cx="1502272" cy="1428008"/>
            </a:xfrm>
            <a:custGeom>
              <a:avLst/>
              <a:gdLst>
                <a:gd name="connsiteX0" fmla="*/ 1264609 w 1334670"/>
                <a:gd name="connsiteY0" fmla="*/ 0 h 1368655"/>
                <a:gd name="connsiteX1" fmla="*/ 70051 w 1334670"/>
                <a:gd name="connsiteY1" fmla="*/ 0 h 1368655"/>
                <a:gd name="connsiteX2" fmla="*/ 6 w 1334670"/>
                <a:gd name="connsiteY2" fmla="*/ 70918 h 1368655"/>
                <a:gd name="connsiteX3" fmla="*/ 6 w 1334670"/>
                <a:gd name="connsiteY3" fmla="*/ 1004475 h 1368655"/>
                <a:gd name="connsiteX4" fmla="*/ 69171 w 1334670"/>
                <a:gd name="connsiteY4" fmla="*/ 1075390 h 1368655"/>
                <a:gd name="connsiteX5" fmla="*/ 69470 w 1334670"/>
                <a:gd name="connsiteY5" fmla="*/ 1075393 h 1368655"/>
                <a:gd name="connsiteX6" fmla="*/ 290362 w 1334670"/>
                <a:gd name="connsiteY6" fmla="*/ 1075393 h 1368655"/>
                <a:gd name="connsiteX7" fmla="*/ 290362 w 1334670"/>
                <a:gd name="connsiteY7" fmla="*/ 1368655 h 1368655"/>
                <a:gd name="connsiteX8" fmla="*/ 556885 w 1334670"/>
                <a:gd name="connsiteY8" fmla="*/ 1075393 h 1368655"/>
                <a:gd name="connsiteX9" fmla="*/ 1263156 w 1334670"/>
                <a:gd name="connsiteY9" fmla="*/ 1075393 h 1368655"/>
                <a:gd name="connsiteX10" fmla="*/ 1333205 w 1334670"/>
                <a:gd name="connsiteY10" fmla="*/ 1004768 h 1368655"/>
                <a:gd name="connsiteX11" fmla="*/ 1333202 w 1334670"/>
                <a:gd name="connsiteY11" fmla="*/ 1004475 h 1368655"/>
                <a:gd name="connsiteX12" fmla="*/ 1334655 w 1334670"/>
                <a:gd name="connsiteY12" fmla="*/ 71790 h 1368655"/>
                <a:gd name="connsiteX13" fmla="*/ 1265786 w 1334670"/>
                <a:gd name="connsiteY13" fmla="*/ 15 h 1368655"/>
                <a:gd name="connsiteX14" fmla="*/ 1264609 w 1334670"/>
                <a:gd name="connsiteY14" fmla="*/ 0 h 1368655"/>
                <a:gd name="connsiteX15" fmla="*/ 857704 w 1334670"/>
                <a:gd name="connsiteY15" fmla="*/ 272917 h 1368655"/>
                <a:gd name="connsiteX16" fmla="*/ 902754 w 1334670"/>
                <a:gd name="connsiteY16" fmla="*/ 227867 h 1368655"/>
                <a:gd name="connsiteX17" fmla="*/ 928494 w 1334670"/>
                <a:gd name="connsiteY17" fmla="*/ 230707 h 1368655"/>
                <a:gd name="connsiteX18" fmla="*/ 928622 w 1334670"/>
                <a:gd name="connsiteY18" fmla="*/ 253444 h 1368655"/>
                <a:gd name="connsiteX19" fmla="*/ 883572 w 1334670"/>
                <a:gd name="connsiteY19" fmla="*/ 298494 h 1368655"/>
                <a:gd name="connsiteX20" fmla="*/ 870783 w 1334670"/>
                <a:gd name="connsiteY20" fmla="*/ 303726 h 1368655"/>
                <a:gd name="connsiteX21" fmla="*/ 857704 w 1334670"/>
                <a:gd name="connsiteY21" fmla="*/ 298494 h 1368655"/>
                <a:gd name="connsiteX22" fmla="*/ 858576 w 1334670"/>
                <a:gd name="connsiteY22" fmla="*/ 274080 h 1368655"/>
                <a:gd name="connsiteX23" fmla="*/ 649310 w 1334670"/>
                <a:gd name="connsiteY23" fmla="*/ 133407 h 1368655"/>
                <a:gd name="connsiteX24" fmla="*/ 665174 w 1334670"/>
                <a:gd name="connsiteY24" fmla="*/ 112939 h 1368655"/>
                <a:gd name="connsiteX25" fmla="*/ 685641 w 1334670"/>
                <a:gd name="connsiteY25" fmla="*/ 128803 h 1368655"/>
                <a:gd name="connsiteX26" fmla="*/ 685641 w 1334670"/>
                <a:gd name="connsiteY26" fmla="*/ 133407 h 1368655"/>
                <a:gd name="connsiteX27" fmla="*/ 685641 w 1334670"/>
                <a:gd name="connsiteY27" fmla="*/ 196768 h 1368655"/>
                <a:gd name="connsiteX28" fmla="*/ 669778 w 1334670"/>
                <a:gd name="connsiteY28" fmla="*/ 217235 h 1368655"/>
                <a:gd name="connsiteX29" fmla="*/ 649310 w 1334670"/>
                <a:gd name="connsiteY29" fmla="*/ 201372 h 1368655"/>
                <a:gd name="connsiteX30" fmla="*/ 649310 w 1334670"/>
                <a:gd name="connsiteY30" fmla="*/ 196768 h 1368655"/>
                <a:gd name="connsiteX31" fmla="*/ 406911 w 1334670"/>
                <a:gd name="connsiteY31" fmla="*/ 224379 h 1368655"/>
                <a:gd name="connsiteX32" fmla="*/ 431979 w 1334670"/>
                <a:gd name="connsiteY32" fmla="*/ 223871 h 1368655"/>
                <a:gd name="connsiteX33" fmla="*/ 432488 w 1334670"/>
                <a:gd name="connsiteY33" fmla="*/ 224379 h 1368655"/>
                <a:gd name="connsiteX34" fmla="*/ 477538 w 1334670"/>
                <a:gd name="connsiteY34" fmla="*/ 269429 h 1368655"/>
                <a:gd name="connsiteX35" fmla="*/ 477538 w 1334670"/>
                <a:gd name="connsiteY35" fmla="*/ 295006 h 1368655"/>
                <a:gd name="connsiteX36" fmla="*/ 464750 w 1334670"/>
                <a:gd name="connsiteY36" fmla="*/ 300238 h 1368655"/>
                <a:gd name="connsiteX37" fmla="*/ 451671 w 1334670"/>
                <a:gd name="connsiteY37" fmla="*/ 295006 h 1368655"/>
                <a:gd name="connsiteX38" fmla="*/ 406911 w 1334670"/>
                <a:gd name="connsiteY38" fmla="*/ 249956 h 1368655"/>
                <a:gd name="connsiteX39" fmla="*/ 407783 w 1334670"/>
                <a:gd name="connsiteY39" fmla="*/ 225542 h 1368655"/>
                <a:gd name="connsiteX40" fmla="*/ 384822 w 1334670"/>
                <a:gd name="connsiteY40" fmla="*/ 494099 h 1368655"/>
                <a:gd name="connsiteX41" fmla="*/ 322333 w 1334670"/>
                <a:gd name="connsiteY41" fmla="*/ 494099 h 1368655"/>
                <a:gd name="connsiteX42" fmla="*/ 306469 w 1334670"/>
                <a:gd name="connsiteY42" fmla="*/ 473632 h 1368655"/>
                <a:gd name="connsiteX43" fmla="*/ 322333 w 1334670"/>
                <a:gd name="connsiteY43" fmla="*/ 457769 h 1368655"/>
                <a:gd name="connsiteX44" fmla="*/ 384822 w 1334670"/>
                <a:gd name="connsiteY44" fmla="*/ 457769 h 1368655"/>
                <a:gd name="connsiteX45" fmla="*/ 405289 w 1334670"/>
                <a:gd name="connsiteY45" fmla="*/ 473632 h 1368655"/>
                <a:gd name="connsiteX46" fmla="*/ 389426 w 1334670"/>
                <a:gd name="connsiteY46" fmla="*/ 494099 h 1368655"/>
                <a:gd name="connsiteX47" fmla="*/ 384822 w 1334670"/>
                <a:gd name="connsiteY47" fmla="*/ 494099 h 1368655"/>
                <a:gd name="connsiteX48" fmla="*/ 477247 w 1334670"/>
                <a:gd name="connsiteY48" fmla="*/ 680113 h 1368655"/>
                <a:gd name="connsiteX49" fmla="*/ 432197 w 1334670"/>
                <a:gd name="connsiteY49" fmla="*/ 725163 h 1368655"/>
                <a:gd name="connsiteX50" fmla="*/ 406492 w 1334670"/>
                <a:gd name="connsiteY50" fmla="*/ 722033 h 1368655"/>
                <a:gd name="connsiteX51" fmla="*/ 406620 w 1334670"/>
                <a:gd name="connsiteY51" fmla="*/ 699296 h 1368655"/>
                <a:gd name="connsiteX52" fmla="*/ 451380 w 1334670"/>
                <a:gd name="connsiteY52" fmla="*/ 654536 h 1368655"/>
                <a:gd name="connsiteX53" fmla="*/ 477120 w 1334670"/>
                <a:gd name="connsiteY53" fmla="*/ 657376 h 1368655"/>
                <a:gd name="connsiteX54" fmla="*/ 477247 w 1334670"/>
                <a:gd name="connsiteY54" fmla="*/ 680113 h 1368655"/>
                <a:gd name="connsiteX55" fmla="*/ 666749 w 1334670"/>
                <a:gd name="connsiteY55" fmla="*/ 886472 h 1368655"/>
                <a:gd name="connsiteX56" fmla="*/ 608620 w 1334670"/>
                <a:gd name="connsiteY56" fmla="*/ 833865 h 1368655"/>
                <a:gd name="connsiteX57" fmla="*/ 722263 w 1334670"/>
                <a:gd name="connsiteY57" fmla="*/ 833865 h 1368655"/>
                <a:gd name="connsiteX58" fmla="*/ 666749 w 1334670"/>
                <a:gd name="connsiteY58" fmla="*/ 886472 h 1368655"/>
                <a:gd name="connsiteX59" fmla="*/ 737667 w 1334670"/>
                <a:gd name="connsiteY59" fmla="*/ 797534 h 1368655"/>
                <a:gd name="connsiteX60" fmla="*/ 595541 w 1334670"/>
                <a:gd name="connsiteY60" fmla="*/ 797534 h 1368655"/>
                <a:gd name="connsiteX61" fmla="*/ 569382 w 1334670"/>
                <a:gd name="connsiteY61" fmla="*/ 771376 h 1368655"/>
                <a:gd name="connsiteX62" fmla="*/ 595541 w 1334670"/>
                <a:gd name="connsiteY62" fmla="*/ 745218 h 1368655"/>
                <a:gd name="connsiteX63" fmla="*/ 737667 w 1334670"/>
                <a:gd name="connsiteY63" fmla="*/ 745218 h 1368655"/>
                <a:gd name="connsiteX64" fmla="*/ 763825 w 1334670"/>
                <a:gd name="connsiteY64" fmla="*/ 771376 h 1368655"/>
                <a:gd name="connsiteX65" fmla="*/ 737667 w 1334670"/>
                <a:gd name="connsiteY65" fmla="*/ 797534 h 1368655"/>
                <a:gd name="connsiteX66" fmla="*/ 772254 w 1334670"/>
                <a:gd name="connsiteY66" fmla="*/ 707143 h 1368655"/>
                <a:gd name="connsiteX67" fmla="*/ 769638 w 1334670"/>
                <a:gd name="connsiteY67" fmla="*/ 708887 h 1368655"/>
                <a:gd name="connsiteX68" fmla="*/ 563570 w 1334670"/>
                <a:gd name="connsiteY68" fmla="*/ 708887 h 1368655"/>
                <a:gd name="connsiteX69" fmla="*/ 560954 w 1334670"/>
                <a:gd name="connsiteY69" fmla="*/ 708887 h 1368655"/>
                <a:gd name="connsiteX70" fmla="*/ 505731 w 1334670"/>
                <a:gd name="connsiteY70" fmla="*/ 619077 h 1368655"/>
                <a:gd name="connsiteX71" fmla="*/ 469109 w 1334670"/>
                <a:gd name="connsiteY71" fmla="*/ 558914 h 1368655"/>
                <a:gd name="connsiteX72" fmla="*/ 453996 w 1334670"/>
                <a:gd name="connsiteY72" fmla="*/ 485671 h 1368655"/>
                <a:gd name="connsiteX73" fmla="*/ 453996 w 1334670"/>
                <a:gd name="connsiteY73" fmla="*/ 476661 h 1368655"/>
                <a:gd name="connsiteX74" fmla="*/ 674466 w 1334670"/>
                <a:gd name="connsiteY74" fmla="*/ 271914 h 1368655"/>
                <a:gd name="connsiteX75" fmla="*/ 879212 w 1334670"/>
                <a:gd name="connsiteY75" fmla="*/ 476661 h 1368655"/>
                <a:gd name="connsiteX76" fmla="*/ 879212 w 1334670"/>
                <a:gd name="connsiteY76" fmla="*/ 484217 h 1368655"/>
                <a:gd name="connsiteX77" fmla="*/ 864389 w 1334670"/>
                <a:gd name="connsiteY77" fmla="*/ 557751 h 1368655"/>
                <a:gd name="connsiteX78" fmla="*/ 827767 w 1334670"/>
                <a:gd name="connsiteY78" fmla="*/ 617915 h 1368655"/>
                <a:gd name="connsiteX79" fmla="*/ 772254 w 1334670"/>
                <a:gd name="connsiteY79" fmla="*/ 707143 h 1368655"/>
                <a:gd name="connsiteX80" fmla="*/ 929494 w 1334670"/>
                <a:gd name="connsiteY80" fmla="*/ 721094 h 1368655"/>
                <a:gd name="connsiteX81" fmla="*/ 916705 w 1334670"/>
                <a:gd name="connsiteY81" fmla="*/ 726326 h 1368655"/>
                <a:gd name="connsiteX82" fmla="*/ 903626 w 1334670"/>
                <a:gd name="connsiteY82" fmla="*/ 721094 h 1368655"/>
                <a:gd name="connsiteX83" fmla="*/ 858576 w 1334670"/>
                <a:gd name="connsiteY83" fmla="*/ 676044 h 1368655"/>
                <a:gd name="connsiteX84" fmla="*/ 861706 w 1334670"/>
                <a:gd name="connsiteY84" fmla="*/ 650339 h 1368655"/>
                <a:gd name="connsiteX85" fmla="*/ 884444 w 1334670"/>
                <a:gd name="connsiteY85" fmla="*/ 650467 h 1368655"/>
                <a:gd name="connsiteX86" fmla="*/ 929494 w 1334670"/>
                <a:gd name="connsiteY86" fmla="*/ 695227 h 1368655"/>
                <a:gd name="connsiteX87" fmla="*/ 929494 w 1334670"/>
                <a:gd name="connsiteY87" fmla="*/ 721094 h 1368655"/>
                <a:gd name="connsiteX88" fmla="*/ 1010875 w 1334670"/>
                <a:gd name="connsiteY88" fmla="*/ 494099 h 1368655"/>
                <a:gd name="connsiteX89" fmla="*/ 947514 w 1334670"/>
                <a:gd name="connsiteY89" fmla="*/ 494099 h 1368655"/>
                <a:gd name="connsiteX90" fmla="*/ 927046 w 1334670"/>
                <a:gd name="connsiteY90" fmla="*/ 478236 h 1368655"/>
                <a:gd name="connsiteX91" fmla="*/ 942910 w 1334670"/>
                <a:gd name="connsiteY91" fmla="*/ 457769 h 1368655"/>
                <a:gd name="connsiteX92" fmla="*/ 947514 w 1334670"/>
                <a:gd name="connsiteY92" fmla="*/ 457769 h 1368655"/>
                <a:gd name="connsiteX93" fmla="*/ 1010875 w 1334670"/>
                <a:gd name="connsiteY93" fmla="*/ 457769 h 1368655"/>
                <a:gd name="connsiteX94" fmla="*/ 1031342 w 1334670"/>
                <a:gd name="connsiteY94" fmla="*/ 473632 h 1368655"/>
                <a:gd name="connsiteX95" fmla="*/ 1015479 w 1334670"/>
                <a:gd name="connsiteY95" fmla="*/ 494099 h 1368655"/>
                <a:gd name="connsiteX96" fmla="*/ 1010875 w 1334670"/>
                <a:gd name="connsiteY96" fmla="*/ 494099 h 1368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334670" h="1368655">
                  <a:moveTo>
                    <a:pt x="1264609" y="0"/>
                  </a:moveTo>
                  <a:lnTo>
                    <a:pt x="70051" y="0"/>
                  </a:lnTo>
                  <a:cubicBezTo>
                    <a:pt x="31160" y="320"/>
                    <a:pt x="-157" y="32023"/>
                    <a:pt x="6" y="70918"/>
                  </a:cubicBezTo>
                  <a:lnTo>
                    <a:pt x="6" y="1004475"/>
                  </a:lnTo>
                  <a:cubicBezTo>
                    <a:pt x="-477" y="1043157"/>
                    <a:pt x="30489" y="1074907"/>
                    <a:pt x="69171" y="1075390"/>
                  </a:cubicBezTo>
                  <a:cubicBezTo>
                    <a:pt x="69273" y="1075390"/>
                    <a:pt x="69371" y="1075393"/>
                    <a:pt x="69470" y="1075393"/>
                  </a:cubicBezTo>
                  <a:lnTo>
                    <a:pt x="290362" y="1075393"/>
                  </a:lnTo>
                  <a:lnTo>
                    <a:pt x="290362" y="1368655"/>
                  </a:lnTo>
                  <a:lnTo>
                    <a:pt x="556885" y="1075393"/>
                  </a:lnTo>
                  <a:lnTo>
                    <a:pt x="1263156" y="1075393"/>
                  </a:lnTo>
                  <a:cubicBezTo>
                    <a:pt x="1302001" y="1075233"/>
                    <a:pt x="1333362" y="1043613"/>
                    <a:pt x="1333205" y="1004768"/>
                  </a:cubicBezTo>
                  <a:cubicBezTo>
                    <a:pt x="1333205" y="1004670"/>
                    <a:pt x="1333202" y="1004574"/>
                    <a:pt x="1333202" y="1004475"/>
                  </a:cubicBezTo>
                  <a:lnTo>
                    <a:pt x="1334655" y="71790"/>
                  </a:lnTo>
                  <a:cubicBezTo>
                    <a:pt x="1335457" y="32954"/>
                    <a:pt x="1304625" y="817"/>
                    <a:pt x="1265786" y="15"/>
                  </a:cubicBezTo>
                  <a:cubicBezTo>
                    <a:pt x="1265394" y="6"/>
                    <a:pt x="1265002" y="1"/>
                    <a:pt x="1264609" y="0"/>
                  </a:cubicBezTo>
                  <a:close/>
                  <a:moveTo>
                    <a:pt x="857704" y="272917"/>
                  </a:moveTo>
                  <a:lnTo>
                    <a:pt x="902754" y="227867"/>
                  </a:lnTo>
                  <a:cubicBezTo>
                    <a:pt x="910645" y="221543"/>
                    <a:pt x="922169" y="222816"/>
                    <a:pt x="928494" y="230707"/>
                  </a:cubicBezTo>
                  <a:cubicBezTo>
                    <a:pt x="933807" y="237339"/>
                    <a:pt x="933859" y="246753"/>
                    <a:pt x="928622" y="253444"/>
                  </a:cubicBezTo>
                  <a:lnTo>
                    <a:pt x="883572" y="298494"/>
                  </a:lnTo>
                  <a:cubicBezTo>
                    <a:pt x="880174" y="301869"/>
                    <a:pt x="875573" y="303749"/>
                    <a:pt x="870783" y="303726"/>
                  </a:cubicBezTo>
                  <a:cubicBezTo>
                    <a:pt x="865918" y="303703"/>
                    <a:pt x="861241" y="301834"/>
                    <a:pt x="857704" y="298494"/>
                  </a:cubicBezTo>
                  <a:cubicBezTo>
                    <a:pt x="851731" y="291324"/>
                    <a:pt x="852106" y="280805"/>
                    <a:pt x="858576" y="274080"/>
                  </a:cubicBezTo>
                  <a:close/>
                  <a:moveTo>
                    <a:pt x="649310" y="133407"/>
                  </a:moveTo>
                  <a:cubicBezTo>
                    <a:pt x="648037" y="123374"/>
                    <a:pt x="655141" y="114210"/>
                    <a:pt x="665174" y="112939"/>
                  </a:cubicBezTo>
                  <a:cubicBezTo>
                    <a:pt x="675207" y="111666"/>
                    <a:pt x="684368" y="118770"/>
                    <a:pt x="685641" y="128803"/>
                  </a:cubicBezTo>
                  <a:cubicBezTo>
                    <a:pt x="685836" y="130332"/>
                    <a:pt x="685836" y="131878"/>
                    <a:pt x="685641" y="133407"/>
                  </a:cubicBezTo>
                  <a:lnTo>
                    <a:pt x="685641" y="196768"/>
                  </a:lnTo>
                  <a:cubicBezTo>
                    <a:pt x="686911" y="206801"/>
                    <a:pt x="679811" y="215965"/>
                    <a:pt x="669778" y="217235"/>
                  </a:cubicBezTo>
                  <a:cubicBezTo>
                    <a:pt x="659744" y="218508"/>
                    <a:pt x="650580" y="211405"/>
                    <a:pt x="649310" y="201372"/>
                  </a:cubicBezTo>
                  <a:cubicBezTo>
                    <a:pt x="649116" y="199843"/>
                    <a:pt x="649116" y="198297"/>
                    <a:pt x="649310" y="196768"/>
                  </a:cubicBezTo>
                  <a:close/>
                  <a:moveTo>
                    <a:pt x="406911" y="224379"/>
                  </a:moveTo>
                  <a:cubicBezTo>
                    <a:pt x="413692" y="217316"/>
                    <a:pt x="424917" y="217090"/>
                    <a:pt x="431979" y="223871"/>
                  </a:cubicBezTo>
                  <a:cubicBezTo>
                    <a:pt x="432151" y="224036"/>
                    <a:pt x="432322" y="224205"/>
                    <a:pt x="432488" y="224379"/>
                  </a:cubicBezTo>
                  <a:lnTo>
                    <a:pt x="477538" y="269429"/>
                  </a:lnTo>
                  <a:cubicBezTo>
                    <a:pt x="484479" y="276542"/>
                    <a:pt x="484479" y="287894"/>
                    <a:pt x="477538" y="295006"/>
                  </a:cubicBezTo>
                  <a:cubicBezTo>
                    <a:pt x="474140" y="298381"/>
                    <a:pt x="469539" y="300261"/>
                    <a:pt x="464750" y="300238"/>
                  </a:cubicBezTo>
                  <a:cubicBezTo>
                    <a:pt x="459884" y="300215"/>
                    <a:pt x="455208" y="298346"/>
                    <a:pt x="451671" y="295006"/>
                  </a:cubicBezTo>
                  <a:lnTo>
                    <a:pt x="406911" y="249956"/>
                  </a:lnTo>
                  <a:cubicBezTo>
                    <a:pt x="400653" y="242885"/>
                    <a:pt x="401037" y="232148"/>
                    <a:pt x="407783" y="225542"/>
                  </a:cubicBezTo>
                  <a:close/>
                  <a:moveTo>
                    <a:pt x="384822" y="494099"/>
                  </a:moveTo>
                  <a:lnTo>
                    <a:pt x="322333" y="494099"/>
                  </a:lnTo>
                  <a:cubicBezTo>
                    <a:pt x="312300" y="492829"/>
                    <a:pt x="305199" y="483665"/>
                    <a:pt x="306469" y="473632"/>
                  </a:cubicBezTo>
                  <a:cubicBezTo>
                    <a:pt x="307521" y="465346"/>
                    <a:pt x="314046" y="458818"/>
                    <a:pt x="322333" y="457769"/>
                  </a:cubicBezTo>
                  <a:lnTo>
                    <a:pt x="384822" y="457769"/>
                  </a:lnTo>
                  <a:cubicBezTo>
                    <a:pt x="394855" y="456498"/>
                    <a:pt x="404019" y="463599"/>
                    <a:pt x="405289" y="473632"/>
                  </a:cubicBezTo>
                  <a:cubicBezTo>
                    <a:pt x="406562" y="483665"/>
                    <a:pt x="399459" y="492829"/>
                    <a:pt x="389426" y="494099"/>
                  </a:cubicBezTo>
                  <a:cubicBezTo>
                    <a:pt x="387897" y="494294"/>
                    <a:pt x="386351" y="494294"/>
                    <a:pt x="384822" y="494099"/>
                  </a:cubicBezTo>
                  <a:close/>
                  <a:moveTo>
                    <a:pt x="477247" y="680113"/>
                  </a:moveTo>
                  <a:lnTo>
                    <a:pt x="432197" y="725163"/>
                  </a:lnTo>
                  <a:cubicBezTo>
                    <a:pt x="424233" y="731398"/>
                    <a:pt x="412727" y="729997"/>
                    <a:pt x="406492" y="722033"/>
                  </a:cubicBezTo>
                  <a:cubicBezTo>
                    <a:pt x="401255" y="715342"/>
                    <a:pt x="401307" y="705928"/>
                    <a:pt x="406620" y="699296"/>
                  </a:cubicBezTo>
                  <a:lnTo>
                    <a:pt x="451380" y="654536"/>
                  </a:lnTo>
                  <a:cubicBezTo>
                    <a:pt x="459271" y="648212"/>
                    <a:pt x="470795" y="649485"/>
                    <a:pt x="477120" y="657376"/>
                  </a:cubicBezTo>
                  <a:cubicBezTo>
                    <a:pt x="482433" y="664008"/>
                    <a:pt x="482485" y="673423"/>
                    <a:pt x="477247" y="680113"/>
                  </a:cubicBezTo>
                  <a:close/>
                  <a:moveTo>
                    <a:pt x="666749" y="886472"/>
                  </a:moveTo>
                  <a:cubicBezTo>
                    <a:pt x="636685" y="886609"/>
                    <a:pt x="611477" y="863796"/>
                    <a:pt x="608620" y="833865"/>
                  </a:cubicBezTo>
                  <a:lnTo>
                    <a:pt x="722263" y="833865"/>
                  </a:lnTo>
                  <a:cubicBezTo>
                    <a:pt x="719525" y="862820"/>
                    <a:pt x="695808" y="885292"/>
                    <a:pt x="666749" y="886472"/>
                  </a:cubicBezTo>
                  <a:close/>
                  <a:moveTo>
                    <a:pt x="737667" y="797534"/>
                  </a:moveTo>
                  <a:lnTo>
                    <a:pt x="595541" y="797534"/>
                  </a:lnTo>
                  <a:cubicBezTo>
                    <a:pt x="581093" y="797534"/>
                    <a:pt x="569382" y="785824"/>
                    <a:pt x="569382" y="771376"/>
                  </a:cubicBezTo>
                  <a:cubicBezTo>
                    <a:pt x="569382" y="756928"/>
                    <a:pt x="581093" y="745218"/>
                    <a:pt x="595541" y="745218"/>
                  </a:cubicBezTo>
                  <a:lnTo>
                    <a:pt x="737667" y="745218"/>
                  </a:lnTo>
                  <a:cubicBezTo>
                    <a:pt x="752115" y="745218"/>
                    <a:pt x="763825" y="756928"/>
                    <a:pt x="763825" y="771376"/>
                  </a:cubicBezTo>
                  <a:cubicBezTo>
                    <a:pt x="763825" y="785824"/>
                    <a:pt x="752115" y="797534"/>
                    <a:pt x="737667" y="797534"/>
                  </a:cubicBezTo>
                  <a:close/>
                  <a:moveTo>
                    <a:pt x="772254" y="707143"/>
                  </a:moveTo>
                  <a:cubicBezTo>
                    <a:pt x="771798" y="708187"/>
                    <a:pt x="770777" y="708870"/>
                    <a:pt x="769638" y="708887"/>
                  </a:cubicBezTo>
                  <a:lnTo>
                    <a:pt x="563570" y="708887"/>
                  </a:lnTo>
                  <a:cubicBezTo>
                    <a:pt x="562730" y="709227"/>
                    <a:pt x="561794" y="709227"/>
                    <a:pt x="560954" y="708887"/>
                  </a:cubicBezTo>
                  <a:cubicBezTo>
                    <a:pt x="546270" y="676814"/>
                    <a:pt x="527724" y="646654"/>
                    <a:pt x="505731" y="619077"/>
                  </a:cubicBezTo>
                  <a:cubicBezTo>
                    <a:pt x="490004" y="601389"/>
                    <a:pt x="477599" y="581009"/>
                    <a:pt x="469109" y="558914"/>
                  </a:cubicBezTo>
                  <a:cubicBezTo>
                    <a:pt x="459922" y="535543"/>
                    <a:pt x="454812" y="510768"/>
                    <a:pt x="453996" y="485671"/>
                  </a:cubicBezTo>
                  <a:lnTo>
                    <a:pt x="453996" y="476661"/>
                  </a:lnTo>
                  <a:cubicBezTo>
                    <a:pt x="458338" y="359239"/>
                    <a:pt x="557044" y="267572"/>
                    <a:pt x="674466" y="271914"/>
                  </a:cubicBezTo>
                  <a:cubicBezTo>
                    <a:pt x="785795" y="276033"/>
                    <a:pt x="875096" y="365331"/>
                    <a:pt x="879212" y="476661"/>
                  </a:cubicBezTo>
                  <a:lnTo>
                    <a:pt x="879212" y="484217"/>
                  </a:lnTo>
                  <a:cubicBezTo>
                    <a:pt x="878383" y="509382"/>
                    <a:pt x="873373" y="534232"/>
                    <a:pt x="864389" y="557751"/>
                  </a:cubicBezTo>
                  <a:cubicBezTo>
                    <a:pt x="855771" y="579782"/>
                    <a:pt x="843381" y="600142"/>
                    <a:pt x="827767" y="617915"/>
                  </a:cubicBezTo>
                  <a:cubicBezTo>
                    <a:pt x="805777" y="645340"/>
                    <a:pt x="787141" y="675297"/>
                    <a:pt x="772254" y="707143"/>
                  </a:cubicBezTo>
                  <a:close/>
                  <a:moveTo>
                    <a:pt x="929494" y="721094"/>
                  </a:moveTo>
                  <a:cubicBezTo>
                    <a:pt x="926096" y="724469"/>
                    <a:pt x="921495" y="726349"/>
                    <a:pt x="916705" y="726326"/>
                  </a:cubicBezTo>
                  <a:cubicBezTo>
                    <a:pt x="911840" y="726303"/>
                    <a:pt x="907163" y="724434"/>
                    <a:pt x="903626" y="721094"/>
                  </a:cubicBezTo>
                  <a:lnTo>
                    <a:pt x="858576" y="676044"/>
                  </a:lnTo>
                  <a:cubicBezTo>
                    <a:pt x="852342" y="668080"/>
                    <a:pt x="853742" y="656574"/>
                    <a:pt x="861706" y="650339"/>
                  </a:cubicBezTo>
                  <a:cubicBezTo>
                    <a:pt x="868397" y="645102"/>
                    <a:pt x="877814" y="645154"/>
                    <a:pt x="884444" y="650467"/>
                  </a:cubicBezTo>
                  <a:lnTo>
                    <a:pt x="929494" y="695227"/>
                  </a:lnTo>
                  <a:cubicBezTo>
                    <a:pt x="936469" y="702438"/>
                    <a:pt x="936469" y="713883"/>
                    <a:pt x="929494" y="721094"/>
                  </a:cubicBezTo>
                  <a:close/>
                  <a:moveTo>
                    <a:pt x="1010875" y="494099"/>
                  </a:moveTo>
                  <a:lnTo>
                    <a:pt x="947514" y="494099"/>
                  </a:lnTo>
                  <a:cubicBezTo>
                    <a:pt x="937481" y="495369"/>
                    <a:pt x="928317" y="488269"/>
                    <a:pt x="927046" y="478236"/>
                  </a:cubicBezTo>
                  <a:cubicBezTo>
                    <a:pt x="925773" y="468203"/>
                    <a:pt x="932877" y="459039"/>
                    <a:pt x="942910" y="457769"/>
                  </a:cubicBezTo>
                  <a:cubicBezTo>
                    <a:pt x="944439" y="457574"/>
                    <a:pt x="945985" y="457574"/>
                    <a:pt x="947514" y="457769"/>
                  </a:cubicBezTo>
                  <a:lnTo>
                    <a:pt x="1010875" y="457769"/>
                  </a:lnTo>
                  <a:cubicBezTo>
                    <a:pt x="1020908" y="456498"/>
                    <a:pt x="1030072" y="463599"/>
                    <a:pt x="1031342" y="473632"/>
                  </a:cubicBezTo>
                  <a:cubicBezTo>
                    <a:pt x="1032615" y="483665"/>
                    <a:pt x="1025512" y="492829"/>
                    <a:pt x="1015479" y="494099"/>
                  </a:cubicBezTo>
                  <a:cubicBezTo>
                    <a:pt x="1013950" y="494294"/>
                    <a:pt x="1012403" y="494294"/>
                    <a:pt x="1010875" y="494099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28972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46" name="مجموعة 45">
            <a:extLst>
              <a:ext uri="{FF2B5EF4-FFF2-40B4-BE49-F238E27FC236}">
                <a16:creationId xmlns:a16="http://schemas.microsoft.com/office/drawing/2014/main" xmlns="" id="{95FB3946-CEB0-9518-3B1A-E2D528366F4E}"/>
              </a:ext>
            </a:extLst>
          </p:cNvPr>
          <p:cNvGrpSpPr/>
          <p:nvPr/>
        </p:nvGrpSpPr>
        <p:grpSpPr>
          <a:xfrm>
            <a:off x="6169406" y="3321547"/>
            <a:ext cx="5739833" cy="3255845"/>
            <a:chOff x="6169406" y="4436510"/>
            <a:chExt cx="5739833" cy="2140882"/>
          </a:xfrm>
        </p:grpSpPr>
        <p:sp>
          <p:nvSpPr>
            <p:cNvPr id="38" name="شكل حر: شكل 37">
              <a:extLst>
                <a:ext uri="{FF2B5EF4-FFF2-40B4-BE49-F238E27FC236}">
                  <a16:creationId xmlns:a16="http://schemas.microsoft.com/office/drawing/2014/main" xmlns="" id="{24032248-ED4E-86F6-E480-3AFD0B00F102}"/>
                </a:ext>
              </a:extLst>
            </p:cNvPr>
            <p:cNvSpPr/>
            <p:nvPr/>
          </p:nvSpPr>
          <p:spPr>
            <a:xfrm>
              <a:off x="10064388" y="4436510"/>
              <a:ext cx="1229826" cy="848716"/>
            </a:xfrm>
            <a:custGeom>
              <a:avLst/>
              <a:gdLst>
                <a:gd name="connsiteX0" fmla="*/ 626756 w 626756"/>
                <a:gd name="connsiteY0" fmla="*/ 313378 h 626756"/>
                <a:gd name="connsiteX1" fmla="*/ 313378 w 626756"/>
                <a:gd name="connsiteY1" fmla="*/ 626756 h 626756"/>
                <a:gd name="connsiteX2" fmla="*/ 0 w 626756"/>
                <a:gd name="connsiteY2" fmla="*/ 313378 h 626756"/>
                <a:gd name="connsiteX3" fmla="*/ 313378 w 626756"/>
                <a:gd name="connsiteY3" fmla="*/ 0 h 626756"/>
                <a:gd name="connsiteX4" fmla="*/ 626756 w 626756"/>
                <a:gd name="connsiteY4" fmla="*/ 313378 h 62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756" h="626756">
                  <a:moveTo>
                    <a:pt x="626756" y="313378"/>
                  </a:moveTo>
                  <a:cubicBezTo>
                    <a:pt x="626756" y="486452"/>
                    <a:pt x="486452" y="626756"/>
                    <a:pt x="313378" y="626756"/>
                  </a:cubicBezTo>
                  <a:cubicBezTo>
                    <a:pt x="140304" y="626756"/>
                    <a:pt x="0" y="486452"/>
                    <a:pt x="0" y="313378"/>
                  </a:cubicBezTo>
                  <a:cubicBezTo>
                    <a:pt x="0" y="140304"/>
                    <a:pt x="140304" y="0"/>
                    <a:pt x="313378" y="0"/>
                  </a:cubicBezTo>
                  <a:cubicBezTo>
                    <a:pt x="486452" y="0"/>
                    <a:pt x="626756" y="140304"/>
                    <a:pt x="626756" y="313378"/>
                  </a:cubicBezTo>
                  <a:close/>
                </a:path>
              </a:pathLst>
            </a:custGeom>
            <a:solidFill>
              <a:srgbClr val="064E71"/>
            </a:solidFill>
            <a:ln w="40184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39" name="شكل حر: شكل 38">
              <a:extLst>
                <a:ext uri="{FF2B5EF4-FFF2-40B4-BE49-F238E27FC236}">
                  <a16:creationId xmlns:a16="http://schemas.microsoft.com/office/drawing/2014/main" xmlns="" id="{82ADE698-A5D2-7D4C-03BF-7DE59808CD98}"/>
                </a:ext>
              </a:extLst>
            </p:cNvPr>
            <p:cNvSpPr/>
            <p:nvPr/>
          </p:nvSpPr>
          <p:spPr>
            <a:xfrm>
              <a:off x="6785110" y="4436510"/>
              <a:ext cx="1229826" cy="848716"/>
            </a:xfrm>
            <a:custGeom>
              <a:avLst/>
              <a:gdLst>
                <a:gd name="connsiteX0" fmla="*/ 626757 w 626756"/>
                <a:gd name="connsiteY0" fmla="*/ 313378 h 626756"/>
                <a:gd name="connsiteX1" fmla="*/ 313378 w 626756"/>
                <a:gd name="connsiteY1" fmla="*/ 626756 h 626756"/>
                <a:gd name="connsiteX2" fmla="*/ 0 w 626756"/>
                <a:gd name="connsiteY2" fmla="*/ 313378 h 626756"/>
                <a:gd name="connsiteX3" fmla="*/ 313378 w 626756"/>
                <a:gd name="connsiteY3" fmla="*/ 0 h 626756"/>
                <a:gd name="connsiteX4" fmla="*/ 626757 w 626756"/>
                <a:gd name="connsiteY4" fmla="*/ 313378 h 62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756" h="626756">
                  <a:moveTo>
                    <a:pt x="626757" y="313378"/>
                  </a:moveTo>
                  <a:cubicBezTo>
                    <a:pt x="626757" y="486452"/>
                    <a:pt x="486452" y="626756"/>
                    <a:pt x="313378" y="626756"/>
                  </a:cubicBezTo>
                  <a:cubicBezTo>
                    <a:pt x="140304" y="626756"/>
                    <a:pt x="0" y="486452"/>
                    <a:pt x="0" y="313378"/>
                  </a:cubicBezTo>
                  <a:cubicBezTo>
                    <a:pt x="0" y="140304"/>
                    <a:pt x="140304" y="0"/>
                    <a:pt x="313378" y="0"/>
                  </a:cubicBezTo>
                  <a:cubicBezTo>
                    <a:pt x="486452" y="0"/>
                    <a:pt x="626757" y="140304"/>
                    <a:pt x="626757" y="313378"/>
                  </a:cubicBezTo>
                  <a:close/>
                </a:path>
              </a:pathLst>
            </a:custGeom>
            <a:solidFill>
              <a:srgbClr val="064E71"/>
            </a:solidFill>
            <a:ln w="40184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0" name="شكل حر: شكل 39">
              <a:extLst>
                <a:ext uri="{FF2B5EF4-FFF2-40B4-BE49-F238E27FC236}">
                  <a16:creationId xmlns:a16="http://schemas.microsoft.com/office/drawing/2014/main" xmlns="" id="{E48D514D-B279-B09A-0C63-458241ECF82A}"/>
                </a:ext>
              </a:extLst>
            </p:cNvPr>
            <p:cNvSpPr/>
            <p:nvPr/>
          </p:nvSpPr>
          <p:spPr>
            <a:xfrm>
              <a:off x="9682634" y="5400314"/>
              <a:ext cx="2226605" cy="849810"/>
            </a:xfrm>
            <a:custGeom>
              <a:avLst/>
              <a:gdLst>
                <a:gd name="connsiteX0" fmla="*/ 1072253 w 1134744"/>
                <a:gd name="connsiteY0" fmla="*/ 186499 h 627564"/>
                <a:gd name="connsiteX1" fmla="*/ 765723 w 1134744"/>
                <a:gd name="connsiteY1" fmla="*/ 40282 h 627564"/>
                <a:gd name="connsiteX2" fmla="*/ 507931 w 1134744"/>
                <a:gd name="connsiteY2" fmla="*/ 2 h 627564"/>
                <a:gd name="connsiteX3" fmla="*/ 250542 w 1134744"/>
                <a:gd name="connsiteY3" fmla="*/ 40282 h 627564"/>
                <a:gd name="connsiteX4" fmla="*/ 14501 w 1134744"/>
                <a:gd name="connsiteY4" fmla="*/ 141788 h 627564"/>
                <a:gd name="connsiteX5" fmla="*/ 0 w 1134744"/>
                <a:gd name="connsiteY5" fmla="*/ 158302 h 627564"/>
                <a:gd name="connsiteX6" fmla="*/ 322240 w 1134744"/>
                <a:gd name="connsiteY6" fmla="*/ 319422 h 627564"/>
                <a:gd name="connsiteX7" fmla="*/ 439857 w 1134744"/>
                <a:gd name="connsiteY7" fmla="*/ 555866 h 627564"/>
                <a:gd name="connsiteX8" fmla="*/ 439857 w 1134744"/>
                <a:gd name="connsiteY8" fmla="*/ 627564 h 627564"/>
                <a:gd name="connsiteX9" fmla="*/ 1134687 w 1134744"/>
                <a:gd name="connsiteY9" fmla="*/ 627564 h 627564"/>
                <a:gd name="connsiteX10" fmla="*/ 1134687 w 1134744"/>
                <a:gd name="connsiteY10" fmla="*/ 312172 h 627564"/>
                <a:gd name="connsiteX11" fmla="*/ 1072253 w 1134744"/>
                <a:gd name="connsiteY11" fmla="*/ 186499 h 62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34744" h="627564">
                  <a:moveTo>
                    <a:pt x="1072253" y="186499"/>
                  </a:moveTo>
                  <a:cubicBezTo>
                    <a:pt x="981841" y="116186"/>
                    <a:pt x="877262" y="66303"/>
                    <a:pt x="765723" y="40282"/>
                  </a:cubicBezTo>
                  <a:cubicBezTo>
                    <a:pt x="681888" y="15792"/>
                    <a:pt x="595238" y="2250"/>
                    <a:pt x="507931" y="2"/>
                  </a:cubicBezTo>
                  <a:cubicBezTo>
                    <a:pt x="420551" y="-195"/>
                    <a:pt x="333684" y="13399"/>
                    <a:pt x="250542" y="40282"/>
                  </a:cubicBezTo>
                  <a:cubicBezTo>
                    <a:pt x="167335" y="62436"/>
                    <a:pt x="87814" y="96634"/>
                    <a:pt x="14501" y="141788"/>
                  </a:cubicBezTo>
                  <a:lnTo>
                    <a:pt x="0" y="158302"/>
                  </a:lnTo>
                  <a:cubicBezTo>
                    <a:pt x="117110" y="189914"/>
                    <a:pt x="226684" y="244703"/>
                    <a:pt x="322240" y="319422"/>
                  </a:cubicBezTo>
                  <a:cubicBezTo>
                    <a:pt x="397346" y="374602"/>
                    <a:pt x="441158" y="462678"/>
                    <a:pt x="439857" y="555866"/>
                  </a:cubicBezTo>
                  <a:lnTo>
                    <a:pt x="439857" y="627564"/>
                  </a:lnTo>
                  <a:lnTo>
                    <a:pt x="1134687" y="627564"/>
                  </a:lnTo>
                  <a:lnTo>
                    <a:pt x="1134687" y="312172"/>
                  </a:lnTo>
                  <a:cubicBezTo>
                    <a:pt x="1136061" y="262507"/>
                    <a:pt x="1112662" y="215407"/>
                    <a:pt x="1072253" y="18649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0184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1" name="شكل حر: شكل 40">
              <a:extLst>
                <a:ext uri="{FF2B5EF4-FFF2-40B4-BE49-F238E27FC236}">
                  <a16:creationId xmlns:a16="http://schemas.microsoft.com/office/drawing/2014/main" xmlns="" id="{BFA81F76-3FE6-F590-F63A-AC8351E1F5F1}"/>
                </a:ext>
              </a:extLst>
            </p:cNvPr>
            <p:cNvSpPr/>
            <p:nvPr/>
          </p:nvSpPr>
          <p:spPr>
            <a:xfrm>
              <a:off x="6169406" y="5400313"/>
              <a:ext cx="2229655" cy="849810"/>
            </a:xfrm>
            <a:custGeom>
              <a:avLst/>
              <a:gdLst>
                <a:gd name="connsiteX0" fmla="*/ 696441 w 1136298"/>
                <a:gd name="connsiteY0" fmla="*/ 555867 h 627564"/>
                <a:gd name="connsiteX1" fmla="*/ 809628 w 1136298"/>
                <a:gd name="connsiteY1" fmla="*/ 323451 h 627564"/>
                <a:gd name="connsiteX2" fmla="*/ 814058 w 1136298"/>
                <a:gd name="connsiteY2" fmla="*/ 319423 h 627564"/>
                <a:gd name="connsiteX3" fmla="*/ 819295 w 1136298"/>
                <a:gd name="connsiteY3" fmla="*/ 315798 h 627564"/>
                <a:gd name="connsiteX4" fmla="*/ 1136298 w 1136298"/>
                <a:gd name="connsiteY4" fmla="*/ 158706 h 627564"/>
                <a:gd name="connsiteX5" fmla="*/ 1113339 w 1136298"/>
                <a:gd name="connsiteY5" fmla="*/ 132524 h 627564"/>
                <a:gd name="connsiteX6" fmla="*/ 884548 w 1136298"/>
                <a:gd name="connsiteY6" fmla="*/ 40283 h 627564"/>
                <a:gd name="connsiteX7" fmla="*/ 627159 w 1136298"/>
                <a:gd name="connsiteY7" fmla="*/ 3 h 627564"/>
                <a:gd name="connsiteX8" fmla="*/ 369367 w 1136298"/>
                <a:gd name="connsiteY8" fmla="*/ 40283 h 627564"/>
                <a:gd name="connsiteX9" fmla="*/ 62837 w 1136298"/>
                <a:gd name="connsiteY9" fmla="*/ 186499 h 627564"/>
                <a:gd name="connsiteX10" fmla="*/ 0 w 1136298"/>
                <a:gd name="connsiteY10" fmla="*/ 312173 h 627564"/>
                <a:gd name="connsiteX11" fmla="*/ 0 w 1136298"/>
                <a:gd name="connsiteY11" fmla="*/ 627565 h 627564"/>
                <a:gd name="connsiteX12" fmla="*/ 696441 w 1136298"/>
                <a:gd name="connsiteY12" fmla="*/ 627565 h 627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36298" h="627564">
                  <a:moveTo>
                    <a:pt x="696441" y="555867"/>
                  </a:moveTo>
                  <a:cubicBezTo>
                    <a:pt x="696505" y="465132"/>
                    <a:pt x="738235" y="379448"/>
                    <a:pt x="809628" y="323451"/>
                  </a:cubicBezTo>
                  <a:lnTo>
                    <a:pt x="814058" y="319423"/>
                  </a:lnTo>
                  <a:lnTo>
                    <a:pt x="819295" y="315798"/>
                  </a:lnTo>
                  <a:cubicBezTo>
                    <a:pt x="915983" y="246992"/>
                    <a:pt x="1022983" y="193967"/>
                    <a:pt x="1136298" y="158706"/>
                  </a:cubicBezTo>
                  <a:cubicBezTo>
                    <a:pt x="1128242" y="150247"/>
                    <a:pt x="1120589" y="141386"/>
                    <a:pt x="1113339" y="132524"/>
                  </a:cubicBezTo>
                  <a:cubicBezTo>
                    <a:pt x="1041874" y="91007"/>
                    <a:pt x="964826" y="59943"/>
                    <a:pt x="884548" y="40283"/>
                  </a:cubicBezTo>
                  <a:cubicBezTo>
                    <a:pt x="800847" y="15825"/>
                    <a:pt x="714333" y="2287"/>
                    <a:pt x="627159" y="3"/>
                  </a:cubicBezTo>
                  <a:cubicBezTo>
                    <a:pt x="539643" y="-223"/>
                    <a:pt x="452642" y="13372"/>
                    <a:pt x="369367" y="40283"/>
                  </a:cubicBezTo>
                  <a:cubicBezTo>
                    <a:pt x="259391" y="70622"/>
                    <a:pt x="155626" y="120118"/>
                    <a:pt x="62837" y="186499"/>
                  </a:cubicBezTo>
                  <a:cubicBezTo>
                    <a:pt x="23765" y="216568"/>
                    <a:pt x="616" y="262874"/>
                    <a:pt x="0" y="312173"/>
                  </a:cubicBezTo>
                  <a:lnTo>
                    <a:pt x="0" y="627565"/>
                  </a:lnTo>
                  <a:lnTo>
                    <a:pt x="696441" y="62756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0184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2" name="شكل حر: شكل 41">
              <a:extLst>
                <a:ext uri="{FF2B5EF4-FFF2-40B4-BE49-F238E27FC236}">
                  <a16:creationId xmlns:a16="http://schemas.microsoft.com/office/drawing/2014/main" xmlns="" id="{75DFF0BF-2BDD-732B-EF47-00ADFD5921C9}"/>
                </a:ext>
              </a:extLst>
            </p:cNvPr>
            <p:cNvSpPr/>
            <p:nvPr/>
          </p:nvSpPr>
          <p:spPr>
            <a:xfrm>
              <a:off x="7809440" y="5730848"/>
              <a:ext cx="2460544" cy="846544"/>
            </a:xfrm>
            <a:custGeom>
              <a:avLst/>
              <a:gdLst>
                <a:gd name="connsiteX0" fmla="*/ 0 w 1253966"/>
                <a:gd name="connsiteY0" fmla="*/ 625153 h 625152"/>
                <a:gd name="connsiteX1" fmla="*/ 0 w 1253966"/>
                <a:gd name="connsiteY1" fmla="*/ 311775 h 625152"/>
                <a:gd name="connsiteX2" fmla="*/ 62837 w 1253966"/>
                <a:gd name="connsiteY2" fmla="*/ 186504 h 625152"/>
                <a:gd name="connsiteX3" fmla="*/ 369368 w 1253966"/>
                <a:gd name="connsiteY3" fmla="*/ 40288 h 625152"/>
                <a:gd name="connsiteX4" fmla="*/ 626757 w 1253966"/>
                <a:gd name="connsiteY4" fmla="*/ 8 h 625152"/>
                <a:gd name="connsiteX5" fmla="*/ 884548 w 1253966"/>
                <a:gd name="connsiteY5" fmla="*/ 40288 h 625152"/>
                <a:gd name="connsiteX6" fmla="*/ 1191079 w 1253966"/>
                <a:gd name="connsiteY6" fmla="*/ 186504 h 625152"/>
                <a:gd name="connsiteX7" fmla="*/ 1253916 w 1253966"/>
                <a:gd name="connsiteY7" fmla="*/ 311775 h 625152"/>
                <a:gd name="connsiteX8" fmla="*/ 1253916 w 1253966"/>
                <a:gd name="connsiteY8" fmla="*/ 625153 h 625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53966" h="625152">
                  <a:moveTo>
                    <a:pt x="0" y="625153"/>
                  </a:moveTo>
                  <a:lnTo>
                    <a:pt x="0" y="311775"/>
                  </a:lnTo>
                  <a:cubicBezTo>
                    <a:pt x="189" y="262484"/>
                    <a:pt x="23443" y="216126"/>
                    <a:pt x="62837" y="186504"/>
                  </a:cubicBezTo>
                  <a:cubicBezTo>
                    <a:pt x="155440" y="119812"/>
                    <a:pt x="259262" y="70288"/>
                    <a:pt x="369368" y="40288"/>
                  </a:cubicBezTo>
                  <a:cubicBezTo>
                    <a:pt x="452469" y="13227"/>
                    <a:pt x="539361" y="-371"/>
                    <a:pt x="626757" y="8"/>
                  </a:cubicBezTo>
                  <a:cubicBezTo>
                    <a:pt x="714084" y="2058"/>
                    <a:pt x="800758" y="15604"/>
                    <a:pt x="884548" y="40288"/>
                  </a:cubicBezTo>
                  <a:cubicBezTo>
                    <a:pt x="996209" y="65966"/>
                    <a:pt x="1100856" y="115881"/>
                    <a:pt x="1191079" y="186504"/>
                  </a:cubicBezTo>
                  <a:cubicBezTo>
                    <a:pt x="1231633" y="215147"/>
                    <a:pt x="1255209" y="262146"/>
                    <a:pt x="1253916" y="311775"/>
                  </a:cubicBezTo>
                  <a:lnTo>
                    <a:pt x="1253916" y="62515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40184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43" name="شكل حر: شكل 42">
              <a:extLst>
                <a:ext uri="{FF2B5EF4-FFF2-40B4-BE49-F238E27FC236}">
                  <a16:creationId xmlns:a16="http://schemas.microsoft.com/office/drawing/2014/main" xmlns="" id="{FAB0C467-2D4E-5A3E-7256-5803D0384D97}"/>
                </a:ext>
              </a:extLst>
            </p:cNvPr>
            <p:cNvSpPr/>
            <p:nvPr/>
          </p:nvSpPr>
          <p:spPr>
            <a:xfrm>
              <a:off x="8424353" y="4766506"/>
              <a:ext cx="1229826" cy="848716"/>
            </a:xfrm>
            <a:custGeom>
              <a:avLst/>
              <a:gdLst>
                <a:gd name="connsiteX0" fmla="*/ 626756 w 626756"/>
                <a:gd name="connsiteY0" fmla="*/ 313378 h 626756"/>
                <a:gd name="connsiteX1" fmla="*/ 313378 w 626756"/>
                <a:gd name="connsiteY1" fmla="*/ 626757 h 626756"/>
                <a:gd name="connsiteX2" fmla="*/ 0 w 626756"/>
                <a:gd name="connsiteY2" fmla="*/ 313378 h 626756"/>
                <a:gd name="connsiteX3" fmla="*/ 313378 w 626756"/>
                <a:gd name="connsiteY3" fmla="*/ 0 h 626756"/>
                <a:gd name="connsiteX4" fmla="*/ 626756 w 626756"/>
                <a:gd name="connsiteY4" fmla="*/ 313378 h 626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6756" h="626756">
                  <a:moveTo>
                    <a:pt x="626756" y="313378"/>
                  </a:moveTo>
                  <a:cubicBezTo>
                    <a:pt x="626756" y="486452"/>
                    <a:pt x="486452" y="626757"/>
                    <a:pt x="313378" y="626757"/>
                  </a:cubicBezTo>
                  <a:cubicBezTo>
                    <a:pt x="140304" y="626757"/>
                    <a:pt x="0" y="486452"/>
                    <a:pt x="0" y="313378"/>
                  </a:cubicBezTo>
                  <a:cubicBezTo>
                    <a:pt x="0" y="140304"/>
                    <a:pt x="140304" y="0"/>
                    <a:pt x="313378" y="0"/>
                  </a:cubicBezTo>
                  <a:cubicBezTo>
                    <a:pt x="486452" y="0"/>
                    <a:pt x="626756" y="140304"/>
                    <a:pt x="626756" y="313378"/>
                  </a:cubicBezTo>
                  <a:close/>
                </a:path>
              </a:pathLst>
            </a:custGeom>
            <a:solidFill>
              <a:srgbClr val="064E71"/>
            </a:solidFill>
            <a:ln w="40184" cap="flat">
              <a:noFill/>
              <a:prstDash val="solid"/>
              <a:miter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1" anchor="ctr"/>
            <a:lstStyle/>
            <a:p>
              <a:endParaRPr lang="ar-SA"/>
            </a:p>
          </p:txBody>
        </p:sp>
      </p:grpSp>
      <p:sp>
        <p:nvSpPr>
          <p:cNvPr id="2" name="مربع نص 1">
            <a:extLst>
              <a:ext uri="{FF2B5EF4-FFF2-40B4-BE49-F238E27FC236}">
                <a16:creationId xmlns:a16="http://schemas.microsoft.com/office/drawing/2014/main" xmlns="" id="{3EC694D4-D611-7CFB-351E-20BABE59D631}"/>
              </a:ext>
            </a:extLst>
          </p:cNvPr>
          <p:cNvSpPr txBox="1"/>
          <p:nvPr/>
        </p:nvSpPr>
        <p:spPr>
          <a:xfrm>
            <a:off x="5161280" y="522226"/>
            <a:ext cx="6132933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2800" dirty="0"/>
              <a:t>Here is our friend </a:t>
            </a:r>
            <a:r>
              <a:rPr lang="en-US" sz="2800" dirty="0" err="1"/>
              <a:t>Retaj</a:t>
            </a:r>
            <a:r>
              <a:rPr lang="en-US" sz="2800" dirty="0"/>
              <a:t> telling us about her experience about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ProximaNova-Light"/>
              </a:rPr>
              <a:t>telemarketing</a:t>
            </a:r>
            <a:r>
              <a:rPr lang="en-US" sz="2800" dirty="0"/>
              <a:t> 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val="344142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B6A8222-FC72-A8CD-F19F-A79E6E29F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5171" y="-11960"/>
            <a:ext cx="1581984" cy="14143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صورة 2">
            <a:hlinkClick r:id="" action="ppaction://noaction" highlightClick="1"/>
            <a:extLst>
              <a:ext uri="{FF2B5EF4-FFF2-40B4-BE49-F238E27FC236}">
                <a16:creationId xmlns:a16="http://schemas.microsoft.com/office/drawing/2014/main" xmlns="" id="{0263728D-33C5-28D7-5B84-A1C0CEE13F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0393" y="1027134"/>
            <a:ext cx="1731839" cy="1414386"/>
          </a:xfrm>
          <a:prstGeom prst="actionButtonBlank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xmlns="" id="{73304D34-9CA3-102B-99C1-BD7B6BA16833}"/>
              </a:ext>
            </a:extLst>
          </p:cNvPr>
          <p:cNvSpPr txBox="1"/>
          <p:nvPr/>
        </p:nvSpPr>
        <p:spPr>
          <a:xfrm>
            <a:off x="34290" y="1143833"/>
            <a:ext cx="912368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really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think that telemarketing shouldn’t be</a:t>
            </a:r>
            <a:r>
              <a:rPr lang="ar-SA" sz="1800" b="0" i="0" u="none" strike="noStrike" baseline="0" dirty="0">
                <a:solidFill>
                  <a:srgbClr val="000000"/>
                </a:solidFill>
                <a:latin typeface="ProximaNova-Ligh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allowed.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Yes, I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totally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agree with you. Telemarketers are a real nuisance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Yesterday a man called me up. He said 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was from the Dollar Bank, and he asked if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could talk to me for a minute.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What did he want?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said that someone had given them my name and that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was calling to offer their services.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What services?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He tried to persuade me to open an account with them.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So I told him I already had an account elsewhere and that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wasn’t interested. But he insisted and was very pushy.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In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the end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, I lost my patience and hung up.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Well, I got a call from a man who said he was from a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travel agency. This man said I had won a free trip to the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Bahamas and that he was calling me to give me the good news.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Had you entered a contest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or anything like that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?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Khaled: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No. It turned out that everything was for free, but I’d first have to pay a huge amount of</a:t>
            </a:r>
          </a:p>
          <a:p>
            <a:pPr algn="l"/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money to become a member of the Jet Set Club. Big </a:t>
            </a:r>
            <a:r>
              <a:rPr lang="en-US" sz="1800" b="0" i="0" u="none" strike="noStrike" baseline="0" dirty="0">
                <a:solidFill>
                  <a:srgbClr val="0066E6"/>
                </a:solidFill>
                <a:latin typeface="ProximaNova-Light"/>
              </a:rPr>
              <a:t>hoax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!</a:t>
            </a:r>
          </a:p>
          <a:p>
            <a:pPr algn="l"/>
            <a:r>
              <a:rPr lang="en-US" sz="1800" b="1" i="0" u="none" strike="noStrike" baseline="0" dirty="0">
                <a:solidFill>
                  <a:srgbClr val="000000"/>
                </a:solidFill>
                <a:latin typeface="ProximaNova-Bold"/>
              </a:rPr>
              <a:t>Faisal: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ProximaNova-Light"/>
              </a:rPr>
              <a:t>I hate that!</a:t>
            </a:r>
            <a:endParaRPr lang="ar-SA" dirty="0"/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xmlns="" id="{FF2FA057-1850-5248-CA0B-7F7702B9342C}"/>
              </a:ext>
            </a:extLst>
          </p:cNvPr>
          <p:cNvGrpSpPr/>
          <p:nvPr/>
        </p:nvGrpSpPr>
        <p:grpSpPr>
          <a:xfrm>
            <a:off x="34290" y="-216753"/>
            <a:ext cx="2766060" cy="1577340"/>
            <a:chOff x="0" y="-262890"/>
            <a:chExt cx="2766060" cy="2045970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xmlns="" id="{78B932B3-6BCE-CD3F-2E51-A60F176675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779" b="89872" l="2857" r="94643">
                          <a14:foregroundMark x1="16786" y1="21187" x2="17024" y2="21187"/>
                          <a14:foregroundMark x1="56190" y1="71013" x2="56190" y2="71013"/>
                          <a14:foregroundMark x1="91310" y1="55530" x2="91310" y2="55530"/>
                          <a14:foregroundMark x1="94643" y1="55646" x2="94643" y2="55646"/>
                          <a14:foregroundMark x1="5357" y1="76019" x2="5357" y2="76019"/>
                          <a14:foregroundMark x1="44524" y1="41676" x2="44524" y2="41676"/>
                          <a14:foregroundMark x1="79048" y1="58673" x2="79048" y2="58673"/>
                          <a14:foregroundMark x1="26667" y1="84284" x2="26667" y2="84284"/>
                          <a14:foregroundMark x1="4643" y1="27241" x2="4643" y2="27241"/>
                          <a14:foregroundMark x1="48214" y1="17928" x2="48214" y2="17928"/>
                          <a14:foregroundMark x1="24286" y1="32712" x2="24286" y2="32712"/>
                          <a14:foregroundMark x1="39286" y1="70896" x2="39286" y2="70896"/>
                          <a14:foregroundMark x1="29167" y1="84284" x2="29167" y2="84284"/>
                          <a14:foregroundMark x1="70476" y1="32363" x2="70476" y2="32363"/>
                          <a14:foregroundMark x1="30238" y1="32363" x2="30238" y2="32363"/>
                          <a14:foregroundMark x1="49762" y1="33527" x2="49762" y2="33527"/>
                          <a14:foregroundMark x1="2857" y1="32363" x2="2857" y2="32363"/>
                          <a14:foregroundMark x1="54881" y1="42258" x2="54881" y2="42258"/>
                          <a14:foregroundMark x1="29643" y1="56927" x2="29643" y2="56927"/>
                          <a14:foregroundMark x1="69643" y1="57159" x2="69643" y2="57159"/>
                          <a14:foregroundMark x1="69643" y1="57276" x2="69643" y2="57276"/>
                          <a14:foregroundMark x1="64881" y1="69732" x2="64881" y2="69732"/>
                          <a14:foregroundMark x1="64881" y1="69732" x2="64881" y2="69732"/>
                          <a14:foregroundMark x1="21786" y1="69383" x2="37143" y2="70780"/>
                          <a14:foregroundMark x1="64286" y1="72061" x2="37857" y2="70780"/>
                          <a14:foregroundMark x1="67262" y1="65076" x2="45595" y2="66123"/>
                          <a14:foregroundMark x1="89643" y1="49010" x2="49524" y2="50990"/>
                          <a14:foregroundMark x1="15000" y1="81141" x2="22143" y2="82189"/>
                          <a14:foregroundMark x1="22143" y1="82189" x2="22262" y2="82189"/>
                          <a14:foregroundMark x1="5357" y1="67637" x2="24643" y2="82305"/>
                          <a14:foregroundMark x1="87024" y1="55879" x2="75595" y2="57742"/>
                          <a14:foregroundMark x1="31905" y1="40629" x2="55000" y2="41793"/>
                          <a14:backgroundMark x1="57262" y1="38882" x2="68571" y2="38882"/>
                          <a14:backgroundMark x1="27143" y1="40861" x2="27738" y2="47614"/>
                          <a14:backgroundMark x1="90119" y1="39348" x2="55952" y2="38184"/>
                          <a14:backgroundMark x1="48095" y1="32829" x2="32619" y2="31315"/>
                          <a14:backgroundMark x1="32619" y1="31315" x2="43214" y2="36438"/>
                          <a14:backgroundMark x1="43214" y1="36438" x2="55952" y2="381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" t="9834" r="27389" b="60333"/>
            <a:stretch/>
          </p:blipFill>
          <p:spPr>
            <a:xfrm>
              <a:off x="0" y="-262890"/>
              <a:ext cx="2766060" cy="20459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مربع نص 11">
              <a:extLst>
                <a:ext uri="{FF2B5EF4-FFF2-40B4-BE49-F238E27FC236}">
                  <a16:creationId xmlns:a16="http://schemas.microsoft.com/office/drawing/2014/main" xmlns="" id="{7713FC53-2270-FF53-EA1A-4FD7E82B0FFB}"/>
                </a:ext>
              </a:extLst>
            </p:cNvPr>
            <p:cNvSpPr txBox="1"/>
            <p:nvPr/>
          </p:nvSpPr>
          <p:spPr>
            <a:xfrm>
              <a:off x="240030" y="376267"/>
              <a:ext cx="2263140" cy="75851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l"/>
              <a:r>
                <a:rPr lang="en-US" sz="3200" dirty="0">
                  <a:solidFill>
                    <a:srgbClr val="FF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Skimming</a:t>
              </a:r>
              <a:endParaRPr lang="ar-SA" sz="3200" dirty="0">
                <a:solidFill>
                  <a:srgbClr val="FF0000"/>
                </a:solidFill>
                <a:latin typeface="MV Boli" panose="02000500030200090000" pitchFamily="2" charset="0"/>
              </a:endParaRPr>
            </a:p>
          </p:txBody>
        </p:sp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xmlns="" id="{5B7D61D3-838E-A833-8B22-419DE9D5C9F6}"/>
              </a:ext>
            </a:extLst>
          </p:cNvPr>
          <p:cNvGrpSpPr/>
          <p:nvPr/>
        </p:nvGrpSpPr>
        <p:grpSpPr>
          <a:xfrm>
            <a:off x="6641308" y="292378"/>
            <a:ext cx="4659630" cy="2152476"/>
            <a:chOff x="6096000" y="3268470"/>
            <a:chExt cx="4659630" cy="2152476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xmlns="" id="{482E1F0E-93A8-17C5-D49E-28F0B1F3AC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8667"/>
            <a:stretch/>
          </p:blipFill>
          <p:spPr>
            <a:xfrm>
              <a:off x="6096000" y="3268470"/>
              <a:ext cx="4659630" cy="2152476"/>
            </a:xfrm>
            <a:prstGeom prst="rect">
              <a:avLst/>
            </a:prstGeom>
          </p:spPr>
        </p:pic>
        <p:sp>
          <p:nvSpPr>
            <p:cNvPr id="18" name="TextBox 10">
              <a:extLst>
                <a:ext uri="{FF2B5EF4-FFF2-40B4-BE49-F238E27FC236}">
                  <a16:creationId xmlns:a16="http://schemas.microsoft.com/office/drawing/2014/main" xmlns="" id="{0EF181A0-15E1-A1BA-B4D3-F809537EBC89}"/>
                </a:ext>
              </a:extLst>
            </p:cNvPr>
            <p:cNvSpPr txBox="1"/>
            <p:nvPr/>
          </p:nvSpPr>
          <p:spPr>
            <a:xfrm>
              <a:off x="6939828" y="3824355"/>
              <a:ext cx="31238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2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is the conversation about ?</a:t>
              </a:r>
              <a:endPara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xmlns="" id="{4BB2DA57-86AA-29FE-6214-C070E93EE840}"/>
              </a:ext>
            </a:extLst>
          </p:cNvPr>
          <p:cNvGrpSpPr/>
          <p:nvPr/>
        </p:nvGrpSpPr>
        <p:grpSpPr>
          <a:xfrm>
            <a:off x="6284269" y="2119280"/>
            <a:ext cx="4659630" cy="2152476"/>
            <a:chOff x="7764061" y="3909009"/>
            <a:chExt cx="4659630" cy="2152476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xmlns="" id="{0AD0D562-5E71-05CE-1848-F4A2E9FC82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8667"/>
            <a:stretch/>
          </p:blipFill>
          <p:spPr>
            <a:xfrm>
              <a:off x="7764061" y="3909009"/>
              <a:ext cx="4659630" cy="2152476"/>
            </a:xfrm>
            <a:prstGeom prst="rect">
              <a:avLst/>
            </a:prstGeom>
          </p:spPr>
        </p:pic>
        <p:sp>
          <p:nvSpPr>
            <p:cNvPr id="24" name="TextBox 13">
              <a:extLst>
                <a:ext uri="{FF2B5EF4-FFF2-40B4-BE49-F238E27FC236}">
                  <a16:creationId xmlns:a16="http://schemas.microsoft.com/office/drawing/2014/main" xmlns="" id="{D36432C2-8389-0978-CC9B-CBAB5AD94F0F}"/>
                </a:ext>
              </a:extLst>
            </p:cNvPr>
            <p:cNvSpPr txBox="1"/>
            <p:nvPr/>
          </p:nvSpPr>
          <p:spPr>
            <a:xfrm>
              <a:off x="8335519" y="4621575"/>
              <a:ext cx="35167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2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was Faisal’s call about ?</a:t>
              </a:r>
              <a:endPara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xmlns="" id="{A93F3ECF-CECB-FB87-FDD3-B70B3411E59D}"/>
              </a:ext>
            </a:extLst>
          </p:cNvPr>
          <p:cNvGrpSpPr/>
          <p:nvPr/>
        </p:nvGrpSpPr>
        <p:grpSpPr>
          <a:xfrm>
            <a:off x="8176008" y="3854030"/>
            <a:ext cx="4659630" cy="2483071"/>
            <a:chOff x="5526260" y="3729815"/>
            <a:chExt cx="4659630" cy="2152476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xmlns="" id="{FA759FE0-9536-AE4A-78DB-D488565BE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b="48667"/>
            <a:stretch/>
          </p:blipFill>
          <p:spPr>
            <a:xfrm>
              <a:off x="5526260" y="3729815"/>
              <a:ext cx="4659630" cy="2152476"/>
            </a:xfrm>
            <a:prstGeom prst="rect">
              <a:avLst/>
            </a:prstGeom>
          </p:spPr>
        </p:pic>
        <p:sp>
          <p:nvSpPr>
            <p:cNvPr id="29" name="TextBox 15">
              <a:extLst>
                <a:ext uri="{FF2B5EF4-FFF2-40B4-BE49-F238E27FC236}">
                  <a16:creationId xmlns:a16="http://schemas.microsoft.com/office/drawing/2014/main" xmlns="" id="{A044D800-CECB-F50B-8CC3-8AF660FA2017}"/>
                </a:ext>
              </a:extLst>
            </p:cNvPr>
            <p:cNvSpPr txBox="1"/>
            <p:nvPr/>
          </p:nvSpPr>
          <p:spPr>
            <a:xfrm>
              <a:off x="5853074" y="4359138"/>
              <a:ext cx="35167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What was Khalid’s call about ?</a:t>
              </a:r>
              <a:endParaRPr lang="en-US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endParaRPr>
            </a:p>
          </p:txBody>
        </p:sp>
      </p:grpSp>
      <p:sp>
        <p:nvSpPr>
          <p:cNvPr id="32" name="TextBox 12">
            <a:extLst>
              <a:ext uri="{FF2B5EF4-FFF2-40B4-BE49-F238E27FC236}">
                <a16:creationId xmlns:a16="http://schemas.microsoft.com/office/drawing/2014/main" xmlns="" id="{7FC2489D-C3CA-9498-2D19-7F92C8A98C1B}"/>
              </a:ext>
            </a:extLst>
          </p:cNvPr>
          <p:cNvSpPr txBox="1"/>
          <p:nvPr/>
        </p:nvSpPr>
        <p:spPr>
          <a:xfrm>
            <a:off x="7549134" y="1525881"/>
            <a:ext cx="2843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Telemarketing calls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:a16="http://schemas.microsoft.com/office/drawing/2014/main" xmlns="" id="{7C43992A-0A05-A348-F11A-8ADB5A39D149}"/>
              </a:ext>
            </a:extLst>
          </p:cNvPr>
          <p:cNvSpPr txBox="1"/>
          <p:nvPr/>
        </p:nvSpPr>
        <p:spPr>
          <a:xfrm>
            <a:off x="7975238" y="3135184"/>
            <a:ext cx="2124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Opening account in a bank .</a:t>
            </a:r>
          </a:p>
        </p:txBody>
      </p:sp>
      <p:sp>
        <p:nvSpPr>
          <p:cNvPr id="34" name="TextBox 16">
            <a:extLst>
              <a:ext uri="{FF2B5EF4-FFF2-40B4-BE49-F238E27FC236}">
                <a16:creationId xmlns:a16="http://schemas.microsoft.com/office/drawing/2014/main" xmlns="" id="{7391DCA6-6CA1-1B03-8C31-D92F93C4E982}"/>
              </a:ext>
            </a:extLst>
          </p:cNvPr>
          <p:cNvSpPr txBox="1"/>
          <p:nvPr/>
        </p:nvSpPr>
        <p:spPr>
          <a:xfrm>
            <a:off x="8971123" y="5124645"/>
            <a:ext cx="3035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Travel agency to offer him free ticket .</a:t>
            </a:r>
          </a:p>
        </p:txBody>
      </p:sp>
    </p:spTree>
    <p:extLst>
      <p:ext uri="{BB962C8B-B14F-4D97-AF65-F5344CB8AC3E}">
        <p14:creationId xmlns:p14="http://schemas.microsoft.com/office/powerpoint/2010/main" val="4207496771"/>
      </p:ext>
    </p:extLst>
  </p:cSld>
  <p:clrMapOvr>
    <a:masterClrMapping/>
  </p:clrMapOvr>
  <p:transition spd="slow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7" dur="3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8" dur="3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1" dur="3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2" dur="3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5" dur="3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6" dur="3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33" grpId="0"/>
          <p:bldP spid="3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3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3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3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3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3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3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1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2" grpId="0"/>
          <p:bldP spid="33" grpId="0"/>
          <p:bldP spid="34" grpId="0"/>
        </p:bldLst>
      </p:timing>
    </mc:Fallback>
  </mc:AlternateContent>
</p:sld>
</file>

<file path=ppt/theme/theme1.xml><?xml version="1.0" encoding="utf-8"?>
<a:theme xmlns:a="http://schemas.openxmlformats.org/drawingml/2006/main" name="نسق Office">
  <a:themeElements>
    <a:clrScheme name="ورق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1771</Words>
  <Application>Microsoft Office PowerPoint</Application>
  <PresentationFormat>Custom</PresentationFormat>
  <Paragraphs>181</Paragraphs>
  <Slides>16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pc</cp:lastModifiedBy>
  <cp:revision>58</cp:revision>
  <dcterms:created xsi:type="dcterms:W3CDTF">2022-05-31T04:24:07Z</dcterms:created>
  <dcterms:modified xsi:type="dcterms:W3CDTF">2023-03-16T22:46:04Z</dcterms:modified>
</cp:coreProperties>
</file>