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DFEE78A-0FBA-416A-803A-C6EB691B0393.png" descr="2DFEE78A-0FBA-416A-803A-C6EB691B039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809" y="-1"/>
            <a:ext cx="13158418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31F0A4BB-DFF6-4DF6-BD4C-5D49103C574A.png" descr="31F0A4BB-DFF6-4DF6-BD4C-5D49103C574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52310"/>
            <a:ext cx="13028602" cy="9858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990" y="-45099"/>
            <a:ext cx="13223327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60BB12B-D19B-4F34-AD94-C30A5073A5F4.png" descr="160BB12B-D19B-4F34-AD94-C30A5073A5F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536" y="-124432"/>
            <a:ext cx="13071872" cy="1019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التهيئة"/>
          <p:cNvSpPr txBox="1"/>
          <p:nvPr/>
        </p:nvSpPr>
        <p:spPr>
          <a:xfrm>
            <a:off x="5193543" y="4914899"/>
            <a:ext cx="261771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التهيئة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2151.png" descr="IMG_2151.png"/>
          <p:cNvPicPr>
            <a:picLocks noChangeAspect="0"/>
          </p:cNvPicPr>
          <p:nvPr/>
        </p:nvPicPr>
        <p:blipFill>
          <a:blip r:embed="rId2">
            <a:extLst/>
          </a:blip>
          <a:srcRect l="1597" t="2764" r="3994" b="6652"/>
          <a:stretch>
            <a:fillRect/>
          </a:stretch>
        </p:blipFill>
        <p:spPr>
          <a:xfrm>
            <a:off x="1091009" y="1222479"/>
            <a:ext cx="10822944" cy="765489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صفحة ١٢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G_2152.png" descr="IMG_2152.png"/>
          <p:cNvPicPr>
            <a:picLocks noChangeAspect="1"/>
          </p:cNvPicPr>
          <p:nvPr/>
        </p:nvPicPr>
        <p:blipFill>
          <a:blip r:embed="rId2">
            <a:extLst/>
          </a:blip>
          <a:srcRect l="22944" t="47667" r="3054" b="34875"/>
          <a:stretch>
            <a:fillRect/>
          </a:stretch>
        </p:blipFill>
        <p:spPr>
          <a:xfrm>
            <a:off x="602456" y="1696708"/>
            <a:ext cx="11799862" cy="2011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2152.png" descr="IMG_2152.png"/>
          <p:cNvPicPr>
            <a:picLocks noChangeAspect="1"/>
          </p:cNvPicPr>
          <p:nvPr/>
        </p:nvPicPr>
        <p:blipFill>
          <a:blip r:embed="rId2">
            <a:extLst/>
          </a:blip>
          <a:srcRect l="22529" t="68081" r="3469" b="14390"/>
          <a:stretch>
            <a:fillRect/>
          </a:stretch>
        </p:blipFill>
        <p:spPr>
          <a:xfrm>
            <a:off x="354962" y="4307316"/>
            <a:ext cx="11920035" cy="2040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2152.png" descr="IMG_2152.png"/>
          <p:cNvPicPr>
            <a:picLocks noChangeAspect="1"/>
          </p:cNvPicPr>
          <p:nvPr/>
        </p:nvPicPr>
        <p:blipFill>
          <a:blip r:embed="rId2">
            <a:extLst/>
          </a:blip>
          <a:srcRect l="36810" t="84109" r="2638" b="4543"/>
          <a:stretch>
            <a:fillRect/>
          </a:stretch>
        </p:blipFill>
        <p:spPr>
          <a:xfrm>
            <a:off x="2173530" y="6686865"/>
            <a:ext cx="10006583" cy="1354889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صفحة ١٢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