
<file path=[Content_Types].xml><?xml version="1.0" encoding="utf-8"?>
<Types xmlns="http://schemas.openxmlformats.org/package/2006/content-types">
  <Default Extension="png" ContentType="image/png"/>
  <Default Extension="jpeg" ContentType="image/jpeg"/>
  <Default Extension="MOV" ContentType="video/quicktime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sldIdLst>
    <p:sldId id="279" r:id="rId2"/>
    <p:sldId id="257" r:id="rId3"/>
    <p:sldId id="258" r:id="rId4"/>
    <p:sldId id="259" r:id="rId5"/>
    <p:sldId id="260" r:id="rId6"/>
    <p:sldId id="28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</p:sldIdLst>
  <p:sldSz cx="12192000" cy="6858000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4380"/>
    <p:restoredTop sz="94660"/>
  </p:normalViewPr>
  <p:slideViewPr>
    <p:cSldViewPr snapToGrid="0">
      <p:cViewPr varScale="1">
        <p:scale>
          <a:sx n="81" d="100"/>
          <a:sy n="81" d="100"/>
        </p:scale>
        <p:origin x="27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xmlns="" id="{4EFA6F1B-8853-E649-8BD4-4BDD5CD272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xmlns="" id="{7D16EFB3-14E6-AE4D-B466-B927A67A733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xmlns="" id="{D7CBF973-A020-0047-929F-C520AABBB3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CDADA-4C99-074D-97B0-B5443B7BA3AF}" type="datetimeFigureOut">
              <a:rPr lang="ar-SA" smtClean="0"/>
              <a:t>09/06/43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xmlns="" id="{7249D0BE-9A5B-C247-A2B3-CDD5E00F51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xmlns="" id="{F8157BD9-3CC4-484F-8EDE-079015FB50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907AF-3F67-374F-B26A-1F048A49E5AF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5386293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xmlns="" id="{12356C9E-AD10-9642-B4F6-97B44D95CC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xmlns="" id="{CBFE6E2D-79AA-1C49-B0DE-7C6C7C1496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xmlns="" id="{5764EEB7-ACD7-154B-A721-F8A87F1253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CDADA-4C99-074D-97B0-B5443B7BA3AF}" type="datetimeFigureOut">
              <a:rPr lang="ar-SA" smtClean="0"/>
              <a:t>09/06/43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xmlns="" id="{5920AE9E-E719-FE4E-A80C-B42F11999D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xmlns="" id="{21EAAA7A-213A-BA47-AFBB-8DC61C9E68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907AF-3F67-374F-B26A-1F048A49E5AF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0723987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xmlns="" id="{283667AD-2E54-4246-9A8F-F0B355E2667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xmlns="" id="{31A0FC6D-E372-244F-89D4-A6C1047288D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xmlns="" id="{DA929591-4E5E-0E49-AC79-336AB8EC5D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CDADA-4C99-074D-97B0-B5443B7BA3AF}" type="datetimeFigureOut">
              <a:rPr lang="ar-SA" smtClean="0"/>
              <a:t>09/06/43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xmlns="" id="{3E366F5D-0E7E-A942-8764-790AFB8B0E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xmlns="" id="{EA4F56D3-B611-C542-8E2E-3A960F750C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907AF-3F67-374F-B26A-1F048A49E5AF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7558445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xmlns="" id="{3255681D-F99D-6A4E-8EA7-947FDF7DB6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xmlns="" id="{52E518A9-25C9-004A-9DC5-8BF9566452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xmlns="" id="{EF652EB9-6E15-FA40-AB69-1FCA0260E1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CDADA-4C99-074D-97B0-B5443B7BA3AF}" type="datetimeFigureOut">
              <a:rPr lang="ar-SA" smtClean="0"/>
              <a:t>09/06/43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xmlns="" id="{66AB8191-36F9-8246-AC73-B6703D6354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xmlns="" id="{35D83DDC-AC20-0742-8BE9-A08D5197EF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907AF-3F67-374F-B26A-1F048A49E5AF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6231783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xmlns="" id="{AACF2C46-0AB5-E747-84F6-FF79C67213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xmlns="" id="{DA07944B-DC3C-A049-9E78-D827229BD2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xmlns="" id="{64B09690-8E2E-EC4E-A603-F73D266129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CDADA-4C99-074D-97B0-B5443B7BA3AF}" type="datetimeFigureOut">
              <a:rPr lang="ar-SA" smtClean="0"/>
              <a:t>09/06/43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xmlns="" id="{00263C9C-64F2-2D4E-993F-298ADE1CDA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xmlns="" id="{49DC0289-8D5D-8F41-8789-CD36DB218C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907AF-3F67-374F-B26A-1F048A49E5AF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2097559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xmlns="" id="{00B6E37D-5834-4B42-ABF0-FFCCDC71BD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xmlns="" id="{EC96E202-A5E4-0944-B953-7263928516B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xmlns="" id="{BA5A92C5-FF7B-AB43-9577-841FF78322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xmlns="" id="{A00CC6C4-0F21-154E-B814-A116B014E0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CDADA-4C99-074D-97B0-B5443B7BA3AF}" type="datetimeFigureOut">
              <a:rPr lang="ar-SA" smtClean="0"/>
              <a:t>09/06/43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xmlns="" id="{0B5E19A7-62F8-3E4A-9339-95203CC81C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xmlns="" id="{15A509A1-A1C2-5F49-A33F-A21653A03C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907AF-3F67-374F-B26A-1F048A49E5AF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7769583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xmlns="" id="{12B0A403-C564-D94E-A3EC-EC9B3F0730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xmlns="" id="{2EE25C6F-AE74-1942-A812-EFBA60AC5E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xmlns="" id="{7ED88FA6-2ADF-DC46-817B-2E672BBFE2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xmlns="" id="{BF189329-DB51-3B4C-8AC6-30706122A32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xmlns="" id="{E15600BB-ECC3-A34F-B32A-BEB5DF7995D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xmlns="" id="{D7559C5E-4280-474E-BD0A-C302806C65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CDADA-4C99-074D-97B0-B5443B7BA3AF}" type="datetimeFigureOut">
              <a:rPr lang="ar-SA" smtClean="0"/>
              <a:t>09/06/43</a:t>
            </a:fld>
            <a:endParaRPr lang="ar-SA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xmlns="" id="{229D665D-1CD8-4F47-BFFB-9AC8BBE51D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xmlns="" id="{20245583-B7FA-5743-9535-632306EEA2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907AF-3F67-374F-B26A-1F048A49E5AF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6018500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xmlns="" id="{E02E7980-9C1A-F04F-AFBC-9ABF9D7F4A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xmlns="" id="{392BF4D5-5E6E-3E46-83F8-DAE3100AC1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CDADA-4C99-074D-97B0-B5443B7BA3AF}" type="datetimeFigureOut">
              <a:rPr lang="ar-SA" smtClean="0"/>
              <a:t>09/06/43</a:t>
            </a:fld>
            <a:endParaRPr lang="ar-SA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xmlns="" id="{F95707F7-4CD6-334E-9DF5-5214541B49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xmlns="" id="{0C6C5ACD-AFBB-5B49-942F-9EEDB81EC1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907AF-3F67-374F-B26A-1F048A49E5AF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5632891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xmlns="" id="{26305CC1-4CAE-B94B-A8A2-943B8E27E0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CDADA-4C99-074D-97B0-B5443B7BA3AF}" type="datetimeFigureOut">
              <a:rPr lang="ar-SA" smtClean="0"/>
              <a:t>09/06/43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xmlns="" id="{00C45458-1C99-8A4C-A7EB-D1E83EE8CD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xmlns="" id="{D7FD6506-CFDD-1147-BDAB-863213FE2F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907AF-3F67-374F-B26A-1F048A49E5AF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4896650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xmlns="" id="{B035A710-59A1-0246-95C4-E0FEF3A251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xmlns="" id="{95C5DEF6-8D76-2D47-8D82-7641764D28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xmlns="" id="{631E4F2A-3B1E-A64D-83EE-83561A8990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xmlns="" id="{C0CD6A53-EE51-0747-824A-CC205F4AEE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CDADA-4C99-074D-97B0-B5443B7BA3AF}" type="datetimeFigureOut">
              <a:rPr lang="ar-SA" smtClean="0"/>
              <a:t>09/06/43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xmlns="" id="{17188C27-DA95-0F4F-B90E-903969DF40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xmlns="" id="{2EA105C8-990D-8F45-882C-5FB177446F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907AF-3F67-374F-B26A-1F048A49E5AF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8284680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xmlns="" id="{EE72213D-8563-1349-BB5D-CE47EA1DE7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xmlns="" id="{EA522380-ED9A-1943-9343-BDCDB5C41EA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xmlns="" id="{F62ED1DF-5ABE-BA42-B3D2-A293695D22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xmlns="" id="{BC6D05C3-A8A7-C142-972C-F0D79992AC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CDADA-4C99-074D-97B0-B5443B7BA3AF}" type="datetimeFigureOut">
              <a:rPr lang="ar-SA" smtClean="0"/>
              <a:t>09/06/43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xmlns="" id="{A5B1D4C1-0C4F-CB40-AB4C-18AB6A2D06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xmlns="" id="{58316A85-D279-8148-9627-6343037603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907AF-3F67-374F-B26A-1F048A49E5AF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996613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xmlns="" id="{A3BCDBDD-9BFA-B14C-8B10-3FAC3FAE72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xmlns="" id="{19114D57-9067-FE4C-A7D8-26F7D4C055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xmlns="" id="{5003195D-816E-5648-AE42-BD6C5EF78E5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8CDADA-4C99-074D-97B0-B5443B7BA3AF}" type="datetimeFigureOut">
              <a:rPr lang="ar-SA" smtClean="0"/>
              <a:t>09/06/43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xmlns="" id="{731FE3DB-D89C-FB4F-934D-324580A2ECB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xmlns="" id="{EAD3A563-8893-A54E-8010-47AE37BD1D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D907AF-3F67-374F-B26A-1F048A49E5AF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4889463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jpe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ttps://lh3.googleusercontent.com/ObCmux1_KbQhVm0BWYNfRZNcYRDiaAndwVeAKSzLW-Y3tBui22QsB7HIyRu9PBrF1yjjceFMfxfGo3znsRcqsuE4L32W_xVOamSY-ILWgRCz_jZfxOJG9Cc9M0WqKeCvN4P9G1HLRX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8010" y="3684102"/>
            <a:ext cx="2886418" cy="2886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ttps://lh4.googleusercontent.com/jnrcwdD1_xG_7q7d9o_iHdU79MOW8I7Xq2ZQMeR5Kxo0XBydrDer7L0e1N6xem--7T5qE-kdhO8kmxAYrkowfXVrq47f2CNWtZcUq6VQgGrFalT9IO-eSzPRbz9zdCDmtuOAPWOU8eU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6126" y="5962620"/>
            <a:ext cx="5646821" cy="895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6605" y="1030715"/>
            <a:ext cx="6350079" cy="3530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Picture 24" descr="https://lh3.googleusercontent.com/aHpOCrNnmgnGjgjr2St5T1GwmNzl0XpmSoaIb-ujRP-d61niq7OXVqP9S87Fxen1opIrcfJCqNJGJGZfBryibEVrqiE3Xn_a8fULrqAtvhFlJDzAr75ZgW5ZioSPrj7ZJ4c9bEp3oL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7607" y="3318444"/>
            <a:ext cx="1857694" cy="3032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0" name="Picture 26" descr="https://lh6.googleusercontent.com/vaEUjWtijHdxqYdBwcZLxEEVYifJhv3nqKB5F-X7FB1MaNJ70wL8v5yQoTaKnbTw-jiS7xqFvOVT6Gitr4FIP7nI0fCnSomqQNGMw5F47M0Zm0VTtK2t_kh4RAXRl_Uj1BrmSb15ZYc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193" y="5146201"/>
            <a:ext cx="2083765" cy="1839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8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005" y="3174975"/>
            <a:ext cx="823988" cy="819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0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6767" y="3168024"/>
            <a:ext cx="485292" cy="776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مستطيل 7"/>
          <p:cNvSpPr/>
          <p:nvPr/>
        </p:nvSpPr>
        <p:spPr>
          <a:xfrm>
            <a:off x="9325899" y="1418513"/>
            <a:ext cx="1268626" cy="1385043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66" name="Picture 42" descr="https://lh4.googleusercontent.com/GXdg5v1eBuWiAKbCX5CCdTmS7s-pMNFMoos8Z-cE6t7Qwxv1WlKsZEKX2Omii9S7Td-swycOB3GnBY-Y5pglZi7MKjk2Jro-qHnZ8YEl5KvcT70rML-t9T6bPwJYz4sBfJiBvno38AY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239" y="4679223"/>
            <a:ext cx="1356243" cy="1361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صورة 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344" y="1392264"/>
            <a:ext cx="2297979" cy="151722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56" name="Picture 32" descr="https://lh5.googleusercontent.com/4Rv9CcbpVwSScazfNxNsnOrjSAYn8Kvy2VZDp18OtTxOr4uN6wu1rroXiVwzwJRuw7fUFAEKLK3jiiAD8pVyddSCIbbz3mcFxbNgqsBUD7p7Jf91eG2kB3zY0cUEjnvl5A53iou6hVs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02" y="-255204"/>
            <a:ext cx="2779821" cy="2388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مستطيل 33"/>
          <p:cNvSpPr/>
          <p:nvPr/>
        </p:nvSpPr>
        <p:spPr>
          <a:xfrm>
            <a:off x="10712236" y="1415881"/>
            <a:ext cx="1268626" cy="1385043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مستطيل 32"/>
          <p:cNvSpPr/>
          <p:nvPr/>
        </p:nvSpPr>
        <p:spPr>
          <a:xfrm>
            <a:off x="9325899" y="2891980"/>
            <a:ext cx="1268626" cy="1385043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مستطيل 31"/>
          <p:cNvSpPr/>
          <p:nvPr/>
        </p:nvSpPr>
        <p:spPr>
          <a:xfrm>
            <a:off x="10716018" y="2891980"/>
            <a:ext cx="1268626" cy="1385043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62" name="Picture 38" descr="https://lh6.googleusercontent.com/lA8Hyi4kH_IVGIdbWoAFwdqJ0IGVj9Bn9TQ8RhpKzpEZjPVyUjgSWzvirmGim6mjsnpnR9onHSWPgS2dGT4Ag0pR-t8j2dOFWCfozE8aOKTdQtfZKVkoibbq713dsVPmtcn8tJQLNB0"/>
          <p:cNvPicPr>
            <a:picLocks noChangeAspect="1" noChangeArrowheads="1"/>
          </p:cNvPicPr>
          <p:nvPr/>
        </p:nvPicPr>
        <p:blipFill>
          <a:blip r:embed="rId13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772337" y="3944491"/>
            <a:ext cx="2649433" cy="2892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s://lh3.googleusercontent.com/VMNVCZm22c4vPLUs3u4axgiwda84BV8NtqGTjwX19OZ4zagJmFTcme8TTmK6WAsomAgq97PkJS4HGI4-AkX13sSqXZz1CzxMOCUccUS2iW9dtAU-w9ABiqHPk1VyfJANaU5sBMXFYf0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1603" y="4638647"/>
            <a:ext cx="3407204" cy="2343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https://lh5.googleusercontent.com/YYm79rPHA3tNltb9ima9pACC8Dr4tbhbiB4jrnPBvVi29rr1f9luI5oqOn5zWdMEi6TRk_in3-_fGBWSn-cc9uREGKHXOE85CaptYRzNu1ACuSIQlVA623ey1PWOXB2yPGEJwtcwOms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0521" y="4376132"/>
            <a:ext cx="977626" cy="732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https://lh4.googleusercontent.com/b-EDMIxaaqUK2i6El7zb2hICXWWzLXP7Bx1xmPXChB9IOpGPlI-zlkNkoi1uurDk7Ekod1N902O-DCbxkOYC3p5Fzkq0-dSV2hIea-k2WkmwiiOCsMb-StrYQJjL-9PoIz55TF2XSCU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311134" y="4291417"/>
            <a:ext cx="3847052" cy="1808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4" name="Picture 40" descr="https://lh4.googleusercontent.com/b1vKxXhTN9biOcq_nzOsrm-JGQMPqleFzni1LI1XGZ74Wi-8ygPJflgt0mQArFbYeoxdXcziGMcHR1lmOA9LRRg5jrXXhnNNr-DuHBsRe5cUcgyG2GiOMfp2R-YTQzryGcpvhPz7IUE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7298" y="4740377"/>
            <a:ext cx="618094" cy="640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4" name="Picture 50" descr="https://lh6.googleusercontent.com/43DhS8AINGqXEbUB-peUvmY59Us5s5lxyGWlVv2i9Gwhm83ncyFncd7Ln0u0osI2btMy9buTSK7G8YO3Kjwx5jEod6Wdc8HZTwB8cEFEKGIV1ksnTE-rryveFO1EovAZEmPjmY5-jLk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-288925"/>
            <a:ext cx="12135927" cy="1085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مستطيل 22"/>
          <p:cNvSpPr/>
          <p:nvPr/>
        </p:nvSpPr>
        <p:spPr>
          <a:xfrm>
            <a:off x="7924831" y="1583414"/>
            <a:ext cx="936474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2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اليوم :</a:t>
            </a:r>
          </a:p>
          <a:p>
            <a:pPr algn="ctr"/>
            <a:r>
              <a:rPr lang="ar-SA" sz="24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التاريخ:</a:t>
            </a:r>
          </a:p>
          <a:p>
            <a:pPr algn="ctr"/>
            <a:r>
              <a:rPr lang="ar-SA" sz="2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الحصة:</a:t>
            </a:r>
          </a:p>
          <a:p>
            <a:pPr algn="ctr"/>
            <a:r>
              <a:rPr lang="ar-SA" sz="24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المادة:</a:t>
            </a:r>
          </a:p>
        </p:txBody>
      </p:sp>
      <p:sp>
        <p:nvSpPr>
          <p:cNvPr id="24" name="مستطيل 23"/>
          <p:cNvSpPr/>
          <p:nvPr/>
        </p:nvSpPr>
        <p:spPr>
          <a:xfrm>
            <a:off x="4282529" y="1172927"/>
            <a:ext cx="3105337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32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بسم الله الرحمن الرحيم</a:t>
            </a:r>
            <a:endParaRPr lang="ar-SA" sz="3200" b="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5" name="مستطيل 24"/>
          <p:cNvSpPr/>
          <p:nvPr/>
        </p:nvSpPr>
        <p:spPr>
          <a:xfrm>
            <a:off x="6568172" y="1612388"/>
            <a:ext cx="1523174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ar-SA" sz="2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الخميس</a:t>
            </a:r>
          </a:p>
          <a:p>
            <a:r>
              <a:rPr lang="ar-SA" sz="2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1442/6/</a:t>
            </a:r>
            <a:r>
              <a:rPr lang="en-GB" sz="2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29</a:t>
            </a:r>
            <a:endParaRPr lang="ar-SA" sz="24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r>
              <a:rPr lang="en-GB" sz="2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ar-SA" sz="2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الاولى</a:t>
            </a:r>
          </a:p>
          <a:p>
            <a:r>
              <a:rPr lang="ar-SA" sz="2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علوم</a:t>
            </a:r>
          </a:p>
        </p:txBody>
      </p:sp>
      <p:sp>
        <p:nvSpPr>
          <p:cNvPr id="26" name="مستطيل 25"/>
          <p:cNvSpPr/>
          <p:nvPr/>
        </p:nvSpPr>
        <p:spPr>
          <a:xfrm>
            <a:off x="4925850" y="2687156"/>
            <a:ext cx="2220480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ar-SA" sz="4000" b="1" dirty="0">
                <a:ln/>
                <a:solidFill>
                  <a:schemeClr val="accent4"/>
                </a:solidFill>
              </a:rPr>
              <a:t>الموضوع : </a:t>
            </a:r>
          </a:p>
        </p:txBody>
      </p:sp>
      <p:sp>
        <p:nvSpPr>
          <p:cNvPr id="27" name="مستطيل 26"/>
          <p:cNvSpPr/>
          <p:nvPr/>
        </p:nvSpPr>
        <p:spPr>
          <a:xfrm>
            <a:off x="4716226" y="3235851"/>
            <a:ext cx="333136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36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تغيرات حالة المادة  </a:t>
            </a:r>
            <a:r>
              <a:rPr lang="ar-SA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endParaRPr lang="ar-SA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9" name="مستطيل 28"/>
          <p:cNvSpPr/>
          <p:nvPr/>
        </p:nvSpPr>
        <p:spPr>
          <a:xfrm>
            <a:off x="10683547" y="1947995"/>
            <a:ext cx="1326004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2000" b="1" cap="none" spc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الاستراتيجيات</a:t>
            </a:r>
          </a:p>
        </p:txBody>
      </p:sp>
      <p:sp>
        <p:nvSpPr>
          <p:cNvPr id="30" name="مستطيل 29"/>
          <p:cNvSpPr/>
          <p:nvPr/>
        </p:nvSpPr>
        <p:spPr>
          <a:xfrm>
            <a:off x="10678904" y="3030031"/>
            <a:ext cx="1301958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32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العصف </a:t>
            </a:r>
          </a:p>
          <a:p>
            <a:pPr algn="ctr"/>
            <a:r>
              <a:rPr lang="ar-SA" sz="32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الذهني</a:t>
            </a:r>
            <a:endParaRPr lang="ar-SA" sz="32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31" name="مستطيل 30"/>
          <p:cNvSpPr/>
          <p:nvPr/>
        </p:nvSpPr>
        <p:spPr>
          <a:xfrm>
            <a:off x="9486847" y="1656614"/>
            <a:ext cx="966931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28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قراءة </a:t>
            </a:r>
          </a:p>
          <a:p>
            <a:pPr algn="ctr"/>
            <a:r>
              <a:rPr lang="ar-SA" sz="28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الصور</a:t>
            </a:r>
            <a:endParaRPr lang="ar-SA" sz="28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35" name="مستطيل 34"/>
          <p:cNvSpPr/>
          <p:nvPr/>
        </p:nvSpPr>
        <p:spPr>
          <a:xfrm>
            <a:off x="9237327" y="3122351"/>
            <a:ext cx="1417376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28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الحوار </a:t>
            </a:r>
          </a:p>
          <a:p>
            <a:pPr algn="ctr"/>
            <a:r>
              <a:rPr lang="ar-SA" sz="28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والمناقشة </a:t>
            </a:r>
          </a:p>
        </p:txBody>
      </p:sp>
      <p:pic>
        <p:nvPicPr>
          <p:cNvPr id="36" name="صورة 35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2483" y="3122351"/>
            <a:ext cx="2619593" cy="3790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10404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xmlns="" id="{164D5499-38DB-AD42-B610-6C75EA891C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xmlns="" id="{750C3936-4B85-6B4E-A89D-B0B487CCD870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5" name="صورة 5">
            <a:extLst>
              <a:ext uri="{FF2B5EF4-FFF2-40B4-BE49-F238E27FC236}">
                <a16:creationId xmlns:a16="http://schemas.microsoft.com/office/drawing/2014/main" xmlns="" id="{A20B27AE-14EE-364C-844C-4E27DF21EF0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-278780" y="0"/>
            <a:ext cx="12470780" cy="6857999"/>
          </a:xfrm>
        </p:spPr>
      </p:pic>
    </p:spTree>
    <p:extLst>
      <p:ext uri="{BB962C8B-B14F-4D97-AF65-F5344CB8AC3E}">
        <p14:creationId xmlns:p14="http://schemas.microsoft.com/office/powerpoint/2010/main" val="18346203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xmlns="" id="{AE4C53A0-D650-2647-965F-48002B1C06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xmlns="" id="{E7B99DD8-FE0D-7847-B198-470E0E3CEB0A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5" name="صورة 5">
            <a:extLst>
              <a:ext uri="{FF2B5EF4-FFF2-40B4-BE49-F238E27FC236}">
                <a16:creationId xmlns:a16="http://schemas.microsoft.com/office/drawing/2014/main" xmlns="" id="{781A1475-BC1C-E945-82C3-545B2FD3AE4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5705901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xmlns="" id="{152A1669-E8CA-F44C-BE72-77DCAC662F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xmlns="" id="{EC4D15D7-58E3-FF4F-B727-1030BE66A4E3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5" name="صورة 5">
            <a:extLst>
              <a:ext uri="{FF2B5EF4-FFF2-40B4-BE49-F238E27FC236}">
                <a16:creationId xmlns:a16="http://schemas.microsoft.com/office/drawing/2014/main" xmlns="" id="{85D2EAD0-0132-8142-A97F-AE9D5F6E6FE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0" y="-1"/>
            <a:ext cx="12192000" cy="7217317"/>
          </a:xfrm>
        </p:spPr>
      </p:pic>
    </p:spTree>
    <p:extLst>
      <p:ext uri="{BB962C8B-B14F-4D97-AF65-F5344CB8AC3E}">
        <p14:creationId xmlns:p14="http://schemas.microsoft.com/office/powerpoint/2010/main" val="22703782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xmlns="" id="{11244797-1A95-B34B-BC1E-A0C7BDF500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xmlns="" id="{E9A006AC-CC07-7F4A-9000-EB60D6D4AD8D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5" name="صورة 5">
            <a:extLst>
              <a:ext uri="{FF2B5EF4-FFF2-40B4-BE49-F238E27FC236}">
                <a16:creationId xmlns:a16="http://schemas.microsoft.com/office/drawing/2014/main" xmlns="" id="{F192D4E0-2A2C-2A41-84B6-04FBF60A3F9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1278808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xmlns="" id="{F13C6849-B79B-D945-8146-EB0D91CAEE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xmlns="" id="{7AAF8E66-07D9-B14F-AE3C-C335A93B1073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5" name="صورة 5">
            <a:extLst>
              <a:ext uri="{FF2B5EF4-FFF2-40B4-BE49-F238E27FC236}">
                <a16:creationId xmlns:a16="http://schemas.microsoft.com/office/drawing/2014/main" xmlns="" id="{524A432E-22D7-9D46-8CA6-2708EDE2698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6083707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xmlns="" id="{AB7D1675-41D9-CB48-8289-E1E352397B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xmlns="" id="{4FEFCD69-DD02-E54D-BD5D-A9CE99E6FBC6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5" name="صورة 5">
            <a:extLst>
              <a:ext uri="{FF2B5EF4-FFF2-40B4-BE49-F238E27FC236}">
                <a16:creationId xmlns:a16="http://schemas.microsoft.com/office/drawing/2014/main" xmlns="" id="{8897AA56-F2A6-1D46-AFD5-53D0DEE8510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71759048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xmlns="" id="{C8484BF3-4BA2-5A41-AAAE-BA015E5A53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xmlns="" id="{4151AD8F-D075-884E-8796-17CB93E88520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5" name="صورة 5">
            <a:extLst>
              <a:ext uri="{FF2B5EF4-FFF2-40B4-BE49-F238E27FC236}">
                <a16:creationId xmlns:a16="http://schemas.microsoft.com/office/drawing/2014/main" xmlns="" id="{E64F43B6-8A82-934B-8981-441BC66D668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1739756" cy="6858000"/>
          </a:xfrm>
        </p:spPr>
      </p:pic>
    </p:spTree>
    <p:extLst>
      <p:ext uri="{BB962C8B-B14F-4D97-AF65-F5344CB8AC3E}">
        <p14:creationId xmlns:p14="http://schemas.microsoft.com/office/powerpoint/2010/main" val="74551210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xmlns="" id="{B5CE83D7-6473-064F-A5AE-0D3B62C9AC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xmlns="" id="{A0C1A691-E101-F449-B085-A23C1A27FB3D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5" name="صورة 5">
            <a:extLst>
              <a:ext uri="{FF2B5EF4-FFF2-40B4-BE49-F238E27FC236}">
                <a16:creationId xmlns:a16="http://schemas.microsoft.com/office/drawing/2014/main" xmlns="" id="{BC96BE8D-D13E-6B41-8D0C-71B575F5CF6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-247805" y="0"/>
            <a:ext cx="12439805" cy="6858000"/>
          </a:xfrm>
        </p:spPr>
      </p:pic>
    </p:spTree>
    <p:extLst>
      <p:ext uri="{BB962C8B-B14F-4D97-AF65-F5344CB8AC3E}">
        <p14:creationId xmlns:p14="http://schemas.microsoft.com/office/powerpoint/2010/main" val="150126141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xmlns="" id="{AD8DB285-6E36-8545-B418-E2BD5DC58C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xmlns="" id="{EC91DDCD-0DD1-C649-B56B-85466F0B0FC1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5" name="صورة 5">
            <a:extLst>
              <a:ext uri="{FF2B5EF4-FFF2-40B4-BE49-F238E27FC236}">
                <a16:creationId xmlns:a16="http://schemas.microsoft.com/office/drawing/2014/main" xmlns="" id="{D0CFABB6-5C97-E74F-97D4-9CC86621CC9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-247805" y="0"/>
            <a:ext cx="12439805" cy="6858000"/>
          </a:xfrm>
        </p:spPr>
      </p:pic>
    </p:spTree>
    <p:extLst>
      <p:ext uri="{BB962C8B-B14F-4D97-AF65-F5344CB8AC3E}">
        <p14:creationId xmlns:p14="http://schemas.microsoft.com/office/powerpoint/2010/main" val="58049391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xmlns="" id="{98832E77-578F-9747-BFCA-2D72AD345B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xmlns="" id="{3F9DF7DF-82CE-5342-901B-C32F948898AA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5" name="صورة 5">
            <a:extLst>
              <a:ext uri="{FF2B5EF4-FFF2-40B4-BE49-F238E27FC236}">
                <a16:creationId xmlns:a16="http://schemas.microsoft.com/office/drawing/2014/main" xmlns="" id="{52A7EFCE-C3B2-F848-9A65-537E3D2B0E2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233639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xmlns="" id="{ED894C2A-708A-E242-958A-7CED53C1FA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xmlns="" id="{9FF04B00-A2F6-6043-8433-82A73E89D676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5" name="صورة 5">
            <a:extLst>
              <a:ext uri="{FF2B5EF4-FFF2-40B4-BE49-F238E27FC236}">
                <a16:creationId xmlns:a16="http://schemas.microsoft.com/office/drawing/2014/main" xmlns="" id="{4A0CA7BB-C699-5F40-B259-6DB0C8ABD3D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91480781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xmlns="" id="{95793771-1924-0049-8A6E-9451DF2AE6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xmlns="" id="{B7A87686-6158-034F-B46A-F397FBB5A25A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5" name="صورة 5">
            <a:extLst>
              <a:ext uri="{FF2B5EF4-FFF2-40B4-BE49-F238E27FC236}">
                <a16:creationId xmlns:a16="http://schemas.microsoft.com/office/drawing/2014/main" xmlns="" id="{D86089BB-E867-2B4C-824D-42E4862E000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5829144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xmlns="" id="{E819DE8B-E694-834F-ADEB-CDF9105CF5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xmlns="" id="{DE3B612C-B390-4340-A4A1-389A0DA9E824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5" name="صورة 5">
            <a:extLst>
              <a:ext uri="{FF2B5EF4-FFF2-40B4-BE49-F238E27FC236}">
                <a16:creationId xmlns:a16="http://schemas.microsoft.com/office/drawing/2014/main" xmlns="" id="{997C959D-EEAA-DD41-9A22-966FEE2AD03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-247805" y="0"/>
            <a:ext cx="12700000" cy="6858000"/>
          </a:xfrm>
        </p:spPr>
      </p:pic>
    </p:spTree>
    <p:extLst>
      <p:ext uri="{BB962C8B-B14F-4D97-AF65-F5344CB8AC3E}">
        <p14:creationId xmlns:p14="http://schemas.microsoft.com/office/powerpoint/2010/main" val="30413163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xmlns="" id="{509D070D-3D20-9846-A349-09DDF4269C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xmlns="" id="{FB908753-139A-3144-8D30-B98198D47F59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5" name="صورة 5">
            <a:extLst>
              <a:ext uri="{FF2B5EF4-FFF2-40B4-BE49-F238E27FC236}">
                <a16:creationId xmlns:a16="http://schemas.microsoft.com/office/drawing/2014/main" xmlns="" id="{1511A8AC-1CC9-C64F-86E3-A4E6D6D6B03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-247805" y="0"/>
            <a:ext cx="12669025" cy="6858000"/>
          </a:xfrm>
        </p:spPr>
      </p:pic>
    </p:spTree>
    <p:extLst>
      <p:ext uri="{BB962C8B-B14F-4D97-AF65-F5344CB8AC3E}">
        <p14:creationId xmlns:p14="http://schemas.microsoft.com/office/powerpoint/2010/main" val="36446862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xmlns="" id="{C183D91A-A5BB-AF40-90E0-9538893D57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xmlns="" id="{19CA2DA6-0D08-F643-94B0-4F35501CD50A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5" name="صورة 5">
            <a:extLst>
              <a:ext uri="{FF2B5EF4-FFF2-40B4-BE49-F238E27FC236}">
                <a16:creationId xmlns:a16="http://schemas.microsoft.com/office/drawing/2014/main" xmlns="" id="{84FCD69D-6E8B-414C-9AE2-2B061AA3DB1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-1" y="0"/>
            <a:ext cx="12452195" cy="6858000"/>
          </a:xfrm>
        </p:spPr>
      </p:pic>
    </p:spTree>
    <p:extLst>
      <p:ext uri="{BB962C8B-B14F-4D97-AF65-F5344CB8AC3E}">
        <p14:creationId xmlns:p14="http://schemas.microsoft.com/office/powerpoint/2010/main" val="35776037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xmlns="" id="{DBD2F9EE-C485-0C4B-8026-E98ED00A0D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xmlns="" id="{70A7CE1B-9F11-C94B-9B85-19EAEC78B1D8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8" name="trim.5EA568A7-64D1-4C08-AEA9-A110EC4E25BA.MOV">
            <a:hlinkClick r:id="" action="ppaction://media"/>
            <a:extLst>
              <a:ext uri="{FF2B5EF4-FFF2-40B4-BE49-F238E27FC236}">
                <a16:creationId xmlns:a16="http://schemas.microsoft.com/office/drawing/2014/main" xmlns="" id="{166D3D7C-1742-EC48-AF7A-020CFC7C8F58}"/>
              </a:ext>
            </a:extLst>
          </p:cNvPr>
          <p:cNvPicPr>
            <a:picLocks noGrp="1" noChangeAspect="1"/>
          </p:cNvPicPr>
          <p:nvPr>
            <p:ph sz="half"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216829" y="-247805"/>
            <a:ext cx="12408829" cy="7105805"/>
          </a:xfrm>
        </p:spPr>
      </p:pic>
    </p:spTree>
    <p:extLst>
      <p:ext uri="{BB962C8B-B14F-4D97-AF65-F5344CB8AC3E}">
        <p14:creationId xmlns:p14="http://schemas.microsoft.com/office/powerpoint/2010/main" val="2492750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xmlns="" id="{7A5E1215-9F06-3449-BD2F-E30FF8583C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xmlns="" id="{FDC57537-6425-C84F-B27C-BB723EA98A6B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5" name="صورة 5">
            <a:extLst>
              <a:ext uri="{FF2B5EF4-FFF2-40B4-BE49-F238E27FC236}">
                <a16:creationId xmlns:a16="http://schemas.microsoft.com/office/drawing/2014/main" xmlns="" id="{95501022-128E-354D-81EA-8F970A263AF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8001"/>
          </a:xfrm>
        </p:spPr>
      </p:pic>
    </p:spTree>
    <p:extLst>
      <p:ext uri="{BB962C8B-B14F-4D97-AF65-F5344CB8AC3E}">
        <p14:creationId xmlns:p14="http://schemas.microsoft.com/office/powerpoint/2010/main" val="3666509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xmlns="" id="{675DD626-E26F-C840-8EFA-F199EBCCC7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xmlns="" id="{21EED87C-1D61-7848-ABDB-61789F37012A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5" name="صورة 5">
            <a:extLst>
              <a:ext uri="{FF2B5EF4-FFF2-40B4-BE49-F238E27FC236}">
                <a16:creationId xmlns:a16="http://schemas.microsoft.com/office/drawing/2014/main" xmlns="" id="{AAE8BB2B-A93C-C04F-9CA7-A59DC9728A0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-247805" y="0"/>
            <a:ext cx="12439805" cy="6858000"/>
          </a:xfrm>
        </p:spPr>
      </p:pic>
    </p:spTree>
    <p:extLst>
      <p:ext uri="{BB962C8B-B14F-4D97-AF65-F5344CB8AC3E}">
        <p14:creationId xmlns:p14="http://schemas.microsoft.com/office/powerpoint/2010/main" val="28463720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xmlns="" id="{5CF61147-06B6-924A-BA8C-D59182B64F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xmlns="" id="{925EBF35-754B-394C-B014-19B41E8CDF4B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5" name="صورة 5">
            <a:extLst>
              <a:ext uri="{FF2B5EF4-FFF2-40B4-BE49-F238E27FC236}">
                <a16:creationId xmlns:a16="http://schemas.microsoft.com/office/drawing/2014/main" xmlns="" id="{06F03909-D1F4-CA4A-99CA-AD4946E965F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-247805" y="-1"/>
            <a:ext cx="12439805" cy="7093415"/>
          </a:xfrm>
        </p:spPr>
      </p:pic>
    </p:spTree>
    <p:extLst>
      <p:ext uri="{BB962C8B-B14F-4D97-AF65-F5344CB8AC3E}">
        <p14:creationId xmlns:p14="http://schemas.microsoft.com/office/powerpoint/2010/main" val="3978074491"/>
      </p:ext>
    </p:extLst>
  </p:cSld>
  <p:clrMapOvr>
    <a:masterClrMapping/>
  </p:clrMapOvr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30</Words>
  <Application>Microsoft Office PowerPoint</Application>
  <PresentationFormat>ملء الشاشة</PresentationFormat>
  <Paragraphs>18</Paragraphs>
  <Slides>20</Slides>
  <Notes>0</Notes>
  <HiddenSlides>0</HiddenSlides>
  <MMClips>1</MMClips>
  <ScaleCrop>false</ScaleCrop>
  <HeadingPairs>
    <vt:vector size="6" baseType="variant">
      <vt:variant>
        <vt:lpstr>الخطوط المستخدمة</vt:lpstr>
      </vt:variant>
      <vt:variant>
        <vt:i4>4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20</vt:i4>
      </vt:variant>
    </vt:vector>
  </HeadingPairs>
  <TitlesOfParts>
    <vt:vector size="25" baseType="lpstr">
      <vt:lpstr>Arial</vt:lpstr>
      <vt:lpstr>Calibri</vt:lpstr>
      <vt:lpstr>Calibri Light</vt:lpstr>
      <vt:lpstr>Times New Roman</vt:lpstr>
      <vt:lpstr>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ريم المالكي</dc:creator>
  <cp:lastModifiedBy>Dell</cp:lastModifiedBy>
  <cp:revision>3</cp:revision>
  <dcterms:created xsi:type="dcterms:W3CDTF">2021-02-11T11:12:13Z</dcterms:created>
  <dcterms:modified xsi:type="dcterms:W3CDTF">2022-01-12T05:12:27Z</dcterms:modified>
</cp:coreProperties>
</file>