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12B4-7065-49F7-B932-7A8E0EA133FF}" type="datetimeFigureOut">
              <a:rPr lang="ar-SA" smtClean="0"/>
              <a:t>04/07/42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0619-EB23-4989-BA9D-D3FFE9F7FA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97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12B4-7065-49F7-B932-7A8E0EA133FF}" type="datetimeFigureOut">
              <a:rPr lang="ar-SA" smtClean="0"/>
              <a:t>04/07/42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0619-EB23-4989-BA9D-D3FFE9F7FA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154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12B4-7065-49F7-B932-7A8E0EA133FF}" type="datetimeFigureOut">
              <a:rPr lang="ar-SA" smtClean="0"/>
              <a:t>04/07/42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0619-EB23-4989-BA9D-D3FFE9F7FA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527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12B4-7065-49F7-B932-7A8E0EA133FF}" type="datetimeFigureOut">
              <a:rPr lang="ar-SA" smtClean="0"/>
              <a:t>04/07/42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0619-EB23-4989-BA9D-D3FFE9F7FA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856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12B4-7065-49F7-B932-7A8E0EA133FF}" type="datetimeFigureOut">
              <a:rPr lang="ar-SA" smtClean="0"/>
              <a:t>04/07/42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0619-EB23-4989-BA9D-D3FFE9F7FA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577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12B4-7065-49F7-B932-7A8E0EA133FF}" type="datetimeFigureOut">
              <a:rPr lang="ar-SA" smtClean="0"/>
              <a:t>04/07/42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0619-EB23-4989-BA9D-D3FFE9F7FA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905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12B4-7065-49F7-B932-7A8E0EA133FF}" type="datetimeFigureOut">
              <a:rPr lang="ar-SA" smtClean="0"/>
              <a:t>04/07/42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0619-EB23-4989-BA9D-D3FFE9F7FA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014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12B4-7065-49F7-B932-7A8E0EA133FF}" type="datetimeFigureOut">
              <a:rPr lang="ar-SA" smtClean="0"/>
              <a:t>04/07/42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0619-EB23-4989-BA9D-D3FFE9F7FA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598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12B4-7065-49F7-B932-7A8E0EA133FF}" type="datetimeFigureOut">
              <a:rPr lang="ar-SA" smtClean="0"/>
              <a:t>04/07/42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0619-EB23-4989-BA9D-D3FFE9F7FA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704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12B4-7065-49F7-B932-7A8E0EA133FF}" type="datetimeFigureOut">
              <a:rPr lang="ar-SA" smtClean="0"/>
              <a:t>04/07/42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0619-EB23-4989-BA9D-D3FFE9F7FA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401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12B4-7065-49F7-B932-7A8E0EA133FF}" type="datetimeFigureOut">
              <a:rPr lang="ar-SA" smtClean="0"/>
              <a:t>04/07/42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0619-EB23-4989-BA9D-D3FFE9F7FA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948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512B4-7065-49F7-B932-7A8E0EA133FF}" type="datetimeFigureOut">
              <a:rPr lang="ar-SA" smtClean="0"/>
              <a:t>04/07/42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D0619-EB23-4989-BA9D-D3FFE9F7FA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117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9.jpe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05" y="1030715"/>
            <a:ext cx="6350079" cy="35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9325899" y="1418513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" y="1392264"/>
            <a:ext cx="2297979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10712236" y="1415881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ستطيل 32"/>
          <p:cNvSpPr/>
          <p:nvPr/>
        </p:nvSpPr>
        <p:spPr>
          <a:xfrm>
            <a:off x="9325899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10716018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72337" y="394449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03" y="4638647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1134" y="4291417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298" y="4740377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8925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/>
          <p:cNvSpPr/>
          <p:nvPr/>
        </p:nvSpPr>
        <p:spPr>
          <a:xfrm>
            <a:off x="7924831" y="1583414"/>
            <a:ext cx="9364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اليوم 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التاريخ:</a:t>
            </a:r>
          </a:p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الحصة: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المادة: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282529" y="1172927"/>
            <a:ext cx="3105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بسم الله الرحمن الرحيم</a:t>
            </a:r>
            <a:endParaRPr lang="ar-SA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6563363" y="1612388"/>
            <a:ext cx="15279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الإثنين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1442/7/3هـ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الرابعة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علوم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4925850" y="2687156"/>
            <a:ext cx="22204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 smtClean="0">
                <a:ln/>
                <a:solidFill>
                  <a:schemeClr val="accent4"/>
                </a:solidFill>
              </a:rPr>
              <a:t>الموضوع : </a:t>
            </a:r>
            <a:endParaRPr lang="ar-SA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4275631" y="3182023"/>
            <a:ext cx="3640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كيف تتغير حالة المادة </a:t>
            </a:r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10683547" y="1947995"/>
            <a:ext cx="13260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الاستراتيجيات</a:t>
            </a:r>
            <a:endParaRPr lang="ar-SA" sz="2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0678904" y="3030031"/>
            <a:ext cx="13019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العصف </a:t>
            </a:r>
          </a:p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الذهني</a:t>
            </a:r>
            <a:endParaRPr lang="ar-SA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9486847" y="1656614"/>
            <a:ext cx="9669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9237327" y="3122351"/>
            <a:ext cx="14173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الحوار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والمناقشة </a:t>
            </a: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83" y="3122351"/>
            <a:ext cx="2619593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0175" t="18923" r="10860" b="16146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784" t="15797" r="10664" b="16147"/>
          <a:stretch/>
        </p:blipFill>
        <p:spPr>
          <a:xfrm>
            <a:off x="1219199" y="679421"/>
            <a:ext cx="10143745" cy="457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0175" t="26736" r="13982" b="18403"/>
          <a:stretch/>
        </p:blipFill>
        <p:spPr>
          <a:xfrm>
            <a:off x="1219200" y="660400"/>
            <a:ext cx="10143744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981" t="28125" r="13201" b="18924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0078" t="15972" r="11152" b="18577"/>
          <a:stretch/>
        </p:blipFill>
        <p:spPr>
          <a:xfrm>
            <a:off x="1114043" y="660400"/>
            <a:ext cx="10248901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0175" t="14410" r="10469" b="19097"/>
          <a:stretch/>
        </p:blipFill>
        <p:spPr>
          <a:xfrm>
            <a:off x="1219199" y="698499"/>
            <a:ext cx="10143745" cy="45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982" t="15798" r="10956" b="18403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686" t="15278" r="10275" b="18750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5544" t="14410" r="15739" b="40451"/>
          <a:stretch/>
        </p:blipFill>
        <p:spPr>
          <a:xfrm>
            <a:off x="1317243" y="1028699"/>
            <a:ext cx="10045701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785" t="13889" r="15642" b="18750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08" y="5923343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5169" y="4004520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469" y="4910231"/>
            <a:ext cx="3407204" cy="220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87142" y="443296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838" y="5030335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3177334" y="229478"/>
            <a:ext cx="787836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7"/>
          <a:srcRect l="9981" t="23437" r="19155" b="16213"/>
          <a:stretch/>
        </p:blipFill>
        <p:spPr>
          <a:xfrm>
            <a:off x="3308024" y="1562012"/>
            <a:ext cx="7644236" cy="309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981" t="14063" r="11152" b="18750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883" t="13714" r="10859" b="18924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687" t="14063" r="10176" b="18750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590" t="12673" r="10955" b="18750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45289" y="1409416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128056" y="229478"/>
            <a:ext cx="795095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4633928" y="350008"/>
            <a:ext cx="50246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نهاية الحصة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3" name="صورة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57" y="2019300"/>
            <a:ext cx="4680624" cy="46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687" t="16492" r="10957" b="16146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590" t="18923" r="10955" b="15972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882" t="17535" r="10664" b="16145"/>
          <a:stretch/>
        </p:blipFill>
        <p:spPr>
          <a:xfrm>
            <a:off x="1346200" y="673100"/>
            <a:ext cx="10016744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983" t="16145" r="9882" b="15973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591" t="16666" r="11250" b="15973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982" t="15104" r="10663" b="15798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785" t="14931" r="10078" b="16146"/>
          <a:stretch/>
        </p:blipFill>
        <p:spPr>
          <a:xfrm>
            <a:off x="1219199" y="673099"/>
            <a:ext cx="10143745" cy="45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40</Words>
  <Application>Microsoft Office PowerPoint</Application>
  <PresentationFormat>ملء الشاشة</PresentationFormat>
  <Paragraphs>26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حساب Microsoft</dc:creator>
  <cp:lastModifiedBy>حساب Microsoft</cp:lastModifiedBy>
  <cp:revision>5</cp:revision>
  <dcterms:created xsi:type="dcterms:W3CDTF">2021-02-15T00:20:20Z</dcterms:created>
  <dcterms:modified xsi:type="dcterms:W3CDTF">2021-02-15T08:06:17Z</dcterms:modified>
</cp:coreProperties>
</file>