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  <p:sldId id="286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99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1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8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215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67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50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51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1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20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4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362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3FFA1-DFEF-46B3-BC4D-B0BBAE4AD3CD}" type="datetimeFigureOut">
              <a:rPr lang="ar-SA" smtClean="0"/>
              <a:t>11/07/42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E13A-195B-423F-B83A-1267504FFAD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7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الإثنين 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1442/7/10هـ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السادسة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112337" y="3167167"/>
            <a:ext cx="1822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الفلزات </a:t>
            </a:r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2" y="280787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5" t="18750" r="14763" b="15973"/>
          <a:stretch/>
        </p:blipFill>
        <p:spPr>
          <a:xfrm>
            <a:off x="1219199" y="682611"/>
            <a:ext cx="10143745" cy="45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175" t="15972" r="11055" b="16320"/>
          <a:stretch/>
        </p:blipFill>
        <p:spPr>
          <a:xfrm>
            <a:off x="1114043" y="704821"/>
            <a:ext cx="10248901" cy="45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882" t="17187" r="11152" b="16146"/>
          <a:stretch/>
        </p:blipFill>
        <p:spPr>
          <a:xfrm>
            <a:off x="1088643" y="685799"/>
            <a:ext cx="102743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4" t="15798" r="10957" b="16493"/>
          <a:stretch/>
        </p:blipFill>
        <p:spPr>
          <a:xfrm>
            <a:off x="1050543" y="660400"/>
            <a:ext cx="103124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590" t="16667" r="10566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199" t="18576" r="14958" b="16840"/>
          <a:stretch/>
        </p:blipFill>
        <p:spPr>
          <a:xfrm>
            <a:off x="1317030" y="733411"/>
            <a:ext cx="9867899" cy="43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079" t="18576" r="13200" b="16667"/>
          <a:stretch/>
        </p:blipFill>
        <p:spPr>
          <a:xfrm>
            <a:off x="1219199" y="720711"/>
            <a:ext cx="10143745" cy="45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199" t="18056" r="15056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4" t="18056" r="15544" b="1632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5" t="17535" r="14568" b="1666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5" t="16493" r="10956" b="1666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176" t="17883" r="14568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2" t="15972" r="10175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4" t="17187" r="11054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1" t="16667" r="10567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785" t="16667" r="11736" b="16667"/>
          <a:stretch/>
        </p:blipFill>
        <p:spPr>
          <a:xfrm>
            <a:off x="1145580" y="660400"/>
            <a:ext cx="102108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691" t="17535" r="18961" b="2708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8180" t="17535" r="17398" b="27777"/>
          <a:stretch/>
        </p:blipFill>
        <p:spPr>
          <a:xfrm>
            <a:off x="1219199" y="660399"/>
            <a:ext cx="10143746" cy="4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594" t="17535" r="18082" b="2725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6909" t="17882" r="18082" b="2725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078" t="16146" r="10370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0176" t="18576" r="16813" b="16493"/>
          <a:stretch/>
        </p:blipFill>
        <p:spPr>
          <a:xfrm>
            <a:off x="1219199" y="660399"/>
            <a:ext cx="10143745" cy="4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078" t="19270" r="14666" b="16320"/>
          <a:stretch/>
        </p:blipFill>
        <p:spPr>
          <a:xfrm>
            <a:off x="1219199" y="698500"/>
            <a:ext cx="10143745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1" t="17535" r="15056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0273" t="18056" r="14568" b="16841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1" t="17187" r="12420" b="16667"/>
          <a:stretch/>
        </p:blipFill>
        <p:spPr>
          <a:xfrm>
            <a:off x="1202729" y="660400"/>
            <a:ext cx="100965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1" t="18750" r="13592" b="16494"/>
          <a:stretch/>
        </p:blipFill>
        <p:spPr>
          <a:xfrm>
            <a:off x="1219199" y="720711"/>
            <a:ext cx="10143745" cy="45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9980" t="15798" r="13202" b="1666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37</Words>
  <Application>Microsoft Office PowerPoint</Application>
  <PresentationFormat>ملء الشاشة</PresentationFormat>
  <Paragraphs>26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5</cp:revision>
  <dcterms:created xsi:type="dcterms:W3CDTF">2021-02-22T07:46:06Z</dcterms:created>
  <dcterms:modified xsi:type="dcterms:W3CDTF">2021-02-22T08:20:49Z</dcterms:modified>
</cp:coreProperties>
</file>