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91" r:id="rId2"/>
    <p:sldId id="281" r:id="rId3"/>
    <p:sldId id="257" r:id="rId4"/>
    <p:sldId id="258" r:id="rId5"/>
    <p:sldId id="259" r:id="rId6"/>
    <p:sldId id="260" r:id="rId7"/>
    <p:sldId id="261" r:id="rId8"/>
    <p:sldId id="263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2" r:id="rId20"/>
    <p:sldId id="274" r:id="rId21"/>
    <p:sldId id="275" r:id="rId22"/>
    <p:sldId id="276" r:id="rId23"/>
    <p:sldId id="277" r:id="rId24"/>
    <p:sldId id="280" r:id="rId25"/>
    <p:sldId id="278" r:id="rId26"/>
    <p:sldId id="279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2" r:id="rId3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E43EC-E756-43D6-93E6-9A798F706148}" type="datetimeFigureOut">
              <a:rPr lang="ar-SA" smtClean="0"/>
              <a:t>03/07/42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EF787-B38A-4938-886E-6D886E6FD06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981725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E43EC-E756-43D6-93E6-9A798F706148}" type="datetimeFigureOut">
              <a:rPr lang="ar-SA" smtClean="0"/>
              <a:t>03/07/42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EF787-B38A-4938-886E-6D886E6FD06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214260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E43EC-E756-43D6-93E6-9A798F706148}" type="datetimeFigureOut">
              <a:rPr lang="ar-SA" smtClean="0"/>
              <a:t>03/07/42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EF787-B38A-4938-886E-6D886E6FD06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241563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E43EC-E756-43D6-93E6-9A798F706148}" type="datetimeFigureOut">
              <a:rPr lang="ar-SA" smtClean="0"/>
              <a:t>03/07/42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EF787-B38A-4938-886E-6D886E6FD06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17921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E43EC-E756-43D6-93E6-9A798F706148}" type="datetimeFigureOut">
              <a:rPr lang="ar-SA" smtClean="0"/>
              <a:t>03/07/42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EF787-B38A-4938-886E-6D886E6FD06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031035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E43EC-E756-43D6-93E6-9A798F706148}" type="datetimeFigureOut">
              <a:rPr lang="ar-SA" smtClean="0"/>
              <a:t>03/07/42</a:t>
            </a:fld>
            <a:endParaRPr lang="ar-SA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EF787-B38A-4938-886E-6D886E6FD06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761655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E43EC-E756-43D6-93E6-9A798F706148}" type="datetimeFigureOut">
              <a:rPr lang="ar-SA" smtClean="0"/>
              <a:t>03/07/42</a:t>
            </a:fld>
            <a:endParaRPr lang="ar-SA" dirty="0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EF787-B38A-4938-886E-6D886E6FD06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228214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E43EC-E756-43D6-93E6-9A798F706148}" type="datetimeFigureOut">
              <a:rPr lang="ar-SA" smtClean="0"/>
              <a:t>03/07/42</a:t>
            </a:fld>
            <a:endParaRPr lang="ar-SA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EF787-B38A-4938-886E-6D886E6FD06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66301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E43EC-E756-43D6-93E6-9A798F706148}" type="datetimeFigureOut">
              <a:rPr lang="ar-SA" smtClean="0"/>
              <a:t>03/07/42</a:t>
            </a:fld>
            <a:endParaRPr lang="ar-SA" dirty="0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EF787-B38A-4938-886E-6D886E6FD06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902541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E43EC-E756-43D6-93E6-9A798F706148}" type="datetimeFigureOut">
              <a:rPr lang="ar-SA" smtClean="0"/>
              <a:t>03/07/42</a:t>
            </a:fld>
            <a:endParaRPr lang="ar-SA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EF787-B38A-4938-886E-6D886E6FD06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869938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E43EC-E756-43D6-93E6-9A798F706148}" type="datetimeFigureOut">
              <a:rPr lang="ar-SA" smtClean="0"/>
              <a:t>03/07/42</a:t>
            </a:fld>
            <a:endParaRPr lang="ar-SA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EF787-B38A-4938-886E-6D886E6FD06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228933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E43EC-E756-43D6-93E6-9A798F706148}" type="datetimeFigureOut">
              <a:rPr lang="ar-SA" smtClean="0"/>
              <a:t>03/07/42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EF787-B38A-4938-886E-6D886E6FD06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765119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53.jpeg"/><Relationship Id="rId5" Type="http://schemas.openxmlformats.org/officeDocument/2006/relationships/image" Target="../media/image3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54.pn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605" y="1030715"/>
            <a:ext cx="6350079" cy="353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lh3.googleusercontent.com/aHpOCrNnmgnGjgjr2St5T1GwmNzl0XpmSoaIb-ujRP-d61niq7OXVqP9S87Fxen1opIrcfJCqNJGJGZfBryibEVrqiE3Xn_a8fULrqAtvhFlJDzAr75ZgW5ZioSPrj7ZJ4c9bEp3o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07" y="3318444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/>
          <p:cNvSpPr/>
          <p:nvPr/>
        </p:nvSpPr>
        <p:spPr>
          <a:xfrm>
            <a:off x="9325899" y="1418513"/>
            <a:ext cx="1268626" cy="13850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4" y="1392264"/>
            <a:ext cx="2297979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ستطيل 33"/>
          <p:cNvSpPr/>
          <p:nvPr/>
        </p:nvSpPr>
        <p:spPr>
          <a:xfrm>
            <a:off x="10712236" y="1415881"/>
            <a:ext cx="1268626" cy="13850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مستطيل 32"/>
          <p:cNvSpPr/>
          <p:nvPr/>
        </p:nvSpPr>
        <p:spPr>
          <a:xfrm>
            <a:off x="9325899" y="2891980"/>
            <a:ext cx="1268626" cy="13850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مستطيل 31"/>
          <p:cNvSpPr/>
          <p:nvPr/>
        </p:nvSpPr>
        <p:spPr>
          <a:xfrm>
            <a:off x="10716018" y="2891980"/>
            <a:ext cx="1268626" cy="13850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72337" y="3944491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603" y="4638647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11134" y="4291417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298" y="4740377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288925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ستطيل 22"/>
          <p:cNvSpPr/>
          <p:nvPr/>
        </p:nvSpPr>
        <p:spPr>
          <a:xfrm>
            <a:off x="7924831" y="1583414"/>
            <a:ext cx="93647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 :</a:t>
            </a:r>
          </a:p>
          <a:p>
            <a:pPr algn="ctr"/>
            <a:r>
              <a:rPr lang="ar-SA" sz="2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</a:t>
            </a:r>
          </a:p>
          <a:p>
            <a:pPr algn="ctr"/>
            <a:r>
              <a:rPr lang="ar-SA" sz="2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الحصة:</a:t>
            </a:r>
          </a:p>
          <a:p>
            <a:pPr algn="ctr"/>
            <a:r>
              <a:rPr lang="ar-SA" sz="2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</a:t>
            </a:r>
            <a:endParaRPr lang="ar-SA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4282529" y="1172927"/>
            <a:ext cx="310533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بسم الله الرحمن الرحيم</a:t>
            </a:r>
            <a:endParaRPr lang="ar-SA" sz="3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مستطيل 24"/>
          <p:cNvSpPr/>
          <p:nvPr/>
        </p:nvSpPr>
        <p:spPr>
          <a:xfrm>
            <a:off x="6563363" y="1612388"/>
            <a:ext cx="152798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ar-SA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الأحد</a:t>
            </a:r>
            <a:endParaRPr lang="ar-SA" sz="24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ar-SA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1442/7/2هـ</a:t>
            </a:r>
            <a:endParaRPr lang="ar-SA" sz="24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ar-SA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الثالثة</a:t>
            </a:r>
            <a:endParaRPr lang="ar-SA" sz="24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ar-SA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علوم</a:t>
            </a:r>
          </a:p>
        </p:txBody>
      </p:sp>
      <p:sp>
        <p:nvSpPr>
          <p:cNvPr id="26" name="مستطيل 25"/>
          <p:cNvSpPr/>
          <p:nvPr/>
        </p:nvSpPr>
        <p:spPr>
          <a:xfrm>
            <a:off x="4925850" y="2687156"/>
            <a:ext cx="22204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4000" b="1" dirty="0" smtClean="0">
                <a:ln/>
                <a:solidFill>
                  <a:schemeClr val="accent4"/>
                </a:solidFill>
              </a:rPr>
              <a:t>الموضوع : </a:t>
            </a:r>
            <a:endParaRPr lang="ar-SA" sz="4000" b="1" dirty="0">
              <a:ln/>
              <a:solidFill>
                <a:schemeClr val="accent4"/>
              </a:solidFill>
            </a:endParaRPr>
          </a:p>
        </p:txBody>
      </p:sp>
      <p:sp>
        <p:nvSpPr>
          <p:cNvPr id="27" name="مستطيل 26"/>
          <p:cNvSpPr/>
          <p:nvPr/>
        </p:nvSpPr>
        <p:spPr>
          <a:xfrm>
            <a:off x="4814031" y="3168024"/>
            <a:ext cx="27029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الماء والمخاليط</a:t>
            </a:r>
            <a:r>
              <a:rPr lang="ar-SA" sz="3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SA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مستطيل 28"/>
          <p:cNvSpPr/>
          <p:nvPr/>
        </p:nvSpPr>
        <p:spPr>
          <a:xfrm>
            <a:off x="10683547" y="1947995"/>
            <a:ext cx="132600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الاستراتيجيات</a:t>
            </a:r>
            <a:endParaRPr lang="ar-SA" sz="20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0" name="مستطيل 29"/>
          <p:cNvSpPr/>
          <p:nvPr/>
        </p:nvSpPr>
        <p:spPr>
          <a:xfrm>
            <a:off x="10678904" y="3030031"/>
            <a:ext cx="130195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العصف </a:t>
            </a:r>
          </a:p>
          <a:p>
            <a:pPr algn="ctr"/>
            <a:r>
              <a:rPr lang="ar-SA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الذهني</a:t>
            </a:r>
            <a:endParaRPr lang="ar-SA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1" name="مستطيل 30"/>
          <p:cNvSpPr/>
          <p:nvPr/>
        </p:nvSpPr>
        <p:spPr>
          <a:xfrm>
            <a:off x="9486847" y="1656614"/>
            <a:ext cx="96693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قراءة </a:t>
            </a:r>
          </a:p>
          <a:p>
            <a:pPr algn="ctr"/>
            <a:r>
              <a:rPr lang="ar-SA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الصور</a:t>
            </a:r>
            <a:endParaRPr lang="ar-SA" sz="2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مستطيل 34"/>
          <p:cNvSpPr/>
          <p:nvPr/>
        </p:nvSpPr>
        <p:spPr>
          <a:xfrm>
            <a:off x="9237327" y="3122351"/>
            <a:ext cx="141737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الحوار </a:t>
            </a:r>
          </a:p>
          <a:p>
            <a:pPr algn="ctr"/>
            <a:r>
              <a:rPr lang="ar-SA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والمناقشة </a:t>
            </a:r>
          </a:p>
        </p:txBody>
      </p:sp>
      <p:pic>
        <p:nvPicPr>
          <p:cNvPr id="36" name="صورة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483" y="3122351"/>
            <a:ext cx="2619593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4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9883" t="18576" r="13300" b="14410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5294120" y="3517900"/>
            <a:ext cx="1993901" cy="35251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 smtClean="0"/>
              <a:t>كبريت + برادة الحديد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10664" t="19098" r="13982" b="14757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6604000" y="4076700"/>
            <a:ext cx="2983497" cy="35251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 smtClean="0"/>
              <a:t>فصل برادة الحديد باستخدام المغناطيس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9881" t="19270" r="13788" b="14410"/>
          <a:stretch/>
        </p:blipFill>
        <p:spPr>
          <a:xfrm>
            <a:off x="1219199" y="673100"/>
            <a:ext cx="10143745" cy="45847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6250980" y="3074925"/>
            <a:ext cx="2298700" cy="70814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 smtClean="0"/>
              <a:t>تسخين مخلوط برادة الحديد ومسحوق الكبريت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9785" t="18749" r="13300" b="14237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5194300" y="3429000"/>
            <a:ext cx="2030903" cy="635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 smtClean="0"/>
              <a:t>مركب كبريتيد الحديد </a:t>
            </a:r>
          </a:p>
          <a:p>
            <a:pPr algn="ctr"/>
            <a:r>
              <a:rPr lang="ar-SA" dirty="0" smtClean="0"/>
              <a:t>لا ينجذب للمغناطيس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9882" t="18403" r="14275" b="14583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10178" t="18056" r="12908" b="14584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10274" t="18403" r="11542" b="14236"/>
          <a:stretch/>
        </p:blipFill>
        <p:spPr>
          <a:xfrm>
            <a:off x="1164629" y="660400"/>
            <a:ext cx="10172701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10078" t="18749" r="12518" b="14584"/>
          <a:stretch/>
        </p:blipFill>
        <p:spPr>
          <a:xfrm>
            <a:off x="1219199" y="685799"/>
            <a:ext cx="10143745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9981" t="17535" r="10957" b="14584"/>
          <a:stretch/>
        </p:blipFill>
        <p:spPr>
          <a:xfrm>
            <a:off x="1219199" y="692121"/>
            <a:ext cx="10143745" cy="456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5"/>
          <a:srcRect l="10274" t="18749" r="11933" b="14410"/>
          <a:stretch/>
        </p:blipFill>
        <p:spPr>
          <a:xfrm>
            <a:off x="1230120" y="660400"/>
            <a:ext cx="10121901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9591" t="14584" r="11541" b="17882"/>
          <a:stretch/>
        </p:blipFill>
        <p:spPr>
          <a:xfrm>
            <a:off x="1081290" y="660400"/>
            <a:ext cx="10261601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9785" t="18749" r="11639" b="14584"/>
          <a:stretch/>
        </p:blipFill>
        <p:spPr>
          <a:xfrm>
            <a:off x="1139443" y="685799"/>
            <a:ext cx="10223501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10177" t="14063" r="12615" b="18403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9981" t="14063" r="12811" b="18576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9883" t="13890" r="12714" b="18229"/>
          <a:stretch/>
        </p:blipFill>
        <p:spPr>
          <a:xfrm>
            <a:off x="1219199" y="660400"/>
            <a:ext cx="10143746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9981" t="14583" r="12518" b="18228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9882" t="14757" r="12519" b="18229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10077" t="14236" r="12810" b="18229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9982" t="14063" r="10762" b="18229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1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9980" t="14410" r="11445" b="18750"/>
          <a:stretch/>
        </p:blipFill>
        <p:spPr>
          <a:xfrm>
            <a:off x="1219198" y="673099"/>
            <a:ext cx="10143531" cy="458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3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10274" t="13714" r="12713" b="17883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8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10175" t="14409" r="12714" b="18230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9882" t="14757" r="10957" b="18576"/>
          <a:stretch/>
        </p:blipFill>
        <p:spPr>
          <a:xfrm>
            <a:off x="1219199" y="685799"/>
            <a:ext cx="10143745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5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10860" t="13889" r="10078" b="18750"/>
          <a:stretch/>
        </p:blipFill>
        <p:spPr>
          <a:xfrm>
            <a:off x="1075943" y="660400"/>
            <a:ext cx="10287001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9784" t="14584" r="11446" b="18750"/>
          <a:stretch/>
        </p:blipFill>
        <p:spPr>
          <a:xfrm>
            <a:off x="1219199" y="685799"/>
            <a:ext cx="10156231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5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10174" t="14410" r="11738" b="18403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0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10077" t="13714" r="12029" b="18577"/>
          <a:stretch/>
        </p:blipFill>
        <p:spPr>
          <a:xfrm>
            <a:off x="1228343" y="660400"/>
            <a:ext cx="10134601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90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9492" t="13368" r="10956" b="18403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4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180729"/>
            <a:ext cx="9151554" cy="406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45289" y="1409416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lh3.googleusercontent.com/aHpOCrNnmgnGjgjr2St5T1GwmNzl0XpmSoaIb-ujRP-d61niq7OXVqP9S87Fxen1opIrcfJCqNJGJGZfBryibEVrqiE3Xn_a8fULrqAtvhFlJDzAr75ZgW5ZioSPrj7ZJ4c9bEp3o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07" y="3318444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13285" y="3913634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128056" y="229478"/>
            <a:ext cx="795095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372340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ستطيل 33"/>
          <p:cNvSpPr/>
          <p:nvPr/>
        </p:nvSpPr>
        <p:spPr>
          <a:xfrm>
            <a:off x="4633928" y="350008"/>
            <a:ext cx="502465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نهاية الحصة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3" name="صورة 4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157" y="2019300"/>
            <a:ext cx="4680624" cy="460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6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9981" t="15278" r="13006" b="18229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9883" t="18923" r="13105" b="14584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10079" t="18749" r="13982" b="14237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9883" t="18749" r="13494" b="14237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9883" t="18576" r="13886" b="14410"/>
          <a:stretch/>
        </p:blipFill>
        <p:spPr>
          <a:xfrm>
            <a:off x="1219199" y="660399"/>
            <a:ext cx="10143745" cy="459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5"/>
          <a:srcRect l="9783" t="19270" r="13398" b="14410"/>
          <a:stretch/>
        </p:blipFill>
        <p:spPr>
          <a:xfrm>
            <a:off x="1219199" y="685799"/>
            <a:ext cx="10143745" cy="4546601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4076700" y="3076483"/>
            <a:ext cx="952500" cy="35251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 smtClean="0"/>
              <a:t>برادة حديد</a:t>
            </a:r>
            <a:endParaRPr lang="ar-SA" dirty="0"/>
          </a:p>
        </p:txBody>
      </p:sp>
      <p:sp>
        <p:nvSpPr>
          <p:cNvPr id="10" name="مستطيل 9"/>
          <p:cNvSpPr/>
          <p:nvPr/>
        </p:nvSpPr>
        <p:spPr>
          <a:xfrm>
            <a:off x="6794500" y="2581151"/>
            <a:ext cx="952500" cy="35251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 smtClean="0"/>
              <a:t>كبريت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62</Words>
  <Application>Microsoft Office PowerPoint</Application>
  <PresentationFormat>ملء الشاشة</PresentationFormat>
  <Paragraphs>33</Paragraphs>
  <Slides>36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حساب Microsoft</dc:creator>
  <cp:lastModifiedBy>حساب Microsoft</cp:lastModifiedBy>
  <cp:revision>9</cp:revision>
  <dcterms:created xsi:type="dcterms:W3CDTF">2021-02-14T07:54:14Z</dcterms:created>
  <dcterms:modified xsi:type="dcterms:W3CDTF">2021-02-14T09:17:37Z</dcterms:modified>
</cp:coreProperties>
</file>