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theme/theme2.xml" ContentType="application/vnd.openxmlformats-officedocument.theme+xml"/>
  <Override PartName="/ppt/media/media1.mp4" ContentType="video/unknown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media1.mov" ContentType="video/unknown"/>
  <Override PartName="/ppt/media/image25.jpeg" ContentType="image/jpeg"/>
  <Override PartName="/ppt/media/image26.jpeg" ContentType="image/jpeg"/>
  <Override PartName="/ppt/media/image27.jpeg" ContentType="image/jpeg"/>
  <Override PartName="/ppt/media/media2.mov" ContentType="video/unknown"/>
  <Override PartName="/ppt/media/image2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أهداف"/>
          <p:cNvSpPr txBox="1"/>
          <p:nvPr/>
        </p:nvSpPr>
        <p:spPr>
          <a:xfrm>
            <a:off x="20303997" y="2171700"/>
            <a:ext cx="2829102" cy="14814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>
              <a:defRPr b="1" sz="58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الأهداف</a:t>
            </a:r>
          </a:p>
        </p:txBody>
      </p:sp>
      <p:grpSp>
        <p:nvGrpSpPr>
          <p:cNvPr id="32" name="تجميع"/>
          <p:cNvGrpSpPr/>
          <p:nvPr/>
        </p:nvGrpSpPr>
        <p:grpSpPr>
          <a:xfrm>
            <a:off x="22105297" y="9794663"/>
            <a:ext cx="2055604" cy="2524744"/>
            <a:chOff x="0" y="0"/>
            <a:chExt cx="2055603" cy="2524742"/>
          </a:xfrm>
        </p:grpSpPr>
        <p:grpSp>
          <p:nvGrpSpPr>
            <p:cNvPr id="30" name="تجميع"/>
            <p:cNvGrpSpPr/>
            <p:nvPr/>
          </p:nvGrpSpPr>
          <p:grpSpPr>
            <a:xfrm>
              <a:off x="0" y="0"/>
              <a:ext cx="2055604" cy="2524743"/>
              <a:chOff x="0" y="0"/>
              <a:chExt cx="2055602" cy="2524742"/>
            </a:xfrm>
          </p:grpSpPr>
          <p:grpSp>
            <p:nvGrpSpPr>
              <p:cNvPr id="25" name="تجميع"/>
              <p:cNvGrpSpPr/>
              <p:nvPr/>
            </p:nvGrpSpPr>
            <p:grpSpPr>
              <a:xfrm>
                <a:off x="-1" y="0"/>
                <a:ext cx="2055604" cy="2524743"/>
                <a:chOff x="0" y="0"/>
                <a:chExt cx="2055602" cy="2524742"/>
              </a:xfrm>
            </p:grpSpPr>
            <p:sp>
              <p:nvSpPr>
                <p:cNvPr id="12" name="Google Shape;4334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95A5D2"/>
                </a:solidFill>
                <a:ln w="304800" cap="flat">
                  <a:solidFill>
                    <a:srgbClr val="FFFFFF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50800" dir="5400000">
                    <a:srgbClr val="000000">
                      <a:alpha val="2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" name="Google Shape;4336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95A5D2"/>
                </a:solidFill>
                <a:ln w="3048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4" name="Google Shape;4337;p67"/>
                <p:cNvSpPr/>
                <p:nvPr/>
              </p:nvSpPr>
              <p:spPr>
                <a:xfrm>
                  <a:off x="0" y="221193"/>
                  <a:ext cx="1985422" cy="23035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121"/>
                      </a:lnTo>
                      <a:cubicBezTo>
                        <a:pt x="19" y="21103"/>
                        <a:pt x="41" y="21094"/>
                        <a:pt x="64" y="21091"/>
                      </a:cubicBezTo>
                      <a:cubicBezTo>
                        <a:pt x="68" y="21091"/>
                        <a:pt x="72" y="21091"/>
                        <a:pt x="75" y="21091"/>
                      </a:cubicBezTo>
                      <a:cubicBezTo>
                        <a:pt x="247" y="21091"/>
                        <a:pt x="281" y="21600"/>
                        <a:pt x="453" y="21600"/>
                      </a:cubicBezTo>
                      <a:cubicBezTo>
                        <a:pt x="457" y="21600"/>
                        <a:pt x="460" y="21600"/>
                        <a:pt x="464" y="21599"/>
                      </a:cubicBezTo>
                      <a:cubicBezTo>
                        <a:pt x="648" y="21578"/>
                        <a:pt x="642" y="21446"/>
                        <a:pt x="826" y="21422"/>
                      </a:cubicBezTo>
                      <a:cubicBezTo>
                        <a:pt x="1012" y="21399"/>
                        <a:pt x="997" y="21140"/>
                        <a:pt x="1183" y="21116"/>
                      </a:cubicBezTo>
                      <a:cubicBezTo>
                        <a:pt x="1369" y="21094"/>
                        <a:pt x="1364" y="21001"/>
                        <a:pt x="1548" y="20976"/>
                      </a:cubicBezTo>
                      <a:cubicBezTo>
                        <a:pt x="1554" y="20976"/>
                        <a:pt x="1560" y="20975"/>
                        <a:pt x="1566" y="20975"/>
                      </a:cubicBezTo>
                      <a:cubicBezTo>
                        <a:pt x="1730" y="20975"/>
                        <a:pt x="1754" y="21266"/>
                        <a:pt x="1918" y="21266"/>
                      </a:cubicBezTo>
                      <a:cubicBezTo>
                        <a:pt x="1924" y="21266"/>
                        <a:pt x="1930" y="21265"/>
                        <a:pt x="1936" y="21265"/>
                      </a:cubicBezTo>
                      <a:cubicBezTo>
                        <a:pt x="2120" y="21240"/>
                        <a:pt x="2114" y="21099"/>
                        <a:pt x="2298" y="21077"/>
                      </a:cubicBezTo>
                      <a:cubicBezTo>
                        <a:pt x="2482" y="21055"/>
                        <a:pt x="2479" y="20981"/>
                        <a:pt x="2663" y="20957"/>
                      </a:cubicBezTo>
                      <a:cubicBezTo>
                        <a:pt x="2849" y="20935"/>
                        <a:pt x="2847" y="20896"/>
                        <a:pt x="3031" y="20871"/>
                      </a:cubicBezTo>
                      <a:cubicBezTo>
                        <a:pt x="3036" y="20871"/>
                        <a:pt x="3041" y="20871"/>
                        <a:pt x="3046" y="20871"/>
                      </a:cubicBezTo>
                      <a:cubicBezTo>
                        <a:pt x="3212" y="20871"/>
                        <a:pt x="3241" y="21236"/>
                        <a:pt x="3406" y="21236"/>
                      </a:cubicBezTo>
                      <a:cubicBezTo>
                        <a:pt x="3411" y="21236"/>
                        <a:pt x="3417" y="21236"/>
                        <a:pt x="3422" y="21235"/>
                      </a:cubicBezTo>
                      <a:cubicBezTo>
                        <a:pt x="3606" y="21213"/>
                        <a:pt x="3574" y="20598"/>
                        <a:pt x="3759" y="20576"/>
                      </a:cubicBezTo>
                      <a:cubicBezTo>
                        <a:pt x="3762" y="20576"/>
                        <a:pt x="3765" y="20575"/>
                        <a:pt x="3768" y="20575"/>
                      </a:cubicBezTo>
                      <a:cubicBezTo>
                        <a:pt x="3942" y="20575"/>
                        <a:pt x="3976" y="21136"/>
                        <a:pt x="4150" y="21136"/>
                      </a:cubicBezTo>
                      <a:cubicBezTo>
                        <a:pt x="4154" y="21136"/>
                        <a:pt x="4157" y="21136"/>
                        <a:pt x="4160" y="21135"/>
                      </a:cubicBezTo>
                      <a:cubicBezTo>
                        <a:pt x="4344" y="21113"/>
                        <a:pt x="4314" y="20522"/>
                        <a:pt x="4498" y="20500"/>
                      </a:cubicBezTo>
                      <a:cubicBezTo>
                        <a:pt x="4503" y="20500"/>
                        <a:pt x="4508" y="20500"/>
                        <a:pt x="4512" y="20500"/>
                      </a:cubicBezTo>
                      <a:cubicBezTo>
                        <a:pt x="4681" y="20500"/>
                        <a:pt x="4708" y="20887"/>
                        <a:pt x="4877" y="20887"/>
                      </a:cubicBezTo>
                      <a:cubicBezTo>
                        <a:pt x="4882" y="20887"/>
                        <a:pt x="4886" y="20887"/>
                        <a:pt x="4891" y="20886"/>
                      </a:cubicBezTo>
                      <a:cubicBezTo>
                        <a:pt x="5075" y="20864"/>
                        <a:pt x="5059" y="20544"/>
                        <a:pt x="5243" y="20520"/>
                      </a:cubicBezTo>
                      <a:cubicBezTo>
                        <a:pt x="5313" y="20511"/>
                        <a:pt x="5356" y="20509"/>
                        <a:pt x="5393" y="20509"/>
                      </a:cubicBezTo>
                      <a:cubicBezTo>
                        <a:pt x="5420" y="20509"/>
                        <a:pt x="5443" y="20509"/>
                        <a:pt x="5471" y="20509"/>
                      </a:cubicBezTo>
                      <a:cubicBezTo>
                        <a:pt x="5506" y="20509"/>
                        <a:pt x="5549" y="20508"/>
                        <a:pt x="5613" y="20500"/>
                      </a:cubicBezTo>
                      <a:cubicBezTo>
                        <a:pt x="5799" y="20478"/>
                        <a:pt x="5791" y="20329"/>
                        <a:pt x="5975" y="20307"/>
                      </a:cubicBezTo>
                      <a:cubicBezTo>
                        <a:pt x="6160" y="20285"/>
                        <a:pt x="6158" y="20263"/>
                        <a:pt x="6344" y="20241"/>
                      </a:cubicBezTo>
                      <a:cubicBezTo>
                        <a:pt x="6348" y="20241"/>
                        <a:pt x="6352" y="20241"/>
                        <a:pt x="6356" y="20241"/>
                      </a:cubicBezTo>
                      <a:cubicBezTo>
                        <a:pt x="6525" y="20241"/>
                        <a:pt x="6556" y="20684"/>
                        <a:pt x="6725" y="20684"/>
                      </a:cubicBezTo>
                      <a:cubicBezTo>
                        <a:pt x="6729" y="20684"/>
                        <a:pt x="6733" y="20684"/>
                        <a:pt x="6737" y="20684"/>
                      </a:cubicBezTo>
                      <a:cubicBezTo>
                        <a:pt x="6922" y="20659"/>
                        <a:pt x="6914" y="20498"/>
                        <a:pt x="7100" y="20476"/>
                      </a:cubicBezTo>
                      <a:cubicBezTo>
                        <a:pt x="7284" y="20454"/>
                        <a:pt x="7271" y="20219"/>
                        <a:pt x="7457" y="20197"/>
                      </a:cubicBezTo>
                      <a:cubicBezTo>
                        <a:pt x="7464" y="20196"/>
                        <a:pt x="7470" y="20196"/>
                        <a:pt x="7476" y="20196"/>
                      </a:cubicBezTo>
                      <a:cubicBezTo>
                        <a:pt x="7636" y="20196"/>
                        <a:pt x="7660" y="20443"/>
                        <a:pt x="7820" y="20443"/>
                      </a:cubicBezTo>
                      <a:cubicBezTo>
                        <a:pt x="7826" y="20443"/>
                        <a:pt x="7833" y="20443"/>
                        <a:pt x="7839" y="20442"/>
                      </a:cubicBezTo>
                      <a:cubicBezTo>
                        <a:pt x="8025" y="20422"/>
                        <a:pt x="8016" y="20226"/>
                        <a:pt x="8200" y="20204"/>
                      </a:cubicBezTo>
                      <a:cubicBezTo>
                        <a:pt x="8384" y="20180"/>
                        <a:pt x="8381" y="20102"/>
                        <a:pt x="8565" y="20082"/>
                      </a:cubicBezTo>
                      <a:cubicBezTo>
                        <a:pt x="8569" y="20082"/>
                        <a:pt x="8573" y="20082"/>
                        <a:pt x="8576" y="20082"/>
                      </a:cubicBezTo>
                      <a:cubicBezTo>
                        <a:pt x="8746" y="20082"/>
                        <a:pt x="8779" y="20550"/>
                        <a:pt x="8948" y="20550"/>
                      </a:cubicBezTo>
                      <a:cubicBezTo>
                        <a:pt x="8952" y="20550"/>
                        <a:pt x="8956" y="20549"/>
                        <a:pt x="8960" y="20549"/>
                      </a:cubicBezTo>
                      <a:cubicBezTo>
                        <a:pt x="9146" y="20527"/>
                        <a:pt x="9145" y="20522"/>
                        <a:pt x="9330" y="20498"/>
                      </a:cubicBezTo>
                      <a:cubicBezTo>
                        <a:pt x="9515" y="20476"/>
                        <a:pt x="9492" y="20048"/>
                        <a:pt x="9677" y="20026"/>
                      </a:cubicBezTo>
                      <a:cubicBezTo>
                        <a:pt x="9684" y="20025"/>
                        <a:pt x="9691" y="20025"/>
                        <a:pt x="9697" y="20025"/>
                      </a:cubicBezTo>
                      <a:cubicBezTo>
                        <a:pt x="9856" y="20025"/>
                        <a:pt x="9880" y="20260"/>
                        <a:pt x="10039" y="20260"/>
                      </a:cubicBezTo>
                      <a:cubicBezTo>
                        <a:pt x="10046" y="20260"/>
                        <a:pt x="10053" y="20259"/>
                        <a:pt x="10061" y="20258"/>
                      </a:cubicBezTo>
                      <a:cubicBezTo>
                        <a:pt x="10245" y="20236"/>
                        <a:pt x="10237" y="20090"/>
                        <a:pt x="10423" y="20068"/>
                      </a:cubicBezTo>
                      <a:cubicBezTo>
                        <a:pt x="10607" y="20046"/>
                        <a:pt x="10594" y="19797"/>
                        <a:pt x="10780" y="19772"/>
                      </a:cubicBezTo>
                      <a:cubicBezTo>
                        <a:pt x="10784" y="19772"/>
                        <a:pt x="10788" y="19771"/>
                        <a:pt x="10791" y="19771"/>
                      </a:cubicBezTo>
                      <a:cubicBezTo>
                        <a:pt x="10962" y="19771"/>
                        <a:pt x="10994" y="20256"/>
                        <a:pt x="11166" y="20256"/>
                      </a:cubicBezTo>
                      <a:cubicBezTo>
                        <a:pt x="11170" y="20256"/>
                        <a:pt x="11173" y="20256"/>
                        <a:pt x="11177" y="20256"/>
                      </a:cubicBezTo>
                      <a:cubicBezTo>
                        <a:pt x="11362" y="20231"/>
                        <a:pt x="11345" y="19929"/>
                        <a:pt x="11530" y="19907"/>
                      </a:cubicBezTo>
                      <a:cubicBezTo>
                        <a:pt x="11714" y="19885"/>
                        <a:pt x="11705" y="19677"/>
                        <a:pt x="11889" y="19653"/>
                      </a:cubicBezTo>
                      <a:cubicBezTo>
                        <a:pt x="12073" y="19631"/>
                        <a:pt x="12074" y="19648"/>
                        <a:pt x="12259" y="19623"/>
                      </a:cubicBezTo>
                      <a:cubicBezTo>
                        <a:pt x="12274" y="19621"/>
                        <a:pt x="12289" y="19620"/>
                        <a:pt x="12302" y="19620"/>
                      </a:cubicBezTo>
                      <a:cubicBezTo>
                        <a:pt x="12433" y="19620"/>
                        <a:pt x="12462" y="19711"/>
                        <a:pt x="12595" y="19711"/>
                      </a:cubicBezTo>
                      <a:cubicBezTo>
                        <a:pt x="12607" y="19711"/>
                        <a:pt x="12620" y="19710"/>
                        <a:pt x="12635" y="19708"/>
                      </a:cubicBezTo>
                      <a:cubicBezTo>
                        <a:pt x="12819" y="19687"/>
                        <a:pt x="12816" y="19633"/>
                        <a:pt x="13002" y="19611"/>
                      </a:cubicBezTo>
                      <a:cubicBezTo>
                        <a:pt x="13007" y="19610"/>
                        <a:pt x="13011" y="19610"/>
                        <a:pt x="13016" y="19610"/>
                      </a:cubicBezTo>
                      <a:cubicBezTo>
                        <a:pt x="13182" y="19610"/>
                        <a:pt x="13210" y="19973"/>
                        <a:pt x="13377" y="19973"/>
                      </a:cubicBezTo>
                      <a:cubicBezTo>
                        <a:pt x="13381" y="19973"/>
                        <a:pt x="13386" y="19973"/>
                        <a:pt x="13391" y="19972"/>
                      </a:cubicBezTo>
                      <a:cubicBezTo>
                        <a:pt x="13413" y="19970"/>
                        <a:pt x="13432" y="19968"/>
                        <a:pt x="13449" y="19968"/>
                      </a:cubicBezTo>
                      <a:cubicBezTo>
                        <a:pt x="13561" y="19968"/>
                        <a:pt x="13593" y="20016"/>
                        <a:pt x="13705" y="20016"/>
                      </a:cubicBezTo>
                      <a:cubicBezTo>
                        <a:pt x="13722" y="20016"/>
                        <a:pt x="13742" y="20014"/>
                        <a:pt x="13764" y="20012"/>
                      </a:cubicBezTo>
                      <a:cubicBezTo>
                        <a:pt x="13950" y="19990"/>
                        <a:pt x="13943" y="19882"/>
                        <a:pt x="14127" y="19860"/>
                      </a:cubicBezTo>
                      <a:cubicBezTo>
                        <a:pt x="14313" y="19838"/>
                        <a:pt x="14302" y="19628"/>
                        <a:pt x="14486" y="19606"/>
                      </a:cubicBezTo>
                      <a:cubicBezTo>
                        <a:pt x="14670" y="19584"/>
                        <a:pt x="14655" y="19252"/>
                        <a:pt x="14839" y="19230"/>
                      </a:cubicBezTo>
                      <a:cubicBezTo>
                        <a:pt x="14846" y="19229"/>
                        <a:pt x="14852" y="19229"/>
                        <a:pt x="14858" y="19229"/>
                      </a:cubicBezTo>
                      <a:cubicBezTo>
                        <a:pt x="15018" y="19229"/>
                        <a:pt x="15044" y="19480"/>
                        <a:pt x="15204" y="19480"/>
                      </a:cubicBezTo>
                      <a:cubicBezTo>
                        <a:pt x="15210" y="19480"/>
                        <a:pt x="15216" y="19480"/>
                        <a:pt x="15223" y="19479"/>
                      </a:cubicBezTo>
                      <a:cubicBezTo>
                        <a:pt x="15407" y="19457"/>
                        <a:pt x="15404" y="19403"/>
                        <a:pt x="15588" y="19379"/>
                      </a:cubicBezTo>
                      <a:cubicBezTo>
                        <a:pt x="15772" y="19357"/>
                        <a:pt x="15761" y="19130"/>
                        <a:pt x="15946" y="19108"/>
                      </a:cubicBezTo>
                      <a:cubicBezTo>
                        <a:pt x="15958" y="19106"/>
                        <a:pt x="15970" y="19106"/>
                        <a:pt x="15981" y="19106"/>
                      </a:cubicBezTo>
                      <a:cubicBezTo>
                        <a:pt x="16122" y="19106"/>
                        <a:pt x="16148" y="19220"/>
                        <a:pt x="16289" y="19220"/>
                      </a:cubicBezTo>
                      <a:cubicBezTo>
                        <a:pt x="16299" y="19220"/>
                        <a:pt x="16311" y="19219"/>
                        <a:pt x="16324" y="19217"/>
                      </a:cubicBezTo>
                      <a:cubicBezTo>
                        <a:pt x="16508" y="19195"/>
                        <a:pt x="16501" y="19076"/>
                        <a:pt x="16686" y="19054"/>
                      </a:cubicBezTo>
                      <a:cubicBezTo>
                        <a:pt x="16700" y="19052"/>
                        <a:pt x="16714" y="19051"/>
                        <a:pt x="16726" y="19051"/>
                      </a:cubicBezTo>
                      <a:cubicBezTo>
                        <a:pt x="16858" y="19051"/>
                        <a:pt x="16887" y="19140"/>
                        <a:pt x="17018" y="19140"/>
                      </a:cubicBezTo>
                      <a:cubicBezTo>
                        <a:pt x="17031" y="19140"/>
                        <a:pt x="17046" y="19139"/>
                        <a:pt x="17062" y="19137"/>
                      </a:cubicBezTo>
                      <a:cubicBezTo>
                        <a:pt x="17090" y="19134"/>
                        <a:pt x="17114" y="19132"/>
                        <a:pt x="17134" y="19132"/>
                      </a:cubicBezTo>
                      <a:cubicBezTo>
                        <a:pt x="17230" y="19132"/>
                        <a:pt x="17265" y="19161"/>
                        <a:pt x="17362" y="19161"/>
                      </a:cubicBezTo>
                      <a:cubicBezTo>
                        <a:pt x="17383" y="19161"/>
                        <a:pt x="17407" y="19160"/>
                        <a:pt x="17435" y="19157"/>
                      </a:cubicBezTo>
                      <a:cubicBezTo>
                        <a:pt x="17619" y="19135"/>
                        <a:pt x="17610" y="18963"/>
                        <a:pt x="17795" y="18944"/>
                      </a:cubicBezTo>
                      <a:cubicBezTo>
                        <a:pt x="17799" y="18944"/>
                        <a:pt x="17803" y="18944"/>
                        <a:pt x="17806" y="18944"/>
                      </a:cubicBezTo>
                      <a:cubicBezTo>
                        <a:pt x="17977" y="18944"/>
                        <a:pt x="18010" y="19463"/>
                        <a:pt x="18181" y="19463"/>
                      </a:cubicBezTo>
                      <a:cubicBezTo>
                        <a:pt x="18185" y="19463"/>
                        <a:pt x="18189" y="19463"/>
                        <a:pt x="18193" y="19462"/>
                      </a:cubicBezTo>
                      <a:cubicBezTo>
                        <a:pt x="18375" y="19440"/>
                        <a:pt x="18361" y="19154"/>
                        <a:pt x="18547" y="19132"/>
                      </a:cubicBezTo>
                      <a:cubicBezTo>
                        <a:pt x="18567" y="19130"/>
                        <a:pt x="18585" y="19129"/>
                        <a:pt x="18601" y="19129"/>
                      </a:cubicBezTo>
                      <a:cubicBezTo>
                        <a:pt x="18718" y="19129"/>
                        <a:pt x="18749" y="19182"/>
                        <a:pt x="18865" y="19182"/>
                      </a:cubicBezTo>
                      <a:cubicBezTo>
                        <a:pt x="18881" y="19182"/>
                        <a:pt x="18900" y="19181"/>
                        <a:pt x="18920" y="19178"/>
                      </a:cubicBezTo>
                      <a:cubicBezTo>
                        <a:pt x="19104" y="19157"/>
                        <a:pt x="19091" y="18910"/>
                        <a:pt x="19275" y="18886"/>
                      </a:cubicBezTo>
                      <a:cubicBezTo>
                        <a:pt x="19288" y="18884"/>
                        <a:pt x="19300" y="18883"/>
                        <a:pt x="19311" y="18883"/>
                      </a:cubicBezTo>
                      <a:cubicBezTo>
                        <a:pt x="19450" y="18883"/>
                        <a:pt x="19477" y="18995"/>
                        <a:pt x="19617" y="18995"/>
                      </a:cubicBezTo>
                      <a:cubicBezTo>
                        <a:pt x="19628" y="18995"/>
                        <a:pt x="19639" y="18995"/>
                        <a:pt x="19652" y="18993"/>
                      </a:cubicBezTo>
                      <a:cubicBezTo>
                        <a:pt x="19673" y="18990"/>
                        <a:pt x="19691" y="18989"/>
                        <a:pt x="19708" y="18989"/>
                      </a:cubicBezTo>
                      <a:cubicBezTo>
                        <a:pt x="19824" y="18989"/>
                        <a:pt x="19854" y="19040"/>
                        <a:pt x="19969" y="19040"/>
                      </a:cubicBezTo>
                      <a:cubicBezTo>
                        <a:pt x="19986" y="19040"/>
                        <a:pt x="20004" y="19039"/>
                        <a:pt x="20025" y="19037"/>
                      </a:cubicBezTo>
                      <a:cubicBezTo>
                        <a:pt x="20209" y="19013"/>
                        <a:pt x="20204" y="18878"/>
                        <a:pt x="20387" y="18856"/>
                      </a:cubicBezTo>
                      <a:cubicBezTo>
                        <a:pt x="20571" y="18834"/>
                        <a:pt x="20558" y="18577"/>
                        <a:pt x="20742" y="18555"/>
                      </a:cubicBezTo>
                      <a:cubicBezTo>
                        <a:pt x="20746" y="18555"/>
                        <a:pt x="20750" y="18555"/>
                        <a:pt x="20753" y="18555"/>
                      </a:cubicBezTo>
                      <a:cubicBezTo>
                        <a:pt x="20926" y="18555"/>
                        <a:pt x="20959" y="19064"/>
                        <a:pt x="21129" y="19064"/>
                      </a:cubicBezTo>
                      <a:cubicBezTo>
                        <a:pt x="21132" y="19064"/>
                        <a:pt x="21136" y="19064"/>
                        <a:pt x="21140" y="19063"/>
                      </a:cubicBezTo>
                      <a:cubicBezTo>
                        <a:pt x="21324" y="19042"/>
                        <a:pt x="21312" y="18800"/>
                        <a:pt x="21497" y="18778"/>
                      </a:cubicBezTo>
                      <a:cubicBezTo>
                        <a:pt x="21504" y="18777"/>
                        <a:pt x="21511" y="18776"/>
                        <a:pt x="21519" y="18776"/>
                      </a:cubicBezTo>
                      <a:cubicBezTo>
                        <a:pt x="21546" y="18776"/>
                        <a:pt x="21574" y="18783"/>
                        <a:pt x="21600" y="18795"/>
                      </a:cubicBezTo>
                      <a:lnTo>
                        <a:pt x="21599" y="0"/>
                      </a:lnTo>
                      <a:close/>
                    </a:path>
                  </a:pathLst>
                </a:custGeom>
                <a:solidFill>
                  <a:srgbClr val="FFEEED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5" name="Google Shape;4338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D9827D"/>
                </a:solidFill>
                <a:ln w="50800" cap="flat">
                  <a:solidFill>
                    <a:srgbClr val="D9827D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grpSp>
              <p:nvGrpSpPr>
                <p:cNvPr id="24" name="رسم تخطيطي 7"/>
                <p:cNvGrpSpPr/>
                <p:nvPr/>
              </p:nvGrpSpPr>
              <p:grpSpPr>
                <a:xfrm>
                  <a:off x="-1" y="294904"/>
                  <a:ext cx="1777234" cy="1781830"/>
                  <a:chOff x="0" y="0"/>
                  <a:chExt cx="1777232" cy="1781829"/>
                </a:xfrm>
              </p:grpSpPr>
              <p:sp>
                <p:nvSpPr>
                  <p:cNvPr id="16" name="الشكل"/>
                  <p:cNvSpPr/>
                  <p:nvPr/>
                </p:nvSpPr>
                <p:spPr>
                  <a:xfrm rot="10800000">
                    <a:off x="511210" y="81261"/>
                    <a:ext cx="794336" cy="4285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DFEED4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5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7" name="بيضاوي"/>
                  <p:cNvSpPr/>
                  <p:nvPr/>
                </p:nvSpPr>
                <p:spPr>
                  <a:xfrm>
                    <a:off x="1244729" y="0"/>
                    <a:ext cx="498488" cy="549512"/>
                  </a:xfrm>
                  <a:prstGeom prst="ellipse">
                    <a:avLst/>
                  </a:prstGeom>
                  <a:blipFill rotWithShape="1">
                    <a:blip r:embed="rId3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8" name="تجميع"/>
                  <p:cNvSpPr/>
                  <p:nvPr/>
                </p:nvSpPr>
                <p:spPr>
                  <a:xfrm rot="32400000">
                    <a:off x="362859" y="506681"/>
                    <a:ext cx="944838" cy="4270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BF0FF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b="1"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9" name="بيضاوي"/>
                  <p:cNvSpPr/>
                  <p:nvPr/>
                </p:nvSpPr>
                <p:spPr>
                  <a:xfrm>
                    <a:off x="1234335" y="491736"/>
                    <a:ext cx="519275" cy="456913"/>
                  </a:xfrm>
                  <a:prstGeom prst="ellipse">
                    <a:avLst/>
                  </a:prstGeom>
                  <a:blipFill rotWithShape="1">
                    <a:blip r:embed="rId4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0" name="الشكل"/>
                  <p:cNvSpPr/>
                  <p:nvPr/>
                </p:nvSpPr>
                <p:spPr>
                  <a:xfrm rot="10800000">
                    <a:off x="184429" y="878872"/>
                    <a:ext cx="1121117" cy="43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E7B3BD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3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1" name="بيضاوي"/>
                  <p:cNvSpPr/>
                  <p:nvPr/>
                </p:nvSpPr>
                <p:spPr>
                  <a:xfrm>
                    <a:off x="1244729" y="878872"/>
                    <a:ext cx="532504" cy="506048"/>
                  </a:xfrm>
                  <a:prstGeom prst="ellipse">
                    <a:avLst/>
                  </a:prstGeom>
                  <a:blipFill rotWithShape="1">
                    <a:blip r:embed="rId5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2" name="الشكل"/>
                  <p:cNvSpPr/>
                  <p:nvPr/>
                </p:nvSpPr>
                <p:spPr>
                  <a:xfrm rot="10800000">
                    <a:off x="-1" y="1316884"/>
                    <a:ext cx="1305547" cy="4540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FFECD4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3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3" name="بيضاوي"/>
                  <p:cNvSpPr/>
                  <p:nvPr/>
                </p:nvSpPr>
                <p:spPr>
                  <a:xfrm>
                    <a:off x="1249453" y="1345705"/>
                    <a:ext cx="526835" cy="436125"/>
                  </a:xfrm>
                  <a:prstGeom prst="ellipse">
                    <a:avLst/>
                  </a:prstGeom>
                  <a:blipFill rotWithShape="1">
                    <a:blip r:embed="rId6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</p:grpSp>
          <p:sp>
            <p:nvSpPr>
              <p:cNvPr id="26" name="التركيز"/>
              <p:cNvSpPr txBox="1"/>
              <p:nvPr/>
            </p:nvSpPr>
            <p:spPr>
              <a:xfrm>
                <a:off x="502701" y="367581"/>
                <a:ext cx="824505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3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التركيز </a:t>
                </a:r>
              </a:p>
            </p:txBody>
          </p:sp>
          <p:sp>
            <p:nvSpPr>
              <p:cNvPr id="27" name="التدريس"/>
              <p:cNvSpPr txBox="1"/>
              <p:nvPr/>
            </p:nvSpPr>
            <p:spPr>
              <a:xfrm>
                <a:off x="413895" y="794356"/>
                <a:ext cx="913311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3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  <p:sp>
            <p:nvSpPr>
              <p:cNvPr id="28" name="التدريب"/>
              <p:cNvSpPr txBox="1"/>
              <p:nvPr/>
            </p:nvSpPr>
            <p:spPr>
              <a:xfrm>
                <a:off x="446556" y="1221131"/>
                <a:ext cx="847989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  <p:sp>
            <p:nvSpPr>
              <p:cNvPr id="29" name="التقويم"/>
              <p:cNvSpPr txBox="1"/>
              <p:nvPr/>
            </p:nvSpPr>
            <p:spPr>
              <a:xfrm>
                <a:off x="446556" y="1647906"/>
                <a:ext cx="798849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1" name="Google Shape;4383;p67"/>
            <p:cNvSpPr/>
            <p:nvPr/>
          </p:nvSpPr>
          <p:spPr>
            <a:xfrm>
              <a:off x="0" y="268459"/>
              <a:ext cx="241021" cy="26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600" fill="norm" stroke="1" extrusionOk="0">
                  <a:moveTo>
                    <a:pt x="10456" y="8073"/>
                  </a:moveTo>
                  <a:cubicBezTo>
                    <a:pt x="10819" y="8073"/>
                    <a:pt x="11182" y="8140"/>
                    <a:pt x="11525" y="8269"/>
                  </a:cubicBezTo>
                  <a:cubicBezTo>
                    <a:pt x="12149" y="8505"/>
                    <a:pt x="12671" y="8925"/>
                    <a:pt x="12990" y="9482"/>
                  </a:cubicBezTo>
                  <a:cubicBezTo>
                    <a:pt x="13445" y="10200"/>
                    <a:pt x="13551" y="11074"/>
                    <a:pt x="13251" y="11890"/>
                  </a:cubicBezTo>
                  <a:cubicBezTo>
                    <a:pt x="12782" y="13068"/>
                    <a:pt x="11578" y="13661"/>
                    <a:pt x="10422" y="13661"/>
                  </a:cubicBezTo>
                  <a:cubicBezTo>
                    <a:pt x="9392" y="13661"/>
                    <a:pt x="8406" y="13188"/>
                    <a:pt x="8029" y="12229"/>
                  </a:cubicBezTo>
                  <a:cubicBezTo>
                    <a:pt x="7729" y="11632"/>
                    <a:pt x="7618" y="10954"/>
                    <a:pt x="7685" y="10298"/>
                  </a:cubicBezTo>
                  <a:cubicBezTo>
                    <a:pt x="7855" y="9402"/>
                    <a:pt x="8503" y="8626"/>
                    <a:pt x="9388" y="8269"/>
                  </a:cubicBezTo>
                  <a:cubicBezTo>
                    <a:pt x="9736" y="8140"/>
                    <a:pt x="10094" y="8073"/>
                    <a:pt x="10456" y="8073"/>
                  </a:cubicBezTo>
                  <a:close/>
                  <a:moveTo>
                    <a:pt x="10741" y="0"/>
                  </a:moveTo>
                  <a:cubicBezTo>
                    <a:pt x="9774" y="0"/>
                    <a:pt x="8802" y="517"/>
                    <a:pt x="8203" y="1262"/>
                  </a:cubicBezTo>
                  <a:cubicBezTo>
                    <a:pt x="7468" y="2199"/>
                    <a:pt x="7250" y="3394"/>
                    <a:pt x="7231" y="4545"/>
                  </a:cubicBezTo>
                  <a:cubicBezTo>
                    <a:pt x="7231" y="4884"/>
                    <a:pt x="7231" y="5245"/>
                    <a:pt x="7274" y="5602"/>
                  </a:cubicBezTo>
                  <a:cubicBezTo>
                    <a:pt x="6583" y="5183"/>
                    <a:pt x="5872" y="4826"/>
                    <a:pt x="5118" y="4545"/>
                  </a:cubicBezTo>
                  <a:cubicBezTo>
                    <a:pt x="4422" y="4291"/>
                    <a:pt x="3643" y="4112"/>
                    <a:pt x="2898" y="4112"/>
                  </a:cubicBezTo>
                  <a:cubicBezTo>
                    <a:pt x="2188" y="4112"/>
                    <a:pt x="1511" y="4277"/>
                    <a:pt x="974" y="4705"/>
                  </a:cubicBezTo>
                  <a:cubicBezTo>
                    <a:pt x="45" y="5481"/>
                    <a:pt x="-85" y="6855"/>
                    <a:pt x="432" y="7912"/>
                  </a:cubicBezTo>
                  <a:cubicBezTo>
                    <a:pt x="950" y="8947"/>
                    <a:pt x="1946" y="9723"/>
                    <a:pt x="3024" y="10321"/>
                  </a:cubicBezTo>
                  <a:cubicBezTo>
                    <a:pt x="3348" y="10499"/>
                    <a:pt x="3691" y="10677"/>
                    <a:pt x="4040" y="10816"/>
                  </a:cubicBezTo>
                  <a:cubicBezTo>
                    <a:pt x="3305" y="11155"/>
                    <a:pt x="2613" y="11552"/>
                    <a:pt x="1965" y="12029"/>
                  </a:cubicBezTo>
                  <a:cubicBezTo>
                    <a:pt x="824" y="12845"/>
                    <a:pt x="-235" y="14080"/>
                    <a:pt x="45" y="15392"/>
                  </a:cubicBezTo>
                  <a:cubicBezTo>
                    <a:pt x="307" y="16529"/>
                    <a:pt x="1511" y="17305"/>
                    <a:pt x="2763" y="17425"/>
                  </a:cubicBezTo>
                  <a:cubicBezTo>
                    <a:pt x="2908" y="17439"/>
                    <a:pt x="3053" y="17443"/>
                    <a:pt x="3198" y="17443"/>
                  </a:cubicBezTo>
                  <a:cubicBezTo>
                    <a:pt x="4301" y="17443"/>
                    <a:pt x="5369" y="17064"/>
                    <a:pt x="6327" y="16587"/>
                  </a:cubicBezTo>
                  <a:cubicBezTo>
                    <a:pt x="6670" y="16409"/>
                    <a:pt x="6994" y="16230"/>
                    <a:pt x="7318" y="16029"/>
                  </a:cubicBezTo>
                  <a:cubicBezTo>
                    <a:pt x="7250" y="16765"/>
                    <a:pt x="7274" y="17524"/>
                    <a:pt x="7381" y="18259"/>
                  </a:cubicBezTo>
                  <a:cubicBezTo>
                    <a:pt x="7598" y="19593"/>
                    <a:pt x="8222" y="21065"/>
                    <a:pt x="9605" y="21484"/>
                  </a:cubicBezTo>
                  <a:cubicBezTo>
                    <a:pt x="9857" y="21564"/>
                    <a:pt x="10113" y="21600"/>
                    <a:pt x="10374" y="21600"/>
                  </a:cubicBezTo>
                  <a:cubicBezTo>
                    <a:pt x="11336" y="21600"/>
                    <a:pt x="12303" y="21087"/>
                    <a:pt x="12864" y="20351"/>
                  </a:cubicBezTo>
                  <a:cubicBezTo>
                    <a:pt x="13594" y="19432"/>
                    <a:pt x="13831" y="18219"/>
                    <a:pt x="13875" y="17064"/>
                  </a:cubicBezTo>
                  <a:cubicBezTo>
                    <a:pt x="13875" y="16707"/>
                    <a:pt x="13875" y="16368"/>
                    <a:pt x="13856" y="16012"/>
                  </a:cubicBezTo>
                  <a:cubicBezTo>
                    <a:pt x="14523" y="16449"/>
                    <a:pt x="15238" y="16805"/>
                    <a:pt x="16012" y="17086"/>
                  </a:cubicBezTo>
                  <a:cubicBezTo>
                    <a:pt x="16684" y="17341"/>
                    <a:pt x="17458" y="17519"/>
                    <a:pt x="18203" y="17519"/>
                  </a:cubicBezTo>
                  <a:cubicBezTo>
                    <a:pt x="18913" y="17519"/>
                    <a:pt x="19595" y="17354"/>
                    <a:pt x="20137" y="16926"/>
                  </a:cubicBezTo>
                  <a:cubicBezTo>
                    <a:pt x="21060" y="16168"/>
                    <a:pt x="21191" y="14798"/>
                    <a:pt x="20698" y="13724"/>
                  </a:cubicBezTo>
                  <a:cubicBezTo>
                    <a:pt x="20200" y="12689"/>
                    <a:pt x="19184" y="11913"/>
                    <a:pt x="18106" y="11315"/>
                  </a:cubicBezTo>
                  <a:cubicBezTo>
                    <a:pt x="17763" y="11114"/>
                    <a:pt x="17414" y="10936"/>
                    <a:pt x="17047" y="10775"/>
                  </a:cubicBezTo>
                  <a:cubicBezTo>
                    <a:pt x="17806" y="10437"/>
                    <a:pt x="18517" y="10022"/>
                    <a:pt x="19165" y="9562"/>
                  </a:cubicBezTo>
                  <a:cubicBezTo>
                    <a:pt x="20306" y="8728"/>
                    <a:pt x="21365" y="7471"/>
                    <a:pt x="21060" y="6159"/>
                  </a:cubicBezTo>
                  <a:cubicBezTo>
                    <a:pt x="20804" y="5044"/>
                    <a:pt x="19571" y="4268"/>
                    <a:pt x="18343" y="4130"/>
                  </a:cubicBezTo>
                  <a:cubicBezTo>
                    <a:pt x="18203" y="4117"/>
                    <a:pt x="18062" y="4108"/>
                    <a:pt x="17922" y="4108"/>
                  </a:cubicBezTo>
                  <a:cubicBezTo>
                    <a:pt x="16820" y="4108"/>
                    <a:pt x="15741" y="4509"/>
                    <a:pt x="14784" y="5004"/>
                  </a:cubicBezTo>
                  <a:cubicBezTo>
                    <a:pt x="14436" y="5165"/>
                    <a:pt x="14112" y="5343"/>
                    <a:pt x="13812" y="5562"/>
                  </a:cubicBezTo>
                  <a:cubicBezTo>
                    <a:pt x="13831" y="4803"/>
                    <a:pt x="13812" y="4068"/>
                    <a:pt x="13706" y="3314"/>
                  </a:cubicBezTo>
                  <a:cubicBezTo>
                    <a:pt x="13512" y="1998"/>
                    <a:pt x="12864" y="526"/>
                    <a:pt x="11481" y="107"/>
                  </a:cubicBezTo>
                  <a:cubicBezTo>
                    <a:pt x="11240" y="36"/>
                    <a:pt x="10988" y="0"/>
                    <a:pt x="10741" y="0"/>
                  </a:cubicBezTo>
                  <a:close/>
                </a:path>
              </a:pathLst>
            </a:custGeom>
            <a:solidFill>
              <a:srgbClr val="B8A5D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5" name="مستطيل"/>
          <p:cNvGrpSpPr/>
          <p:nvPr/>
        </p:nvGrpSpPr>
        <p:grpSpPr>
          <a:xfrm>
            <a:off x="20639326" y="441308"/>
            <a:ext cx="3251436" cy="1176902"/>
            <a:chOff x="0" y="0"/>
            <a:chExt cx="3251435" cy="1176900"/>
          </a:xfrm>
        </p:grpSpPr>
        <p:sp>
          <p:nvSpPr>
            <p:cNvPr id="34" name="مستطيل"/>
            <p:cNvSpPr/>
            <p:nvPr/>
          </p:nvSpPr>
          <p:spPr>
            <a:xfrm>
              <a:off x="19050" y="19050"/>
              <a:ext cx="3213336" cy="11388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pic>
          <p:nvPicPr>
            <p:cNvPr id="33" name="مستطيل مستطيل" descr="مستطيل مستطيل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251436" cy="1176901"/>
            </a:xfrm>
            <a:prstGeom prst="rect">
              <a:avLst/>
            </a:prstGeom>
            <a:effectLst/>
          </p:spPr>
        </p:pic>
      </p:grpSp>
      <p:grpSp>
        <p:nvGrpSpPr>
          <p:cNvPr id="46" name="Google Shape;8015;p74"/>
          <p:cNvGrpSpPr/>
          <p:nvPr/>
        </p:nvGrpSpPr>
        <p:grpSpPr>
          <a:xfrm>
            <a:off x="23366161" y="582061"/>
            <a:ext cx="794741" cy="794820"/>
            <a:chOff x="0" y="0"/>
            <a:chExt cx="794739" cy="794819"/>
          </a:xfrm>
        </p:grpSpPr>
        <p:sp>
          <p:nvSpPr>
            <p:cNvPr id="36" name="Google Shape;8016;p74"/>
            <p:cNvSpPr/>
            <p:nvPr/>
          </p:nvSpPr>
          <p:spPr>
            <a:xfrm>
              <a:off x="-1" y="0"/>
              <a:ext cx="794741" cy="794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72" y="1265"/>
                  </a:moveTo>
                  <a:cubicBezTo>
                    <a:pt x="4823" y="1265"/>
                    <a:pt x="5107" y="1549"/>
                    <a:pt x="5107" y="1900"/>
                  </a:cubicBezTo>
                  <a:lnTo>
                    <a:pt x="5107" y="4432"/>
                  </a:lnTo>
                  <a:cubicBezTo>
                    <a:pt x="5107" y="4780"/>
                    <a:pt x="4823" y="5062"/>
                    <a:pt x="4472" y="5062"/>
                  </a:cubicBezTo>
                  <a:cubicBezTo>
                    <a:pt x="4121" y="5062"/>
                    <a:pt x="3840" y="4780"/>
                    <a:pt x="3840" y="4432"/>
                  </a:cubicBezTo>
                  <a:lnTo>
                    <a:pt x="3840" y="1900"/>
                  </a:lnTo>
                  <a:cubicBezTo>
                    <a:pt x="3840" y="1549"/>
                    <a:pt x="4121" y="1265"/>
                    <a:pt x="4472" y="1265"/>
                  </a:cubicBezTo>
                  <a:close/>
                  <a:moveTo>
                    <a:pt x="10799" y="1265"/>
                  </a:moveTo>
                  <a:cubicBezTo>
                    <a:pt x="11150" y="1265"/>
                    <a:pt x="11434" y="1549"/>
                    <a:pt x="11434" y="1900"/>
                  </a:cubicBezTo>
                  <a:lnTo>
                    <a:pt x="11434" y="4432"/>
                  </a:lnTo>
                  <a:cubicBezTo>
                    <a:pt x="11434" y="4780"/>
                    <a:pt x="11150" y="5062"/>
                    <a:pt x="10799" y="5062"/>
                  </a:cubicBezTo>
                  <a:cubicBezTo>
                    <a:pt x="10448" y="5062"/>
                    <a:pt x="10169" y="4780"/>
                    <a:pt x="10169" y="4432"/>
                  </a:cubicBezTo>
                  <a:lnTo>
                    <a:pt x="10169" y="1900"/>
                  </a:lnTo>
                  <a:cubicBezTo>
                    <a:pt x="10169" y="1549"/>
                    <a:pt x="10448" y="1265"/>
                    <a:pt x="10799" y="1265"/>
                  </a:cubicBezTo>
                  <a:close/>
                  <a:moveTo>
                    <a:pt x="17128" y="1265"/>
                  </a:moveTo>
                  <a:cubicBezTo>
                    <a:pt x="17479" y="1265"/>
                    <a:pt x="17762" y="1549"/>
                    <a:pt x="17762" y="1900"/>
                  </a:cubicBezTo>
                  <a:lnTo>
                    <a:pt x="17762" y="4432"/>
                  </a:lnTo>
                  <a:cubicBezTo>
                    <a:pt x="17762" y="4780"/>
                    <a:pt x="17479" y="5062"/>
                    <a:pt x="17128" y="5062"/>
                  </a:cubicBezTo>
                  <a:cubicBezTo>
                    <a:pt x="16777" y="5062"/>
                    <a:pt x="16496" y="4780"/>
                    <a:pt x="16496" y="4432"/>
                  </a:cubicBezTo>
                  <a:lnTo>
                    <a:pt x="16496" y="1900"/>
                  </a:lnTo>
                  <a:cubicBezTo>
                    <a:pt x="16496" y="1549"/>
                    <a:pt x="16777" y="1265"/>
                    <a:pt x="17128" y="1265"/>
                  </a:cubicBezTo>
                  <a:close/>
                  <a:moveTo>
                    <a:pt x="19703" y="3797"/>
                  </a:moveTo>
                  <a:cubicBezTo>
                    <a:pt x="20051" y="3797"/>
                    <a:pt x="20334" y="4081"/>
                    <a:pt x="20334" y="4432"/>
                  </a:cubicBezTo>
                  <a:lnTo>
                    <a:pt x="20334" y="7638"/>
                  </a:lnTo>
                  <a:lnTo>
                    <a:pt x="1265" y="7638"/>
                  </a:lnTo>
                  <a:lnTo>
                    <a:pt x="1265" y="4432"/>
                  </a:lnTo>
                  <a:cubicBezTo>
                    <a:pt x="1265" y="4081"/>
                    <a:pt x="1549" y="3797"/>
                    <a:pt x="1900" y="3797"/>
                  </a:cubicBezTo>
                  <a:lnTo>
                    <a:pt x="2575" y="3797"/>
                  </a:lnTo>
                  <a:lnTo>
                    <a:pt x="2575" y="4432"/>
                  </a:lnTo>
                  <a:cubicBezTo>
                    <a:pt x="2575" y="5478"/>
                    <a:pt x="3422" y="6328"/>
                    <a:pt x="4472" y="6328"/>
                  </a:cubicBezTo>
                  <a:cubicBezTo>
                    <a:pt x="5522" y="6328"/>
                    <a:pt x="6372" y="5478"/>
                    <a:pt x="6372" y="4432"/>
                  </a:cubicBezTo>
                  <a:lnTo>
                    <a:pt x="6372" y="3797"/>
                  </a:lnTo>
                  <a:lnTo>
                    <a:pt x="8903" y="3797"/>
                  </a:lnTo>
                  <a:lnTo>
                    <a:pt x="8903" y="4432"/>
                  </a:lnTo>
                  <a:cubicBezTo>
                    <a:pt x="8903" y="5478"/>
                    <a:pt x="9750" y="6328"/>
                    <a:pt x="10799" y="6328"/>
                  </a:cubicBezTo>
                  <a:cubicBezTo>
                    <a:pt x="11849" y="6328"/>
                    <a:pt x="12700" y="5478"/>
                    <a:pt x="12700" y="4432"/>
                  </a:cubicBezTo>
                  <a:lnTo>
                    <a:pt x="12700" y="3797"/>
                  </a:lnTo>
                  <a:lnTo>
                    <a:pt x="15231" y="3797"/>
                  </a:lnTo>
                  <a:lnTo>
                    <a:pt x="15231" y="4432"/>
                  </a:lnTo>
                  <a:cubicBezTo>
                    <a:pt x="15231" y="5478"/>
                    <a:pt x="16078" y="6328"/>
                    <a:pt x="17128" y="6328"/>
                  </a:cubicBezTo>
                  <a:cubicBezTo>
                    <a:pt x="18178" y="6328"/>
                    <a:pt x="19028" y="5478"/>
                    <a:pt x="19028" y="4432"/>
                  </a:cubicBezTo>
                  <a:lnTo>
                    <a:pt x="19028" y="3797"/>
                  </a:lnTo>
                  <a:close/>
                  <a:moveTo>
                    <a:pt x="20334" y="8903"/>
                  </a:moveTo>
                  <a:lnTo>
                    <a:pt x="20334" y="19704"/>
                  </a:lnTo>
                  <a:cubicBezTo>
                    <a:pt x="20334" y="20052"/>
                    <a:pt x="20051" y="20335"/>
                    <a:pt x="19703" y="20335"/>
                  </a:cubicBezTo>
                  <a:lnTo>
                    <a:pt x="1900" y="20335"/>
                  </a:lnTo>
                  <a:cubicBezTo>
                    <a:pt x="1549" y="20335"/>
                    <a:pt x="1265" y="20052"/>
                    <a:pt x="1265" y="19704"/>
                  </a:cubicBezTo>
                  <a:lnTo>
                    <a:pt x="1265" y="8903"/>
                  </a:lnTo>
                  <a:close/>
                  <a:moveTo>
                    <a:pt x="4472" y="0"/>
                  </a:moveTo>
                  <a:cubicBezTo>
                    <a:pt x="3422" y="0"/>
                    <a:pt x="2575" y="851"/>
                    <a:pt x="2575" y="1900"/>
                  </a:cubicBezTo>
                  <a:lnTo>
                    <a:pt x="2575" y="2532"/>
                  </a:lnTo>
                  <a:lnTo>
                    <a:pt x="1900" y="2532"/>
                  </a:lnTo>
                  <a:cubicBezTo>
                    <a:pt x="851" y="2532"/>
                    <a:pt x="0" y="3381"/>
                    <a:pt x="0" y="4432"/>
                  </a:cubicBezTo>
                  <a:lnTo>
                    <a:pt x="0" y="19704"/>
                  </a:lnTo>
                  <a:cubicBezTo>
                    <a:pt x="0" y="20750"/>
                    <a:pt x="851" y="21600"/>
                    <a:pt x="1900" y="21600"/>
                  </a:cubicBezTo>
                  <a:lnTo>
                    <a:pt x="19703" y="21600"/>
                  </a:lnTo>
                  <a:cubicBezTo>
                    <a:pt x="20749" y="21600"/>
                    <a:pt x="21600" y="20750"/>
                    <a:pt x="21600" y="19704"/>
                  </a:cubicBezTo>
                  <a:lnTo>
                    <a:pt x="21600" y="4432"/>
                  </a:lnTo>
                  <a:cubicBezTo>
                    <a:pt x="21600" y="3381"/>
                    <a:pt x="20749" y="2532"/>
                    <a:pt x="19703" y="2532"/>
                  </a:cubicBezTo>
                  <a:lnTo>
                    <a:pt x="19028" y="2532"/>
                  </a:lnTo>
                  <a:lnTo>
                    <a:pt x="19028" y="1900"/>
                  </a:lnTo>
                  <a:cubicBezTo>
                    <a:pt x="19028" y="851"/>
                    <a:pt x="18178" y="0"/>
                    <a:pt x="17128" y="0"/>
                  </a:cubicBezTo>
                  <a:cubicBezTo>
                    <a:pt x="16078" y="0"/>
                    <a:pt x="15231" y="851"/>
                    <a:pt x="15231" y="1900"/>
                  </a:cubicBezTo>
                  <a:lnTo>
                    <a:pt x="15231" y="2532"/>
                  </a:lnTo>
                  <a:lnTo>
                    <a:pt x="12700" y="2532"/>
                  </a:lnTo>
                  <a:lnTo>
                    <a:pt x="12700" y="1900"/>
                  </a:lnTo>
                  <a:cubicBezTo>
                    <a:pt x="12700" y="851"/>
                    <a:pt x="11849" y="0"/>
                    <a:pt x="10799" y="0"/>
                  </a:cubicBezTo>
                  <a:cubicBezTo>
                    <a:pt x="9750" y="0"/>
                    <a:pt x="8903" y="851"/>
                    <a:pt x="8903" y="1900"/>
                  </a:cubicBezTo>
                  <a:lnTo>
                    <a:pt x="8903" y="2532"/>
                  </a:lnTo>
                  <a:lnTo>
                    <a:pt x="6372" y="2532"/>
                  </a:lnTo>
                  <a:lnTo>
                    <a:pt x="6372" y="1900"/>
                  </a:lnTo>
                  <a:cubicBezTo>
                    <a:pt x="6372" y="851"/>
                    <a:pt x="5522" y="0"/>
                    <a:pt x="447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" name="Google Shape;8017;p74"/>
            <p:cNvSpPr/>
            <p:nvPr/>
          </p:nvSpPr>
          <p:spPr>
            <a:xfrm>
              <a:off x="94751" y="374211"/>
              <a:ext cx="139580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70"/>
                    <a:pt x="0" y="10762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762"/>
                  </a:cubicBezTo>
                  <a:cubicBezTo>
                    <a:pt x="21600" y="4770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" name="Google Shape;8018;p74"/>
            <p:cNvSpPr/>
            <p:nvPr/>
          </p:nvSpPr>
          <p:spPr>
            <a:xfrm>
              <a:off x="327560" y="374211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70"/>
                    <a:pt x="0" y="10762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3"/>
                    <a:pt x="21600" y="10762"/>
                  </a:cubicBezTo>
                  <a:cubicBezTo>
                    <a:pt x="21600" y="4770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" name="Google Shape;8019;p74"/>
            <p:cNvSpPr/>
            <p:nvPr/>
          </p:nvSpPr>
          <p:spPr>
            <a:xfrm>
              <a:off x="560409" y="374211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770"/>
                    <a:pt x="0" y="10762"/>
                  </a:cubicBezTo>
                  <a:cubicBezTo>
                    <a:pt x="0" y="16753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762"/>
                  </a:cubicBezTo>
                  <a:cubicBezTo>
                    <a:pt x="21600" y="4770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" name="Google Shape;8020;p74"/>
            <p:cNvSpPr/>
            <p:nvPr/>
          </p:nvSpPr>
          <p:spPr>
            <a:xfrm>
              <a:off x="94751" y="513893"/>
              <a:ext cx="139580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85"/>
                    <a:pt x="0" y="10771"/>
                  </a:cubicBezTo>
                  <a:cubicBezTo>
                    <a:pt x="0" y="16758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8"/>
                    <a:pt x="21600" y="10771"/>
                  </a:cubicBezTo>
                  <a:cubicBezTo>
                    <a:pt x="21600" y="4785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" name="Google Shape;8021;p74"/>
            <p:cNvSpPr/>
            <p:nvPr/>
          </p:nvSpPr>
          <p:spPr>
            <a:xfrm>
              <a:off x="327560" y="513893"/>
              <a:ext cx="139579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85"/>
                    <a:pt x="0" y="10771"/>
                  </a:cubicBezTo>
                  <a:cubicBezTo>
                    <a:pt x="0" y="16758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8"/>
                    <a:pt x="21600" y="10771"/>
                  </a:cubicBezTo>
                  <a:cubicBezTo>
                    <a:pt x="21600" y="4785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" name="Google Shape;8022;p74"/>
            <p:cNvSpPr/>
            <p:nvPr/>
          </p:nvSpPr>
          <p:spPr>
            <a:xfrm>
              <a:off x="560409" y="513893"/>
              <a:ext cx="139579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785"/>
                    <a:pt x="0" y="10771"/>
                  </a:cubicBezTo>
                  <a:cubicBezTo>
                    <a:pt x="0" y="16758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8"/>
                    <a:pt x="21600" y="10771"/>
                  </a:cubicBezTo>
                  <a:cubicBezTo>
                    <a:pt x="21600" y="4785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" name="Google Shape;8023;p74"/>
            <p:cNvSpPr/>
            <p:nvPr/>
          </p:nvSpPr>
          <p:spPr>
            <a:xfrm>
              <a:off x="94751" y="655137"/>
              <a:ext cx="139580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828"/>
                    <a:pt x="0" y="10819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819"/>
                  </a:cubicBezTo>
                  <a:cubicBezTo>
                    <a:pt x="21600" y="4828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" name="Google Shape;8024;p74"/>
            <p:cNvSpPr/>
            <p:nvPr/>
          </p:nvSpPr>
          <p:spPr>
            <a:xfrm>
              <a:off x="327560" y="655137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828"/>
                    <a:pt x="0" y="10819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3"/>
                    <a:pt x="21600" y="10819"/>
                  </a:cubicBezTo>
                  <a:cubicBezTo>
                    <a:pt x="21600" y="4828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" name="Google Shape;8025;p74"/>
            <p:cNvSpPr/>
            <p:nvPr/>
          </p:nvSpPr>
          <p:spPr>
            <a:xfrm>
              <a:off x="560409" y="655137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828"/>
                    <a:pt x="0" y="10819"/>
                  </a:cubicBezTo>
                  <a:cubicBezTo>
                    <a:pt x="0" y="16753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819"/>
                  </a:cubicBezTo>
                  <a:cubicBezTo>
                    <a:pt x="21600" y="4828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7" name="الفصل ٨…"/>
          <p:cNvSpPr txBox="1"/>
          <p:nvPr/>
        </p:nvSpPr>
        <p:spPr>
          <a:xfrm>
            <a:off x="1778000" y="433313"/>
            <a:ext cx="2180015" cy="1738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b="1" sz="25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٨</a:t>
            </a:r>
          </a:p>
          <a:p>
            <a:pPr rtl="0">
              <a:defRPr b="1" sz="25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الدوال التربيعية </a:t>
            </a:r>
          </a:p>
        </p:txBody>
      </p:sp>
      <p:sp>
        <p:nvSpPr>
          <p:cNvPr id="48" name="موضوع الدرس : حل المعادلات التربيعية بيانيًا"/>
          <p:cNvSpPr txBox="1"/>
          <p:nvPr/>
        </p:nvSpPr>
        <p:spPr>
          <a:xfrm>
            <a:off x="4462343" y="433313"/>
            <a:ext cx="13268569" cy="15896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rtl="0">
              <a:defRPr b="1" sz="5800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موضوع الدرس : </a:t>
            </a:r>
            <a:r>
              <a:rPr>
                <a:solidFill>
                  <a:srgbClr val="012F7B"/>
                </a:solidFill>
              </a:rPr>
              <a:t>حل المعادلات التربيعية بيانيًا </a:t>
            </a:r>
          </a:p>
        </p:txBody>
      </p:sp>
      <p:sp>
        <p:nvSpPr>
          <p:cNvPr id="49" name="🎯 حل المعادلات التربيعية بيانًا…"/>
          <p:cNvSpPr txBox="1"/>
          <p:nvPr/>
        </p:nvSpPr>
        <p:spPr>
          <a:xfrm>
            <a:off x="20639326" y="3603856"/>
            <a:ext cx="3251436" cy="3162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حل المعادلات التربيعية بيانًا 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تقدير حلول  المعادلات التربيعية من تمثيلها البياني </a:t>
            </a:r>
          </a:p>
        </p:txBody>
      </p:sp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– باسل أسعد"/>
          <p:cNvSpPr txBox="1"/>
          <p:nvPr>
            <p:ph type="body" sz="quarter" idx="21"/>
          </p:nvPr>
        </p:nvSpPr>
        <p:spPr>
          <a:xfrm>
            <a:off x="2387600" y="8953499"/>
            <a:ext cx="19621500" cy="6252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126" name="&quot;قم بكتابة الرقم هنا.&quot;"/>
          <p:cNvSpPr txBox="1"/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1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bg>
      <p:bgPr>
        <a:solidFill>
          <a:srgbClr val="F4F0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نص العنوان"/>
          <p:cNvSpPr txBox="1"/>
          <p:nvPr>
            <p:ph type="title"/>
          </p:nvPr>
        </p:nvSpPr>
        <p:spPr>
          <a:xfrm>
            <a:off x="6921957" y="4618866"/>
            <a:ext cx="7559201" cy="22448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b="1" sz="9200">
                <a:solidFill>
                  <a:srgbClr val="29486D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49" name="مستوى النص الأول…"/>
          <p:cNvSpPr txBox="1"/>
          <p:nvPr>
            <p:ph type="body" sz="quarter" idx="1"/>
          </p:nvPr>
        </p:nvSpPr>
        <p:spPr>
          <a:xfrm>
            <a:off x="6921957" y="6570333"/>
            <a:ext cx="7559201" cy="1972001"/>
          </a:xfrm>
          <a:prstGeom prst="rect">
            <a:avLst/>
          </a:prstGeom>
        </p:spPr>
        <p:txBody>
          <a:bodyPr lIns="243799" tIns="243799" rIns="243799" bIns="243799" anchor="t"/>
          <a:lstStyle>
            <a:lvl1pPr marL="914400" indent="-800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indent="-3175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914400" indent="1397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indent="5969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914400" indent="1054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52" name="Google Shape;15;p3"/>
          <p:cNvGrpSpPr/>
          <p:nvPr/>
        </p:nvGrpSpPr>
        <p:grpSpPr>
          <a:xfrm>
            <a:off x="22184261" y="547472"/>
            <a:ext cx="1657303" cy="2356586"/>
            <a:chOff x="0" y="0"/>
            <a:chExt cx="1657302" cy="2356585"/>
          </a:xfrm>
        </p:grpSpPr>
        <p:sp>
          <p:nvSpPr>
            <p:cNvPr id="150" name="Google Shape;16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1" name="Google Shape;17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55" name="Google Shape;18;p3"/>
          <p:cNvGrpSpPr/>
          <p:nvPr/>
        </p:nvGrpSpPr>
        <p:grpSpPr>
          <a:xfrm>
            <a:off x="20966121" y="2421026"/>
            <a:ext cx="2201189" cy="2120398"/>
            <a:chOff x="0" y="0"/>
            <a:chExt cx="2201187" cy="2120396"/>
          </a:xfrm>
        </p:grpSpPr>
        <p:sp>
          <p:nvSpPr>
            <p:cNvPr id="153" name="Google Shape;19;p3"/>
            <p:cNvSpPr/>
            <p:nvPr/>
          </p:nvSpPr>
          <p:spPr>
            <a:xfrm rot="18591030">
              <a:off x="651232" y="55093"/>
              <a:ext cx="877242" cy="210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4" name="Google Shape;20;p3"/>
            <p:cNvSpPr/>
            <p:nvPr/>
          </p:nvSpPr>
          <p:spPr>
            <a:xfrm rot="18591030">
              <a:off x="671912" y="-41319"/>
              <a:ext cx="878218" cy="210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58" name="Google Shape;21;p3"/>
          <p:cNvGrpSpPr/>
          <p:nvPr/>
        </p:nvGrpSpPr>
        <p:grpSpPr>
          <a:xfrm>
            <a:off x="3228654" y="11164930"/>
            <a:ext cx="1657304" cy="2356587"/>
            <a:chOff x="0" y="0"/>
            <a:chExt cx="1657302" cy="2356585"/>
          </a:xfrm>
        </p:grpSpPr>
        <p:sp>
          <p:nvSpPr>
            <p:cNvPr id="156" name="Google Shape;22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7" name="Google Shape;23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61" name="Google Shape;24;p3"/>
          <p:cNvGrpSpPr/>
          <p:nvPr/>
        </p:nvGrpSpPr>
        <p:grpSpPr>
          <a:xfrm>
            <a:off x="1174814" y="8542333"/>
            <a:ext cx="2244667" cy="2018078"/>
            <a:chOff x="0" y="0"/>
            <a:chExt cx="2244666" cy="2018076"/>
          </a:xfrm>
        </p:grpSpPr>
        <p:sp>
          <p:nvSpPr>
            <p:cNvPr id="159" name="Google Shape;25;p3"/>
            <p:cNvSpPr/>
            <p:nvPr/>
          </p:nvSpPr>
          <p:spPr>
            <a:xfrm rot="18279324">
              <a:off x="677394" y="4700"/>
              <a:ext cx="877249" cy="2107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0" name="Google Shape;26;p3"/>
            <p:cNvSpPr/>
            <p:nvPr/>
          </p:nvSpPr>
          <p:spPr>
            <a:xfrm rot="18279324">
              <a:off x="689257" y="-93233"/>
              <a:ext cx="878226" cy="2107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6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58" name="مستوى النص الأول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نص العنوان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موضوع الدرس : حل المعادلات التربيعية بيانيًا"/>
          <p:cNvSpPr txBox="1"/>
          <p:nvPr/>
        </p:nvSpPr>
        <p:spPr>
          <a:xfrm>
            <a:off x="6490492" y="417877"/>
            <a:ext cx="13268569" cy="15896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rtl="0">
              <a:defRPr b="1" sz="5800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موضوع الدرس : </a:t>
            </a:r>
            <a:r>
              <a:rPr>
                <a:solidFill>
                  <a:srgbClr val="012F7B"/>
                </a:solidFill>
              </a:rPr>
              <a:t>حل المعادلات التربيعية بيانيًا </a:t>
            </a:r>
          </a:p>
        </p:txBody>
      </p:sp>
      <p:sp>
        <p:nvSpPr>
          <p:cNvPr id="68" name="🎯 حل المعادلات التربيعية بيانًا…"/>
          <p:cNvSpPr txBox="1"/>
          <p:nvPr/>
        </p:nvSpPr>
        <p:spPr>
          <a:xfrm>
            <a:off x="17730911" y="3835860"/>
            <a:ext cx="5753560" cy="214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حل المعادلات التربيعية بيانًا 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تقدير حلول  المعادلات التربيعية من تمثيلها البياني </a:t>
            </a:r>
          </a:p>
        </p:txBody>
      </p:sp>
      <p:sp>
        <p:nvSpPr>
          <p:cNvPr id="69" name="صفحة…"/>
          <p:cNvSpPr txBox="1"/>
          <p:nvPr/>
        </p:nvSpPr>
        <p:spPr>
          <a:xfrm>
            <a:off x="16205449" y="11246991"/>
            <a:ext cx="4826771" cy="1101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٢٢</a:t>
            </a:r>
          </a:p>
        </p:txBody>
      </p:sp>
      <p:sp>
        <p:nvSpPr>
          <p:cNvPr id="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نص العنوان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8" name="مستوى النص الأول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03" name="مستوى النص الأول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3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17.png"/><Relationship Id="rId7" Type="http://schemas.openxmlformats.org/officeDocument/2006/relationships/image" Target="../media/image33.png"/><Relationship Id="rId8" Type="http://schemas.openxmlformats.org/officeDocument/2006/relationships/image" Target="../media/image23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5.png"/><Relationship Id="rId4" Type="http://schemas.openxmlformats.org/officeDocument/2006/relationships/image" Target="../media/image32.png"/><Relationship Id="rId5" Type="http://schemas.openxmlformats.org/officeDocument/2006/relationships/image" Target="../media/image17.png"/><Relationship Id="rId6" Type="http://schemas.openxmlformats.org/officeDocument/2006/relationships/image" Target="../media/image35.png"/><Relationship Id="rId7" Type="http://schemas.openxmlformats.org/officeDocument/2006/relationships/image" Target="../media/image24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17.png"/><Relationship Id="rId5" Type="http://schemas.openxmlformats.org/officeDocument/2006/relationships/image" Target="../media/image35.png"/><Relationship Id="rId6" Type="http://schemas.openxmlformats.org/officeDocument/2006/relationships/image" Target="../media/image24.jpeg"/><Relationship Id="rId7" Type="http://schemas.openxmlformats.org/officeDocument/2006/relationships/video" Target="../media/media1.mov"/><Relationship Id="rId8" Type="http://schemas.microsoft.com/office/2007/relationships/media" Target="../media/media1.mov"/><Relationship Id="rId9" Type="http://schemas.openxmlformats.org/officeDocument/2006/relationships/image" Target="../media/image3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jpeg"/><Relationship Id="rId3" Type="http://schemas.openxmlformats.org/officeDocument/2006/relationships/image" Target="../media/image38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32.png"/><Relationship Id="rId4" Type="http://schemas.openxmlformats.org/officeDocument/2006/relationships/image" Target="../media/image1.gif"/><Relationship Id="rId5" Type="http://schemas.openxmlformats.org/officeDocument/2006/relationships/image" Target="../media/image38.png"/><Relationship Id="rId6" Type="http://schemas.openxmlformats.org/officeDocument/2006/relationships/image" Target="../media/image26.jpeg"/><Relationship Id="rId7" Type="http://schemas.openxmlformats.org/officeDocument/2006/relationships/image" Target="../media/image42.png"/><Relationship Id="rId8" Type="http://schemas.openxmlformats.org/officeDocument/2006/relationships/image" Target="../media/image4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44.png"/><Relationship Id="rId4" Type="http://schemas.openxmlformats.org/officeDocument/2006/relationships/image" Target="../media/image17.png"/><Relationship Id="rId5" Type="http://schemas.openxmlformats.org/officeDocument/2006/relationships/image" Target="../media/image1.gif"/><Relationship Id="rId6" Type="http://schemas.openxmlformats.org/officeDocument/2006/relationships/image" Target="../media/image35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17.png"/><Relationship Id="rId4" Type="http://schemas.openxmlformats.org/officeDocument/2006/relationships/image" Target="../media/image1.gif"/><Relationship Id="rId5" Type="http://schemas.openxmlformats.org/officeDocument/2006/relationships/image" Target="../media/image4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5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3.png"/><Relationship Id="rId4" Type="http://schemas.openxmlformats.org/officeDocument/2006/relationships/image" Target="../media/image17.png"/><Relationship Id="rId5" Type="http://schemas.openxmlformats.org/officeDocument/2006/relationships/image" Target="../media/image33.png"/><Relationship Id="rId6" Type="http://schemas.openxmlformats.org/officeDocument/2006/relationships/image" Target="../media/image50.png"/><Relationship Id="rId7" Type="http://schemas.openxmlformats.org/officeDocument/2006/relationships/video" Target="../media/media2.mov"/><Relationship Id="rId8" Type="http://schemas.microsoft.com/office/2007/relationships/media" Target="../media/media2.mov"/><Relationship Id="rId9" Type="http://schemas.openxmlformats.org/officeDocument/2006/relationships/image" Target="../media/image5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3.png"/><Relationship Id="rId4" Type="http://schemas.openxmlformats.org/officeDocument/2006/relationships/image" Target="../media/image17.png"/><Relationship Id="rId5" Type="http://schemas.openxmlformats.org/officeDocument/2006/relationships/image" Target="../media/image33.png"/><Relationship Id="rId6" Type="http://schemas.openxmlformats.org/officeDocument/2006/relationships/image" Target="../media/image50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44.png"/><Relationship Id="rId4" Type="http://schemas.openxmlformats.org/officeDocument/2006/relationships/image" Target="../media/image17.png"/><Relationship Id="rId5" Type="http://schemas.openxmlformats.org/officeDocument/2006/relationships/image" Target="../media/image1.gif"/><Relationship Id="rId6" Type="http://schemas.openxmlformats.org/officeDocument/2006/relationships/image" Target="../media/image35.png"/><Relationship Id="rId7" Type="http://schemas.openxmlformats.org/officeDocument/2006/relationships/image" Target="../media/image5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59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3.png"/><Relationship Id="rId4" Type="http://schemas.openxmlformats.org/officeDocument/2006/relationships/image" Target="../media/image17.png"/><Relationship Id="rId5" Type="http://schemas.openxmlformats.org/officeDocument/2006/relationships/image" Target="../media/image33.png"/><Relationship Id="rId6" Type="http://schemas.openxmlformats.org/officeDocument/2006/relationships/image" Target="../media/image5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6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63.png"/><Relationship Id="rId10" Type="http://schemas.openxmlformats.org/officeDocument/2006/relationships/image" Target="../media/image74.png"/><Relationship Id="rId11" Type="http://schemas.openxmlformats.org/officeDocument/2006/relationships/image" Target="../media/image75.png"/><Relationship Id="rId12" Type="http://schemas.openxmlformats.org/officeDocument/2006/relationships/image" Target="../media/image28.jpeg"/><Relationship Id="rId13" Type="http://schemas.openxmlformats.org/officeDocument/2006/relationships/image" Target="../media/image22.jpeg"/><Relationship Id="rId14" Type="http://schemas.openxmlformats.org/officeDocument/2006/relationships/image" Target="../media/image7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https://linktr.ee/Refa2" TargetMode="External"/><Relationship Id="rId3" Type="http://schemas.openxmlformats.org/officeDocument/2006/relationships/hyperlink" Target="https://t.me/hasna_math" TargetMode="External"/><Relationship Id="rId4" Type="http://schemas.openxmlformats.org/officeDocument/2006/relationships/image" Target="../media/image7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Relationship Id="rId3" Type="http://schemas.openxmlformats.org/officeDocument/2006/relationships/image" Target="../media/image1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3" Type="http://schemas.openxmlformats.org/officeDocument/2006/relationships/image" Target="../media/image19.jpeg"/><Relationship Id="rId4" Type="http://schemas.openxmlformats.org/officeDocument/2006/relationships/image" Target="../media/image2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2516;p53"/>
          <p:cNvSpPr/>
          <p:nvPr/>
        </p:nvSpPr>
        <p:spPr>
          <a:xfrm>
            <a:off x="10859910" y="4532488"/>
            <a:ext cx="10689388" cy="4278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" y="3339"/>
                </a:moveTo>
                <a:cubicBezTo>
                  <a:pt x="386" y="3341"/>
                  <a:pt x="387" y="3341"/>
                  <a:pt x="388" y="3343"/>
                </a:cubicBezTo>
                <a:cubicBezTo>
                  <a:pt x="387" y="3341"/>
                  <a:pt x="386" y="3341"/>
                  <a:pt x="385" y="3339"/>
                </a:cubicBezTo>
                <a:close/>
                <a:moveTo>
                  <a:pt x="3331" y="0"/>
                </a:moveTo>
                <a:cubicBezTo>
                  <a:pt x="2559" y="0"/>
                  <a:pt x="1790" y="330"/>
                  <a:pt x="1020" y="1071"/>
                </a:cubicBezTo>
                <a:cubicBezTo>
                  <a:pt x="1059" y="1071"/>
                  <a:pt x="1107" y="1135"/>
                  <a:pt x="1155" y="1265"/>
                </a:cubicBezTo>
                <a:cubicBezTo>
                  <a:pt x="1069" y="1395"/>
                  <a:pt x="972" y="1460"/>
                  <a:pt x="886" y="1524"/>
                </a:cubicBezTo>
                <a:cubicBezTo>
                  <a:pt x="818" y="1524"/>
                  <a:pt x="693" y="2173"/>
                  <a:pt x="635" y="2431"/>
                </a:cubicBezTo>
                <a:cubicBezTo>
                  <a:pt x="598" y="2558"/>
                  <a:pt x="454" y="3343"/>
                  <a:pt x="392" y="3343"/>
                </a:cubicBezTo>
                <a:cubicBezTo>
                  <a:pt x="391" y="3343"/>
                  <a:pt x="389" y="3343"/>
                  <a:pt x="388" y="3343"/>
                </a:cubicBezTo>
                <a:cubicBezTo>
                  <a:pt x="541" y="3471"/>
                  <a:pt x="694" y="3535"/>
                  <a:pt x="837" y="3730"/>
                </a:cubicBezTo>
                <a:lnTo>
                  <a:pt x="491" y="3730"/>
                </a:lnTo>
                <a:cubicBezTo>
                  <a:pt x="472" y="3730"/>
                  <a:pt x="337" y="5415"/>
                  <a:pt x="328" y="5479"/>
                </a:cubicBezTo>
                <a:cubicBezTo>
                  <a:pt x="328" y="5479"/>
                  <a:pt x="279" y="6062"/>
                  <a:pt x="241" y="6581"/>
                </a:cubicBezTo>
                <a:cubicBezTo>
                  <a:pt x="183" y="6581"/>
                  <a:pt x="116" y="6581"/>
                  <a:pt x="68" y="6452"/>
                </a:cubicBezTo>
                <a:cubicBezTo>
                  <a:pt x="48" y="6452"/>
                  <a:pt x="10" y="10990"/>
                  <a:pt x="0" y="10990"/>
                </a:cubicBezTo>
                <a:lnTo>
                  <a:pt x="48" y="10990"/>
                </a:lnTo>
                <a:cubicBezTo>
                  <a:pt x="68" y="11638"/>
                  <a:pt x="106" y="12481"/>
                  <a:pt x="106" y="12481"/>
                </a:cubicBezTo>
                <a:cubicBezTo>
                  <a:pt x="106" y="12481"/>
                  <a:pt x="183" y="14555"/>
                  <a:pt x="202" y="14685"/>
                </a:cubicBezTo>
                <a:cubicBezTo>
                  <a:pt x="645" y="14815"/>
                  <a:pt x="1097" y="15010"/>
                  <a:pt x="1540" y="15074"/>
                </a:cubicBezTo>
                <a:cubicBezTo>
                  <a:pt x="1531" y="15138"/>
                  <a:pt x="1521" y="15332"/>
                  <a:pt x="1521" y="15332"/>
                </a:cubicBezTo>
                <a:cubicBezTo>
                  <a:pt x="1877" y="15462"/>
                  <a:pt x="2243" y="15529"/>
                  <a:pt x="2599" y="15723"/>
                </a:cubicBezTo>
                <a:cubicBezTo>
                  <a:pt x="2262" y="15851"/>
                  <a:pt x="1915" y="16112"/>
                  <a:pt x="1579" y="16370"/>
                </a:cubicBezTo>
                <a:cubicBezTo>
                  <a:pt x="1531" y="16370"/>
                  <a:pt x="1473" y="16630"/>
                  <a:pt x="1406" y="16759"/>
                </a:cubicBezTo>
                <a:cubicBezTo>
                  <a:pt x="1107" y="16953"/>
                  <a:pt x="809" y="17147"/>
                  <a:pt x="501" y="17408"/>
                </a:cubicBezTo>
                <a:cubicBezTo>
                  <a:pt x="578" y="17408"/>
                  <a:pt x="693" y="17797"/>
                  <a:pt x="770" y="17991"/>
                </a:cubicBezTo>
                <a:cubicBezTo>
                  <a:pt x="857" y="18121"/>
                  <a:pt x="953" y="18380"/>
                  <a:pt x="1030" y="18574"/>
                </a:cubicBezTo>
                <a:cubicBezTo>
                  <a:pt x="1879" y="20175"/>
                  <a:pt x="2742" y="21019"/>
                  <a:pt x="3601" y="21019"/>
                </a:cubicBezTo>
                <a:cubicBezTo>
                  <a:pt x="3716" y="21019"/>
                  <a:pt x="3832" y="21003"/>
                  <a:pt x="3947" y="20974"/>
                </a:cubicBezTo>
                <a:cubicBezTo>
                  <a:pt x="5015" y="21233"/>
                  <a:pt x="6083" y="21363"/>
                  <a:pt x="7162" y="21491"/>
                </a:cubicBezTo>
                <a:cubicBezTo>
                  <a:pt x="8205" y="21567"/>
                  <a:pt x="9251" y="21600"/>
                  <a:pt x="10297" y="21600"/>
                </a:cubicBezTo>
                <a:cubicBezTo>
                  <a:pt x="11037" y="21600"/>
                  <a:pt x="11776" y="21584"/>
                  <a:pt x="12513" y="21557"/>
                </a:cubicBezTo>
                <a:cubicBezTo>
                  <a:pt x="15160" y="21491"/>
                  <a:pt x="17807" y="21038"/>
                  <a:pt x="20454" y="20519"/>
                </a:cubicBezTo>
                <a:cubicBezTo>
                  <a:pt x="20531" y="20519"/>
                  <a:pt x="20589" y="20195"/>
                  <a:pt x="20618" y="19742"/>
                </a:cubicBezTo>
                <a:lnTo>
                  <a:pt x="20714" y="19742"/>
                </a:lnTo>
                <a:cubicBezTo>
                  <a:pt x="20737" y="19742"/>
                  <a:pt x="20759" y="19742"/>
                  <a:pt x="20782" y="19742"/>
                </a:cubicBezTo>
                <a:cubicBezTo>
                  <a:pt x="20974" y="19742"/>
                  <a:pt x="21168" y="19639"/>
                  <a:pt x="21176" y="17666"/>
                </a:cubicBezTo>
                <a:cubicBezTo>
                  <a:pt x="21176" y="17019"/>
                  <a:pt x="21148" y="16500"/>
                  <a:pt x="21119" y="16112"/>
                </a:cubicBezTo>
                <a:cubicBezTo>
                  <a:pt x="21292" y="16045"/>
                  <a:pt x="21504" y="15851"/>
                  <a:pt x="21513" y="13908"/>
                </a:cubicBezTo>
                <a:cubicBezTo>
                  <a:pt x="21513" y="12740"/>
                  <a:pt x="21436" y="12157"/>
                  <a:pt x="21330" y="11832"/>
                </a:cubicBezTo>
                <a:cubicBezTo>
                  <a:pt x="21475" y="11507"/>
                  <a:pt x="21600" y="10990"/>
                  <a:pt x="21600" y="9498"/>
                </a:cubicBezTo>
                <a:cubicBezTo>
                  <a:pt x="21600" y="7294"/>
                  <a:pt x="21321" y="7230"/>
                  <a:pt x="21119" y="7230"/>
                </a:cubicBezTo>
                <a:cubicBezTo>
                  <a:pt x="20974" y="7230"/>
                  <a:pt x="20840" y="7294"/>
                  <a:pt x="20695" y="7294"/>
                </a:cubicBezTo>
                <a:cubicBezTo>
                  <a:pt x="20772" y="6969"/>
                  <a:pt x="20801" y="6386"/>
                  <a:pt x="20801" y="5479"/>
                </a:cubicBezTo>
                <a:cubicBezTo>
                  <a:pt x="20801" y="5284"/>
                  <a:pt x="20791" y="5026"/>
                  <a:pt x="20791" y="4765"/>
                </a:cubicBezTo>
                <a:cubicBezTo>
                  <a:pt x="20984" y="4701"/>
                  <a:pt x="21186" y="4313"/>
                  <a:pt x="21176" y="2367"/>
                </a:cubicBezTo>
                <a:cubicBezTo>
                  <a:pt x="21167" y="227"/>
                  <a:pt x="20946" y="227"/>
                  <a:pt x="20743" y="227"/>
                </a:cubicBezTo>
                <a:cubicBezTo>
                  <a:pt x="17860" y="793"/>
                  <a:pt x="14969" y="1160"/>
                  <a:pt x="12084" y="1160"/>
                </a:cubicBezTo>
                <a:cubicBezTo>
                  <a:pt x="11656" y="1160"/>
                  <a:pt x="11228" y="1152"/>
                  <a:pt x="10800" y="1135"/>
                </a:cubicBezTo>
                <a:cubicBezTo>
                  <a:pt x="9395" y="1071"/>
                  <a:pt x="7989" y="877"/>
                  <a:pt x="6584" y="616"/>
                </a:cubicBezTo>
                <a:cubicBezTo>
                  <a:pt x="5872" y="552"/>
                  <a:pt x="5159" y="422"/>
                  <a:pt x="4466" y="227"/>
                </a:cubicBezTo>
                <a:cubicBezTo>
                  <a:pt x="4087" y="80"/>
                  <a:pt x="3709" y="0"/>
                  <a:pt x="3331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2" name="٨- ٢…"/>
          <p:cNvSpPr txBox="1"/>
          <p:nvPr/>
        </p:nvSpPr>
        <p:spPr>
          <a:xfrm>
            <a:off x="11838595" y="5232041"/>
            <a:ext cx="9138420" cy="2134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6000">
                <a:solidFill>
                  <a:srgbClr val="008CB4"/>
                </a:solidFill>
              </a:defRPr>
            </a:pPr>
            <a:r>
              <a:t>٨- ٢</a:t>
            </a:r>
          </a:p>
          <a:p>
            <a:pPr rtl="0">
              <a:defRPr sz="6000">
                <a:solidFill>
                  <a:srgbClr val="008CB4"/>
                </a:solidFill>
              </a:defRPr>
            </a:pPr>
            <a:r>
              <a:t>حل المعادلات التربيعية بيانيًا </a:t>
            </a:r>
          </a:p>
        </p:txBody>
      </p:sp>
      <p:sp>
        <p:nvSpPr>
          <p:cNvPr id="173" name="الفصل الدراسي الثالث"/>
          <p:cNvSpPr txBox="1"/>
          <p:nvPr/>
        </p:nvSpPr>
        <p:spPr>
          <a:xfrm rot="1011081">
            <a:off x="5832981" y="9374389"/>
            <a:ext cx="4349597" cy="3122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الفصل الدراسي الثالث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4498" y="4733877"/>
            <a:ext cx="18072197" cy="759823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17" name="٢٢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٢٢</a:t>
            </a:r>
          </a:p>
        </p:txBody>
      </p:sp>
      <p:grpSp>
        <p:nvGrpSpPr>
          <p:cNvPr id="425" name="تجميع"/>
          <p:cNvGrpSpPr/>
          <p:nvPr/>
        </p:nvGrpSpPr>
        <p:grpSpPr>
          <a:xfrm>
            <a:off x="13101913" y="2648254"/>
            <a:ext cx="6419828" cy="1004904"/>
            <a:chOff x="0" y="0"/>
            <a:chExt cx="6419827" cy="1004902"/>
          </a:xfrm>
        </p:grpSpPr>
        <p:grpSp>
          <p:nvGrpSpPr>
            <p:cNvPr id="422" name="Google Shape;4333;p67"/>
            <p:cNvGrpSpPr/>
            <p:nvPr/>
          </p:nvGrpSpPr>
          <p:grpSpPr>
            <a:xfrm>
              <a:off x="0" y="0"/>
              <a:ext cx="5046595" cy="893597"/>
              <a:chOff x="0" y="0"/>
              <a:chExt cx="5046594" cy="893596"/>
            </a:xfrm>
          </p:grpSpPr>
          <p:sp>
            <p:nvSpPr>
              <p:cNvPr id="418" name="Google Shape;4334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9" name="Google Shape;4336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0" name="Google Shape;4337;p67"/>
              <p:cNvSpPr/>
              <p:nvPr/>
            </p:nvSpPr>
            <p:spPr>
              <a:xfrm>
                <a:off x="0" y="124601"/>
                <a:ext cx="5046595" cy="76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1" name="Google Shape;4338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23" name="مثال"/>
            <p:cNvSpPr txBox="1"/>
            <p:nvPr/>
          </p:nvSpPr>
          <p:spPr>
            <a:xfrm>
              <a:off x="1668802" y="106237"/>
              <a:ext cx="1007502" cy="89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424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426" name="IMG_9126.png" descr="IMG_9126.png"/>
          <p:cNvPicPr>
            <a:picLocks noChangeAspect="1"/>
          </p:cNvPicPr>
          <p:nvPr/>
        </p:nvPicPr>
        <p:blipFill>
          <a:blip r:embed="rId4">
            <a:extLst/>
          </a:blip>
          <a:srcRect l="47323" t="57478" r="31005" b="38707"/>
          <a:stretch>
            <a:fillRect/>
          </a:stretch>
        </p:blipFill>
        <p:spPr>
          <a:xfrm>
            <a:off x="7037684" y="3707031"/>
            <a:ext cx="7873516" cy="103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IMG_9126.png" descr="IMG_9126.png"/>
          <p:cNvPicPr>
            <a:picLocks noChangeAspect="1"/>
          </p:cNvPicPr>
          <p:nvPr/>
        </p:nvPicPr>
        <p:blipFill>
          <a:blip r:embed="rId4">
            <a:extLst/>
          </a:blip>
          <a:srcRect l="35999" t="62034" r="31234" b="34872"/>
          <a:stretch>
            <a:fillRect/>
          </a:stretch>
        </p:blipFill>
        <p:spPr>
          <a:xfrm>
            <a:off x="6498756" y="4884894"/>
            <a:ext cx="12466319" cy="8825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0" name="IMG_9126.png"/>
          <p:cNvGrpSpPr/>
          <p:nvPr/>
        </p:nvGrpSpPr>
        <p:grpSpPr>
          <a:xfrm>
            <a:off x="7588082" y="5729443"/>
            <a:ext cx="3687367" cy="3687367"/>
            <a:chOff x="0" y="0"/>
            <a:chExt cx="3687365" cy="3687365"/>
          </a:xfrm>
        </p:grpSpPr>
        <p:pic>
          <p:nvPicPr>
            <p:cNvPr id="429" name="IMG_9126.png" descr="IMG_9126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8832" t="55466" r="66954" b="25583"/>
            <a:stretch>
              <a:fillRect/>
            </a:stretch>
          </p:blipFill>
          <p:spPr>
            <a:xfrm>
              <a:off x="38100" y="38100"/>
              <a:ext cx="3611149" cy="361104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8" name="IMG_9126.png" descr="IMG_9126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687366" cy="3687366"/>
            </a:xfrm>
            <a:prstGeom prst="rect">
              <a:avLst/>
            </a:prstGeom>
            <a:effectLst/>
          </p:spPr>
        </p:pic>
      </p:grpSp>
      <p:sp>
        <p:nvSpPr>
          <p:cNvPr id="431" name="● سَ"/>
          <p:cNvSpPr txBox="1"/>
          <p:nvPr/>
        </p:nvSpPr>
        <p:spPr>
          <a:xfrm>
            <a:off x="9932380" y="7015839"/>
            <a:ext cx="104203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685800">
              <a:defRPr sz="5600">
                <a:solidFill>
                  <a:srgbClr val="E63B7A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 </a:t>
            </a:r>
          </a:p>
        </p:txBody>
      </p:sp>
      <p:sp>
        <p:nvSpPr>
          <p:cNvPr id="432" name="● سَ"/>
          <p:cNvSpPr txBox="1"/>
          <p:nvPr/>
        </p:nvSpPr>
        <p:spPr>
          <a:xfrm>
            <a:off x="7959905" y="6999281"/>
            <a:ext cx="104203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685800">
              <a:defRPr sz="5600">
                <a:solidFill>
                  <a:srgbClr val="E63B7A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 </a:t>
            </a:r>
          </a:p>
        </p:txBody>
      </p:sp>
      <p:pic>
        <p:nvPicPr>
          <p:cNvPr id="433" name="IMG_9126.png" descr="IMG_9126.png"/>
          <p:cNvPicPr>
            <a:picLocks noChangeAspect="1"/>
          </p:cNvPicPr>
          <p:nvPr/>
        </p:nvPicPr>
        <p:blipFill>
          <a:blip r:embed="rId4">
            <a:extLst/>
          </a:blip>
          <a:srcRect l="33449" t="66022" r="31180" b="30436"/>
          <a:stretch>
            <a:fillRect/>
          </a:stretch>
        </p:blipFill>
        <p:spPr>
          <a:xfrm>
            <a:off x="7442525" y="9421245"/>
            <a:ext cx="11522298" cy="865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IMG_9126.png" descr="IMG_9126.png"/>
          <p:cNvPicPr>
            <a:picLocks noChangeAspect="1"/>
          </p:cNvPicPr>
          <p:nvPr/>
        </p:nvPicPr>
        <p:blipFill>
          <a:blip r:embed="rId4">
            <a:extLst/>
          </a:blip>
          <a:srcRect l="19814" t="74567" r="33973" b="14971"/>
          <a:stretch>
            <a:fillRect/>
          </a:stretch>
        </p:blipFill>
        <p:spPr>
          <a:xfrm>
            <a:off x="1424652" y="10328968"/>
            <a:ext cx="10148311" cy="1722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IMG_9126.png" descr="IMG_9126.png"/>
          <p:cNvPicPr>
            <a:picLocks noChangeAspect="1"/>
          </p:cNvPicPr>
          <p:nvPr/>
        </p:nvPicPr>
        <p:blipFill>
          <a:blip r:embed="rId4">
            <a:extLst/>
          </a:blip>
          <a:srcRect l="37313" t="70020" r="30696" b="26644"/>
          <a:stretch>
            <a:fillRect/>
          </a:stretch>
        </p:blipFill>
        <p:spPr>
          <a:xfrm>
            <a:off x="11237347" y="10424018"/>
            <a:ext cx="7884694" cy="61637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36" name="الجدول ١"/>
          <p:cNvGraphicFramePr/>
          <p:nvPr/>
        </p:nvGraphicFramePr>
        <p:xfrm>
          <a:off x="18729236" y="5767544"/>
          <a:ext cx="4847520" cy="375202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{CF821DB8-F4EB-4A41-A1BA-3FCAFE7338EE}</a:tableStyleId>
              </a:tblPr>
              <a:tblGrid>
                <a:gridCol w="2417409"/>
                <a:gridCol w="2417409"/>
              </a:tblGrid>
              <a:tr h="1445581">
                <a:tc>
                  <a:txBody>
                    <a:bodyPr/>
                    <a:lstStyle/>
                    <a:p>
                      <a:pPr defTabSz="914400" rtl="0">
                        <a:defRPr sz="2500"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pPr>
                      <a:r>
                        <a:t>محور التماثل س=- </a:t>
                      </a:r>
                      <a:r>
                        <a:rPr u="sng"/>
                        <a:t>ب </a:t>
                      </a:r>
                    </a:p>
                    <a:p>
                      <a:pPr defTabSz="914400" rtl="0">
                        <a:defRPr sz="2500"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pPr>
                      <a:r>
                        <a:t>       ٢أ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 rtl="0">
                        <a:defRPr sz="25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1047303">
                <a:tc>
                  <a:txBody>
                    <a:bodyPr/>
                    <a:lstStyle/>
                    <a:p>
                      <a:pPr defTabSz="914400" rtl="0">
                        <a:defRPr sz="1800"/>
                      </a:pPr>
                      <a:r>
                        <a:rPr sz="2500"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الراس 
(س،ص 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 rtl="0">
                        <a:defRPr sz="25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1246442">
                <a:tc>
                  <a:txBody>
                    <a:bodyPr/>
                    <a:lstStyle/>
                    <a:p>
                      <a:pPr defTabSz="914400" rtl="0">
                        <a:defRPr sz="1800"/>
                      </a:pPr>
                      <a:r>
                        <a:rPr sz="2500"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المقطع الصادي 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 rtl="0">
                        <a:defRPr sz="25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437" name="س= ١"/>
          <p:cNvSpPr txBox="1"/>
          <p:nvPr/>
        </p:nvSpPr>
        <p:spPr>
          <a:xfrm>
            <a:off x="14067285" y="5874459"/>
            <a:ext cx="2244543" cy="1024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س= ١</a:t>
            </a:r>
          </a:p>
        </p:txBody>
      </p:sp>
      <p:sp>
        <p:nvSpPr>
          <p:cNvPr id="438" name="(١،-٩)"/>
          <p:cNvSpPr txBox="1"/>
          <p:nvPr/>
        </p:nvSpPr>
        <p:spPr>
          <a:xfrm>
            <a:off x="14067285" y="7060982"/>
            <a:ext cx="2244543" cy="1024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(١،-٩)</a:t>
            </a:r>
          </a:p>
        </p:txBody>
      </p:sp>
      <p:sp>
        <p:nvSpPr>
          <p:cNvPr id="439" name="ج= -٨"/>
          <p:cNvSpPr txBox="1"/>
          <p:nvPr/>
        </p:nvSpPr>
        <p:spPr>
          <a:xfrm>
            <a:off x="14067285" y="8396955"/>
            <a:ext cx="2244543" cy="1024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ج= -٨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0"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4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7" grpId="3"/>
      <p:bldP build="whole" bldLvl="1" animBg="1" rev="0" advAuto="0" spid="427" grpId="1"/>
      <p:bldP build="whole" bldLvl="1" animBg="1" rev="0" advAuto="0" spid="433" grpId="9"/>
      <p:bldP build="whole" bldLvl="1" animBg="1" rev="0" advAuto="0" spid="434" grpId="11"/>
      <p:bldP build="whole" bldLvl="1" animBg="1" rev="0" advAuto="0" spid="435" grpId="10"/>
      <p:bldP build="whole" bldLvl="1" animBg="1" rev="0" advAuto="0" spid="439" grpId="5"/>
      <p:bldP build="whole" bldLvl="1" animBg="1" rev="0" advAuto="0" spid="436" grpId="2"/>
      <p:bldP build="whole" bldLvl="1" animBg="1" rev="0" advAuto="0" spid="438" grpId="4"/>
      <p:bldP build="whole" bldLvl="1" animBg="1" rev="0" advAuto="0" spid="430" grpId="6"/>
      <p:bldP build="whole" bldLvl="1" animBg="1" rev="0" advAuto="0" spid="431" grpId="7"/>
      <p:bldP build="whole" bldLvl="1" animBg="1" rev="0" advAuto="0" spid="432" grpId="8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445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441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2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3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4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46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447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44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65218" y="5404785"/>
            <a:ext cx="7035663" cy="695585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453" name="تجميع"/>
          <p:cNvGrpSpPr/>
          <p:nvPr/>
        </p:nvGrpSpPr>
        <p:grpSpPr>
          <a:xfrm>
            <a:off x="7060882" y="5806468"/>
            <a:ext cx="12271725" cy="6000254"/>
            <a:chOff x="0" y="0"/>
            <a:chExt cx="12271723" cy="6000253"/>
          </a:xfrm>
        </p:grpSpPr>
        <p:graphicFrame>
          <p:nvGraphicFramePr>
            <p:cNvPr id="450" name="الجدول ١-٢-١-٢"/>
            <p:cNvGraphicFramePr/>
            <p:nvPr/>
          </p:nvGraphicFramePr>
          <p:xfrm>
            <a:off x="6239223" y="0"/>
            <a:ext cx="6032501" cy="5740400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1">
                  <a:tableStyleId>{4C3C2611-4C71-4FC5-86AE-919BDF0F9419}</a:tableStyleId>
                </a:tblPr>
                <a:tblGrid>
                  <a:gridCol w="543722"/>
                  <a:gridCol w="543722"/>
                  <a:gridCol w="543722"/>
                  <a:gridCol w="543722"/>
                  <a:gridCol w="543722"/>
                  <a:gridCol w="543722"/>
                  <a:gridCol w="543722"/>
                  <a:gridCol w="543722"/>
                  <a:gridCol w="543722"/>
                  <a:gridCol w="543722"/>
                  <a:gridCol w="543722"/>
                </a:tblGrid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</a:tbl>
            </a:graphicData>
          </a:graphic>
        </p:graphicFrame>
        <p:sp>
          <p:nvSpPr>
            <p:cNvPr id="451" name="خط"/>
            <p:cNvSpPr/>
            <p:nvPr/>
          </p:nvSpPr>
          <p:spPr>
            <a:xfrm>
              <a:off x="0" y="4761733"/>
              <a:ext cx="6495995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2" name="خط"/>
            <p:cNvSpPr/>
            <p:nvPr/>
          </p:nvSpPr>
          <p:spPr>
            <a:xfrm flipV="1">
              <a:off x="2976888" y="19050"/>
              <a:ext cx="1" cy="5981204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45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92232" y="6632616"/>
            <a:ext cx="4438597" cy="293044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aphicFrame>
        <p:nvGraphicFramePr>
          <p:cNvPr id="455" name="الجدول ١"/>
          <p:cNvGraphicFramePr/>
          <p:nvPr/>
        </p:nvGraphicFramePr>
        <p:xfrm>
          <a:off x="19347639" y="5572218"/>
          <a:ext cx="5311961" cy="681381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{CF821DB8-F4EB-4A41-A1BA-3FCAFE7338EE}</a:tableStyleId>
              </a:tblPr>
              <a:tblGrid>
                <a:gridCol w="2636930"/>
                <a:gridCol w="2636930"/>
              </a:tblGrid>
              <a:tr h="2619415">
                <a:tc>
                  <a:txBody>
                    <a:bodyPr/>
                    <a:lstStyle/>
                    <a:p>
                      <a:pPr defTabSz="914400" rtl="0">
                        <a:defRPr sz="3600"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pPr>
                      <a:r>
                        <a:t>محور التماثل س=- </a:t>
                      </a:r>
                      <a:r>
                        <a:rPr u="sng"/>
                        <a:t>ب </a:t>
                      </a:r>
                    </a:p>
                    <a:p>
                      <a:pPr defTabSz="914400" rtl="0">
                        <a:defRPr sz="3600"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pPr>
                      <a:r>
                        <a:t>       ٢أ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1897729">
                <a:tc>
                  <a:txBody>
                    <a:bodyPr/>
                    <a:lstStyle/>
                    <a:p>
                      <a:pPr defTabSz="914400" rtl="0">
                        <a:defRPr sz="1800"/>
                      </a:pPr>
                      <a:r>
                        <a:rPr sz="3600"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الراس 
(س،ص )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2258572">
                <a:tc>
                  <a:txBody>
                    <a:bodyPr/>
                    <a:lstStyle/>
                    <a:p>
                      <a:pPr defTabSz="914400" rtl="0">
                        <a:defRPr sz="1800"/>
                      </a:pPr>
                      <a:r>
                        <a:rPr sz="3600"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المقطع الصادي 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459" name="تجميع"/>
          <p:cNvGrpSpPr/>
          <p:nvPr/>
        </p:nvGrpSpPr>
        <p:grpSpPr>
          <a:xfrm>
            <a:off x="9595029" y="7736171"/>
            <a:ext cx="3249196" cy="346219"/>
            <a:chOff x="0" y="0"/>
            <a:chExt cx="3249195" cy="346218"/>
          </a:xfrm>
        </p:grpSpPr>
        <p:cxnSp>
          <p:nvCxnSpPr>
            <p:cNvPr id="456" name="خط الاتصال"/>
            <p:cNvCxnSpPr>
              <a:stCxn id="457" idx="0"/>
              <a:endCxn id="458" idx="0"/>
            </p:cNvCxnSpPr>
            <p:nvPr/>
          </p:nvCxnSpPr>
          <p:spPr>
            <a:xfrm>
              <a:off x="293672" y="137829"/>
              <a:ext cx="2638712" cy="134337"/>
            </a:xfrm>
            <a:prstGeom prst="straightConnector1">
              <a:avLst/>
            </a:prstGeom>
            <a:ln w="114300" cap="flat">
              <a:solidFill>
                <a:srgbClr val="004D65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</p:cxnSp>
        <p:sp>
          <p:nvSpPr>
            <p:cNvPr id="457" name="مستطيل"/>
            <p:cNvSpPr/>
            <p:nvPr/>
          </p:nvSpPr>
          <p:spPr>
            <a:xfrm>
              <a:off x="0" y="0"/>
              <a:ext cx="587346" cy="2756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sp>
          <p:nvSpPr>
            <p:cNvPr id="458" name="مستطيل"/>
            <p:cNvSpPr/>
            <p:nvPr/>
          </p:nvSpPr>
          <p:spPr>
            <a:xfrm>
              <a:off x="2615571" y="198112"/>
              <a:ext cx="633625" cy="148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</p:grpSp>
      <p:sp>
        <p:nvSpPr>
          <p:cNvPr id="460" name="٢٢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٢٢</a:t>
            </a:r>
          </a:p>
        </p:txBody>
      </p:sp>
      <p:sp>
        <p:nvSpPr>
          <p:cNvPr id="461" name="الحلول هي…"/>
          <p:cNvSpPr txBox="1"/>
          <p:nvPr/>
        </p:nvSpPr>
        <p:spPr>
          <a:xfrm>
            <a:off x="1746675" y="7118095"/>
            <a:ext cx="4729711" cy="17646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4900">
                <a:solidFill>
                  <a:srgbClr val="1A0A52"/>
                </a:solidFill>
              </a:defRPr>
            </a:pPr>
            <a:r>
              <a:t>الحلول هي </a:t>
            </a:r>
          </a:p>
          <a:p>
            <a:pPr rtl="0">
              <a:defRPr sz="4900">
                <a:solidFill>
                  <a:srgbClr val="1A0A52"/>
                </a:solidFill>
              </a:defRPr>
            </a:pPr>
            <a:r>
              <a:t> س =١، ٣</a:t>
            </a:r>
          </a:p>
        </p:txBody>
      </p:sp>
      <p:grpSp>
        <p:nvGrpSpPr>
          <p:cNvPr id="464" name="تجميع"/>
          <p:cNvGrpSpPr/>
          <p:nvPr/>
        </p:nvGrpSpPr>
        <p:grpSpPr>
          <a:xfrm>
            <a:off x="17730911" y="3589656"/>
            <a:ext cx="1590041" cy="1325852"/>
            <a:chOff x="0" y="-63500"/>
            <a:chExt cx="1590039" cy="1325850"/>
          </a:xfrm>
        </p:grpSpPr>
        <p:pic>
          <p:nvPicPr>
            <p:cNvPr id="462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463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١ب</a:t>
              </a:r>
            </a:p>
          </p:txBody>
        </p:sp>
      </p:grpSp>
      <p:grpSp>
        <p:nvGrpSpPr>
          <p:cNvPr id="476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465" name="IMG_4622.png" descr="IMG_4622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475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466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7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468" name="صورة 7" descr="صورة 7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474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469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70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71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72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73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pic>
        <p:nvPicPr>
          <p:cNvPr id="477" name="IMG_9127.jpeg" descr="IMG_9127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527601" y="3625960"/>
            <a:ext cx="4965701" cy="1257301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اوجد حل المعادلة التالية بيانا"/>
          <p:cNvSpPr txBox="1"/>
          <p:nvPr/>
        </p:nvSpPr>
        <p:spPr>
          <a:xfrm>
            <a:off x="4468693" y="2716705"/>
            <a:ext cx="7757152" cy="88080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اوجد حل المعادلة التالية بيانا </a:t>
            </a:r>
          </a:p>
        </p:txBody>
      </p:sp>
      <p:sp>
        <p:nvSpPr>
          <p:cNvPr id="479" name="س= ٢"/>
          <p:cNvSpPr txBox="1"/>
          <p:nvPr/>
        </p:nvSpPr>
        <p:spPr>
          <a:xfrm>
            <a:off x="14141374" y="6449677"/>
            <a:ext cx="2244542" cy="1024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س= ٢</a:t>
            </a:r>
          </a:p>
        </p:txBody>
      </p:sp>
      <p:sp>
        <p:nvSpPr>
          <p:cNvPr id="480" name="(٢،-١)"/>
          <p:cNvSpPr txBox="1"/>
          <p:nvPr/>
        </p:nvSpPr>
        <p:spPr>
          <a:xfrm>
            <a:off x="14289712" y="8370566"/>
            <a:ext cx="2244542" cy="1024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(٢،-١)</a:t>
            </a:r>
          </a:p>
        </p:txBody>
      </p:sp>
      <p:sp>
        <p:nvSpPr>
          <p:cNvPr id="481" name="ج= ٣"/>
          <p:cNvSpPr txBox="1"/>
          <p:nvPr/>
        </p:nvSpPr>
        <p:spPr>
          <a:xfrm>
            <a:off x="14439479" y="10270487"/>
            <a:ext cx="2244543" cy="1024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ج= ٣</a:t>
            </a:r>
          </a:p>
        </p:txBody>
      </p:sp>
      <p:sp>
        <p:nvSpPr>
          <p:cNvPr id="482" name="● سَ"/>
          <p:cNvSpPr txBox="1"/>
          <p:nvPr/>
        </p:nvSpPr>
        <p:spPr>
          <a:xfrm>
            <a:off x="10628146" y="10580785"/>
            <a:ext cx="936963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685800">
              <a:defRPr sz="5600">
                <a:solidFill>
                  <a:srgbClr val="01C7FC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 </a:t>
            </a:r>
          </a:p>
        </p:txBody>
      </p:sp>
      <p:sp>
        <p:nvSpPr>
          <p:cNvPr id="483" name="● سَ"/>
          <p:cNvSpPr txBox="1"/>
          <p:nvPr/>
        </p:nvSpPr>
        <p:spPr>
          <a:xfrm>
            <a:off x="9548151" y="8597860"/>
            <a:ext cx="936962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685800">
              <a:defRPr sz="5600">
                <a:solidFill>
                  <a:srgbClr val="01C7FC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 </a:t>
            </a:r>
          </a:p>
        </p:txBody>
      </p:sp>
      <p:sp>
        <p:nvSpPr>
          <p:cNvPr id="484" name="● سَ"/>
          <p:cNvSpPr txBox="1"/>
          <p:nvPr/>
        </p:nvSpPr>
        <p:spPr>
          <a:xfrm>
            <a:off x="11763713" y="8680689"/>
            <a:ext cx="936963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685800">
              <a:defRPr sz="5600">
                <a:solidFill>
                  <a:srgbClr val="01C7FC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 </a:t>
            </a:r>
          </a:p>
        </p:txBody>
      </p:sp>
      <p:sp>
        <p:nvSpPr>
          <p:cNvPr id="485" name="خط"/>
          <p:cNvSpPr/>
          <p:nvPr/>
        </p:nvSpPr>
        <p:spPr>
          <a:xfrm flipH="1">
            <a:off x="11130723" y="6766175"/>
            <a:ext cx="1" cy="5257362"/>
          </a:xfrm>
          <a:prstGeom prst="line">
            <a:avLst/>
          </a:prstGeom>
          <a:ln w="76200">
            <a:solidFill>
              <a:schemeClr val="accent3"/>
            </a:solidFill>
            <a:custDash>
              <a:ds d="600000" sp="600000"/>
            </a:custDash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86" name="● سَ"/>
          <p:cNvSpPr txBox="1"/>
          <p:nvPr/>
        </p:nvSpPr>
        <p:spPr>
          <a:xfrm>
            <a:off x="11219626" y="9984364"/>
            <a:ext cx="936963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685800">
              <a:defRPr sz="5600">
                <a:solidFill>
                  <a:srgbClr val="E63B7A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 </a:t>
            </a:r>
          </a:p>
        </p:txBody>
      </p:sp>
      <p:sp>
        <p:nvSpPr>
          <p:cNvPr id="487" name="● سَ"/>
          <p:cNvSpPr txBox="1"/>
          <p:nvPr/>
        </p:nvSpPr>
        <p:spPr>
          <a:xfrm>
            <a:off x="10041361" y="9984364"/>
            <a:ext cx="936962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685800">
              <a:defRPr sz="5600">
                <a:solidFill>
                  <a:srgbClr val="E63B7A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2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5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Class="entr" nodeType="afterEffect" presetID="10" grpId="1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9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3" grpId="6"/>
      <p:bldP build="whole" bldLvl="1" animBg="1" rev="0" advAuto="0" spid="482" grpId="4"/>
      <p:bldP build="whole" bldLvl="1" animBg="1" rev="0" advAuto="0" spid="459" grpId="9"/>
      <p:bldP build="whole" bldLvl="1" animBg="1" rev="0" advAuto="0" spid="484" grpId="8"/>
      <p:bldP build="whole" bldLvl="1" animBg="1" rev="0" advAuto="0" spid="487" grpId="11"/>
      <p:bldP build="whole" bldLvl="1" animBg="1" rev="0" advAuto="0" spid="486" grpId="10"/>
      <p:bldP build="whole" bldLvl="1" animBg="1" rev="0" advAuto="0" spid="454" grpId="12"/>
      <p:bldP build="whole" bldLvl="1" animBg="1" rev="0" advAuto="0" spid="479" grpId="2"/>
      <p:bldP build="whole" bldLvl="1" animBg="1" rev="0" advAuto="0" spid="481" grpId="5"/>
      <p:bldP build="whole" bldLvl="1" animBg="1" rev="0" advAuto="0" spid="461" grpId="13"/>
      <p:bldP build="whole" bldLvl="1" animBg="1" rev="0" advAuto="0" spid="485" grpId="7"/>
      <p:bldP build="whole" bldLvl="1" animBg="1" rev="0" advAuto="0" spid="480" grpId="3"/>
      <p:bldP build="whole" bldLvl="1" animBg="1" rev="0" advAuto="0" spid="45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5218" y="5633628"/>
            <a:ext cx="6849702" cy="672700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90" name="Google Shape;5144;p62"/>
          <p:cNvSpPr/>
          <p:nvPr/>
        </p:nvSpPr>
        <p:spPr>
          <a:xfrm flipH="1">
            <a:off x="1615302" y="5942070"/>
            <a:ext cx="4782008" cy="41166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01C7FC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98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495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491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2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3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4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96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497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01" name="تجميع"/>
          <p:cNvGrpSpPr/>
          <p:nvPr/>
        </p:nvGrpSpPr>
        <p:grpSpPr>
          <a:xfrm>
            <a:off x="17844458" y="4490341"/>
            <a:ext cx="1590041" cy="1325851"/>
            <a:chOff x="0" y="-63500"/>
            <a:chExt cx="1590039" cy="1325850"/>
          </a:xfrm>
        </p:grpSpPr>
        <p:pic>
          <p:nvPicPr>
            <p:cNvPr id="499" name="بيضاوي بيضاوي" descr="بيضاوي بيضاوي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500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502" name="٢٥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٢٥</a:t>
            </a:r>
          </a:p>
        </p:txBody>
      </p:sp>
      <p:grpSp>
        <p:nvGrpSpPr>
          <p:cNvPr id="506" name="تجميع"/>
          <p:cNvGrpSpPr/>
          <p:nvPr/>
        </p:nvGrpSpPr>
        <p:grpSpPr>
          <a:xfrm>
            <a:off x="7060062" y="5852998"/>
            <a:ext cx="11447575" cy="6187028"/>
            <a:chOff x="0" y="0"/>
            <a:chExt cx="11447574" cy="6187027"/>
          </a:xfrm>
        </p:grpSpPr>
        <p:graphicFrame>
          <p:nvGraphicFramePr>
            <p:cNvPr id="503" name="الجدول ١-٢-١-٢"/>
            <p:cNvGraphicFramePr/>
            <p:nvPr/>
          </p:nvGraphicFramePr>
          <p:xfrm>
            <a:off x="5961174" y="254655"/>
            <a:ext cx="5486401" cy="567690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1">
                  <a:tableStyleId>{4C3C2611-4C71-4FC5-86AE-919BDF0F9419}</a:tableStyleId>
                </a:tblPr>
                <a:tblGrid>
                  <a:gridCol w="494561"/>
                  <a:gridCol w="494561"/>
                  <a:gridCol w="494561"/>
                  <a:gridCol w="494561"/>
                  <a:gridCol w="494561"/>
                  <a:gridCol w="494561"/>
                  <a:gridCol w="494561"/>
                  <a:gridCol w="494561"/>
                  <a:gridCol w="494561"/>
                  <a:gridCol w="494561"/>
                  <a:gridCol w="494561"/>
                </a:tblGrid>
                <a:tr h="401922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01922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01922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01922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01922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01922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01922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01922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01922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01922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01922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01922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01922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01922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</a:tbl>
            </a:graphicData>
          </a:graphic>
        </p:graphicFrame>
        <p:sp>
          <p:nvSpPr>
            <p:cNvPr id="504" name="خط"/>
            <p:cNvSpPr/>
            <p:nvPr/>
          </p:nvSpPr>
          <p:spPr>
            <a:xfrm>
              <a:off x="0" y="2289668"/>
              <a:ext cx="6207258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05" name="خط"/>
            <p:cNvSpPr/>
            <p:nvPr/>
          </p:nvSpPr>
          <p:spPr>
            <a:xfrm flipV="1">
              <a:off x="2974088" y="0"/>
              <a:ext cx="1" cy="6187028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07" name="● سَ"/>
          <p:cNvSpPr txBox="1"/>
          <p:nvPr/>
        </p:nvSpPr>
        <p:spPr>
          <a:xfrm>
            <a:off x="9344199" y="7726875"/>
            <a:ext cx="1384452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685800">
              <a:defRPr sz="5600">
                <a:solidFill>
                  <a:srgbClr val="E63B7A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 </a:t>
            </a:r>
          </a:p>
        </p:txBody>
      </p:sp>
      <p:grpSp>
        <p:nvGrpSpPr>
          <p:cNvPr id="511" name="تجميع"/>
          <p:cNvGrpSpPr/>
          <p:nvPr/>
        </p:nvGrpSpPr>
        <p:grpSpPr>
          <a:xfrm>
            <a:off x="9509874" y="5706143"/>
            <a:ext cx="3142113" cy="469265"/>
            <a:chOff x="0" y="0"/>
            <a:chExt cx="3142112" cy="469263"/>
          </a:xfrm>
        </p:grpSpPr>
        <p:cxnSp>
          <p:nvCxnSpPr>
            <p:cNvPr id="508" name="خط الاتصال"/>
            <p:cNvCxnSpPr>
              <a:stCxn id="509" idx="0"/>
              <a:endCxn id="510" idx="0"/>
            </p:cNvCxnSpPr>
            <p:nvPr/>
          </p:nvCxnSpPr>
          <p:spPr>
            <a:xfrm>
              <a:off x="288049" y="234631"/>
              <a:ext cx="2543319" cy="76972"/>
            </a:xfrm>
            <a:prstGeom prst="straightConnector1">
              <a:avLst/>
            </a:prstGeom>
            <a:ln w="114300" cap="flat">
              <a:solidFill>
                <a:srgbClr val="004D65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</p:cxnSp>
        <p:sp>
          <p:nvSpPr>
            <p:cNvPr id="509" name="مستطيل"/>
            <p:cNvSpPr/>
            <p:nvPr/>
          </p:nvSpPr>
          <p:spPr>
            <a:xfrm>
              <a:off x="0" y="0"/>
              <a:ext cx="576099" cy="4692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sp>
          <p:nvSpPr>
            <p:cNvPr id="510" name="مستطيل"/>
            <p:cNvSpPr/>
            <p:nvPr/>
          </p:nvSpPr>
          <p:spPr>
            <a:xfrm>
              <a:off x="2520622" y="185539"/>
              <a:ext cx="621491" cy="2521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</p:grpSp>
      <p:pic>
        <p:nvPicPr>
          <p:cNvPr id="512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13" name="IMG_9128.png" descr="IMG_9128.png"/>
          <p:cNvPicPr>
            <a:picLocks noChangeAspect="1"/>
          </p:cNvPicPr>
          <p:nvPr/>
        </p:nvPicPr>
        <p:blipFill>
          <a:blip r:embed="rId6">
            <a:extLst/>
          </a:blip>
          <a:srcRect l="28911" t="28295" r="23602" b="67106"/>
          <a:stretch>
            <a:fillRect/>
          </a:stretch>
        </p:blipFill>
        <p:spPr>
          <a:xfrm>
            <a:off x="3364237" y="3520512"/>
            <a:ext cx="14728794" cy="1069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IMG_9102.jpeg" descr="IMG_9102.jpeg"/>
          <p:cNvPicPr>
            <a:picLocks noChangeAspect="1"/>
          </p:cNvPicPr>
          <p:nvPr/>
        </p:nvPicPr>
        <p:blipFill>
          <a:blip r:embed="rId7">
            <a:extLst/>
          </a:blip>
          <a:srcRect l="0" t="0" r="14224" b="91386"/>
          <a:stretch>
            <a:fillRect/>
          </a:stretch>
        </p:blipFill>
        <p:spPr>
          <a:xfrm>
            <a:off x="13412302" y="2702553"/>
            <a:ext cx="818081" cy="818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IMG_9128.png" descr="IMG_9128.png"/>
          <p:cNvPicPr>
            <a:picLocks noChangeAspect="1"/>
          </p:cNvPicPr>
          <p:nvPr/>
        </p:nvPicPr>
        <p:blipFill>
          <a:blip r:embed="rId6">
            <a:extLst/>
          </a:blip>
          <a:srcRect l="37901" t="35612" r="49661" b="60370"/>
          <a:stretch>
            <a:fillRect/>
          </a:stretch>
        </p:blipFill>
        <p:spPr>
          <a:xfrm>
            <a:off x="13460954" y="4554128"/>
            <a:ext cx="4509962" cy="10923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16" name="الجدول ١"/>
          <p:cNvGraphicFramePr/>
          <p:nvPr/>
        </p:nvGraphicFramePr>
        <p:xfrm>
          <a:off x="19320952" y="6146800"/>
          <a:ext cx="5537772" cy="607656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{CF821DB8-F4EB-4A41-A1BA-3FCAFE7338EE}</a:tableStyleId>
              </a:tblPr>
              <a:tblGrid>
                <a:gridCol w="2749835"/>
                <a:gridCol w="2749835"/>
              </a:tblGrid>
              <a:tr h="2334402">
                <a:tc>
                  <a:txBody>
                    <a:bodyPr/>
                    <a:lstStyle/>
                    <a:p>
                      <a:pPr defTabSz="914400" rtl="0">
                        <a:defRPr sz="3600"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pPr>
                      <a:r>
                        <a:t>محور التماثل س=- </a:t>
                      </a:r>
                      <a:r>
                        <a:rPr u="sng"/>
                        <a:t>ب </a:t>
                      </a:r>
                    </a:p>
                    <a:p>
                      <a:pPr defTabSz="914400" rtl="0">
                        <a:defRPr sz="3600"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pPr>
                      <a:r>
                        <a:t>       ٢أ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1691241">
                <a:tc>
                  <a:txBody>
                    <a:bodyPr/>
                    <a:lstStyle/>
                    <a:p>
                      <a:pPr defTabSz="914400" rtl="0">
                        <a:defRPr sz="1800"/>
                      </a:pPr>
                      <a:r>
                        <a:rPr sz="3600"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الراس 
(س،ص )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2012821">
                <a:tc>
                  <a:txBody>
                    <a:bodyPr/>
                    <a:lstStyle/>
                    <a:p>
                      <a:pPr defTabSz="914400" rtl="0">
                        <a:defRPr sz="1800"/>
                      </a:pPr>
                      <a:r>
                        <a:rPr sz="3600"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المقطع الصادي 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517" name="س= ٢"/>
          <p:cNvSpPr txBox="1"/>
          <p:nvPr/>
        </p:nvSpPr>
        <p:spPr>
          <a:xfrm>
            <a:off x="14176477" y="6702586"/>
            <a:ext cx="2244542" cy="1024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س= ٢</a:t>
            </a:r>
          </a:p>
        </p:txBody>
      </p:sp>
      <p:sp>
        <p:nvSpPr>
          <p:cNvPr id="518" name="(٢،-٨)"/>
          <p:cNvSpPr txBox="1"/>
          <p:nvPr/>
        </p:nvSpPr>
        <p:spPr>
          <a:xfrm>
            <a:off x="13821281" y="8774257"/>
            <a:ext cx="2244543" cy="1024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(٢،-٨)</a:t>
            </a:r>
          </a:p>
        </p:txBody>
      </p:sp>
      <p:sp>
        <p:nvSpPr>
          <p:cNvPr id="519" name="صفر"/>
          <p:cNvSpPr txBox="1"/>
          <p:nvPr/>
        </p:nvSpPr>
        <p:spPr>
          <a:xfrm>
            <a:off x="14176477" y="10806472"/>
            <a:ext cx="2244542" cy="983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صفر</a:t>
            </a:r>
          </a:p>
        </p:txBody>
      </p:sp>
      <p:sp>
        <p:nvSpPr>
          <p:cNvPr id="520" name="● سَ"/>
          <p:cNvSpPr txBox="1"/>
          <p:nvPr/>
        </p:nvSpPr>
        <p:spPr>
          <a:xfrm>
            <a:off x="9344199" y="7726875"/>
            <a:ext cx="1384452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685800">
              <a:defRPr sz="5600">
                <a:solidFill>
                  <a:srgbClr val="E63B7A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 </a:t>
            </a:r>
          </a:p>
        </p:txBody>
      </p:sp>
      <p:sp>
        <p:nvSpPr>
          <p:cNvPr id="521" name="خط"/>
          <p:cNvSpPr/>
          <p:nvPr/>
        </p:nvSpPr>
        <p:spPr>
          <a:xfrm flipH="1">
            <a:off x="11010597" y="6532155"/>
            <a:ext cx="1" cy="5257363"/>
          </a:xfrm>
          <a:prstGeom prst="line">
            <a:avLst/>
          </a:prstGeom>
          <a:ln w="76200">
            <a:solidFill>
              <a:schemeClr val="accent5">
                <a:hueOff val="-82419"/>
                <a:satOff val="-9513"/>
                <a:lumOff val="-16343"/>
              </a:schemeClr>
            </a:solidFill>
            <a:custDash>
              <a:ds d="600000" sp="600000"/>
            </a:custDash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22" name="● سَ"/>
          <p:cNvSpPr txBox="1"/>
          <p:nvPr/>
        </p:nvSpPr>
        <p:spPr>
          <a:xfrm>
            <a:off x="11295532" y="7726875"/>
            <a:ext cx="1463999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685800">
              <a:defRPr sz="5600">
                <a:solidFill>
                  <a:srgbClr val="E63B7A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 </a:t>
            </a:r>
          </a:p>
        </p:txBody>
      </p:sp>
      <p:sp>
        <p:nvSpPr>
          <p:cNvPr id="523" name="الحلول هي…"/>
          <p:cNvSpPr txBox="1"/>
          <p:nvPr/>
        </p:nvSpPr>
        <p:spPr>
          <a:xfrm>
            <a:off x="1746675" y="7118095"/>
            <a:ext cx="4729711" cy="17646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4900">
                <a:solidFill>
                  <a:srgbClr val="1A0A52"/>
                </a:solidFill>
              </a:defRPr>
            </a:pPr>
            <a:r>
              <a:t>الحلول هي </a:t>
            </a:r>
          </a:p>
          <a:p>
            <a:pPr rtl="0">
              <a:defRPr sz="4900">
                <a:solidFill>
                  <a:srgbClr val="1A0A52"/>
                </a:solidFill>
              </a:defRPr>
            </a:pPr>
            <a:r>
              <a:t> س =٠، ٤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39647 -0.010726 L 0.040682 0.220034" origin="layout" pathEditMode="relative">
                                      <p:cBhvr>
                                        <p:cTn id="24" dur="225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Class="entr" nodeType="after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2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250"/>
                            </p:stCondLst>
                            <p:childTnLst>
                              <p:par>
                                <p:cTn id="39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250"/>
                            </p:stCondLst>
                            <p:childTnLst>
                              <p:par>
                                <p:cTn id="43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5"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250"/>
                            </p:stCondLst>
                            <p:childTnLst>
                              <p:par>
                                <p:cTn id="47" presetClass="entr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9" dur="2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250"/>
                            </p:stCondLst>
                            <p:childTnLst>
                              <p:par>
                                <p:cTn id="51" presetClass="entr" nodeType="afterEffect" presetID="10" grpId="1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3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3" grpId="12"/>
      <p:bldP build="whole" bldLvl="1" animBg="1" rev="0" advAuto="0" spid="516" grpId="1"/>
      <p:bldP build="whole" bldLvl="1" animBg="1" rev="0" advAuto="0" spid="517" grpId="2"/>
      <p:bldP build="whole" bldLvl="1" animBg="1" rev="0" advAuto="0" spid="518" grpId="3"/>
      <p:bldP build="whole" bldLvl="1" animBg="1" rev="0" advAuto="0" spid="521" grpId="8"/>
      <p:bldP build="whole" bldLvl="1" animBg="1" rev="0" advAuto="0" spid="507" grpId="4"/>
      <p:bldP build="whole" bldLvl="1" animBg="1" rev="0" advAuto="0" spid="520" grpId="7"/>
      <p:bldP build="whole" bldLvl="1" animBg="1" rev="0" advAuto="0" spid="522" grpId="9"/>
      <p:bldP build="whole" bldLvl="1" animBg="1" rev="0" advAuto="0" spid="511" grpId="10"/>
      <p:bldP build="whole" bldLvl="1" animBg="1" rev="0" advAuto="0" spid="519" grpId="6"/>
      <p:bldP build="whole" bldLvl="1" animBg="1" rev="0" advAuto="0" spid="490" grpId="1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529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525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6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7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8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30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531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35" name="تجميع"/>
          <p:cNvGrpSpPr/>
          <p:nvPr/>
        </p:nvGrpSpPr>
        <p:grpSpPr>
          <a:xfrm>
            <a:off x="18325460" y="3300246"/>
            <a:ext cx="1590041" cy="1325852"/>
            <a:chOff x="0" y="-63500"/>
            <a:chExt cx="1590039" cy="1325850"/>
          </a:xfrm>
        </p:grpSpPr>
        <p:pic>
          <p:nvPicPr>
            <p:cNvPr id="533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534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536" name="٢٥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٢٥</a:t>
            </a:r>
          </a:p>
        </p:txBody>
      </p:sp>
      <p:pic>
        <p:nvPicPr>
          <p:cNvPr id="537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38" name="IMG_9128.png" descr="IMG_9128.png"/>
          <p:cNvPicPr>
            <a:picLocks noChangeAspect="1"/>
          </p:cNvPicPr>
          <p:nvPr/>
        </p:nvPicPr>
        <p:blipFill>
          <a:blip r:embed="rId5">
            <a:extLst/>
          </a:blip>
          <a:srcRect l="28911" t="28295" r="23602" b="67106"/>
          <a:stretch>
            <a:fillRect/>
          </a:stretch>
        </p:blipFill>
        <p:spPr>
          <a:xfrm>
            <a:off x="2451848" y="2702553"/>
            <a:ext cx="9101061" cy="661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IMG_9102.jpeg" descr="IMG_9102.jpeg"/>
          <p:cNvPicPr>
            <a:picLocks noChangeAspect="1"/>
          </p:cNvPicPr>
          <p:nvPr/>
        </p:nvPicPr>
        <p:blipFill>
          <a:blip r:embed="rId6">
            <a:extLst/>
          </a:blip>
          <a:srcRect l="0" t="0" r="14224" b="91386"/>
          <a:stretch>
            <a:fillRect/>
          </a:stretch>
        </p:blipFill>
        <p:spPr>
          <a:xfrm>
            <a:off x="13412302" y="2702553"/>
            <a:ext cx="818081" cy="818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IMG_9128.png" descr="IMG_9128.png"/>
          <p:cNvPicPr>
            <a:picLocks noChangeAspect="1"/>
          </p:cNvPicPr>
          <p:nvPr/>
        </p:nvPicPr>
        <p:blipFill>
          <a:blip r:embed="rId5">
            <a:extLst/>
          </a:blip>
          <a:srcRect l="37901" t="35612" r="49661" b="60370"/>
          <a:stretch>
            <a:fillRect/>
          </a:stretch>
        </p:blipFill>
        <p:spPr>
          <a:xfrm>
            <a:off x="14324210" y="3557367"/>
            <a:ext cx="3612706" cy="874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%D9%A2%D9%A0%D9%A2%D9%A3%D9%A0%D9%A3%D9%A1%D9%A7_٢٠٢٣_٠٣_١٨_٠٠_٣٨_٠٤.mov" descr="%D9%A2%D9%A0%D9%A2%D9%A3%D9%A0%D9%A3%D9%A1%D9%A7_٢٠٢٣_٠٣_١٨_٠٠_٣٨_٠٤.mov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2545797" y="3709665"/>
            <a:ext cx="11778414" cy="8328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33" fill="hold"/>
                                        <p:tgtEl>
                                          <p:spTgt spid="5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4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54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4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مستطيل"/>
          <p:cNvSpPr/>
          <p:nvPr/>
        </p:nvSpPr>
        <p:spPr>
          <a:xfrm>
            <a:off x="6063102" y="5090133"/>
            <a:ext cx="12385037" cy="2297157"/>
          </a:xfrm>
          <a:prstGeom prst="rect">
            <a:avLst/>
          </a:prstGeom>
          <a:solidFill>
            <a:srgbClr val="28486E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556" name="تجميع"/>
          <p:cNvGrpSpPr/>
          <p:nvPr/>
        </p:nvGrpSpPr>
        <p:grpSpPr>
          <a:xfrm>
            <a:off x="6354705" y="2386552"/>
            <a:ext cx="11612514" cy="8942896"/>
            <a:chOff x="0" y="0"/>
            <a:chExt cx="11612513" cy="8942895"/>
          </a:xfrm>
        </p:grpSpPr>
        <p:grpSp>
          <p:nvGrpSpPr>
            <p:cNvPr id="547" name="Google Shape;3367;p59"/>
            <p:cNvGrpSpPr/>
            <p:nvPr/>
          </p:nvGrpSpPr>
          <p:grpSpPr>
            <a:xfrm>
              <a:off x="5084572" y="7077615"/>
              <a:ext cx="1613627" cy="1865281"/>
              <a:chOff x="0" y="0"/>
              <a:chExt cx="1613625" cy="1865279"/>
            </a:xfrm>
          </p:grpSpPr>
          <p:sp>
            <p:nvSpPr>
              <p:cNvPr id="544" name="Google Shape;3368;p59"/>
              <p:cNvSpPr/>
              <p:nvPr/>
            </p:nvSpPr>
            <p:spPr>
              <a:xfrm rot="14520909">
                <a:off x="988823" y="100138"/>
                <a:ext cx="538655" cy="518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5" name="Google Shape;3369;p59"/>
              <p:cNvSpPr/>
              <p:nvPr/>
            </p:nvSpPr>
            <p:spPr>
              <a:xfrm rot="14520829">
                <a:off x="909626" y="1474607"/>
                <a:ext cx="324797" cy="336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6" name="Google Shape;3370;p59"/>
              <p:cNvSpPr/>
              <p:nvPr/>
            </p:nvSpPr>
            <p:spPr>
              <a:xfrm rot="14520829">
                <a:off x="62421" y="879367"/>
                <a:ext cx="324796" cy="336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551" name="Google Shape;3367;p59"/>
            <p:cNvGrpSpPr/>
            <p:nvPr/>
          </p:nvGrpSpPr>
          <p:grpSpPr>
            <a:xfrm>
              <a:off x="0" y="0"/>
              <a:ext cx="2239973" cy="2589311"/>
              <a:chOff x="0" y="0"/>
              <a:chExt cx="2239972" cy="2589309"/>
            </a:xfrm>
          </p:grpSpPr>
          <p:sp>
            <p:nvSpPr>
              <p:cNvPr id="548" name="Google Shape;3368;p59"/>
              <p:cNvSpPr/>
              <p:nvPr/>
            </p:nvSpPr>
            <p:spPr>
              <a:xfrm rot="14520909">
                <a:off x="1372647" y="139008"/>
                <a:ext cx="747739" cy="720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9" name="Google Shape;3369;p59"/>
              <p:cNvSpPr/>
              <p:nvPr/>
            </p:nvSpPr>
            <p:spPr>
              <a:xfrm rot="14520829">
                <a:off x="1262709" y="204699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0" name="Google Shape;3370;p59"/>
              <p:cNvSpPr/>
              <p:nvPr/>
            </p:nvSpPr>
            <p:spPr>
              <a:xfrm rot="14520829">
                <a:off x="86651" y="122070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555" name="Google Shape;3367;p59"/>
            <p:cNvGrpSpPr/>
            <p:nvPr/>
          </p:nvGrpSpPr>
          <p:grpSpPr>
            <a:xfrm>
              <a:off x="9724876" y="0"/>
              <a:ext cx="1887638" cy="2182027"/>
              <a:chOff x="0" y="0"/>
              <a:chExt cx="1887637" cy="2182026"/>
            </a:xfrm>
          </p:grpSpPr>
          <p:sp>
            <p:nvSpPr>
              <p:cNvPr id="552" name="Google Shape;3368;p59"/>
              <p:cNvSpPr/>
              <p:nvPr/>
            </p:nvSpPr>
            <p:spPr>
              <a:xfrm rot="14520909">
                <a:off x="1156737" y="117143"/>
                <a:ext cx="630124" cy="606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3" name="Google Shape;3369;p59"/>
              <p:cNvSpPr/>
              <p:nvPr/>
            </p:nvSpPr>
            <p:spPr>
              <a:xfrm rot="14520829">
                <a:off x="1064091" y="1725013"/>
                <a:ext cx="379951" cy="393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4" name="Google Shape;3370;p59"/>
              <p:cNvSpPr/>
              <p:nvPr/>
            </p:nvSpPr>
            <p:spPr>
              <a:xfrm rot="14520829">
                <a:off x="73021" y="1028693"/>
                <a:ext cx="379950" cy="393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557" name="IMG_9129.png" descr="IMG_9129.png"/>
          <p:cNvPicPr>
            <a:picLocks noChangeAspect="1"/>
          </p:cNvPicPr>
          <p:nvPr/>
        </p:nvPicPr>
        <p:blipFill>
          <a:blip r:embed="rId2">
            <a:extLst/>
          </a:blip>
          <a:srcRect l="47914" t="24844" r="41038" b="69407"/>
          <a:stretch>
            <a:fillRect/>
          </a:stretch>
        </p:blipFill>
        <p:spPr>
          <a:xfrm>
            <a:off x="9511737" y="5204982"/>
            <a:ext cx="5298461" cy="2067606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عندما يكون الجذران هما نفس العدد…"/>
          <p:cNvSpPr txBox="1"/>
          <p:nvPr/>
        </p:nvSpPr>
        <p:spPr>
          <a:xfrm>
            <a:off x="6620525" y="7387290"/>
            <a:ext cx="11346694" cy="17646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4900">
                <a:solidFill>
                  <a:srgbClr val="008CB4"/>
                </a:solidFill>
              </a:defRPr>
            </a:pPr>
            <a:r>
              <a:t>عندما يكون الجذران هما نفس العدد</a:t>
            </a:r>
          </a:p>
          <a:p>
            <a:pPr rtl="0">
              <a:defRPr sz="4900">
                <a:solidFill>
                  <a:srgbClr val="008CB4"/>
                </a:solidFill>
              </a:defRPr>
            </a:pPr>
            <a:r>
              <a:t> (حل وحيد ) يسمى جذر مكرر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تجميع"/>
          <p:cNvGrpSpPr/>
          <p:nvPr/>
        </p:nvGrpSpPr>
        <p:grpSpPr>
          <a:xfrm>
            <a:off x="12554890" y="2912428"/>
            <a:ext cx="6419828" cy="1004904"/>
            <a:chOff x="0" y="0"/>
            <a:chExt cx="6419827" cy="1004902"/>
          </a:xfrm>
        </p:grpSpPr>
        <p:grpSp>
          <p:nvGrpSpPr>
            <p:cNvPr id="564" name="Google Shape;4333;p67"/>
            <p:cNvGrpSpPr/>
            <p:nvPr/>
          </p:nvGrpSpPr>
          <p:grpSpPr>
            <a:xfrm>
              <a:off x="0" y="0"/>
              <a:ext cx="5046595" cy="893597"/>
              <a:chOff x="0" y="0"/>
              <a:chExt cx="5046594" cy="893596"/>
            </a:xfrm>
          </p:grpSpPr>
          <p:sp>
            <p:nvSpPr>
              <p:cNvPr id="560" name="Google Shape;4334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1" name="Google Shape;4336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2" name="Google Shape;4337;p67"/>
              <p:cNvSpPr/>
              <p:nvPr/>
            </p:nvSpPr>
            <p:spPr>
              <a:xfrm>
                <a:off x="0" y="124601"/>
                <a:ext cx="5046595" cy="76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3" name="Google Shape;4338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65" name="مثال"/>
            <p:cNvSpPr txBox="1"/>
            <p:nvPr/>
          </p:nvSpPr>
          <p:spPr>
            <a:xfrm>
              <a:off x="1668802" y="106237"/>
              <a:ext cx="1007502" cy="89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566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68" name="٢٣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٢٣</a:t>
            </a:r>
          </a:p>
        </p:txBody>
      </p:sp>
      <p:pic>
        <p:nvPicPr>
          <p:cNvPr id="569" name="IMG_9130.png" descr="IMG_9130.png"/>
          <p:cNvPicPr>
            <a:picLocks noChangeAspect="1"/>
          </p:cNvPicPr>
          <p:nvPr/>
        </p:nvPicPr>
        <p:blipFill>
          <a:blip r:embed="rId3">
            <a:extLst/>
          </a:blip>
          <a:srcRect l="46288" t="18140" r="38819" b="79266"/>
          <a:stretch>
            <a:fillRect/>
          </a:stretch>
        </p:blipFill>
        <p:spPr>
          <a:xfrm>
            <a:off x="2406795" y="2752297"/>
            <a:ext cx="10148176" cy="1325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IMG_9130.png" descr="IMG_9130.png"/>
          <p:cNvPicPr>
            <a:picLocks noChangeAspect="1"/>
          </p:cNvPicPr>
          <p:nvPr/>
        </p:nvPicPr>
        <p:blipFill>
          <a:blip r:embed="rId3">
            <a:extLst/>
          </a:blip>
          <a:srcRect l="33248" t="21014" r="39177" b="59730"/>
          <a:stretch>
            <a:fillRect/>
          </a:stretch>
        </p:blipFill>
        <p:spPr>
          <a:xfrm>
            <a:off x="9519964" y="4077462"/>
            <a:ext cx="9454631" cy="49516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3" name="IMG_9130.png"/>
          <p:cNvGrpSpPr/>
          <p:nvPr/>
        </p:nvGrpSpPr>
        <p:grpSpPr>
          <a:xfrm>
            <a:off x="1777999" y="4495852"/>
            <a:ext cx="4926616" cy="5148950"/>
            <a:chOff x="0" y="0"/>
            <a:chExt cx="4926614" cy="5148948"/>
          </a:xfrm>
        </p:grpSpPr>
        <p:pic>
          <p:nvPicPr>
            <p:cNvPr id="572" name="IMG_9130.png" descr="IMG_9130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501" t="29857" r="66904" b="55575"/>
            <a:stretch>
              <a:fillRect/>
            </a:stretch>
          </p:blipFill>
          <p:spPr>
            <a:xfrm>
              <a:off x="127000" y="88900"/>
              <a:ext cx="4672615" cy="48187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71" name="IMG_9130.png" descr="IMG_9130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4926616" cy="5148950"/>
            </a:xfrm>
            <a:prstGeom prst="rect">
              <a:avLst/>
            </a:prstGeom>
            <a:effectLst/>
          </p:spPr>
        </p:pic>
      </p:grpSp>
      <p:pic>
        <p:nvPicPr>
          <p:cNvPr id="574" name="IMG_9130.png" descr="IMG_9130.png"/>
          <p:cNvPicPr>
            <a:picLocks noChangeAspect="1"/>
          </p:cNvPicPr>
          <p:nvPr/>
        </p:nvPicPr>
        <p:blipFill>
          <a:blip r:embed="rId3">
            <a:extLst/>
          </a:blip>
          <a:srcRect l="40999" t="40724" r="38320" b="42151"/>
          <a:stretch>
            <a:fillRect/>
          </a:stretch>
        </p:blipFill>
        <p:spPr>
          <a:xfrm>
            <a:off x="7348066" y="8381656"/>
            <a:ext cx="6892860" cy="4280913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5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8" dur="1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3" grpId="2"/>
      <p:bldP build="whole" bldLvl="1" animBg="1" rev="0" advAuto="0" spid="570" grpId="1"/>
      <p:bldP build="whole" bldLvl="1" animBg="1" rev="0" advAuto="0" spid="574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1" name="تجميع"/>
          <p:cNvGrpSpPr/>
          <p:nvPr/>
        </p:nvGrpSpPr>
        <p:grpSpPr>
          <a:xfrm>
            <a:off x="12191999" y="1725764"/>
            <a:ext cx="10592341" cy="10728293"/>
            <a:chOff x="0" y="0"/>
            <a:chExt cx="10592339" cy="10728291"/>
          </a:xfrm>
        </p:grpSpPr>
        <p:grpSp>
          <p:nvGrpSpPr>
            <p:cNvPr id="579" name="Google Shape;8313;p78"/>
            <p:cNvGrpSpPr/>
            <p:nvPr/>
          </p:nvGrpSpPr>
          <p:grpSpPr>
            <a:xfrm>
              <a:off x="-1" y="368330"/>
              <a:ext cx="10174151" cy="10359962"/>
              <a:chOff x="0" y="0"/>
              <a:chExt cx="10174149" cy="10359960"/>
            </a:xfrm>
          </p:grpSpPr>
          <p:sp>
            <p:nvSpPr>
              <p:cNvPr id="576" name="Google Shape;8314;p78"/>
              <p:cNvSpPr/>
              <p:nvPr/>
            </p:nvSpPr>
            <p:spPr>
              <a:xfrm flipH="1" rot="21408768">
                <a:off x="262831" y="382781"/>
                <a:ext cx="9529062" cy="97197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37"/>
                    </a:lnTo>
                    <a:lnTo>
                      <a:pt x="629" y="1937"/>
                    </a:lnTo>
                    <a:cubicBezTo>
                      <a:pt x="663" y="1771"/>
                      <a:pt x="794" y="1693"/>
                      <a:pt x="925" y="1693"/>
                    </a:cubicBezTo>
                    <a:cubicBezTo>
                      <a:pt x="1079" y="1693"/>
                      <a:pt x="1233" y="1799"/>
                      <a:pt x="1233" y="1993"/>
                    </a:cubicBezTo>
                    <a:cubicBezTo>
                      <a:pt x="1233" y="2188"/>
                      <a:pt x="1077" y="2294"/>
                      <a:pt x="922" y="2294"/>
                    </a:cubicBezTo>
                    <a:cubicBezTo>
                      <a:pt x="792" y="2294"/>
                      <a:pt x="662" y="2218"/>
                      <a:pt x="629" y="2057"/>
                    </a:cubicBezTo>
                    <a:lnTo>
                      <a:pt x="0" y="2057"/>
                    </a:lnTo>
                    <a:lnTo>
                      <a:pt x="0" y="3922"/>
                    </a:lnTo>
                    <a:lnTo>
                      <a:pt x="629" y="3922"/>
                    </a:lnTo>
                    <a:cubicBezTo>
                      <a:pt x="662" y="3759"/>
                      <a:pt x="794" y="3682"/>
                      <a:pt x="925" y="3682"/>
                    </a:cubicBezTo>
                    <a:cubicBezTo>
                      <a:pt x="1079" y="3682"/>
                      <a:pt x="1233" y="3787"/>
                      <a:pt x="1233" y="3986"/>
                    </a:cubicBezTo>
                    <a:cubicBezTo>
                      <a:pt x="1233" y="4179"/>
                      <a:pt x="1080" y="4282"/>
                      <a:pt x="927" y="4282"/>
                    </a:cubicBezTo>
                    <a:cubicBezTo>
                      <a:pt x="795" y="4282"/>
                      <a:pt x="663" y="4205"/>
                      <a:pt x="629" y="4041"/>
                    </a:cubicBezTo>
                    <a:lnTo>
                      <a:pt x="0" y="4041"/>
                    </a:lnTo>
                    <a:lnTo>
                      <a:pt x="0" y="5914"/>
                    </a:lnTo>
                    <a:lnTo>
                      <a:pt x="629" y="5914"/>
                    </a:lnTo>
                    <a:cubicBezTo>
                      <a:pt x="663" y="5748"/>
                      <a:pt x="794" y="5670"/>
                      <a:pt x="925" y="5670"/>
                    </a:cubicBezTo>
                    <a:cubicBezTo>
                      <a:pt x="1079" y="5670"/>
                      <a:pt x="1233" y="5776"/>
                      <a:pt x="1233" y="5970"/>
                    </a:cubicBezTo>
                    <a:cubicBezTo>
                      <a:pt x="1233" y="6165"/>
                      <a:pt x="1077" y="6271"/>
                      <a:pt x="922" y="6271"/>
                    </a:cubicBezTo>
                    <a:cubicBezTo>
                      <a:pt x="792" y="6271"/>
                      <a:pt x="662" y="6196"/>
                      <a:pt x="629" y="6034"/>
                    </a:cubicBezTo>
                    <a:lnTo>
                      <a:pt x="0" y="6034"/>
                    </a:lnTo>
                    <a:lnTo>
                      <a:pt x="0" y="7907"/>
                    </a:lnTo>
                    <a:lnTo>
                      <a:pt x="629" y="7907"/>
                    </a:lnTo>
                    <a:cubicBezTo>
                      <a:pt x="656" y="7745"/>
                      <a:pt x="782" y="7668"/>
                      <a:pt x="908" y="7668"/>
                    </a:cubicBezTo>
                    <a:cubicBezTo>
                      <a:pt x="1050" y="7668"/>
                      <a:pt x="1192" y="7765"/>
                      <a:pt x="1192" y="7947"/>
                    </a:cubicBezTo>
                    <a:cubicBezTo>
                      <a:pt x="1192" y="8131"/>
                      <a:pt x="1047" y="8230"/>
                      <a:pt x="904" y="8230"/>
                    </a:cubicBezTo>
                    <a:cubicBezTo>
                      <a:pt x="779" y="8230"/>
                      <a:pt x="655" y="8155"/>
                      <a:pt x="629" y="7995"/>
                    </a:cubicBezTo>
                    <a:lnTo>
                      <a:pt x="0" y="7995"/>
                    </a:lnTo>
                    <a:lnTo>
                      <a:pt x="0" y="9892"/>
                    </a:lnTo>
                    <a:lnTo>
                      <a:pt x="629" y="9892"/>
                    </a:lnTo>
                    <a:cubicBezTo>
                      <a:pt x="656" y="9730"/>
                      <a:pt x="782" y="9653"/>
                      <a:pt x="908" y="9653"/>
                    </a:cubicBezTo>
                    <a:cubicBezTo>
                      <a:pt x="1050" y="9653"/>
                      <a:pt x="1192" y="9750"/>
                      <a:pt x="1192" y="9932"/>
                    </a:cubicBezTo>
                    <a:cubicBezTo>
                      <a:pt x="1192" y="10116"/>
                      <a:pt x="1047" y="10215"/>
                      <a:pt x="904" y="10215"/>
                    </a:cubicBezTo>
                    <a:cubicBezTo>
                      <a:pt x="779" y="10215"/>
                      <a:pt x="655" y="10140"/>
                      <a:pt x="629" y="9980"/>
                    </a:cubicBezTo>
                    <a:lnTo>
                      <a:pt x="0" y="9980"/>
                    </a:lnTo>
                    <a:lnTo>
                      <a:pt x="0" y="11876"/>
                    </a:lnTo>
                    <a:lnTo>
                      <a:pt x="629" y="11876"/>
                    </a:lnTo>
                    <a:cubicBezTo>
                      <a:pt x="655" y="11716"/>
                      <a:pt x="779" y="11641"/>
                      <a:pt x="904" y="11641"/>
                    </a:cubicBezTo>
                    <a:cubicBezTo>
                      <a:pt x="1047" y="11641"/>
                      <a:pt x="1192" y="11740"/>
                      <a:pt x="1192" y="11925"/>
                    </a:cubicBezTo>
                    <a:cubicBezTo>
                      <a:pt x="1192" y="12108"/>
                      <a:pt x="1049" y="12205"/>
                      <a:pt x="906" y="12205"/>
                    </a:cubicBezTo>
                    <a:cubicBezTo>
                      <a:pt x="780" y="12205"/>
                      <a:pt x="655" y="12130"/>
                      <a:pt x="629" y="11972"/>
                    </a:cubicBezTo>
                    <a:lnTo>
                      <a:pt x="0" y="11972"/>
                    </a:lnTo>
                    <a:lnTo>
                      <a:pt x="0" y="13869"/>
                    </a:lnTo>
                    <a:lnTo>
                      <a:pt x="629" y="13869"/>
                    </a:lnTo>
                    <a:cubicBezTo>
                      <a:pt x="656" y="13707"/>
                      <a:pt x="782" y="13630"/>
                      <a:pt x="908" y="13630"/>
                    </a:cubicBezTo>
                    <a:cubicBezTo>
                      <a:pt x="1050" y="13630"/>
                      <a:pt x="1192" y="13727"/>
                      <a:pt x="1192" y="13909"/>
                    </a:cubicBezTo>
                    <a:cubicBezTo>
                      <a:pt x="1192" y="14093"/>
                      <a:pt x="1047" y="14193"/>
                      <a:pt x="904" y="14193"/>
                    </a:cubicBezTo>
                    <a:cubicBezTo>
                      <a:pt x="779" y="14193"/>
                      <a:pt x="655" y="14117"/>
                      <a:pt x="629" y="13957"/>
                    </a:cubicBezTo>
                    <a:lnTo>
                      <a:pt x="0" y="13957"/>
                    </a:lnTo>
                    <a:lnTo>
                      <a:pt x="0" y="15830"/>
                    </a:lnTo>
                    <a:lnTo>
                      <a:pt x="629" y="15830"/>
                    </a:lnTo>
                    <a:cubicBezTo>
                      <a:pt x="662" y="15668"/>
                      <a:pt x="790" y="15592"/>
                      <a:pt x="917" y="15592"/>
                    </a:cubicBezTo>
                    <a:cubicBezTo>
                      <a:pt x="1067" y="15592"/>
                      <a:pt x="1216" y="15696"/>
                      <a:pt x="1216" y="15886"/>
                    </a:cubicBezTo>
                    <a:cubicBezTo>
                      <a:pt x="1216" y="16077"/>
                      <a:pt x="1065" y="16181"/>
                      <a:pt x="914" y="16181"/>
                    </a:cubicBezTo>
                    <a:cubicBezTo>
                      <a:pt x="788" y="16181"/>
                      <a:pt x="662" y="16107"/>
                      <a:pt x="629" y="15950"/>
                    </a:cubicBezTo>
                    <a:lnTo>
                      <a:pt x="0" y="15950"/>
                    </a:lnTo>
                    <a:lnTo>
                      <a:pt x="0" y="17815"/>
                    </a:lnTo>
                    <a:lnTo>
                      <a:pt x="629" y="17815"/>
                    </a:lnTo>
                    <a:cubicBezTo>
                      <a:pt x="662" y="17657"/>
                      <a:pt x="788" y="17584"/>
                      <a:pt x="914" y="17584"/>
                    </a:cubicBezTo>
                    <a:cubicBezTo>
                      <a:pt x="1065" y="17584"/>
                      <a:pt x="1216" y="17688"/>
                      <a:pt x="1216" y="17879"/>
                    </a:cubicBezTo>
                    <a:cubicBezTo>
                      <a:pt x="1216" y="18069"/>
                      <a:pt x="1067" y="18172"/>
                      <a:pt x="917" y="18172"/>
                    </a:cubicBezTo>
                    <a:cubicBezTo>
                      <a:pt x="790" y="18172"/>
                      <a:pt x="662" y="18097"/>
                      <a:pt x="629" y="17935"/>
                    </a:cubicBezTo>
                    <a:lnTo>
                      <a:pt x="0" y="17935"/>
                    </a:lnTo>
                    <a:lnTo>
                      <a:pt x="0" y="19807"/>
                    </a:lnTo>
                    <a:lnTo>
                      <a:pt x="629" y="19807"/>
                    </a:lnTo>
                    <a:cubicBezTo>
                      <a:pt x="662" y="19650"/>
                      <a:pt x="788" y="19576"/>
                      <a:pt x="914" y="19576"/>
                    </a:cubicBezTo>
                    <a:cubicBezTo>
                      <a:pt x="1065" y="19576"/>
                      <a:pt x="1216" y="19680"/>
                      <a:pt x="1216" y="19871"/>
                    </a:cubicBezTo>
                    <a:cubicBezTo>
                      <a:pt x="1216" y="19935"/>
                      <a:pt x="1200" y="19999"/>
                      <a:pt x="1159" y="20048"/>
                    </a:cubicBezTo>
                    <a:lnTo>
                      <a:pt x="1396" y="20143"/>
                    </a:lnTo>
                    <a:lnTo>
                      <a:pt x="1796" y="20248"/>
                    </a:lnTo>
                    <a:lnTo>
                      <a:pt x="2163" y="20560"/>
                    </a:lnTo>
                    <a:lnTo>
                      <a:pt x="2425" y="20696"/>
                    </a:lnTo>
                    <a:lnTo>
                      <a:pt x="2629" y="20808"/>
                    </a:lnTo>
                    <a:lnTo>
                      <a:pt x="2825" y="20720"/>
                    </a:lnTo>
                    <a:lnTo>
                      <a:pt x="2947" y="20672"/>
                    </a:lnTo>
                    <a:lnTo>
                      <a:pt x="3159" y="20608"/>
                    </a:lnTo>
                    <a:lnTo>
                      <a:pt x="3184" y="20712"/>
                    </a:lnTo>
                    <a:lnTo>
                      <a:pt x="3437" y="20704"/>
                    </a:lnTo>
                    <a:lnTo>
                      <a:pt x="3723" y="20880"/>
                    </a:lnTo>
                    <a:lnTo>
                      <a:pt x="3992" y="20840"/>
                    </a:lnTo>
                    <a:lnTo>
                      <a:pt x="4033" y="21008"/>
                    </a:lnTo>
                    <a:lnTo>
                      <a:pt x="4188" y="21088"/>
                    </a:lnTo>
                    <a:lnTo>
                      <a:pt x="4384" y="21000"/>
                    </a:lnTo>
                    <a:lnTo>
                      <a:pt x="4522" y="21048"/>
                    </a:lnTo>
                    <a:lnTo>
                      <a:pt x="4669" y="21144"/>
                    </a:lnTo>
                    <a:lnTo>
                      <a:pt x="4865" y="21112"/>
                    </a:lnTo>
                    <a:lnTo>
                      <a:pt x="5086" y="21168"/>
                    </a:lnTo>
                    <a:lnTo>
                      <a:pt x="5306" y="21224"/>
                    </a:lnTo>
                    <a:lnTo>
                      <a:pt x="5380" y="21376"/>
                    </a:lnTo>
                    <a:lnTo>
                      <a:pt x="5486" y="21304"/>
                    </a:lnTo>
                    <a:lnTo>
                      <a:pt x="5747" y="21416"/>
                    </a:lnTo>
                    <a:lnTo>
                      <a:pt x="5951" y="21328"/>
                    </a:lnTo>
                    <a:lnTo>
                      <a:pt x="6041" y="21280"/>
                    </a:lnTo>
                    <a:lnTo>
                      <a:pt x="6171" y="21336"/>
                    </a:lnTo>
                    <a:lnTo>
                      <a:pt x="6376" y="21200"/>
                    </a:lnTo>
                    <a:lnTo>
                      <a:pt x="6571" y="21072"/>
                    </a:lnTo>
                    <a:lnTo>
                      <a:pt x="6776" y="21120"/>
                    </a:lnTo>
                    <a:lnTo>
                      <a:pt x="6922" y="20960"/>
                    </a:lnTo>
                    <a:lnTo>
                      <a:pt x="7061" y="20824"/>
                    </a:lnTo>
                    <a:lnTo>
                      <a:pt x="7233" y="20936"/>
                    </a:lnTo>
                    <a:lnTo>
                      <a:pt x="7355" y="21008"/>
                    </a:lnTo>
                    <a:lnTo>
                      <a:pt x="7559" y="20928"/>
                    </a:lnTo>
                    <a:lnTo>
                      <a:pt x="7714" y="20968"/>
                    </a:lnTo>
                    <a:lnTo>
                      <a:pt x="7935" y="20888"/>
                    </a:lnTo>
                    <a:lnTo>
                      <a:pt x="8049" y="20816"/>
                    </a:lnTo>
                    <a:lnTo>
                      <a:pt x="8261" y="20672"/>
                    </a:lnTo>
                    <a:lnTo>
                      <a:pt x="8384" y="20696"/>
                    </a:lnTo>
                    <a:lnTo>
                      <a:pt x="8678" y="20584"/>
                    </a:lnTo>
                    <a:lnTo>
                      <a:pt x="8767" y="20496"/>
                    </a:lnTo>
                    <a:lnTo>
                      <a:pt x="9020" y="20456"/>
                    </a:lnTo>
                    <a:lnTo>
                      <a:pt x="9086" y="20352"/>
                    </a:lnTo>
                    <a:lnTo>
                      <a:pt x="9314" y="20432"/>
                    </a:lnTo>
                    <a:lnTo>
                      <a:pt x="9714" y="20472"/>
                    </a:lnTo>
                    <a:lnTo>
                      <a:pt x="9878" y="20584"/>
                    </a:lnTo>
                    <a:lnTo>
                      <a:pt x="9967" y="20536"/>
                    </a:lnTo>
                    <a:lnTo>
                      <a:pt x="10114" y="20536"/>
                    </a:lnTo>
                    <a:lnTo>
                      <a:pt x="10155" y="20424"/>
                    </a:lnTo>
                    <a:lnTo>
                      <a:pt x="10278" y="20504"/>
                    </a:lnTo>
                    <a:lnTo>
                      <a:pt x="10612" y="20528"/>
                    </a:lnTo>
                    <a:lnTo>
                      <a:pt x="10857" y="20264"/>
                    </a:lnTo>
                    <a:lnTo>
                      <a:pt x="11012" y="20320"/>
                    </a:lnTo>
                    <a:lnTo>
                      <a:pt x="11110" y="20280"/>
                    </a:lnTo>
                    <a:lnTo>
                      <a:pt x="11274" y="20480"/>
                    </a:lnTo>
                    <a:lnTo>
                      <a:pt x="11420" y="20352"/>
                    </a:lnTo>
                    <a:lnTo>
                      <a:pt x="11747" y="20312"/>
                    </a:lnTo>
                    <a:lnTo>
                      <a:pt x="11861" y="20320"/>
                    </a:lnTo>
                    <a:lnTo>
                      <a:pt x="12041" y="20464"/>
                    </a:lnTo>
                    <a:lnTo>
                      <a:pt x="12196" y="20520"/>
                    </a:lnTo>
                    <a:lnTo>
                      <a:pt x="12253" y="20688"/>
                    </a:lnTo>
                    <a:lnTo>
                      <a:pt x="12416" y="20688"/>
                    </a:lnTo>
                    <a:lnTo>
                      <a:pt x="12539" y="20632"/>
                    </a:lnTo>
                    <a:lnTo>
                      <a:pt x="12726" y="20736"/>
                    </a:lnTo>
                    <a:lnTo>
                      <a:pt x="12841" y="20800"/>
                    </a:lnTo>
                    <a:lnTo>
                      <a:pt x="12955" y="20752"/>
                    </a:lnTo>
                    <a:lnTo>
                      <a:pt x="12955" y="20792"/>
                    </a:lnTo>
                    <a:lnTo>
                      <a:pt x="13200" y="20760"/>
                    </a:lnTo>
                    <a:lnTo>
                      <a:pt x="13453" y="20896"/>
                    </a:lnTo>
                    <a:lnTo>
                      <a:pt x="13624" y="21008"/>
                    </a:lnTo>
                    <a:lnTo>
                      <a:pt x="13755" y="20856"/>
                    </a:lnTo>
                    <a:lnTo>
                      <a:pt x="14228" y="20992"/>
                    </a:lnTo>
                    <a:lnTo>
                      <a:pt x="14286" y="20928"/>
                    </a:lnTo>
                    <a:lnTo>
                      <a:pt x="14441" y="21088"/>
                    </a:lnTo>
                    <a:lnTo>
                      <a:pt x="14596" y="21064"/>
                    </a:lnTo>
                    <a:lnTo>
                      <a:pt x="14890" y="21088"/>
                    </a:lnTo>
                    <a:lnTo>
                      <a:pt x="15004" y="21072"/>
                    </a:lnTo>
                    <a:lnTo>
                      <a:pt x="15151" y="21192"/>
                    </a:lnTo>
                    <a:lnTo>
                      <a:pt x="15429" y="21128"/>
                    </a:lnTo>
                    <a:lnTo>
                      <a:pt x="15657" y="21240"/>
                    </a:lnTo>
                    <a:lnTo>
                      <a:pt x="16016" y="21208"/>
                    </a:lnTo>
                    <a:lnTo>
                      <a:pt x="16286" y="21336"/>
                    </a:lnTo>
                    <a:lnTo>
                      <a:pt x="16425" y="21344"/>
                    </a:lnTo>
                    <a:lnTo>
                      <a:pt x="16539" y="21448"/>
                    </a:lnTo>
                    <a:lnTo>
                      <a:pt x="16661" y="21424"/>
                    </a:lnTo>
                    <a:lnTo>
                      <a:pt x="16890" y="21536"/>
                    </a:lnTo>
                    <a:lnTo>
                      <a:pt x="16955" y="21464"/>
                    </a:lnTo>
                    <a:lnTo>
                      <a:pt x="17037" y="21544"/>
                    </a:lnTo>
                    <a:lnTo>
                      <a:pt x="17412" y="21552"/>
                    </a:lnTo>
                    <a:lnTo>
                      <a:pt x="17486" y="21600"/>
                    </a:lnTo>
                    <a:lnTo>
                      <a:pt x="17600" y="21520"/>
                    </a:lnTo>
                    <a:lnTo>
                      <a:pt x="17812" y="21456"/>
                    </a:lnTo>
                    <a:lnTo>
                      <a:pt x="18000" y="21512"/>
                    </a:lnTo>
                    <a:lnTo>
                      <a:pt x="18163" y="21464"/>
                    </a:lnTo>
                    <a:lnTo>
                      <a:pt x="18261" y="21528"/>
                    </a:lnTo>
                    <a:lnTo>
                      <a:pt x="18318" y="21448"/>
                    </a:lnTo>
                    <a:lnTo>
                      <a:pt x="18718" y="21456"/>
                    </a:lnTo>
                    <a:lnTo>
                      <a:pt x="18955" y="21448"/>
                    </a:lnTo>
                    <a:lnTo>
                      <a:pt x="18988" y="21360"/>
                    </a:lnTo>
                    <a:lnTo>
                      <a:pt x="19175" y="21400"/>
                    </a:lnTo>
                    <a:lnTo>
                      <a:pt x="19445" y="21240"/>
                    </a:lnTo>
                    <a:lnTo>
                      <a:pt x="19437" y="21336"/>
                    </a:lnTo>
                    <a:lnTo>
                      <a:pt x="19641" y="21160"/>
                    </a:lnTo>
                    <a:lnTo>
                      <a:pt x="19869" y="21184"/>
                    </a:lnTo>
                    <a:lnTo>
                      <a:pt x="19992" y="21312"/>
                    </a:lnTo>
                    <a:lnTo>
                      <a:pt x="20220" y="21224"/>
                    </a:lnTo>
                    <a:lnTo>
                      <a:pt x="20367" y="21360"/>
                    </a:lnTo>
                    <a:lnTo>
                      <a:pt x="20482" y="21200"/>
                    </a:lnTo>
                    <a:lnTo>
                      <a:pt x="20588" y="21096"/>
                    </a:lnTo>
                    <a:lnTo>
                      <a:pt x="20849" y="21160"/>
                    </a:lnTo>
                    <a:lnTo>
                      <a:pt x="20939" y="21096"/>
                    </a:lnTo>
                    <a:lnTo>
                      <a:pt x="21078" y="21136"/>
                    </a:lnTo>
                    <a:lnTo>
                      <a:pt x="21306" y="20920"/>
                    </a:lnTo>
                    <a:lnTo>
                      <a:pt x="21486" y="20968"/>
                    </a:lnTo>
                    <a:lnTo>
                      <a:pt x="21592" y="20920"/>
                    </a:lnTo>
                    <a:lnTo>
                      <a:pt x="21592" y="20056"/>
                    </a:lnTo>
                    <a:lnTo>
                      <a:pt x="21600" y="2005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7" name="Google Shape;8315;p78"/>
              <p:cNvSpPr/>
              <p:nvPr/>
            </p:nvSpPr>
            <p:spPr>
              <a:xfrm flipH="1" rot="21408768">
                <a:off x="616158" y="8534872"/>
                <a:ext cx="9525414" cy="14369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7309"/>
                    </a:lnTo>
                    <a:cubicBezTo>
                      <a:pt x="0" y="7309"/>
                      <a:pt x="1537" y="6811"/>
                      <a:pt x="1681" y="6726"/>
                    </a:cubicBezTo>
                    <a:lnTo>
                      <a:pt x="1160" y="11099"/>
                    </a:lnTo>
                    <a:lnTo>
                      <a:pt x="1396" y="11748"/>
                    </a:lnTo>
                    <a:lnTo>
                      <a:pt x="1797" y="12451"/>
                    </a:lnTo>
                    <a:lnTo>
                      <a:pt x="2164" y="14617"/>
                    </a:lnTo>
                    <a:lnTo>
                      <a:pt x="2425" y="15483"/>
                    </a:lnTo>
                    <a:lnTo>
                      <a:pt x="2630" y="16241"/>
                    </a:lnTo>
                    <a:lnTo>
                      <a:pt x="2817" y="15645"/>
                    </a:lnTo>
                    <a:lnTo>
                      <a:pt x="2948" y="15321"/>
                    </a:lnTo>
                    <a:lnTo>
                      <a:pt x="3160" y="14941"/>
                    </a:lnTo>
                    <a:lnTo>
                      <a:pt x="3185" y="15591"/>
                    </a:lnTo>
                    <a:lnTo>
                      <a:pt x="3438" y="15538"/>
                    </a:lnTo>
                    <a:lnTo>
                      <a:pt x="3724" y="16728"/>
                    </a:lnTo>
                    <a:lnTo>
                      <a:pt x="3993" y="16457"/>
                    </a:lnTo>
                    <a:lnTo>
                      <a:pt x="4034" y="17594"/>
                    </a:lnTo>
                    <a:lnTo>
                      <a:pt x="4189" y="18135"/>
                    </a:lnTo>
                    <a:lnTo>
                      <a:pt x="4385" y="17540"/>
                    </a:lnTo>
                    <a:lnTo>
                      <a:pt x="4524" y="17865"/>
                    </a:lnTo>
                    <a:lnTo>
                      <a:pt x="4671" y="18515"/>
                    </a:lnTo>
                    <a:lnTo>
                      <a:pt x="4867" y="18299"/>
                    </a:lnTo>
                    <a:lnTo>
                      <a:pt x="5088" y="18677"/>
                    </a:lnTo>
                    <a:lnTo>
                      <a:pt x="5300" y="19056"/>
                    </a:lnTo>
                    <a:lnTo>
                      <a:pt x="5382" y="20139"/>
                    </a:lnTo>
                    <a:lnTo>
                      <a:pt x="5488" y="19598"/>
                    </a:lnTo>
                    <a:lnTo>
                      <a:pt x="5741" y="20301"/>
                    </a:lnTo>
                    <a:lnTo>
                      <a:pt x="5945" y="19706"/>
                    </a:lnTo>
                    <a:lnTo>
                      <a:pt x="6043" y="19380"/>
                    </a:lnTo>
                    <a:lnTo>
                      <a:pt x="6174" y="19760"/>
                    </a:lnTo>
                    <a:lnTo>
                      <a:pt x="6378" y="18894"/>
                    </a:lnTo>
                    <a:lnTo>
                      <a:pt x="6574" y="18028"/>
                    </a:lnTo>
                    <a:lnTo>
                      <a:pt x="6778" y="18299"/>
                    </a:lnTo>
                    <a:lnTo>
                      <a:pt x="6925" y="17216"/>
                    </a:lnTo>
                    <a:lnTo>
                      <a:pt x="7064" y="16349"/>
                    </a:lnTo>
                    <a:lnTo>
                      <a:pt x="7235" y="17054"/>
                    </a:lnTo>
                    <a:lnTo>
                      <a:pt x="7358" y="17594"/>
                    </a:lnTo>
                    <a:lnTo>
                      <a:pt x="7562" y="17054"/>
                    </a:lnTo>
                    <a:lnTo>
                      <a:pt x="7717" y="17323"/>
                    </a:lnTo>
                    <a:lnTo>
                      <a:pt x="7938" y="16783"/>
                    </a:lnTo>
                    <a:lnTo>
                      <a:pt x="8052" y="16295"/>
                    </a:lnTo>
                    <a:lnTo>
                      <a:pt x="8264" y="15321"/>
                    </a:lnTo>
                    <a:lnTo>
                      <a:pt x="8387" y="15429"/>
                    </a:lnTo>
                    <a:lnTo>
                      <a:pt x="8681" y="14726"/>
                    </a:lnTo>
                    <a:lnTo>
                      <a:pt x="8771" y="14129"/>
                    </a:lnTo>
                    <a:lnTo>
                      <a:pt x="9024" y="13859"/>
                    </a:lnTo>
                    <a:lnTo>
                      <a:pt x="9089" y="13155"/>
                    </a:lnTo>
                    <a:lnTo>
                      <a:pt x="9318" y="13696"/>
                    </a:lnTo>
                    <a:lnTo>
                      <a:pt x="9726" y="13967"/>
                    </a:lnTo>
                    <a:lnTo>
                      <a:pt x="9889" y="14726"/>
                    </a:lnTo>
                    <a:lnTo>
                      <a:pt x="9979" y="14400"/>
                    </a:lnTo>
                    <a:lnTo>
                      <a:pt x="10126" y="14400"/>
                    </a:lnTo>
                    <a:lnTo>
                      <a:pt x="10167" y="13643"/>
                    </a:lnTo>
                    <a:lnTo>
                      <a:pt x="10290" y="14184"/>
                    </a:lnTo>
                    <a:lnTo>
                      <a:pt x="10624" y="14346"/>
                    </a:lnTo>
                    <a:lnTo>
                      <a:pt x="10861" y="12560"/>
                    </a:lnTo>
                    <a:lnTo>
                      <a:pt x="11016" y="12939"/>
                    </a:lnTo>
                    <a:lnTo>
                      <a:pt x="11123" y="12668"/>
                    </a:lnTo>
                    <a:lnTo>
                      <a:pt x="11286" y="14022"/>
                    </a:lnTo>
                    <a:lnTo>
                      <a:pt x="11425" y="13155"/>
                    </a:lnTo>
                    <a:lnTo>
                      <a:pt x="11751" y="12884"/>
                    </a:lnTo>
                    <a:lnTo>
                      <a:pt x="11866" y="12939"/>
                    </a:lnTo>
                    <a:lnTo>
                      <a:pt x="12053" y="13913"/>
                    </a:lnTo>
                    <a:lnTo>
                      <a:pt x="12200" y="14293"/>
                    </a:lnTo>
                    <a:lnTo>
                      <a:pt x="12258" y="15429"/>
                    </a:lnTo>
                    <a:lnTo>
                      <a:pt x="12429" y="15429"/>
                    </a:lnTo>
                    <a:lnTo>
                      <a:pt x="12552" y="15050"/>
                    </a:lnTo>
                    <a:lnTo>
                      <a:pt x="12739" y="15754"/>
                    </a:lnTo>
                    <a:lnTo>
                      <a:pt x="12846" y="16187"/>
                    </a:lnTo>
                    <a:lnTo>
                      <a:pt x="12968" y="15862"/>
                    </a:lnTo>
                    <a:lnTo>
                      <a:pt x="12968" y="16133"/>
                    </a:lnTo>
                    <a:lnTo>
                      <a:pt x="13205" y="15916"/>
                    </a:lnTo>
                    <a:lnTo>
                      <a:pt x="13458" y="16837"/>
                    </a:lnTo>
                    <a:lnTo>
                      <a:pt x="13630" y="17594"/>
                    </a:lnTo>
                    <a:lnTo>
                      <a:pt x="13769" y="16566"/>
                    </a:lnTo>
                    <a:lnTo>
                      <a:pt x="14242" y="17487"/>
                    </a:lnTo>
                    <a:lnTo>
                      <a:pt x="14307" y="17054"/>
                    </a:lnTo>
                    <a:lnTo>
                      <a:pt x="14454" y="18135"/>
                    </a:lnTo>
                    <a:lnTo>
                      <a:pt x="14610" y="17973"/>
                    </a:lnTo>
                    <a:lnTo>
                      <a:pt x="14904" y="18082"/>
                    </a:lnTo>
                    <a:lnTo>
                      <a:pt x="15018" y="18028"/>
                    </a:lnTo>
                    <a:lnTo>
                      <a:pt x="15165" y="18839"/>
                    </a:lnTo>
                    <a:lnTo>
                      <a:pt x="15443" y="18406"/>
                    </a:lnTo>
                    <a:lnTo>
                      <a:pt x="15671" y="19165"/>
                    </a:lnTo>
                    <a:lnTo>
                      <a:pt x="16031" y="18948"/>
                    </a:lnTo>
                    <a:lnTo>
                      <a:pt x="16292" y="19813"/>
                    </a:lnTo>
                    <a:lnTo>
                      <a:pt x="16439" y="19813"/>
                    </a:lnTo>
                    <a:lnTo>
                      <a:pt x="16553" y="20572"/>
                    </a:lnTo>
                    <a:lnTo>
                      <a:pt x="16667" y="20410"/>
                    </a:lnTo>
                    <a:lnTo>
                      <a:pt x="16896" y="21167"/>
                    </a:lnTo>
                    <a:lnTo>
                      <a:pt x="16970" y="20680"/>
                    </a:lnTo>
                    <a:lnTo>
                      <a:pt x="17043" y="21167"/>
                    </a:lnTo>
                    <a:lnTo>
                      <a:pt x="17419" y="21276"/>
                    </a:lnTo>
                    <a:lnTo>
                      <a:pt x="17492" y="21600"/>
                    </a:lnTo>
                    <a:lnTo>
                      <a:pt x="17607" y="21059"/>
                    </a:lnTo>
                    <a:lnTo>
                      <a:pt x="17819" y="20626"/>
                    </a:lnTo>
                    <a:lnTo>
                      <a:pt x="18007" y="21005"/>
                    </a:lnTo>
                    <a:lnTo>
                      <a:pt x="18178" y="20680"/>
                    </a:lnTo>
                    <a:lnTo>
                      <a:pt x="18268" y="21113"/>
                    </a:lnTo>
                    <a:lnTo>
                      <a:pt x="18333" y="20572"/>
                    </a:lnTo>
                    <a:lnTo>
                      <a:pt x="18725" y="20626"/>
                    </a:lnTo>
                    <a:lnTo>
                      <a:pt x="18970" y="20572"/>
                    </a:lnTo>
                    <a:lnTo>
                      <a:pt x="18995" y="19977"/>
                    </a:lnTo>
                    <a:lnTo>
                      <a:pt x="19183" y="20247"/>
                    </a:lnTo>
                    <a:lnTo>
                      <a:pt x="19460" y="19165"/>
                    </a:lnTo>
                    <a:lnTo>
                      <a:pt x="19452" y="19813"/>
                    </a:lnTo>
                    <a:lnTo>
                      <a:pt x="19656" y="18623"/>
                    </a:lnTo>
                    <a:lnTo>
                      <a:pt x="19885" y="18785"/>
                    </a:lnTo>
                    <a:lnTo>
                      <a:pt x="20007" y="19651"/>
                    </a:lnTo>
                    <a:lnTo>
                      <a:pt x="20236" y="19056"/>
                    </a:lnTo>
                    <a:lnTo>
                      <a:pt x="20383" y="19977"/>
                    </a:lnTo>
                    <a:lnTo>
                      <a:pt x="20489" y="18894"/>
                    </a:lnTo>
                    <a:lnTo>
                      <a:pt x="20596" y="18190"/>
                    </a:lnTo>
                    <a:lnTo>
                      <a:pt x="20865" y="18623"/>
                    </a:lnTo>
                    <a:lnTo>
                      <a:pt x="20955" y="18190"/>
                    </a:lnTo>
                    <a:lnTo>
                      <a:pt x="21094" y="18461"/>
                    </a:lnTo>
                    <a:lnTo>
                      <a:pt x="21314" y="16999"/>
                    </a:lnTo>
                    <a:lnTo>
                      <a:pt x="21502" y="17323"/>
                    </a:lnTo>
                    <a:lnTo>
                      <a:pt x="21600" y="16999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8" name="Google Shape;8316;p78"/>
              <p:cNvSpPr/>
              <p:nvPr/>
            </p:nvSpPr>
            <p:spPr>
              <a:xfrm flipH="1" rot="21408768">
                <a:off x="371257" y="257686"/>
                <a:ext cx="9528988" cy="93236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019"/>
                    </a:lnTo>
                    <a:lnTo>
                      <a:pt x="629" y="2019"/>
                    </a:lnTo>
                    <a:cubicBezTo>
                      <a:pt x="662" y="1846"/>
                      <a:pt x="794" y="1765"/>
                      <a:pt x="925" y="1765"/>
                    </a:cubicBezTo>
                    <a:cubicBezTo>
                      <a:pt x="1079" y="1765"/>
                      <a:pt x="1233" y="1875"/>
                      <a:pt x="1233" y="2077"/>
                    </a:cubicBezTo>
                    <a:cubicBezTo>
                      <a:pt x="1233" y="2281"/>
                      <a:pt x="1077" y="2391"/>
                      <a:pt x="922" y="2391"/>
                    </a:cubicBezTo>
                    <a:cubicBezTo>
                      <a:pt x="792" y="2391"/>
                      <a:pt x="662" y="2312"/>
                      <a:pt x="629" y="2144"/>
                    </a:cubicBezTo>
                    <a:lnTo>
                      <a:pt x="0" y="2144"/>
                    </a:lnTo>
                    <a:lnTo>
                      <a:pt x="0" y="4088"/>
                    </a:lnTo>
                    <a:lnTo>
                      <a:pt x="629" y="4088"/>
                    </a:lnTo>
                    <a:cubicBezTo>
                      <a:pt x="662" y="3919"/>
                      <a:pt x="794" y="3838"/>
                      <a:pt x="925" y="3838"/>
                    </a:cubicBezTo>
                    <a:cubicBezTo>
                      <a:pt x="1079" y="3838"/>
                      <a:pt x="1233" y="3948"/>
                      <a:pt x="1233" y="4155"/>
                    </a:cubicBezTo>
                    <a:cubicBezTo>
                      <a:pt x="1233" y="4356"/>
                      <a:pt x="1080" y="4464"/>
                      <a:pt x="927" y="4464"/>
                    </a:cubicBezTo>
                    <a:cubicBezTo>
                      <a:pt x="795" y="4464"/>
                      <a:pt x="663" y="4383"/>
                      <a:pt x="629" y="4213"/>
                    </a:cubicBezTo>
                    <a:lnTo>
                      <a:pt x="0" y="4213"/>
                    </a:lnTo>
                    <a:lnTo>
                      <a:pt x="0" y="6165"/>
                    </a:lnTo>
                    <a:lnTo>
                      <a:pt x="629" y="6165"/>
                    </a:lnTo>
                    <a:cubicBezTo>
                      <a:pt x="662" y="5992"/>
                      <a:pt x="794" y="5911"/>
                      <a:pt x="925" y="5911"/>
                    </a:cubicBezTo>
                    <a:cubicBezTo>
                      <a:pt x="1079" y="5911"/>
                      <a:pt x="1233" y="6022"/>
                      <a:pt x="1233" y="6224"/>
                    </a:cubicBezTo>
                    <a:cubicBezTo>
                      <a:pt x="1233" y="6427"/>
                      <a:pt x="1077" y="6538"/>
                      <a:pt x="922" y="6538"/>
                    </a:cubicBezTo>
                    <a:cubicBezTo>
                      <a:pt x="792" y="6538"/>
                      <a:pt x="662" y="6459"/>
                      <a:pt x="629" y="6291"/>
                    </a:cubicBezTo>
                    <a:lnTo>
                      <a:pt x="0" y="6291"/>
                    </a:lnTo>
                    <a:lnTo>
                      <a:pt x="0" y="8243"/>
                    </a:lnTo>
                    <a:lnTo>
                      <a:pt x="629" y="8243"/>
                    </a:lnTo>
                    <a:cubicBezTo>
                      <a:pt x="656" y="8074"/>
                      <a:pt x="782" y="7994"/>
                      <a:pt x="908" y="7994"/>
                    </a:cubicBezTo>
                    <a:cubicBezTo>
                      <a:pt x="1050" y="7994"/>
                      <a:pt x="1192" y="8095"/>
                      <a:pt x="1192" y="8285"/>
                    </a:cubicBezTo>
                    <a:cubicBezTo>
                      <a:pt x="1192" y="8476"/>
                      <a:pt x="1047" y="8580"/>
                      <a:pt x="904" y="8580"/>
                    </a:cubicBezTo>
                    <a:cubicBezTo>
                      <a:pt x="779" y="8580"/>
                      <a:pt x="655" y="8502"/>
                      <a:pt x="629" y="8335"/>
                    </a:cubicBezTo>
                    <a:lnTo>
                      <a:pt x="0" y="8335"/>
                    </a:lnTo>
                    <a:lnTo>
                      <a:pt x="0" y="10312"/>
                    </a:lnTo>
                    <a:lnTo>
                      <a:pt x="629" y="10312"/>
                    </a:lnTo>
                    <a:cubicBezTo>
                      <a:pt x="656" y="10143"/>
                      <a:pt x="782" y="10063"/>
                      <a:pt x="908" y="10063"/>
                    </a:cubicBezTo>
                    <a:cubicBezTo>
                      <a:pt x="1050" y="10063"/>
                      <a:pt x="1192" y="10164"/>
                      <a:pt x="1192" y="10354"/>
                    </a:cubicBezTo>
                    <a:cubicBezTo>
                      <a:pt x="1192" y="10546"/>
                      <a:pt x="1047" y="10649"/>
                      <a:pt x="904" y="10649"/>
                    </a:cubicBezTo>
                    <a:cubicBezTo>
                      <a:pt x="779" y="10649"/>
                      <a:pt x="655" y="10571"/>
                      <a:pt x="629" y="10404"/>
                    </a:cubicBezTo>
                    <a:lnTo>
                      <a:pt x="0" y="10404"/>
                    </a:lnTo>
                    <a:lnTo>
                      <a:pt x="0" y="12381"/>
                    </a:lnTo>
                    <a:lnTo>
                      <a:pt x="629" y="12381"/>
                    </a:lnTo>
                    <a:cubicBezTo>
                      <a:pt x="655" y="12214"/>
                      <a:pt x="779" y="12136"/>
                      <a:pt x="904" y="12136"/>
                    </a:cubicBezTo>
                    <a:cubicBezTo>
                      <a:pt x="1047" y="12136"/>
                      <a:pt x="1192" y="12239"/>
                      <a:pt x="1192" y="12431"/>
                    </a:cubicBezTo>
                    <a:cubicBezTo>
                      <a:pt x="1192" y="12622"/>
                      <a:pt x="1048" y="12723"/>
                      <a:pt x="906" y="12723"/>
                    </a:cubicBezTo>
                    <a:cubicBezTo>
                      <a:pt x="780" y="12723"/>
                      <a:pt x="655" y="12645"/>
                      <a:pt x="629" y="12481"/>
                    </a:cubicBezTo>
                    <a:lnTo>
                      <a:pt x="0" y="12481"/>
                    </a:lnTo>
                    <a:lnTo>
                      <a:pt x="0" y="14459"/>
                    </a:lnTo>
                    <a:lnTo>
                      <a:pt x="629" y="14459"/>
                    </a:lnTo>
                    <a:cubicBezTo>
                      <a:pt x="656" y="14290"/>
                      <a:pt x="782" y="14209"/>
                      <a:pt x="908" y="14209"/>
                    </a:cubicBezTo>
                    <a:cubicBezTo>
                      <a:pt x="1050" y="14209"/>
                      <a:pt x="1192" y="14310"/>
                      <a:pt x="1192" y="14500"/>
                    </a:cubicBezTo>
                    <a:cubicBezTo>
                      <a:pt x="1192" y="14692"/>
                      <a:pt x="1047" y="14796"/>
                      <a:pt x="904" y="14796"/>
                    </a:cubicBezTo>
                    <a:cubicBezTo>
                      <a:pt x="779" y="14796"/>
                      <a:pt x="655" y="14717"/>
                      <a:pt x="629" y="14550"/>
                    </a:cubicBezTo>
                    <a:lnTo>
                      <a:pt x="0" y="14550"/>
                    </a:lnTo>
                    <a:lnTo>
                      <a:pt x="0" y="16502"/>
                    </a:lnTo>
                    <a:lnTo>
                      <a:pt x="629" y="16502"/>
                    </a:lnTo>
                    <a:cubicBezTo>
                      <a:pt x="662" y="16333"/>
                      <a:pt x="790" y="16255"/>
                      <a:pt x="917" y="16255"/>
                    </a:cubicBezTo>
                    <a:cubicBezTo>
                      <a:pt x="1067" y="16255"/>
                      <a:pt x="1216" y="16363"/>
                      <a:pt x="1216" y="16561"/>
                    </a:cubicBezTo>
                    <a:cubicBezTo>
                      <a:pt x="1216" y="16760"/>
                      <a:pt x="1065" y="16868"/>
                      <a:pt x="914" y="16868"/>
                    </a:cubicBezTo>
                    <a:cubicBezTo>
                      <a:pt x="788" y="16868"/>
                      <a:pt x="662" y="16792"/>
                      <a:pt x="629" y="16628"/>
                    </a:cubicBezTo>
                    <a:lnTo>
                      <a:pt x="0" y="16628"/>
                    </a:lnTo>
                    <a:lnTo>
                      <a:pt x="0" y="18571"/>
                    </a:lnTo>
                    <a:lnTo>
                      <a:pt x="629" y="18571"/>
                    </a:lnTo>
                    <a:cubicBezTo>
                      <a:pt x="662" y="18408"/>
                      <a:pt x="788" y="18331"/>
                      <a:pt x="914" y="18331"/>
                    </a:cubicBezTo>
                    <a:cubicBezTo>
                      <a:pt x="1065" y="18331"/>
                      <a:pt x="1216" y="18439"/>
                      <a:pt x="1216" y="18638"/>
                    </a:cubicBezTo>
                    <a:cubicBezTo>
                      <a:pt x="1216" y="18836"/>
                      <a:pt x="1067" y="18945"/>
                      <a:pt x="917" y="18945"/>
                    </a:cubicBezTo>
                    <a:cubicBezTo>
                      <a:pt x="790" y="18945"/>
                      <a:pt x="662" y="18866"/>
                      <a:pt x="629" y="18697"/>
                    </a:cubicBezTo>
                    <a:lnTo>
                      <a:pt x="0" y="18697"/>
                    </a:lnTo>
                    <a:lnTo>
                      <a:pt x="0" y="20649"/>
                    </a:lnTo>
                    <a:lnTo>
                      <a:pt x="629" y="20649"/>
                    </a:lnTo>
                    <a:cubicBezTo>
                      <a:pt x="654" y="20502"/>
                      <a:pt x="784" y="20404"/>
                      <a:pt x="921" y="20404"/>
                    </a:cubicBezTo>
                    <a:cubicBezTo>
                      <a:pt x="963" y="20404"/>
                      <a:pt x="1005" y="20413"/>
                      <a:pt x="1045" y="20432"/>
                    </a:cubicBezTo>
                    <a:cubicBezTo>
                      <a:pt x="1216" y="20516"/>
                      <a:pt x="1273" y="20741"/>
                      <a:pt x="1159" y="20899"/>
                    </a:cubicBezTo>
                    <a:cubicBezTo>
                      <a:pt x="1321" y="20908"/>
                      <a:pt x="1484" y="20912"/>
                      <a:pt x="1648" y="20912"/>
                    </a:cubicBezTo>
                    <a:cubicBezTo>
                      <a:pt x="1930" y="20912"/>
                      <a:pt x="2214" y="20901"/>
                      <a:pt x="2498" y="20891"/>
                    </a:cubicBezTo>
                    <a:cubicBezTo>
                      <a:pt x="2607" y="20888"/>
                      <a:pt x="2715" y="20886"/>
                      <a:pt x="2824" y="20886"/>
                    </a:cubicBezTo>
                    <a:cubicBezTo>
                      <a:pt x="3588" y="20886"/>
                      <a:pt x="4351" y="20964"/>
                      <a:pt x="5102" y="21124"/>
                    </a:cubicBezTo>
                    <a:cubicBezTo>
                      <a:pt x="5630" y="21232"/>
                      <a:pt x="6158" y="21270"/>
                      <a:pt x="6687" y="21270"/>
                    </a:cubicBezTo>
                    <a:cubicBezTo>
                      <a:pt x="7884" y="21270"/>
                      <a:pt x="9083" y="21073"/>
                      <a:pt x="10278" y="21033"/>
                    </a:cubicBezTo>
                    <a:cubicBezTo>
                      <a:pt x="10422" y="21027"/>
                      <a:pt x="10565" y="21025"/>
                      <a:pt x="10709" y="21025"/>
                    </a:cubicBezTo>
                    <a:cubicBezTo>
                      <a:pt x="12359" y="21025"/>
                      <a:pt x="13995" y="21356"/>
                      <a:pt x="15625" y="21517"/>
                    </a:cubicBezTo>
                    <a:cubicBezTo>
                      <a:pt x="16123" y="21573"/>
                      <a:pt x="16623" y="21600"/>
                      <a:pt x="17123" y="21600"/>
                    </a:cubicBezTo>
                    <a:cubicBezTo>
                      <a:pt x="17517" y="21600"/>
                      <a:pt x="17910" y="21583"/>
                      <a:pt x="18302" y="21550"/>
                    </a:cubicBezTo>
                    <a:cubicBezTo>
                      <a:pt x="19224" y="21442"/>
                      <a:pt x="20122" y="21174"/>
                      <a:pt x="21029" y="20991"/>
                    </a:cubicBezTo>
                    <a:cubicBezTo>
                      <a:pt x="21216" y="20949"/>
                      <a:pt x="21412" y="20924"/>
                      <a:pt x="21600" y="20899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4FF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80" name="Google Shape;8317;p78"/>
            <p:cNvSpPr/>
            <p:nvPr/>
          </p:nvSpPr>
          <p:spPr>
            <a:xfrm flipH="1" rot="4739246">
              <a:off x="9175196" y="-443739"/>
              <a:ext cx="737790" cy="1992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9933" y="0"/>
                  </a:moveTo>
                  <a:cubicBezTo>
                    <a:pt x="9628" y="0"/>
                    <a:pt x="9315" y="4"/>
                    <a:pt x="8994" y="12"/>
                  </a:cubicBezTo>
                  <a:cubicBezTo>
                    <a:pt x="8885" y="12"/>
                    <a:pt x="8815" y="26"/>
                    <a:pt x="8742" y="39"/>
                  </a:cubicBezTo>
                  <a:lnTo>
                    <a:pt x="8488" y="39"/>
                  </a:lnTo>
                  <a:cubicBezTo>
                    <a:pt x="1699" y="400"/>
                    <a:pt x="-36" y="2317"/>
                    <a:pt x="0" y="3295"/>
                  </a:cubicBezTo>
                  <a:lnTo>
                    <a:pt x="0" y="3348"/>
                  </a:lnTo>
                  <a:lnTo>
                    <a:pt x="2384" y="11414"/>
                  </a:lnTo>
                  <a:lnTo>
                    <a:pt x="4732" y="19278"/>
                  </a:lnTo>
                  <a:lnTo>
                    <a:pt x="4732" y="19332"/>
                  </a:lnTo>
                  <a:cubicBezTo>
                    <a:pt x="5140" y="20152"/>
                    <a:pt x="7149" y="21600"/>
                    <a:pt x="11478" y="21600"/>
                  </a:cubicBezTo>
                  <a:cubicBezTo>
                    <a:pt x="11749" y="21600"/>
                    <a:pt x="12029" y="21595"/>
                    <a:pt x="12316" y="21582"/>
                  </a:cubicBezTo>
                  <a:cubicBezTo>
                    <a:pt x="17229" y="21381"/>
                    <a:pt x="18456" y="19667"/>
                    <a:pt x="18420" y="18782"/>
                  </a:cubicBezTo>
                  <a:lnTo>
                    <a:pt x="18420" y="18729"/>
                  </a:lnTo>
                  <a:lnTo>
                    <a:pt x="14991" y="7193"/>
                  </a:lnTo>
                  <a:lnTo>
                    <a:pt x="11847" y="7327"/>
                  </a:lnTo>
                  <a:lnTo>
                    <a:pt x="15242" y="18823"/>
                  </a:lnTo>
                  <a:cubicBezTo>
                    <a:pt x="15242" y="19051"/>
                    <a:pt x="15061" y="20283"/>
                    <a:pt x="11992" y="20404"/>
                  </a:cubicBezTo>
                  <a:cubicBezTo>
                    <a:pt x="11844" y="20410"/>
                    <a:pt x="11699" y="20412"/>
                    <a:pt x="11562" y="20412"/>
                  </a:cubicBezTo>
                  <a:cubicBezTo>
                    <a:pt x="8840" y="20412"/>
                    <a:pt x="8049" y="19334"/>
                    <a:pt x="7909" y="19117"/>
                  </a:cubicBezTo>
                  <a:lnTo>
                    <a:pt x="5562" y="11280"/>
                  </a:lnTo>
                  <a:lnTo>
                    <a:pt x="3214" y="3254"/>
                  </a:lnTo>
                  <a:cubicBezTo>
                    <a:pt x="3214" y="2987"/>
                    <a:pt x="3578" y="1459"/>
                    <a:pt x="9066" y="1191"/>
                  </a:cubicBezTo>
                  <a:cubicBezTo>
                    <a:pt x="9376" y="1182"/>
                    <a:pt x="9673" y="1177"/>
                    <a:pt x="9955" y="1177"/>
                  </a:cubicBezTo>
                  <a:cubicBezTo>
                    <a:pt x="14731" y="1177"/>
                    <a:pt x="15866" y="2491"/>
                    <a:pt x="16000" y="2732"/>
                  </a:cubicBezTo>
                  <a:lnTo>
                    <a:pt x="18456" y="10972"/>
                  </a:lnTo>
                  <a:lnTo>
                    <a:pt x="21564" y="10972"/>
                  </a:lnTo>
                  <a:lnTo>
                    <a:pt x="19180" y="2571"/>
                  </a:lnTo>
                  <a:lnTo>
                    <a:pt x="19144" y="2531"/>
                  </a:lnTo>
                  <a:cubicBezTo>
                    <a:pt x="18627" y="1612"/>
                    <a:pt x="16047" y="0"/>
                    <a:pt x="9933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82" name="Google Shape;8329;p78"/>
          <p:cNvSpPr/>
          <p:nvPr/>
        </p:nvSpPr>
        <p:spPr>
          <a:xfrm flipH="1" rot="21322405">
            <a:off x="12661943" y="4011129"/>
            <a:ext cx="8306335" cy="158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83" name="ملاحظة هامة"/>
          <p:cNvSpPr txBox="1"/>
          <p:nvPr/>
        </p:nvSpPr>
        <p:spPr>
          <a:xfrm>
            <a:off x="13934871" y="2956468"/>
            <a:ext cx="6424459" cy="8681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ملاحظة هامة </a:t>
            </a:r>
          </a:p>
        </p:txBody>
      </p:sp>
      <p:grpSp>
        <p:nvGrpSpPr>
          <p:cNvPr id="586" name="IMG_9130.png"/>
          <p:cNvGrpSpPr/>
          <p:nvPr/>
        </p:nvGrpSpPr>
        <p:grpSpPr>
          <a:xfrm>
            <a:off x="7576406" y="4723170"/>
            <a:ext cx="4615595" cy="4828202"/>
            <a:chOff x="0" y="0"/>
            <a:chExt cx="4615593" cy="4828201"/>
          </a:xfrm>
        </p:grpSpPr>
        <p:pic>
          <p:nvPicPr>
            <p:cNvPr id="585" name="IMG_9130.png" descr="IMG_9130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501" t="29857" r="66904" b="55575"/>
            <a:stretch>
              <a:fillRect/>
            </a:stretch>
          </p:blipFill>
          <p:spPr>
            <a:xfrm>
              <a:off x="127000" y="88900"/>
              <a:ext cx="4361594" cy="44980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84" name="IMG_9130.png" descr="IMG_9130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615594" cy="4828202"/>
            </a:xfrm>
            <a:prstGeom prst="rect">
              <a:avLst/>
            </a:prstGeom>
            <a:effectLst/>
          </p:spPr>
        </p:pic>
      </p:grpSp>
      <p:sp>
        <p:nvSpPr>
          <p:cNvPr id="587" name="اذا وقع رأس القطع على محور السينات فاننا نستنتج انه يوحد حل وحيد ( جذر مكرر) عند تقاطع محور السينات ورأس القطع"/>
          <p:cNvSpPr txBox="1"/>
          <p:nvPr/>
        </p:nvSpPr>
        <p:spPr>
          <a:xfrm rot="21424764">
            <a:off x="13251775" y="4627168"/>
            <a:ext cx="7600927" cy="43173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اذا وقع رأس القطع على محور السينات فاننا نستنتج انه يوحد حل وحيد ( جذر مكرر) عند تقاطع محور السينات ورأس القطع </a:t>
            </a:r>
          </a:p>
        </p:txBody>
      </p:sp>
      <p:pic>
        <p:nvPicPr>
          <p:cNvPr id="588" name="Google Shape;14548;p118" descr="Google Shape;14548;p118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235791" y="7485031"/>
            <a:ext cx="3418451" cy="1057303"/>
          </a:xfrm>
          <a:prstGeom prst="rect">
            <a:avLst/>
          </a:prstGeom>
        </p:spPr>
      </p:pic>
      <p:sp>
        <p:nvSpPr>
          <p:cNvPr id="590" name="● سَ"/>
          <p:cNvSpPr txBox="1"/>
          <p:nvPr/>
        </p:nvSpPr>
        <p:spPr>
          <a:xfrm>
            <a:off x="9193761" y="8066083"/>
            <a:ext cx="1380885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685800">
              <a:defRPr sz="5600">
                <a:solidFill>
                  <a:srgbClr val="E63B7A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325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3" grpId="1"/>
      <p:bldP build="whole" bldLvl="1" animBg="1" rev="0" advAuto="0" spid="588" grpId="4"/>
      <p:bldP build="whole" bldLvl="1" animBg="1" rev="0" advAuto="0" spid="590" grpId="5"/>
      <p:bldP build="whole" bldLvl="1" animBg="1" rev="0" advAuto="0" spid="587" grpId="3"/>
      <p:bldP build="whole" bldLvl="1" animBg="1" rev="0" advAuto="0" spid="586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596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592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3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4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5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97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598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00" name="٢٣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٢٣</a:t>
            </a:r>
          </a:p>
        </p:txBody>
      </p:sp>
      <p:grpSp>
        <p:nvGrpSpPr>
          <p:cNvPr id="603" name="تجميع"/>
          <p:cNvGrpSpPr/>
          <p:nvPr/>
        </p:nvGrpSpPr>
        <p:grpSpPr>
          <a:xfrm>
            <a:off x="17882644" y="3859165"/>
            <a:ext cx="1590041" cy="1325852"/>
            <a:chOff x="0" y="-63500"/>
            <a:chExt cx="1590039" cy="1325850"/>
          </a:xfrm>
        </p:grpSpPr>
        <p:pic>
          <p:nvPicPr>
            <p:cNvPr id="601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02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٢أ</a:t>
              </a:r>
            </a:p>
          </p:txBody>
        </p:sp>
      </p:grpSp>
      <p:pic>
        <p:nvPicPr>
          <p:cNvPr id="604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93415" y="2023853"/>
            <a:ext cx="1988166" cy="1491123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605" name="Google Shape;5144;p62"/>
          <p:cNvSpPr/>
          <p:nvPr/>
        </p:nvSpPr>
        <p:spPr>
          <a:xfrm flipH="1">
            <a:off x="9706739" y="6658805"/>
            <a:ext cx="3658812" cy="4358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CDE8B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06" name="IMG_9130.png" descr="IMG_9130.png"/>
          <p:cNvPicPr>
            <a:picLocks noChangeAspect="1"/>
          </p:cNvPicPr>
          <p:nvPr/>
        </p:nvPicPr>
        <p:blipFill>
          <a:blip r:embed="rId5">
            <a:extLst/>
          </a:blip>
          <a:srcRect l="50338" t="61365" r="41736" b="35943"/>
          <a:stretch>
            <a:fillRect/>
          </a:stretch>
        </p:blipFill>
        <p:spPr>
          <a:xfrm>
            <a:off x="12028785" y="3780119"/>
            <a:ext cx="5539146" cy="1410595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اوجد حل المعادلة التالية بيانا"/>
          <p:cNvSpPr txBox="1"/>
          <p:nvPr/>
        </p:nvSpPr>
        <p:spPr>
          <a:xfrm>
            <a:off x="4468693" y="2716705"/>
            <a:ext cx="7757152" cy="88080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اوجد حل المعادلة التالية بيانا </a:t>
            </a:r>
          </a:p>
        </p:txBody>
      </p:sp>
      <p:graphicFrame>
        <p:nvGraphicFramePr>
          <p:cNvPr id="608" name="الجدول ١"/>
          <p:cNvGraphicFramePr/>
          <p:nvPr/>
        </p:nvGraphicFramePr>
        <p:xfrm>
          <a:off x="19472684" y="5638212"/>
          <a:ext cx="5537772" cy="607656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{CF821DB8-F4EB-4A41-A1BA-3FCAFE7338EE}</a:tableStyleId>
              </a:tblPr>
              <a:tblGrid>
                <a:gridCol w="2749835"/>
                <a:gridCol w="2749835"/>
              </a:tblGrid>
              <a:tr h="2334402">
                <a:tc>
                  <a:txBody>
                    <a:bodyPr/>
                    <a:lstStyle/>
                    <a:p>
                      <a:pPr defTabSz="914400" rtl="0">
                        <a:defRPr sz="3600"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pPr>
                      <a:r>
                        <a:t>محور التماثل س=- </a:t>
                      </a:r>
                      <a:r>
                        <a:rPr u="sng"/>
                        <a:t>ب </a:t>
                      </a:r>
                    </a:p>
                    <a:p>
                      <a:pPr defTabSz="914400" rtl="0">
                        <a:defRPr sz="3600"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pPr>
                      <a:r>
                        <a:t>       ٢أ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1691241">
                <a:tc>
                  <a:txBody>
                    <a:bodyPr/>
                    <a:lstStyle/>
                    <a:p>
                      <a:pPr defTabSz="914400" rtl="0">
                        <a:defRPr sz="1800"/>
                      </a:pPr>
                      <a:r>
                        <a:rPr sz="3600"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الراس 
(س،ص )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2012821">
                <a:tc>
                  <a:txBody>
                    <a:bodyPr/>
                    <a:lstStyle/>
                    <a:p>
                      <a:pPr defTabSz="914400" rtl="0">
                        <a:defRPr sz="1800"/>
                      </a:pPr>
                      <a:r>
                        <a:rPr sz="3600"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المقطع الصادي 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609" name="س= ٥"/>
          <p:cNvSpPr txBox="1"/>
          <p:nvPr/>
        </p:nvSpPr>
        <p:spPr>
          <a:xfrm>
            <a:off x="14478306" y="6345855"/>
            <a:ext cx="2244543" cy="1024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س= ٥</a:t>
            </a:r>
          </a:p>
        </p:txBody>
      </p:sp>
      <p:sp>
        <p:nvSpPr>
          <p:cNvPr id="610" name="(٥، ٠)"/>
          <p:cNvSpPr txBox="1"/>
          <p:nvPr/>
        </p:nvSpPr>
        <p:spPr>
          <a:xfrm>
            <a:off x="14478306" y="8199611"/>
            <a:ext cx="2244543" cy="1024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(٥، ٠)</a:t>
            </a:r>
          </a:p>
        </p:txBody>
      </p:sp>
      <p:sp>
        <p:nvSpPr>
          <p:cNvPr id="611" name="٢٥"/>
          <p:cNvSpPr txBox="1"/>
          <p:nvPr/>
        </p:nvSpPr>
        <p:spPr>
          <a:xfrm>
            <a:off x="14101298" y="10053367"/>
            <a:ext cx="2621551" cy="983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٢٥</a:t>
            </a:r>
          </a:p>
        </p:txBody>
      </p:sp>
      <p:grpSp>
        <p:nvGrpSpPr>
          <p:cNvPr id="614" name="IMG_9131.jpeg"/>
          <p:cNvGrpSpPr/>
          <p:nvPr/>
        </p:nvGrpSpPr>
        <p:grpSpPr>
          <a:xfrm>
            <a:off x="1477779" y="5190612"/>
            <a:ext cx="7745742" cy="6952532"/>
            <a:chOff x="0" y="0"/>
            <a:chExt cx="7745741" cy="6952530"/>
          </a:xfrm>
        </p:grpSpPr>
        <p:pic>
          <p:nvPicPr>
            <p:cNvPr id="613" name="IMG_9131.jpeg" descr="IMG_9131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7491742" cy="66223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12" name="IMG_9131.jpeg" descr="IMG_9131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7745742" cy="6952531"/>
            </a:xfrm>
            <a:prstGeom prst="rect">
              <a:avLst/>
            </a:prstGeom>
            <a:effectLst/>
          </p:spPr>
        </p:pic>
      </p:grpSp>
      <p:sp>
        <p:nvSpPr>
          <p:cNvPr id="615" name="يوجد حل وحيد…"/>
          <p:cNvSpPr txBox="1"/>
          <p:nvPr/>
        </p:nvSpPr>
        <p:spPr>
          <a:xfrm>
            <a:off x="10254639" y="7437851"/>
            <a:ext cx="3192551" cy="26155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4900">
                <a:solidFill>
                  <a:srgbClr val="1A0A52"/>
                </a:solidFill>
              </a:defRPr>
            </a:pPr>
            <a:r>
              <a:t>يوجد حل وحيد </a:t>
            </a:r>
          </a:p>
          <a:p>
            <a:pPr rtl="0">
              <a:defRPr sz="4900">
                <a:solidFill>
                  <a:srgbClr val="1A0A52"/>
                </a:solidFill>
              </a:defRPr>
            </a:pPr>
            <a:r>
              <a:t> س = ٥</a:t>
            </a:r>
          </a:p>
        </p:txBody>
      </p:sp>
      <p:pic>
        <p:nvPicPr>
          <p:cNvPr id="616" name="Google Shape;14548;p118" descr="Google Shape;14548;p118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741658" y="8620931"/>
            <a:ext cx="2093234" cy="82118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325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250"/>
                            </p:stCondLst>
                            <p:childTnLst>
                              <p:par>
                                <p:cTn id="28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2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4" dur="1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1" grpId="4"/>
      <p:bldP build="whole" bldLvl="1" animBg="1" rev="0" advAuto="0" spid="609" grpId="2"/>
      <p:bldP build="whole" bldLvl="1" animBg="1" rev="0" advAuto="0" spid="605" grpId="6"/>
      <p:bldP build="whole" bldLvl="1" animBg="1" rev="0" advAuto="0" spid="614" grpId="8"/>
      <p:bldP build="whole" bldLvl="1" animBg="1" rev="0" advAuto="0" spid="610" grpId="3"/>
      <p:bldP build="whole" bldLvl="1" animBg="1" rev="0" advAuto="0" spid="615" grpId="7"/>
      <p:bldP build="whole" bldLvl="1" animBg="1" rev="0" advAuto="0" spid="616" grpId="5"/>
      <p:bldP build="whole" bldLvl="1" animBg="1" rev="0" advAuto="0" spid="60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623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619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0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1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2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24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625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27" name="٢٥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٢٥</a:t>
            </a:r>
          </a:p>
        </p:txBody>
      </p:sp>
      <p:grpSp>
        <p:nvGrpSpPr>
          <p:cNvPr id="630" name="تجميع"/>
          <p:cNvGrpSpPr/>
          <p:nvPr/>
        </p:nvGrpSpPr>
        <p:grpSpPr>
          <a:xfrm>
            <a:off x="18010161" y="4842420"/>
            <a:ext cx="1200612" cy="1016679"/>
            <a:chOff x="0" y="-63500"/>
            <a:chExt cx="1200611" cy="1016678"/>
          </a:xfrm>
        </p:grpSpPr>
        <p:pic>
          <p:nvPicPr>
            <p:cNvPr id="628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8383" y="-63500"/>
              <a:ext cx="1063845" cy="98186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29" name="مستطيل 38"/>
            <p:cNvSpPr txBox="1"/>
            <p:nvPr/>
          </p:nvSpPr>
          <p:spPr>
            <a:xfrm>
              <a:off x="0" y="133242"/>
              <a:ext cx="1200612" cy="8199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pic>
        <p:nvPicPr>
          <p:cNvPr id="631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32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93415" y="2023853"/>
            <a:ext cx="1988166" cy="1491123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633" name="IMG_9128.png" descr="IMG_9128.png"/>
          <p:cNvPicPr>
            <a:picLocks noChangeAspect="1"/>
          </p:cNvPicPr>
          <p:nvPr/>
        </p:nvPicPr>
        <p:blipFill>
          <a:blip r:embed="rId6">
            <a:extLst/>
          </a:blip>
          <a:srcRect l="28911" t="28295" r="23602" b="67106"/>
          <a:stretch>
            <a:fillRect/>
          </a:stretch>
        </p:blipFill>
        <p:spPr>
          <a:xfrm>
            <a:off x="3732214" y="3521325"/>
            <a:ext cx="14728794" cy="1069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IMG_9128.png" descr="IMG_9128.png"/>
          <p:cNvPicPr>
            <a:picLocks noChangeAspect="1"/>
          </p:cNvPicPr>
          <p:nvPr/>
        </p:nvPicPr>
        <p:blipFill>
          <a:blip r:embed="rId6">
            <a:extLst/>
          </a:blip>
          <a:srcRect l="14923" t="35440" r="72639" b="60542"/>
          <a:stretch>
            <a:fillRect/>
          </a:stretch>
        </p:blipFill>
        <p:spPr>
          <a:xfrm>
            <a:off x="11964890" y="4672103"/>
            <a:ext cx="5522634" cy="13375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7" name="IMG_9137.png"/>
          <p:cNvGrpSpPr/>
          <p:nvPr/>
        </p:nvGrpSpPr>
        <p:grpSpPr>
          <a:xfrm>
            <a:off x="1387733" y="5048939"/>
            <a:ext cx="8032424" cy="6883016"/>
            <a:chOff x="0" y="0"/>
            <a:chExt cx="8032422" cy="6883014"/>
          </a:xfrm>
        </p:grpSpPr>
        <p:pic>
          <p:nvPicPr>
            <p:cNvPr id="636" name="IMG_9137.png" descr="IMG_9137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37784" t="8021" r="14472" b="38351"/>
            <a:stretch>
              <a:fillRect/>
            </a:stretch>
          </p:blipFill>
          <p:spPr>
            <a:xfrm>
              <a:off x="127000" y="88900"/>
              <a:ext cx="7778423" cy="655281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35" name="IMG_9137.png" descr="IMG_9137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-1"/>
              <a:ext cx="8032424" cy="6883016"/>
            </a:xfrm>
            <a:prstGeom prst="rect">
              <a:avLst/>
            </a:prstGeom>
            <a:effectLst/>
          </p:spPr>
        </p:pic>
      </p:grpSp>
      <p:graphicFrame>
        <p:nvGraphicFramePr>
          <p:cNvPr id="638" name="الجدول ١"/>
          <p:cNvGraphicFramePr/>
          <p:nvPr/>
        </p:nvGraphicFramePr>
        <p:xfrm>
          <a:off x="19170854" y="6090771"/>
          <a:ext cx="5537772" cy="607656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{CF821DB8-F4EB-4A41-A1BA-3FCAFE7338EE}</a:tableStyleId>
              </a:tblPr>
              <a:tblGrid>
                <a:gridCol w="2749835"/>
                <a:gridCol w="2749835"/>
              </a:tblGrid>
              <a:tr h="2334402">
                <a:tc>
                  <a:txBody>
                    <a:bodyPr/>
                    <a:lstStyle/>
                    <a:p>
                      <a:pPr defTabSz="914400" rtl="0">
                        <a:defRPr sz="3600"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pPr>
                      <a:r>
                        <a:t>محور التماثل س=- </a:t>
                      </a:r>
                      <a:r>
                        <a:rPr u="sng"/>
                        <a:t>ب </a:t>
                      </a:r>
                    </a:p>
                    <a:p>
                      <a:pPr defTabSz="914400" rtl="0">
                        <a:defRPr sz="3600"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pPr>
                      <a:r>
                        <a:t>       ٢أ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1691241">
                <a:tc>
                  <a:txBody>
                    <a:bodyPr/>
                    <a:lstStyle/>
                    <a:p>
                      <a:pPr defTabSz="914400" rtl="0">
                        <a:defRPr sz="1800"/>
                      </a:pPr>
                      <a:r>
                        <a:rPr sz="3600"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الراس 
(س،ص )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2012821">
                <a:tc>
                  <a:txBody>
                    <a:bodyPr/>
                    <a:lstStyle/>
                    <a:p>
                      <a:pPr defTabSz="914400" rtl="0">
                        <a:defRPr sz="1800"/>
                      </a:pPr>
                      <a:r>
                        <a:rPr sz="3600"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المقطع الصادي 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639" name="س= -٢"/>
          <p:cNvSpPr txBox="1"/>
          <p:nvPr/>
        </p:nvSpPr>
        <p:spPr>
          <a:xfrm>
            <a:off x="14025122" y="6345855"/>
            <a:ext cx="2244542" cy="1024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س= -٢</a:t>
            </a:r>
          </a:p>
        </p:txBody>
      </p:sp>
      <p:sp>
        <p:nvSpPr>
          <p:cNvPr id="640" name="(-٢، ٠)"/>
          <p:cNvSpPr txBox="1"/>
          <p:nvPr/>
        </p:nvSpPr>
        <p:spPr>
          <a:xfrm>
            <a:off x="13807098" y="8594734"/>
            <a:ext cx="2244542" cy="1024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(-٢، ٠)</a:t>
            </a:r>
          </a:p>
        </p:txBody>
      </p:sp>
      <p:sp>
        <p:nvSpPr>
          <p:cNvPr id="641" name="٤"/>
          <p:cNvSpPr txBox="1"/>
          <p:nvPr/>
        </p:nvSpPr>
        <p:spPr>
          <a:xfrm>
            <a:off x="14025122" y="10565513"/>
            <a:ext cx="2244542" cy="983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642" name="Google Shape;5144;p62"/>
          <p:cNvSpPr/>
          <p:nvPr/>
        </p:nvSpPr>
        <p:spPr>
          <a:xfrm flipH="1">
            <a:off x="9706739" y="6658805"/>
            <a:ext cx="3685856" cy="4358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CDE8B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43" name="يوجد حل وحيد…"/>
          <p:cNvSpPr txBox="1"/>
          <p:nvPr/>
        </p:nvSpPr>
        <p:spPr>
          <a:xfrm>
            <a:off x="10254639" y="7437851"/>
            <a:ext cx="3192551" cy="26155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4900">
                <a:solidFill>
                  <a:srgbClr val="1A0A52"/>
                </a:solidFill>
              </a:defRPr>
            </a:pPr>
            <a:r>
              <a:t>يوجد حل وحيد </a:t>
            </a:r>
          </a:p>
          <a:p>
            <a:pPr rtl="0">
              <a:defRPr sz="4900">
                <a:solidFill>
                  <a:srgbClr val="1A0A52"/>
                </a:solidFill>
              </a:defRPr>
            </a:pPr>
            <a:r>
              <a:t> س = -٢</a:t>
            </a:r>
          </a:p>
        </p:txBody>
      </p:sp>
      <p:pic>
        <p:nvPicPr>
          <p:cNvPr id="644" name="Google Shape;14548;p118" descr="Google Shape;14548;p118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816234" y="9295236"/>
            <a:ext cx="1981729" cy="4994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325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250"/>
                            </p:stCondLst>
                            <p:childTnLst>
                              <p:par>
                                <p:cTn id="28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20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4" dur="10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0" grpId="3"/>
      <p:bldP build="whole" bldLvl="1" animBg="1" rev="0" advAuto="0" spid="638" grpId="1"/>
      <p:bldP build="whole" bldLvl="1" animBg="1" rev="0" advAuto="0" spid="642" grpId="6"/>
      <p:bldP build="whole" bldLvl="1" animBg="1" rev="0" advAuto="0" spid="643" grpId="7"/>
      <p:bldP build="whole" bldLvl="1" animBg="1" rev="0" advAuto="0" spid="641" grpId="4"/>
      <p:bldP build="whole" bldLvl="1" animBg="1" rev="0" advAuto="0" spid="644" grpId="5"/>
      <p:bldP build="whole" bldLvl="1" animBg="1" rev="0" advAuto="0" spid="637" grpId="8"/>
      <p:bldP build="whole" bldLvl="1" animBg="1" rev="0" advAuto="0" spid="639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3" name="تجميع"/>
          <p:cNvGrpSpPr/>
          <p:nvPr/>
        </p:nvGrpSpPr>
        <p:grpSpPr>
          <a:xfrm>
            <a:off x="14471208" y="1581520"/>
            <a:ext cx="5036134" cy="934379"/>
            <a:chOff x="0" y="0"/>
            <a:chExt cx="5036132" cy="934378"/>
          </a:xfrm>
        </p:grpSpPr>
        <p:grpSp>
          <p:nvGrpSpPr>
            <p:cNvPr id="651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647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8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9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0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52" name="تدريب على الاختبارات الدولية"/>
            <p:cNvSpPr txBox="1"/>
            <p:nvPr/>
          </p:nvSpPr>
          <p:spPr>
            <a:xfrm>
              <a:off x="-1" y="226350"/>
              <a:ext cx="4457819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grpSp>
        <p:nvGrpSpPr>
          <p:cNvPr id="664" name="تجميع"/>
          <p:cNvGrpSpPr/>
          <p:nvPr/>
        </p:nvGrpSpPr>
        <p:grpSpPr>
          <a:xfrm>
            <a:off x="21032103" y="7338413"/>
            <a:ext cx="2914826" cy="2679785"/>
            <a:chOff x="0" y="0"/>
            <a:chExt cx="2914824" cy="2679783"/>
          </a:xfrm>
        </p:grpSpPr>
        <p:grpSp>
          <p:nvGrpSpPr>
            <p:cNvPr id="661" name="Google Shape;9834;p102"/>
            <p:cNvGrpSpPr/>
            <p:nvPr/>
          </p:nvGrpSpPr>
          <p:grpSpPr>
            <a:xfrm>
              <a:off x="0" y="1802142"/>
              <a:ext cx="758719" cy="758655"/>
              <a:chOff x="0" y="64"/>
              <a:chExt cx="758718" cy="758654"/>
            </a:xfrm>
          </p:grpSpPr>
          <p:sp>
            <p:nvSpPr>
              <p:cNvPr id="654" name="Google Shape;9835;p102"/>
              <p:cNvSpPr/>
              <p:nvPr/>
            </p:nvSpPr>
            <p:spPr>
              <a:xfrm>
                <a:off x="286552" y="64"/>
                <a:ext cx="181579" cy="1755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5" name="Google Shape;9836;p102"/>
              <p:cNvSpPr/>
              <p:nvPr/>
            </p:nvSpPr>
            <p:spPr>
              <a:xfrm>
                <a:off x="66610" y="401583"/>
                <a:ext cx="177543" cy="175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6" name="Google Shape;9837;p102"/>
              <p:cNvSpPr/>
              <p:nvPr/>
            </p:nvSpPr>
            <p:spPr>
              <a:xfrm>
                <a:off x="514565" y="403633"/>
                <a:ext cx="175558" cy="175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7" name="Google Shape;9838;p102"/>
              <p:cNvSpPr/>
              <p:nvPr/>
            </p:nvSpPr>
            <p:spPr>
              <a:xfrm>
                <a:off x="0" y="575091"/>
                <a:ext cx="312749" cy="183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8" name="Google Shape;9839;p102"/>
              <p:cNvSpPr/>
              <p:nvPr/>
            </p:nvSpPr>
            <p:spPr>
              <a:xfrm>
                <a:off x="221991" y="171585"/>
                <a:ext cx="314736" cy="1856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9" name="Google Shape;9840;p102"/>
              <p:cNvSpPr/>
              <p:nvPr/>
            </p:nvSpPr>
            <p:spPr>
              <a:xfrm>
                <a:off x="445969" y="575091"/>
                <a:ext cx="312750" cy="183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0" name="Google Shape;9841;p102"/>
              <p:cNvSpPr/>
              <p:nvPr/>
            </p:nvSpPr>
            <p:spPr>
              <a:xfrm>
                <a:off x="278482" y="401583"/>
                <a:ext cx="197719" cy="165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pic>
          <p:nvPicPr>
            <p:cNvPr id="662" name="IMG_1793.jpeg" descr="IMG_179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2517263" cy="180172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663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924720" y="2042088"/>
              <a:ext cx="1990105" cy="63769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665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85472" y="1371508"/>
            <a:ext cx="3604580" cy="2703433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666" name="٢٦"/>
          <p:cNvSpPr txBox="1"/>
          <p:nvPr/>
        </p:nvSpPr>
        <p:spPr>
          <a:xfrm>
            <a:off x="13160064" y="1213794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٢٦</a:t>
            </a:r>
          </a:p>
        </p:txBody>
      </p:sp>
      <p:pic>
        <p:nvPicPr>
          <p:cNvPr id="667" name="IMG_9145.png" descr="IMG_9145.png"/>
          <p:cNvPicPr>
            <a:picLocks noChangeAspect="1"/>
          </p:cNvPicPr>
          <p:nvPr/>
        </p:nvPicPr>
        <p:blipFill>
          <a:blip r:embed="rId5">
            <a:extLst/>
          </a:blip>
          <a:srcRect l="53312" t="47027" r="9168" b="27013"/>
          <a:stretch>
            <a:fillRect/>
          </a:stretch>
        </p:blipFill>
        <p:spPr>
          <a:xfrm>
            <a:off x="12439132" y="3742961"/>
            <a:ext cx="7690495" cy="3990753"/>
          </a:xfrm>
          <a:prstGeom prst="rect">
            <a:avLst/>
          </a:prstGeom>
          <a:ln w="12700">
            <a:miter lim="400000"/>
          </a:ln>
        </p:spPr>
      </p:pic>
      <p:sp>
        <p:nvSpPr>
          <p:cNvPr id="668" name="مستطيل"/>
          <p:cNvSpPr/>
          <p:nvPr/>
        </p:nvSpPr>
        <p:spPr>
          <a:xfrm>
            <a:off x="16604060" y="5234319"/>
            <a:ext cx="3301851" cy="969305"/>
          </a:xfrm>
          <a:prstGeom prst="rect">
            <a:avLst/>
          </a:prstGeom>
          <a:ln w="88900">
            <a:solidFill>
              <a:srgbClr val="B51A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8" grpId="2"/>
      <p:bldP build="whole" bldLvl="1" animBg="1" rev="0" advAuto="0" spid="668" grpId="3"/>
      <p:bldP build="whole" bldLvl="1" animBg="1" rev="0" advAuto="0" spid="66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صباح الخير ياوطني…"/>
          <p:cNvSpPr txBox="1"/>
          <p:nvPr>
            <p:ph type="title"/>
          </p:nvPr>
        </p:nvSpPr>
        <p:spPr>
          <a:xfrm>
            <a:off x="2494287" y="3150384"/>
            <a:ext cx="11029395" cy="5947010"/>
          </a:xfrm>
          <a:prstGeom prst="rect">
            <a:avLst/>
          </a:prstGeom>
        </p:spPr>
        <p:txBody>
          <a:bodyPr lIns="91424" tIns="91424" rIns="91424" bIns="91424" anchor="t"/>
          <a:lstStyle/>
          <a:p>
            <a:pPr algn="r" defTabSz="731519" rtl="0">
              <a:defRPr sz="150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19" rtl="0">
              <a:defRPr sz="150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176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4128743" y="3726223"/>
            <a:ext cx="8684114" cy="4884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4" fill="hold" display="0">
                  <p:stCondLst>
                    <p:cond delay="indefinite"/>
                  </p:stCondLst>
                </p:cTn>
                <p:tgtEl>
                  <p:spTgt spid="176"/>
                </p:tgtEl>
              </p:cMediaNode>
            </p:video>
            <p:seq concurrent="1" prevAc="none" nextAc="seek">
              <p:cTn id="15" evtFilter="cancelBubble" nodeType="interactiveSeq" restart="whenNotActive" fill="hold">
                <p:stCondLst>
                  <p:cond delay="0" evt="onClick">
                    <p:tgtEl>
                      <p:spTgt spid="17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6"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مستطيل"/>
          <p:cNvSpPr/>
          <p:nvPr/>
        </p:nvSpPr>
        <p:spPr>
          <a:xfrm>
            <a:off x="6063102" y="5468767"/>
            <a:ext cx="12385037" cy="2297157"/>
          </a:xfrm>
          <a:prstGeom prst="rect">
            <a:avLst/>
          </a:prstGeom>
          <a:solidFill>
            <a:srgbClr val="28486E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671" name="IMG_9138.png" descr="IMG_9138.png"/>
          <p:cNvPicPr>
            <a:picLocks noChangeAspect="1"/>
          </p:cNvPicPr>
          <p:nvPr/>
        </p:nvPicPr>
        <p:blipFill>
          <a:blip r:embed="rId2">
            <a:extLst/>
          </a:blip>
          <a:srcRect l="27136" t="46140" r="30242" b="45055"/>
          <a:stretch>
            <a:fillRect/>
          </a:stretch>
        </p:blipFill>
        <p:spPr>
          <a:xfrm>
            <a:off x="6568678" y="5746204"/>
            <a:ext cx="11246783" cy="17424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0" name="تجميع"/>
          <p:cNvGrpSpPr/>
          <p:nvPr/>
        </p:nvGrpSpPr>
        <p:grpSpPr>
          <a:xfrm>
            <a:off x="12554890" y="2912428"/>
            <a:ext cx="6419828" cy="1004904"/>
            <a:chOff x="0" y="0"/>
            <a:chExt cx="6419827" cy="1004902"/>
          </a:xfrm>
        </p:grpSpPr>
        <p:grpSp>
          <p:nvGrpSpPr>
            <p:cNvPr id="677" name="Google Shape;4333;p67"/>
            <p:cNvGrpSpPr/>
            <p:nvPr/>
          </p:nvGrpSpPr>
          <p:grpSpPr>
            <a:xfrm>
              <a:off x="0" y="0"/>
              <a:ext cx="5046595" cy="893597"/>
              <a:chOff x="0" y="0"/>
              <a:chExt cx="5046594" cy="893596"/>
            </a:xfrm>
          </p:grpSpPr>
          <p:sp>
            <p:nvSpPr>
              <p:cNvPr id="673" name="Google Shape;4334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4" name="Google Shape;4336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5" name="Google Shape;4337;p67"/>
              <p:cNvSpPr/>
              <p:nvPr/>
            </p:nvSpPr>
            <p:spPr>
              <a:xfrm>
                <a:off x="0" y="124601"/>
                <a:ext cx="5046595" cy="76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76" name="Google Shape;4338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78" name="مثال"/>
            <p:cNvSpPr txBox="1"/>
            <p:nvPr/>
          </p:nvSpPr>
          <p:spPr>
            <a:xfrm>
              <a:off x="1668802" y="106237"/>
              <a:ext cx="1007502" cy="89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679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81" name="٢٣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٢٣</a:t>
            </a:r>
          </a:p>
        </p:txBody>
      </p:sp>
      <p:pic>
        <p:nvPicPr>
          <p:cNvPr id="682" name="IMG_9139.png" descr="IMG_9139.png"/>
          <p:cNvPicPr>
            <a:picLocks noChangeAspect="1"/>
          </p:cNvPicPr>
          <p:nvPr/>
        </p:nvPicPr>
        <p:blipFill>
          <a:blip r:embed="rId3">
            <a:extLst/>
          </a:blip>
          <a:srcRect l="42664" t="31548" r="25658" b="64970"/>
          <a:stretch>
            <a:fillRect/>
          </a:stretch>
        </p:blipFill>
        <p:spPr>
          <a:xfrm>
            <a:off x="4462343" y="4093567"/>
            <a:ext cx="12843189" cy="105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3" name="IMG_9139.png" descr="IMG_9139.png"/>
          <p:cNvPicPr>
            <a:picLocks noChangeAspect="1"/>
          </p:cNvPicPr>
          <p:nvPr/>
        </p:nvPicPr>
        <p:blipFill>
          <a:blip r:embed="rId3">
            <a:extLst/>
          </a:blip>
          <a:srcRect l="28401" t="35943" r="24635" b="35345"/>
          <a:stretch>
            <a:fillRect/>
          </a:stretch>
        </p:blipFill>
        <p:spPr>
          <a:xfrm>
            <a:off x="9302718" y="5328268"/>
            <a:ext cx="9361153" cy="42922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6" name="IMG_9139.png"/>
          <p:cNvGrpSpPr/>
          <p:nvPr/>
        </p:nvGrpSpPr>
        <p:grpSpPr>
          <a:xfrm>
            <a:off x="1619720" y="5152032"/>
            <a:ext cx="4945090" cy="5039618"/>
            <a:chOff x="0" y="0"/>
            <a:chExt cx="4945089" cy="5039616"/>
          </a:xfrm>
        </p:grpSpPr>
        <p:pic>
          <p:nvPicPr>
            <p:cNvPr id="685" name="IMG_9139.png" descr="IMG_9139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370" t="31511" r="72598" b="41676"/>
            <a:stretch>
              <a:fillRect/>
            </a:stretch>
          </p:blipFill>
          <p:spPr>
            <a:xfrm>
              <a:off x="127000" y="88900"/>
              <a:ext cx="4691090" cy="470941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84" name="IMG_9139.png" descr="IMG_9139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4945091" cy="5039618"/>
            </a:xfrm>
            <a:prstGeom prst="rect">
              <a:avLst/>
            </a:prstGeom>
            <a:effectLst/>
          </p:spPr>
        </p:pic>
      </p:grpSp>
      <p:pic>
        <p:nvPicPr>
          <p:cNvPr id="687" name="IMG_9139.png" descr="IMG_9139.png"/>
          <p:cNvPicPr>
            <a:picLocks noChangeAspect="1"/>
          </p:cNvPicPr>
          <p:nvPr/>
        </p:nvPicPr>
        <p:blipFill>
          <a:blip r:embed="rId3">
            <a:extLst/>
          </a:blip>
          <a:srcRect l="6802" t="65533" r="24143" b="20781"/>
          <a:stretch>
            <a:fillRect/>
          </a:stretch>
        </p:blipFill>
        <p:spPr>
          <a:xfrm>
            <a:off x="6571159" y="10109098"/>
            <a:ext cx="12755333" cy="1895835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" name="تجميع"/>
          <p:cNvGrpSpPr/>
          <p:nvPr/>
        </p:nvGrpSpPr>
        <p:grpSpPr>
          <a:xfrm>
            <a:off x="12852928" y="448186"/>
            <a:ext cx="7386133" cy="2151994"/>
            <a:chOff x="0" y="0"/>
            <a:chExt cx="7386132" cy="2151992"/>
          </a:xfrm>
        </p:grpSpPr>
        <p:grpSp>
          <p:nvGrpSpPr>
            <p:cNvPr id="693" name="Google Shape;4333;p67"/>
            <p:cNvGrpSpPr/>
            <p:nvPr/>
          </p:nvGrpSpPr>
          <p:grpSpPr>
            <a:xfrm>
              <a:off x="1082649" y="321975"/>
              <a:ext cx="6303484" cy="1169517"/>
              <a:chOff x="0" y="0"/>
              <a:chExt cx="6303482" cy="1169515"/>
            </a:xfrm>
          </p:grpSpPr>
          <p:sp>
            <p:nvSpPr>
              <p:cNvPr id="689" name="Google Shape;4334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0" name="Google Shape;4336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1" name="Google Shape;4337;p67"/>
              <p:cNvSpPr/>
              <p:nvPr/>
            </p:nvSpPr>
            <p:spPr>
              <a:xfrm>
                <a:off x="0" y="145464"/>
                <a:ext cx="6303483" cy="102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2" name="Google Shape;4338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94" name="مربع نص 7"/>
            <p:cNvSpPr txBox="1"/>
            <p:nvPr/>
          </p:nvSpPr>
          <p:spPr>
            <a:xfrm>
              <a:off x="1536871" y="421834"/>
              <a:ext cx="5395040" cy="1308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pc="55" sz="40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695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266719" y="274273"/>
              <a:ext cx="1631861" cy="160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99" name="Google Shape;14360;p115"/>
          <p:cNvGrpSpPr/>
          <p:nvPr/>
        </p:nvGrpSpPr>
        <p:grpSpPr>
          <a:xfrm>
            <a:off x="21293472" y="716405"/>
            <a:ext cx="890959" cy="1883775"/>
            <a:chOff x="0" y="0"/>
            <a:chExt cx="890957" cy="1883774"/>
          </a:xfrm>
        </p:grpSpPr>
        <p:sp>
          <p:nvSpPr>
            <p:cNvPr id="697" name="Google Shape;14361;p115"/>
            <p:cNvSpPr/>
            <p:nvPr/>
          </p:nvSpPr>
          <p:spPr>
            <a:xfrm>
              <a:off x="55958" y="74319"/>
              <a:ext cx="835000" cy="1809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DD1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8" name="Google Shape;14362;p115"/>
            <p:cNvSpPr/>
            <p:nvPr/>
          </p:nvSpPr>
          <p:spPr>
            <a:xfrm>
              <a:off x="0" y="0"/>
              <a:ext cx="838060" cy="1810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 defTabSz="914400">
                <a:defRPr b="1" sz="55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٢٦</a:t>
              </a:r>
            </a:p>
          </p:txBody>
        </p:sp>
      </p:grpSp>
      <p:pic>
        <p:nvPicPr>
          <p:cNvPr id="700" name="IMG_9144.png" descr="IMG_9144.png"/>
          <p:cNvPicPr>
            <a:picLocks noChangeAspect="1"/>
          </p:cNvPicPr>
          <p:nvPr/>
        </p:nvPicPr>
        <p:blipFill>
          <a:blip r:embed="rId3">
            <a:extLst/>
          </a:blip>
          <a:srcRect l="30168" t="29872" r="5249" b="43182"/>
          <a:stretch>
            <a:fillRect/>
          </a:stretch>
        </p:blipFill>
        <p:spPr>
          <a:xfrm>
            <a:off x="8151202" y="3019207"/>
            <a:ext cx="13938781" cy="4361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1" name="IMG_9144.png" descr="IMG_9144.png"/>
          <p:cNvPicPr>
            <a:picLocks noChangeAspect="1"/>
          </p:cNvPicPr>
          <p:nvPr/>
        </p:nvPicPr>
        <p:blipFill>
          <a:blip r:embed="rId3">
            <a:extLst/>
          </a:blip>
          <a:srcRect l="6493" t="24884" r="70838" b="42948"/>
          <a:stretch>
            <a:fillRect/>
          </a:stretch>
        </p:blipFill>
        <p:spPr>
          <a:xfrm>
            <a:off x="2474699" y="2829891"/>
            <a:ext cx="5676457" cy="6041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0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707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703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4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5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6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08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709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713" name="تجميع"/>
          <p:cNvGrpSpPr/>
          <p:nvPr/>
        </p:nvGrpSpPr>
        <p:grpSpPr>
          <a:xfrm>
            <a:off x="18178018" y="3589656"/>
            <a:ext cx="1288342" cy="1086330"/>
            <a:chOff x="0" y="-63499"/>
            <a:chExt cx="1288341" cy="1086328"/>
          </a:xfrm>
        </p:grpSpPr>
        <p:pic>
          <p:nvPicPr>
            <p:cNvPr id="711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8020" y="-63500"/>
              <a:ext cx="1132302" cy="104432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12" name="مستطيل 38"/>
            <p:cNvSpPr txBox="1"/>
            <p:nvPr/>
          </p:nvSpPr>
          <p:spPr>
            <a:xfrm>
              <a:off x="0" y="142978"/>
              <a:ext cx="1288342" cy="8798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٣أ</a:t>
              </a:r>
            </a:p>
          </p:txBody>
        </p:sp>
      </p:grpSp>
      <p:grpSp>
        <p:nvGrpSpPr>
          <p:cNvPr id="725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714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724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715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6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717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723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718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719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720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721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722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sp>
        <p:nvSpPr>
          <p:cNvPr id="726" name="٢٣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٢٣</a:t>
            </a:r>
          </a:p>
        </p:txBody>
      </p:sp>
      <p:sp>
        <p:nvSpPr>
          <p:cNvPr id="727" name="اوجد حل المعادلة التالية بيانا"/>
          <p:cNvSpPr txBox="1"/>
          <p:nvPr/>
        </p:nvSpPr>
        <p:spPr>
          <a:xfrm>
            <a:off x="4468693" y="2716705"/>
            <a:ext cx="7757152" cy="88080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اوجد حل المعادلة التالية بيانا </a:t>
            </a:r>
          </a:p>
        </p:txBody>
      </p:sp>
      <p:pic>
        <p:nvPicPr>
          <p:cNvPr id="728" name="IMG_9139.png" descr="IMG_9139.png"/>
          <p:cNvPicPr>
            <a:picLocks noChangeAspect="1"/>
          </p:cNvPicPr>
          <p:nvPr/>
        </p:nvPicPr>
        <p:blipFill>
          <a:blip r:embed="rId6">
            <a:extLst/>
          </a:blip>
          <a:srcRect l="57488" t="85184" r="29610" b="10355"/>
          <a:stretch>
            <a:fillRect/>
          </a:stretch>
        </p:blipFill>
        <p:spPr>
          <a:xfrm>
            <a:off x="14023326" y="3777853"/>
            <a:ext cx="4154649" cy="1077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9" name="%D9%A2%D9%A0%D9%A2%D9%A3%D9%A0%D9%A3%D9%A1%D9%A7_٢٠٢٣_٠٣_١٧_٢٠_١٦_٠٧.mov" descr="%D9%A2%D9%A0%D9%A2%D9%A3%D9%A0%D9%A3%D9%A1%D9%A7_٢٠٢٣_٠٣_١٧_٢٠_١٦_٠٧.mov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1287199" y="3614546"/>
            <a:ext cx="11720260" cy="859147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99" fill="hold"/>
                                        <p:tgtEl>
                                          <p:spTgt spid="7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72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72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2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8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735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731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2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3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4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36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737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741" name="تجميع"/>
          <p:cNvGrpSpPr/>
          <p:nvPr/>
        </p:nvGrpSpPr>
        <p:grpSpPr>
          <a:xfrm>
            <a:off x="16933936" y="4059766"/>
            <a:ext cx="1288343" cy="1086330"/>
            <a:chOff x="0" y="-63499"/>
            <a:chExt cx="1288341" cy="1086328"/>
          </a:xfrm>
        </p:grpSpPr>
        <p:pic>
          <p:nvPicPr>
            <p:cNvPr id="739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8020" y="-63500"/>
              <a:ext cx="1132302" cy="104432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40" name="مستطيل 38"/>
            <p:cNvSpPr txBox="1"/>
            <p:nvPr/>
          </p:nvSpPr>
          <p:spPr>
            <a:xfrm>
              <a:off x="0" y="142978"/>
              <a:ext cx="1288342" cy="8798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٣أ</a:t>
              </a:r>
            </a:p>
          </p:txBody>
        </p:sp>
      </p:grpSp>
      <p:grpSp>
        <p:nvGrpSpPr>
          <p:cNvPr id="753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742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752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743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44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745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751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746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747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748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749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750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sp>
        <p:nvSpPr>
          <p:cNvPr id="754" name="٢٣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٢٣</a:t>
            </a:r>
          </a:p>
        </p:txBody>
      </p:sp>
      <p:sp>
        <p:nvSpPr>
          <p:cNvPr id="755" name="اوجد حل المعادلة التالية بيانا"/>
          <p:cNvSpPr txBox="1"/>
          <p:nvPr/>
        </p:nvSpPr>
        <p:spPr>
          <a:xfrm>
            <a:off x="4468693" y="2716705"/>
            <a:ext cx="7757152" cy="88080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اوجد حل المعادلة التالية بيانا </a:t>
            </a:r>
          </a:p>
        </p:txBody>
      </p:sp>
      <p:pic>
        <p:nvPicPr>
          <p:cNvPr id="756" name="IMG_9139.png" descr="IMG_9139.png"/>
          <p:cNvPicPr>
            <a:picLocks noChangeAspect="1"/>
          </p:cNvPicPr>
          <p:nvPr/>
        </p:nvPicPr>
        <p:blipFill>
          <a:blip r:embed="rId6">
            <a:extLst/>
          </a:blip>
          <a:srcRect l="57488" t="85184" r="29610" b="10355"/>
          <a:stretch>
            <a:fillRect/>
          </a:stretch>
        </p:blipFill>
        <p:spPr>
          <a:xfrm>
            <a:off x="11096699" y="3742117"/>
            <a:ext cx="5837298" cy="15135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9" name="IMG_9141.png"/>
          <p:cNvGrpSpPr/>
          <p:nvPr/>
        </p:nvGrpSpPr>
        <p:grpSpPr>
          <a:xfrm>
            <a:off x="1103843" y="3879256"/>
            <a:ext cx="8115386" cy="8440150"/>
            <a:chOff x="0" y="0"/>
            <a:chExt cx="8115385" cy="8440149"/>
          </a:xfrm>
        </p:grpSpPr>
        <p:pic>
          <p:nvPicPr>
            <p:cNvPr id="758" name="IMG_9141.png" descr="IMG_9141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34753" t="8281" r="0" b="1971"/>
            <a:stretch>
              <a:fillRect/>
            </a:stretch>
          </p:blipFill>
          <p:spPr>
            <a:xfrm>
              <a:off x="127000" y="88900"/>
              <a:ext cx="7861386" cy="81099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57" name="IMG_9141.png" descr="IMG_9141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-1"/>
              <a:ext cx="8115386" cy="8440151"/>
            </a:xfrm>
            <a:prstGeom prst="rect">
              <a:avLst/>
            </a:prstGeom>
            <a:effectLst/>
          </p:spPr>
        </p:pic>
      </p:grpSp>
      <p:sp>
        <p:nvSpPr>
          <p:cNvPr id="760" name="لا يوجد حل"/>
          <p:cNvSpPr txBox="1"/>
          <p:nvPr/>
        </p:nvSpPr>
        <p:spPr>
          <a:xfrm>
            <a:off x="9973408" y="7611338"/>
            <a:ext cx="3192551" cy="17190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1A0A52"/>
                </a:solidFill>
              </a:defRPr>
            </a:lvl1pPr>
          </a:lstStyle>
          <a:p>
            <a:pPr rtl="0">
              <a:defRPr/>
            </a:pPr>
            <a:r>
              <a:t>لا يوجد حل </a:t>
            </a:r>
          </a:p>
        </p:txBody>
      </p:sp>
      <p:pic>
        <p:nvPicPr>
          <p:cNvPr id="761" name="Google Shape;14548;p118" descr="Google Shape;14548;p118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362294" y="8099331"/>
            <a:ext cx="2854521" cy="1021814"/>
          </a:xfrm>
          <a:prstGeom prst="rect">
            <a:avLst/>
          </a:prstGeom>
        </p:spPr>
      </p:pic>
      <p:graphicFrame>
        <p:nvGraphicFramePr>
          <p:cNvPr id="763" name="الجدول ١"/>
          <p:cNvGraphicFramePr/>
          <p:nvPr/>
        </p:nvGraphicFramePr>
        <p:xfrm>
          <a:off x="19264514" y="5340374"/>
          <a:ext cx="5679803" cy="607656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{CF821DB8-F4EB-4A41-A1BA-3FCAFE7338EE}</a:tableStyleId>
              </a:tblPr>
              <a:tblGrid>
                <a:gridCol w="2820851"/>
                <a:gridCol w="3397129"/>
              </a:tblGrid>
              <a:tr h="2334402">
                <a:tc>
                  <a:txBody>
                    <a:bodyPr/>
                    <a:lstStyle/>
                    <a:p>
                      <a:pPr defTabSz="914400" rtl="0">
                        <a:defRPr sz="3600"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pPr>
                      <a:r>
                        <a:t>محور التماثل س=- </a:t>
                      </a:r>
                      <a:r>
                        <a:rPr u="sng"/>
                        <a:t>ب </a:t>
                      </a:r>
                    </a:p>
                    <a:p>
                      <a:pPr defTabSz="914400" rtl="0">
                        <a:defRPr sz="3600"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pPr>
                      <a:r>
                        <a:t>       ٢أ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1691241">
                <a:tc>
                  <a:txBody>
                    <a:bodyPr/>
                    <a:lstStyle/>
                    <a:p>
                      <a:pPr defTabSz="914400" rtl="0">
                        <a:defRPr sz="1800"/>
                      </a:pPr>
                      <a:r>
                        <a:rPr sz="3600"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الراس 
(س،ص )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2012821">
                <a:tc>
                  <a:txBody>
                    <a:bodyPr/>
                    <a:lstStyle/>
                    <a:p>
                      <a:pPr defTabSz="914400" rtl="0">
                        <a:defRPr sz="1800"/>
                      </a:pPr>
                      <a:r>
                        <a:rPr sz="3600"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المقطع الصادي 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764" name="س= -٣…"/>
          <p:cNvSpPr txBox="1"/>
          <p:nvPr/>
        </p:nvSpPr>
        <p:spPr>
          <a:xfrm>
            <a:off x="14015245" y="5344760"/>
            <a:ext cx="2244542" cy="2002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5600">
                <a:solidFill>
                  <a:srgbClr val="4E7A27"/>
                </a:solidFill>
              </a:defRPr>
            </a:pPr>
            <a:r>
              <a:t>س= -</a:t>
            </a:r>
            <a:r>
              <a:rPr u="sng"/>
              <a:t>٣</a:t>
            </a:r>
            <a:endParaRPr u="sng"/>
          </a:p>
          <a:p>
            <a:pPr rtl="0">
              <a:defRPr sz="5600">
                <a:solidFill>
                  <a:srgbClr val="4E7A27"/>
                </a:solidFill>
              </a:defRPr>
            </a:pPr>
            <a:r>
              <a:t>       ٢</a:t>
            </a:r>
          </a:p>
        </p:txBody>
      </p:sp>
      <p:sp>
        <p:nvSpPr>
          <p:cNvPr id="765" name="( - ١٫٥ ، ٢٫٧٥)"/>
          <p:cNvSpPr txBox="1"/>
          <p:nvPr/>
        </p:nvSpPr>
        <p:spPr>
          <a:xfrm>
            <a:off x="12651368" y="8099331"/>
            <a:ext cx="3781033" cy="651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( - ١٫٥ ، ٢٫٧٥)</a:t>
            </a:r>
          </a:p>
        </p:txBody>
      </p:sp>
      <p:sp>
        <p:nvSpPr>
          <p:cNvPr id="766" name="ج= -٥"/>
          <p:cNvSpPr txBox="1"/>
          <p:nvPr/>
        </p:nvSpPr>
        <p:spPr>
          <a:xfrm>
            <a:off x="13491888" y="9794663"/>
            <a:ext cx="2244542" cy="2002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5600">
                <a:solidFill>
                  <a:srgbClr val="4E7A27"/>
                </a:solidFill>
              </a:defRPr>
            </a:pPr>
            <a:r>
              <a:t>ج= -٥</a:t>
            </a:r>
            <a:endParaRPr u="sng"/>
          </a:p>
          <a:p>
            <a:pPr rtl="0">
              <a:defRPr sz="5600">
                <a:solidFill>
                  <a:srgbClr val="4E7A27"/>
                </a:solidFill>
              </a:defRPr>
            </a:pPr>
            <a:r>
              <a:t>    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325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Class="entr" nodeType="after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3" grpId="3"/>
      <p:bldP build="whole" bldLvl="1" animBg="1" rev="0" advAuto="0" spid="760" grpId="1"/>
      <p:bldP build="whole" bldLvl="1" animBg="1" rev="0" advAuto="0" spid="764" grpId="4"/>
      <p:bldP build="whole" bldLvl="1" animBg="1" rev="0" advAuto="0" spid="765" grpId="5"/>
      <p:bldP build="whole" bldLvl="1" animBg="1" rev="0" advAuto="0" spid="766" grpId="6"/>
      <p:bldP build="whole" bldLvl="1" animBg="1" rev="0" advAuto="0" spid="761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772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768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69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70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71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73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774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76" name="٢٥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٢٥</a:t>
            </a:r>
          </a:p>
        </p:txBody>
      </p:sp>
      <p:grpSp>
        <p:nvGrpSpPr>
          <p:cNvPr id="779" name="تجميع"/>
          <p:cNvGrpSpPr/>
          <p:nvPr/>
        </p:nvGrpSpPr>
        <p:grpSpPr>
          <a:xfrm>
            <a:off x="18010161" y="4842420"/>
            <a:ext cx="1200612" cy="1016679"/>
            <a:chOff x="0" y="-63500"/>
            <a:chExt cx="1200611" cy="1016678"/>
          </a:xfrm>
        </p:grpSpPr>
        <p:pic>
          <p:nvPicPr>
            <p:cNvPr id="777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8383" y="-63500"/>
              <a:ext cx="1063845" cy="98186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78" name="مستطيل 38"/>
            <p:cNvSpPr txBox="1"/>
            <p:nvPr/>
          </p:nvSpPr>
          <p:spPr>
            <a:xfrm>
              <a:off x="0" y="133242"/>
              <a:ext cx="1200612" cy="8199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pic>
        <p:nvPicPr>
          <p:cNvPr id="780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81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93415" y="2023853"/>
            <a:ext cx="1988166" cy="1491123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782" name="IMG_9128.png" descr="IMG_9128.png"/>
          <p:cNvPicPr>
            <a:picLocks noChangeAspect="1"/>
          </p:cNvPicPr>
          <p:nvPr/>
        </p:nvPicPr>
        <p:blipFill>
          <a:blip r:embed="rId6">
            <a:extLst/>
          </a:blip>
          <a:srcRect l="28911" t="28295" r="23602" b="67106"/>
          <a:stretch>
            <a:fillRect/>
          </a:stretch>
        </p:blipFill>
        <p:spPr>
          <a:xfrm>
            <a:off x="3732214" y="3521325"/>
            <a:ext cx="14728794" cy="1069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3" name="IMG_9128.png" descr="IMG_9128.png"/>
          <p:cNvPicPr>
            <a:picLocks noChangeAspect="1"/>
          </p:cNvPicPr>
          <p:nvPr/>
        </p:nvPicPr>
        <p:blipFill>
          <a:blip r:embed="rId6">
            <a:extLst/>
          </a:blip>
          <a:srcRect l="41996" t="48921" r="49251" b="46169"/>
          <a:stretch>
            <a:fillRect/>
          </a:stretch>
        </p:blipFill>
        <p:spPr>
          <a:xfrm>
            <a:off x="13601128" y="4672103"/>
            <a:ext cx="3886397" cy="163506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84" name="الجدول ١"/>
          <p:cNvGraphicFramePr/>
          <p:nvPr/>
        </p:nvGraphicFramePr>
        <p:xfrm>
          <a:off x="19170854" y="6090771"/>
          <a:ext cx="5537772" cy="607656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{CF821DB8-F4EB-4A41-A1BA-3FCAFE7338EE}</a:tableStyleId>
              </a:tblPr>
              <a:tblGrid>
                <a:gridCol w="2749835"/>
                <a:gridCol w="2749835"/>
              </a:tblGrid>
              <a:tr h="2334402">
                <a:tc>
                  <a:txBody>
                    <a:bodyPr/>
                    <a:lstStyle/>
                    <a:p>
                      <a:pPr defTabSz="914400" rtl="0">
                        <a:defRPr sz="3600"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pPr>
                      <a:r>
                        <a:t>محور التماثل س=- </a:t>
                      </a:r>
                      <a:r>
                        <a:rPr u="sng"/>
                        <a:t>ب </a:t>
                      </a:r>
                    </a:p>
                    <a:p>
                      <a:pPr defTabSz="914400" rtl="0">
                        <a:defRPr sz="3600">
                          <a:latin typeface="Geeza Pro Bold"/>
                          <a:ea typeface="Geeza Pro Bold"/>
                          <a:cs typeface="Geeza Pro Bold"/>
                          <a:sym typeface="Geeza Pro Bold"/>
                        </a:defRPr>
                      </a:pPr>
                      <a:r>
                        <a:t>       ٢أ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1691241">
                <a:tc>
                  <a:txBody>
                    <a:bodyPr/>
                    <a:lstStyle/>
                    <a:p>
                      <a:pPr defTabSz="914400" rtl="0">
                        <a:defRPr sz="1800"/>
                      </a:pPr>
                      <a:r>
                        <a:rPr sz="3600"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الراس 
(س،ص )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  <a:tr h="2012821">
                <a:tc>
                  <a:txBody>
                    <a:bodyPr/>
                    <a:lstStyle/>
                    <a:p>
                      <a:pPr defTabSz="914400" rtl="0">
                        <a:defRPr sz="1800"/>
                      </a:pPr>
                      <a:r>
                        <a:rPr sz="3600"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المقطع الصادي 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L>
                    <a:lnR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R>
                    <a:lnT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T>
                    <a:lnB w="38100">
                      <a:solidFill>
                        <a:srgbClr val="A6AAA9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785" name="س= ٠"/>
          <p:cNvSpPr txBox="1"/>
          <p:nvPr/>
        </p:nvSpPr>
        <p:spPr>
          <a:xfrm>
            <a:off x="14025122" y="6345855"/>
            <a:ext cx="2244542" cy="1024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س= ٠</a:t>
            </a:r>
          </a:p>
        </p:txBody>
      </p:sp>
      <p:sp>
        <p:nvSpPr>
          <p:cNvPr id="786" name="(٠، ٩)"/>
          <p:cNvSpPr txBox="1"/>
          <p:nvPr/>
        </p:nvSpPr>
        <p:spPr>
          <a:xfrm>
            <a:off x="13807098" y="8594734"/>
            <a:ext cx="2244542" cy="1024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(٠، ٩)</a:t>
            </a:r>
          </a:p>
        </p:txBody>
      </p:sp>
      <p:sp>
        <p:nvSpPr>
          <p:cNvPr id="787" name="٩"/>
          <p:cNvSpPr txBox="1"/>
          <p:nvPr/>
        </p:nvSpPr>
        <p:spPr>
          <a:xfrm>
            <a:off x="14025122" y="10565513"/>
            <a:ext cx="2244542" cy="983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٩</a:t>
            </a:r>
          </a:p>
        </p:txBody>
      </p:sp>
      <p:sp>
        <p:nvSpPr>
          <p:cNvPr id="788" name="Google Shape;5144;p62"/>
          <p:cNvSpPr/>
          <p:nvPr/>
        </p:nvSpPr>
        <p:spPr>
          <a:xfrm flipH="1">
            <a:off x="8815061" y="7372035"/>
            <a:ext cx="4280942" cy="4157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CDE8B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89" name="لايوجد حل"/>
          <p:cNvSpPr txBox="1"/>
          <p:nvPr/>
        </p:nvSpPr>
        <p:spPr>
          <a:xfrm>
            <a:off x="9312857" y="8926157"/>
            <a:ext cx="3192552" cy="8681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1A0A52"/>
                </a:solidFill>
              </a:defRPr>
            </a:lvl1pPr>
          </a:lstStyle>
          <a:p>
            <a:pPr rtl="0">
              <a:defRPr/>
            </a:pPr>
            <a:r>
              <a:t>لايوجد حل </a:t>
            </a:r>
          </a:p>
        </p:txBody>
      </p:sp>
      <p:grpSp>
        <p:nvGrpSpPr>
          <p:cNvPr id="792" name="Google Shape;14548;p118"/>
          <p:cNvGrpSpPr/>
          <p:nvPr/>
        </p:nvGrpSpPr>
        <p:grpSpPr>
          <a:xfrm>
            <a:off x="12204982" y="8956380"/>
            <a:ext cx="1820141" cy="662645"/>
            <a:chOff x="0" y="0"/>
            <a:chExt cx="1820139" cy="662643"/>
          </a:xfrm>
        </p:grpSpPr>
        <p:sp>
          <p:nvSpPr>
            <p:cNvPr id="791" name="Google Shape;14548;p118"/>
            <p:cNvSpPr/>
            <p:nvPr/>
          </p:nvSpPr>
          <p:spPr>
            <a:xfrm>
              <a:off x="50800" y="50800"/>
              <a:ext cx="1718540" cy="561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633" y="21600"/>
                  </a:moveTo>
                  <a:cubicBezTo>
                    <a:pt x="8027" y="21563"/>
                    <a:pt x="6422" y="21563"/>
                    <a:pt x="4817" y="21563"/>
                  </a:cubicBezTo>
                  <a:cubicBezTo>
                    <a:pt x="3212" y="21563"/>
                    <a:pt x="1606" y="21563"/>
                    <a:pt x="0" y="21526"/>
                  </a:cubicBezTo>
                  <a:cubicBezTo>
                    <a:pt x="909" y="13567"/>
                    <a:pt x="2660" y="6284"/>
                    <a:pt x="5059" y="203"/>
                  </a:cubicBezTo>
                  <a:cubicBezTo>
                    <a:pt x="5385" y="2002"/>
                    <a:pt x="6098" y="4106"/>
                    <a:pt x="6422" y="5909"/>
                  </a:cubicBezTo>
                  <a:cubicBezTo>
                    <a:pt x="10533" y="2036"/>
                    <a:pt x="14916" y="0"/>
                    <a:pt x="19355" y="0"/>
                  </a:cubicBezTo>
                  <a:cubicBezTo>
                    <a:pt x="19994" y="0"/>
                    <a:pt x="20634" y="41"/>
                    <a:pt x="21276" y="125"/>
                  </a:cubicBezTo>
                  <a:cubicBezTo>
                    <a:pt x="21406" y="1553"/>
                    <a:pt x="21470" y="2678"/>
                    <a:pt x="21600" y="4032"/>
                  </a:cubicBezTo>
                  <a:cubicBezTo>
                    <a:pt x="16962" y="6432"/>
                    <a:pt x="12520" y="10640"/>
                    <a:pt x="8497" y="16495"/>
                  </a:cubicBezTo>
                  <a:cubicBezTo>
                    <a:pt x="8886" y="18223"/>
                    <a:pt x="9244" y="19875"/>
                    <a:pt x="9633" y="216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790" name="Google Shape;14548;p118" descr="Google Shape;14548;p11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820140" cy="662644"/>
            </a:xfrm>
            <a:prstGeom prst="rect">
              <a:avLst/>
            </a:prstGeom>
            <a:effectLst/>
          </p:spPr>
        </p:pic>
      </p:grpSp>
      <p:grpSp>
        <p:nvGrpSpPr>
          <p:cNvPr id="796" name="تجميع"/>
          <p:cNvGrpSpPr/>
          <p:nvPr/>
        </p:nvGrpSpPr>
        <p:grpSpPr>
          <a:xfrm>
            <a:off x="1829335" y="5169797"/>
            <a:ext cx="11589815" cy="6849875"/>
            <a:chOff x="0" y="0"/>
            <a:chExt cx="11589814" cy="6849874"/>
          </a:xfrm>
        </p:grpSpPr>
        <p:graphicFrame>
          <p:nvGraphicFramePr>
            <p:cNvPr id="793" name="الجدول ١-٢-١-٢"/>
            <p:cNvGraphicFramePr/>
            <p:nvPr/>
          </p:nvGraphicFramePr>
          <p:xfrm>
            <a:off x="6090714" y="284658"/>
            <a:ext cx="5499101" cy="628650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1">
                  <a:tableStyleId>{4C3C2611-4C71-4FC5-86AE-919BDF0F9419}</a:tableStyleId>
                </a:tblPr>
                <a:tblGrid>
                  <a:gridCol w="495494"/>
                  <a:gridCol w="495494"/>
                  <a:gridCol w="495494"/>
                  <a:gridCol w="495494"/>
                  <a:gridCol w="495494"/>
                  <a:gridCol w="495494"/>
                  <a:gridCol w="495494"/>
                  <a:gridCol w="495494"/>
                  <a:gridCol w="495494"/>
                  <a:gridCol w="495494"/>
                  <a:gridCol w="495494"/>
                </a:tblGrid>
                <a:tr h="445339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45339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45339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45339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45339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45339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45339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45339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45339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45339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45339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45339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45339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45339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</a:tbl>
            </a:graphicData>
          </a:graphic>
        </p:graphicFrame>
        <p:sp>
          <p:nvSpPr>
            <p:cNvPr id="794" name="خط"/>
            <p:cNvSpPr/>
            <p:nvPr/>
          </p:nvSpPr>
          <p:spPr>
            <a:xfrm>
              <a:off x="0" y="5654132"/>
              <a:ext cx="6207258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95" name="خط"/>
            <p:cNvSpPr/>
            <p:nvPr/>
          </p:nvSpPr>
          <p:spPr>
            <a:xfrm flipV="1">
              <a:off x="3103628" y="0"/>
              <a:ext cx="1" cy="684987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97" name="● سَ"/>
          <p:cNvSpPr txBox="1"/>
          <p:nvPr/>
        </p:nvSpPr>
        <p:spPr>
          <a:xfrm>
            <a:off x="3958014" y="6400485"/>
            <a:ext cx="1949899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685800">
              <a:defRPr sz="5600">
                <a:solidFill>
                  <a:srgbClr val="E63B7A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 </a:t>
            </a:r>
          </a:p>
        </p:txBody>
      </p:sp>
      <p:grpSp>
        <p:nvGrpSpPr>
          <p:cNvPr id="801" name="تجميع"/>
          <p:cNvGrpSpPr/>
          <p:nvPr/>
        </p:nvGrpSpPr>
        <p:grpSpPr>
          <a:xfrm>
            <a:off x="3958014" y="5404719"/>
            <a:ext cx="2044558" cy="122061"/>
            <a:chOff x="0" y="0"/>
            <a:chExt cx="2044556" cy="122060"/>
          </a:xfrm>
        </p:grpSpPr>
        <p:cxnSp>
          <p:nvCxnSpPr>
            <p:cNvPr id="798" name="خط الاتصال"/>
            <p:cNvCxnSpPr>
              <a:stCxn id="799" idx="0"/>
              <a:endCxn id="800" idx="0"/>
            </p:cNvCxnSpPr>
            <p:nvPr/>
          </p:nvCxnSpPr>
          <p:spPr>
            <a:xfrm>
              <a:off x="187432" y="61030"/>
              <a:ext cx="1654925" cy="20022"/>
            </a:xfrm>
            <a:prstGeom prst="straightConnector1">
              <a:avLst/>
            </a:prstGeom>
            <a:ln w="114300" cap="flat">
              <a:solidFill>
                <a:srgbClr val="004D65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</p:cxnSp>
        <p:sp>
          <p:nvSpPr>
            <p:cNvPr id="799" name="مستطيل"/>
            <p:cNvSpPr/>
            <p:nvPr/>
          </p:nvSpPr>
          <p:spPr>
            <a:xfrm>
              <a:off x="0" y="0"/>
              <a:ext cx="374865" cy="122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sp>
          <p:nvSpPr>
            <p:cNvPr id="800" name="مستطيل"/>
            <p:cNvSpPr/>
            <p:nvPr/>
          </p:nvSpPr>
          <p:spPr>
            <a:xfrm>
              <a:off x="1640156" y="48261"/>
              <a:ext cx="404401" cy="655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325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250"/>
                            </p:stCondLst>
                            <p:childTnLst>
                              <p:par>
                                <p:cTn id="28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2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4" dur="10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250"/>
                            </p:stCondLst>
                            <p:childTnLst>
                              <p:par>
                                <p:cTn id="36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8" dur="10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250"/>
                            </p:stCondLst>
                            <p:childTnLst>
                              <p:par>
                                <p:cTn id="40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2" grpId="5"/>
      <p:bldP build="whole" bldLvl="1" animBg="1" rev="0" advAuto="0" spid="787" grpId="4"/>
      <p:bldP build="whole" bldLvl="1" animBg="1" rev="0" advAuto="0" spid="786" grpId="3"/>
      <p:bldP build="whole" bldLvl="1" animBg="1" rev="0" advAuto="0" spid="784" grpId="1"/>
      <p:bldP build="whole" bldLvl="1" animBg="1" rev="0" advAuto="0" spid="801" grpId="9"/>
      <p:bldP build="whole" bldLvl="1" animBg="1" rev="0" advAuto="0" spid="789" grpId="7"/>
      <p:bldP build="whole" bldLvl="1" animBg="1" rev="0" advAuto="0" spid="797" grpId="8"/>
      <p:bldP build="whole" bldLvl="1" animBg="1" rev="0" advAuto="0" spid="785" grpId="2"/>
      <p:bldP build="whole" bldLvl="1" animBg="1" rev="0" advAuto="0" spid="788" grpId="6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IMG_9146.png" descr="IMG_9146.png"/>
          <p:cNvPicPr>
            <a:picLocks noChangeAspect="1"/>
          </p:cNvPicPr>
          <p:nvPr/>
        </p:nvPicPr>
        <p:blipFill>
          <a:blip r:embed="rId2">
            <a:extLst/>
          </a:blip>
          <a:srcRect l="19964" t="15084" r="29872" b="76801"/>
          <a:stretch>
            <a:fillRect/>
          </a:stretch>
        </p:blipFill>
        <p:spPr>
          <a:xfrm>
            <a:off x="6115876" y="2490382"/>
            <a:ext cx="12188993" cy="1478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804" name="IMG_9146.png" descr="IMG_9146.png"/>
          <p:cNvPicPr>
            <a:picLocks noChangeAspect="1"/>
          </p:cNvPicPr>
          <p:nvPr/>
        </p:nvPicPr>
        <p:blipFill>
          <a:blip r:embed="rId2">
            <a:extLst/>
          </a:blip>
          <a:srcRect l="40291" t="24020" r="42147" b="72695"/>
          <a:stretch>
            <a:fillRect/>
          </a:stretch>
        </p:blipFill>
        <p:spPr>
          <a:xfrm>
            <a:off x="10006347" y="5307538"/>
            <a:ext cx="8077997" cy="1132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805" name="IMG_9147.png" descr="IMG_9147.png"/>
          <p:cNvPicPr>
            <a:picLocks noChangeAspect="1"/>
          </p:cNvPicPr>
          <p:nvPr/>
        </p:nvPicPr>
        <p:blipFill>
          <a:blip r:embed="rId3">
            <a:extLst/>
          </a:blip>
          <a:srcRect l="26153" t="60681" r="51362" b="35762"/>
          <a:stretch>
            <a:fillRect/>
          </a:stretch>
        </p:blipFill>
        <p:spPr>
          <a:xfrm>
            <a:off x="6173937" y="7759966"/>
            <a:ext cx="9337674" cy="1107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4" name="تجميع"/>
          <p:cNvGrpSpPr/>
          <p:nvPr/>
        </p:nvGrpSpPr>
        <p:grpSpPr>
          <a:xfrm>
            <a:off x="12554890" y="2912428"/>
            <a:ext cx="6419828" cy="1004904"/>
            <a:chOff x="0" y="0"/>
            <a:chExt cx="6419827" cy="1004902"/>
          </a:xfrm>
        </p:grpSpPr>
        <p:grpSp>
          <p:nvGrpSpPr>
            <p:cNvPr id="811" name="Google Shape;4333;p67"/>
            <p:cNvGrpSpPr/>
            <p:nvPr/>
          </p:nvGrpSpPr>
          <p:grpSpPr>
            <a:xfrm>
              <a:off x="0" y="0"/>
              <a:ext cx="5046595" cy="893597"/>
              <a:chOff x="0" y="0"/>
              <a:chExt cx="5046594" cy="893596"/>
            </a:xfrm>
          </p:grpSpPr>
          <p:sp>
            <p:nvSpPr>
              <p:cNvPr id="807" name="Google Shape;4334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08" name="Google Shape;4336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09" name="Google Shape;4337;p67"/>
              <p:cNvSpPr/>
              <p:nvPr/>
            </p:nvSpPr>
            <p:spPr>
              <a:xfrm>
                <a:off x="0" y="124601"/>
                <a:ext cx="5046595" cy="76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10" name="Google Shape;4338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12" name="مثال"/>
            <p:cNvSpPr txBox="1"/>
            <p:nvPr/>
          </p:nvSpPr>
          <p:spPr>
            <a:xfrm>
              <a:off x="1668802" y="106237"/>
              <a:ext cx="1007502" cy="89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813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15" name="٢٤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٢٤</a:t>
            </a:r>
          </a:p>
        </p:txBody>
      </p:sp>
      <p:pic>
        <p:nvPicPr>
          <p:cNvPr id="816" name="IMG_9146.png" descr="IMG_9146.png"/>
          <p:cNvPicPr>
            <a:picLocks noChangeAspect="1"/>
          </p:cNvPicPr>
          <p:nvPr/>
        </p:nvPicPr>
        <p:blipFill>
          <a:blip r:embed="rId3">
            <a:extLst/>
          </a:blip>
          <a:srcRect l="19544" t="27217" r="32165" b="30858"/>
          <a:stretch>
            <a:fillRect/>
          </a:stretch>
        </p:blipFill>
        <p:spPr>
          <a:xfrm>
            <a:off x="3715043" y="3873466"/>
            <a:ext cx="12495877" cy="81363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5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822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818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19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20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21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23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824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28" name="تجميع"/>
          <p:cNvGrpSpPr/>
          <p:nvPr/>
        </p:nvGrpSpPr>
        <p:grpSpPr>
          <a:xfrm>
            <a:off x="18069837" y="4149462"/>
            <a:ext cx="1288342" cy="1086329"/>
            <a:chOff x="0" y="-63499"/>
            <a:chExt cx="1288341" cy="1086328"/>
          </a:xfrm>
        </p:grpSpPr>
        <p:pic>
          <p:nvPicPr>
            <p:cNvPr id="826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8020" y="-63500"/>
              <a:ext cx="1132302" cy="104432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27" name="مستطيل 38"/>
            <p:cNvSpPr txBox="1"/>
            <p:nvPr/>
          </p:nvSpPr>
          <p:spPr>
            <a:xfrm>
              <a:off x="0" y="142978"/>
              <a:ext cx="1288342" cy="8798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840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829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839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830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31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832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838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833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34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35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36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37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sp>
        <p:nvSpPr>
          <p:cNvPr id="841" name="٢٤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٢٤</a:t>
            </a:r>
          </a:p>
        </p:txBody>
      </p:sp>
      <p:pic>
        <p:nvPicPr>
          <p:cNvPr id="842" name="IMG_9146.png" descr="IMG_9146.png"/>
          <p:cNvPicPr>
            <a:picLocks noChangeAspect="1"/>
          </p:cNvPicPr>
          <p:nvPr/>
        </p:nvPicPr>
        <p:blipFill>
          <a:blip r:embed="rId6">
            <a:extLst/>
          </a:blip>
          <a:srcRect l="20124" t="72786" r="34615" b="19849"/>
          <a:stretch>
            <a:fillRect/>
          </a:stretch>
        </p:blipFill>
        <p:spPr>
          <a:xfrm>
            <a:off x="1287198" y="4180129"/>
            <a:ext cx="16471531" cy="20099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1" name="تجميع"/>
          <p:cNvGrpSpPr/>
          <p:nvPr/>
        </p:nvGrpSpPr>
        <p:grpSpPr>
          <a:xfrm>
            <a:off x="12554890" y="2912428"/>
            <a:ext cx="6419828" cy="1180698"/>
            <a:chOff x="0" y="0"/>
            <a:chExt cx="6419827" cy="1180696"/>
          </a:xfrm>
        </p:grpSpPr>
        <p:grpSp>
          <p:nvGrpSpPr>
            <p:cNvPr id="848" name="Google Shape;4333;p67"/>
            <p:cNvGrpSpPr/>
            <p:nvPr/>
          </p:nvGrpSpPr>
          <p:grpSpPr>
            <a:xfrm>
              <a:off x="0" y="0"/>
              <a:ext cx="5046595" cy="893597"/>
              <a:chOff x="0" y="0"/>
              <a:chExt cx="5046594" cy="893596"/>
            </a:xfrm>
          </p:grpSpPr>
          <p:sp>
            <p:nvSpPr>
              <p:cNvPr id="844" name="Google Shape;4334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45" name="Google Shape;4336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46" name="Google Shape;4337;p67"/>
              <p:cNvSpPr/>
              <p:nvPr/>
            </p:nvSpPr>
            <p:spPr>
              <a:xfrm>
                <a:off x="0" y="124601"/>
                <a:ext cx="5046595" cy="76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47" name="Google Shape;4338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49" name="مثال من واقع الحياة"/>
            <p:cNvSpPr txBox="1"/>
            <p:nvPr/>
          </p:nvSpPr>
          <p:spPr>
            <a:xfrm>
              <a:off x="19042" y="106237"/>
              <a:ext cx="4320545" cy="10744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 </a:t>
              </a:r>
            </a:p>
          </p:txBody>
        </p:sp>
        <p:sp>
          <p:nvSpPr>
            <p:cNvPr id="850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52" name="٢٤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٢٤</a:t>
            </a:r>
          </a:p>
        </p:txBody>
      </p:sp>
      <p:pic>
        <p:nvPicPr>
          <p:cNvPr id="853" name="IMG_9148.png" descr="IMG_9148.png"/>
          <p:cNvPicPr>
            <a:picLocks noChangeAspect="1"/>
          </p:cNvPicPr>
          <p:nvPr/>
        </p:nvPicPr>
        <p:blipFill>
          <a:blip r:embed="rId3">
            <a:extLst/>
          </a:blip>
          <a:srcRect l="19668" t="53633" r="32238" b="24647"/>
          <a:stretch>
            <a:fillRect/>
          </a:stretch>
        </p:blipFill>
        <p:spPr>
          <a:xfrm>
            <a:off x="1560511" y="5347988"/>
            <a:ext cx="16854602" cy="5708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3048;p57"/>
          <p:cNvSpPr/>
          <p:nvPr/>
        </p:nvSpPr>
        <p:spPr>
          <a:xfrm flipH="1" rot="4930230">
            <a:off x="19982205" y="8000751"/>
            <a:ext cx="604568" cy="1632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9933" y="0"/>
                </a:moveTo>
                <a:cubicBezTo>
                  <a:pt x="9628" y="0"/>
                  <a:pt x="9315" y="4"/>
                  <a:pt x="8994" y="12"/>
                </a:cubicBezTo>
                <a:cubicBezTo>
                  <a:pt x="8885" y="12"/>
                  <a:pt x="8815" y="26"/>
                  <a:pt x="8742" y="39"/>
                </a:cubicBezTo>
                <a:lnTo>
                  <a:pt x="8488" y="39"/>
                </a:lnTo>
                <a:cubicBezTo>
                  <a:pt x="1699" y="400"/>
                  <a:pt x="-36" y="2317"/>
                  <a:pt x="0" y="3295"/>
                </a:cubicBezTo>
                <a:lnTo>
                  <a:pt x="0" y="3348"/>
                </a:lnTo>
                <a:lnTo>
                  <a:pt x="2384" y="11414"/>
                </a:lnTo>
                <a:lnTo>
                  <a:pt x="4732" y="19278"/>
                </a:lnTo>
                <a:lnTo>
                  <a:pt x="4732" y="19332"/>
                </a:lnTo>
                <a:cubicBezTo>
                  <a:pt x="5140" y="20152"/>
                  <a:pt x="7149" y="21600"/>
                  <a:pt x="11478" y="21600"/>
                </a:cubicBezTo>
                <a:cubicBezTo>
                  <a:pt x="11749" y="21600"/>
                  <a:pt x="12029" y="21595"/>
                  <a:pt x="12316" y="21582"/>
                </a:cubicBezTo>
                <a:cubicBezTo>
                  <a:pt x="17229" y="21381"/>
                  <a:pt x="18456" y="19667"/>
                  <a:pt x="18420" y="18782"/>
                </a:cubicBezTo>
                <a:lnTo>
                  <a:pt x="18420" y="18729"/>
                </a:lnTo>
                <a:lnTo>
                  <a:pt x="14991" y="7193"/>
                </a:lnTo>
                <a:lnTo>
                  <a:pt x="11847" y="7327"/>
                </a:lnTo>
                <a:lnTo>
                  <a:pt x="15242" y="18823"/>
                </a:lnTo>
                <a:cubicBezTo>
                  <a:pt x="15242" y="19051"/>
                  <a:pt x="15061" y="20283"/>
                  <a:pt x="11992" y="20404"/>
                </a:cubicBezTo>
                <a:cubicBezTo>
                  <a:pt x="11844" y="20410"/>
                  <a:pt x="11699" y="20412"/>
                  <a:pt x="11562" y="20412"/>
                </a:cubicBezTo>
                <a:cubicBezTo>
                  <a:pt x="8840" y="20412"/>
                  <a:pt x="8049" y="19334"/>
                  <a:pt x="7909" y="19117"/>
                </a:cubicBezTo>
                <a:lnTo>
                  <a:pt x="5562" y="11280"/>
                </a:lnTo>
                <a:lnTo>
                  <a:pt x="3214" y="3254"/>
                </a:lnTo>
                <a:cubicBezTo>
                  <a:pt x="3214" y="2987"/>
                  <a:pt x="3578" y="1459"/>
                  <a:pt x="9066" y="1191"/>
                </a:cubicBezTo>
                <a:cubicBezTo>
                  <a:pt x="9376" y="1182"/>
                  <a:pt x="9673" y="1177"/>
                  <a:pt x="9955" y="1177"/>
                </a:cubicBezTo>
                <a:cubicBezTo>
                  <a:pt x="14731" y="1177"/>
                  <a:pt x="15866" y="2491"/>
                  <a:pt x="16000" y="2732"/>
                </a:cubicBezTo>
                <a:lnTo>
                  <a:pt x="18456" y="10972"/>
                </a:lnTo>
                <a:lnTo>
                  <a:pt x="21564" y="10972"/>
                </a:lnTo>
                <a:lnTo>
                  <a:pt x="19180" y="2571"/>
                </a:lnTo>
                <a:lnTo>
                  <a:pt x="19144" y="2531"/>
                </a:lnTo>
                <a:cubicBezTo>
                  <a:pt x="18627" y="1612"/>
                  <a:pt x="16047" y="0"/>
                  <a:pt x="9933" y="0"/>
                </a:cubicBezTo>
                <a:close/>
              </a:path>
            </a:pathLst>
          </a:custGeom>
          <a:solidFill>
            <a:srgbClr val="29486D">
              <a:alpha val="2366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22" name="Google Shape;3049;p57"/>
          <p:cNvGrpSpPr/>
          <p:nvPr/>
        </p:nvGrpSpPr>
        <p:grpSpPr>
          <a:xfrm>
            <a:off x="3318134" y="1908617"/>
            <a:ext cx="16939611" cy="10022319"/>
            <a:chOff x="116" y="116"/>
            <a:chExt cx="16939608" cy="10022317"/>
          </a:xfrm>
        </p:grpSpPr>
        <p:sp>
          <p:nvSpPr>
            <p:cNvPr id="179" name="Google Shape;3050;p57"/>
            <p:cNvSpPr/>
            <p:nvPr/>
          </p:nvSpPr>
          <p:spPr>
            <a:xfrm>
              <a:off x="116" y="203317"/>
              <a:ext cx="16702086" cy="981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fill="norm" stroke="1" extrusionOk="0">
                  <a:moveTo>
                    <a:pt x="0" y="0"/>
                  </a:moveTo>
                  <a:lnTo>
                    <a:pt x="0" y="1223"/>
                  </a:lnTo>
                  <a:cubicBezTo>
                    <a:pt x="76" y="1141"/>
                    <a:pt x="165" y="1098"/>
                    <a:pt x="261" y="1098"/>
                  </a:cubicBezTo>
                  <a:cubicBezTo>
                    <a:pt x="521" y="1098"/>
                    <a:pt x="734" y="1455"/>
                    <a:pt x="734" y="1899"/>
                  </a:cubicBezTo>
                  <a:cubicBezTo>
                    <a:pt x="734" y="2348"/>
                    <a:pt x="521" y="2705"/>
                    <a:pt x="261" y="2705"/>
                  </a:cubicBezTo>
                  <a:cubicBezTo>
                    <a:pt x="165" y="2705"/>
                    <a:pt x="76" y="2656"/>
                    <a:pt x="0" y="2575"/>
                  </a:cubicBezTo>
                  <a:lnTo>
                    <a:pt x="0" y="3765"/>
                  </a:lnTo>
                  <a:cubicBezTo>
                    <a:pt x="76" y="3684"/>
                    <a:pt x="165" y="3640"/>
                    <a:pt x="261" y="3640"/>
                  </a:cubicBezTo>
                  <a:cubicBezTo>
                    <a:pt x="521" y="3640"/>
                    <a:pt x="734" y="3997"/>
                    <a:pt x="734" y="4441"/>
                  </a:cubicBezTo>
                  <a:cubicBezTo>
                    <a:pt x="734" y="4890"/>
                    <a:pt x="521" y="5247"/>
                    <a:pt x="261" y="5247"/>
                  </a:cubicBezTo>
                  <a:cubicBezTo>
                    <a:pt x="165" y="5247"/>
                    <a:pt x="76" y="5198"/>
                    <a:pt x="0" y="5117"/>
                  </a:cubicBezTo>
                  <a:lnTo>
                    <a:pt x="0" y="6307"/>
                  </a:lnTo>
                  <a:cubicBezTo>
                    <a:pt x="76" y="6226"/>
                    <a:pt x="165" y="6183"/>
                    <a:pt x="261" y="6183"/>
                  </a:cubicBezTo>
                  <a:cubicBezTo>
                    <a:pt x="521" y="6183"/>
                    <a:pt x="734" y="6540"/>
                    <a:pt x="734" y="6984"/>
                  </a:cubicBezTo>
                  <a:cubicBezTo>
                    <a:pt x="734" y="7433"/>
                    <a:pt x="521" y="7790"/>
                    <a:pt x="261" y="7790"/>
                  </a:cubicBezTo>
                  <a:cubicBezTo>
                    <a:pt x="165" y="7790"/>
                    <a:pt x="76" y="7741"/>
                    <a:pt x="0" y="7660"/>
                  </a:cubicBezTo>
                  <a:lnTo>
                    <a:pt x="0" y="8850"/>
                  </a:lnTo>
                  <a:cubicBezTo>
                    <a:pt x="76" y="8769"/>
                    <a:pt x="165" y="8726"/>
                    <a:pt x="261" y="8726"/>
                  </a:cubicBezTo>
                  <a:cubicBezTo>
                    <a:pt x="521" y="8726"/>
                    <a:pt x="734" y="9083"/>
                    <a:pt x="734" y="9526"/>
                  </a:cubicBezTo>
                  <a:cubicBezTo>
                    <a:pt x="734" y="9975"/>
                    <a:pt x="521" y="10332"/>
                    <a:pt x="261" y="10332"/>
                  </a:cubicBezTo>
                  <a:cubicBezTo>
                    <a:pt x="165" y="10332"/>
                    <a:pt x="76" y="10283"/>
                    <a:pt x="0" y="10202"/>
                  </a:cubicBezTo>
                  <a:lnTo>
                    <a:pt x="0" y="11392"/>
                  </a:lnTo>
                  <a:cubicBezTo>
                    <a:pt x="76" y="11311"/>
                    <a:pt x="165" y="11268"/>
                    <a:pt x="261" y="11268"/>
                  </a:cubicBezTo>
                  <a:cubicBezTo>
                    <a:pt x="521" y="11268"/>
                    <a:pt x="734" y="11625"/>
                    <a:pt x="734" y="12068"/>
                  </a:cubicBezTo>
                  <a:cubicBezTo>
                    <a:pt x="734" y="12517"/>
                    <a:pt x="521" y="12874"/>
                    <a:pt x="261" y="12874"/>
                  </a:cubicBezTo>
                  <a:cubicBezTo>
                    <a:pt x="165" y="12874"/>
                    <a:pt x="76" y="12826"/>
                    <a:pt x="0" y="12745"/>
                  </a:cubicBezTo>
                  <a:lnTo>
                    <a:pt x="0" y="13935"/>
                  </a:lnTo>
                  <a:cubicBezTo>
                    <a:pt x="76" y="13854"/>
                    <a:pt x="165" y="13810"/>
                    <a:pt x="261" y="13810"/>
                  </a:cubicBezTo>
                  <a:cubicBezTo>
                    <a:pt x="521" y="13810"/>
                    <a:pt x="734" y="14167"/>
                    <a:pt x="734" y="14611"/>
                  </a:cubicBezTo>
                  <a:cubicBezTo>
                    <a:pt x="734" y="15060"/>
                    <a:pt x="521" y="15417"/>
                    <a:pt x="261" y="15417"/>
                  </a:cubicBezTo>
                  <a:cubicBezTo>
                    <a:pt x="165" y="15417"/>
                    <a:pt x="76" y="15368"/>
                    <a:pt x="0" y="15287"/>
                  </a:cubicBezTo>
                  <a:lnTo>
                    <a:pt x="0" y="16477"/>
                  </a:lnTo>
                  <a:cubicBezTo>
                    <a:pt x="76" y="16396"/>
                    <a:pt x="165" y="16353"/>
                    <a:pt x="261" y="16353"/>
                  </a:cubicBezTo>
                  <a:cubicBezTo>
                    <a:pt x="521" y="16353"/>
                    <a:pt x="734" y="16710"/>
                    <a:pt x="734" y="17153"/>
                  </a:cubicBezTo>
                  <a:cubicBezTo>
                    <a:pt x="734" y="17602"/>
                    <a:pt x="521" y="17959"/>
                    <a:pt x="261" y="17959"/>
                  </a:cubicBezTo>
                  <a:cubicBezTo>
                    <a:pt x="165" y="17959"/>
                    <a:pt x="76" y="17911"/>
                    <a:pt x="0" y="17830"/>
                  </a:cubicBezTo>
                  <a:lnTo>
                    <a:pt x="0" y="19020"/>
                  </a:lnTo>
                  <a:cubicBezTo>
                    <a:pt x="76" y="18938"/>
                    <a:pt x="165" y="18895"/>
                    <a:pt x="261" y="18895"/>
                  </a:cubicBezTo>
                  <a:cubicBezTo>
                    <a:pt x="521" y="18895"/>
                    <a:pt x="734" y="19252"/>
                    <a:pt x="734" y="19696"/>
                  </a:cubicBezTo>
                  <a:cubicBezTo>
                    <a:pt x="734" y="20145"/>
                    <a:pt x="521" y="20502"/>
                    <a:pt x="261" y="20502"/>
                  </a:cubicBezTo>
                  <a:cubicBezTo>
                    <a:pt x="165" y="20502"/>
                    <a:pt x="76" y="20453"/>
                    <a:pt x="0" y="20372"/>
                  </a:cubicBezTo>
                  <a:lnTo>
                    <a:pt x="0" y="21600"/>
                  </a:lnTo>
                  <a:lnTo>
                    <a:pt x="20703" y="21600"/>
                  </a:lnTo>
                  <a:cubicBezTo>
                    <a:pt x="21196" y="21600"/>
                    <a:pt x="21597" y="20913"/>
                    <a:pt x="21597" y="20074"/>
                  </a:cubicBezTo>
                  <a:lnTo>
                    <a:pt x="21597" y="1520"/>
                  </a:lnTo>
                  <a:cubicBezTo>
                    <a:pt x="21600" y="681"/>
                    <a:pt x="21199" y="0"/>
                    <a:pt x="20706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21" name="Google Shape;3051;p57"/>
            <p:cNvGrpSpPr/>
            <p:nvPr/>
          </p:nvGrpSpPr>
          <p:grpSpPr>
            <a:xfrm>
              <a:off x="177697" y="116"/>
              <a:ext cx="16762029" cy="9836278"/>
              <a:chOff x="116" y="116"/>
              <a:chExt cx="16762027" cy="9836277"/>
            </a:xfrm>
          </p:grpSpPr>
          <p:sp>
            <p:nvSpPr>
              <p:cNvPr id="180" name="Google Shape;3052;p57"/>
              <p:cNvSpPr/>
              <p:nvPr/>
            </p:nvSpPr>
            <p:spPr>
              <a:xfrm>
                <a:off x="337" y="117"/>
                <a:ext cx="16702086" cy="9819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0" y="0"/>
                    </a:moveTo>
                    <a:lnTo>
                      <a:pt x="0" y="1223"/>
                    </a:lnTo>
                    <a:cubicBezTo>
                      <a:pt x="76" y="1141"/>
                      <a:pt x="165" y="1098"/>
                      <a:pt x="261" y="1098"/>
                    </a:cubicBezTo>
                    <a:cubicBezTo>
                      <a:pt x="521" y="1098"/>
                      <a:pt x="734" y="1455"/>
                      <a:pt x="734" y="1899"/>
                    </a:cubicBezTo>
                    <a:cubicBezTo>
                      <a:pt x="734" y="2348"/>
                      <a:pt x="521" y="2705"/>
                      <a:pt x="261" y="2705"/>
                    </a:cubicBezTo>
                    <a:cubicBezTo>
                      <a:pt x="165" y="2705"/>
                      <a:pt x="76" y="2656"/>
                      <a:pt x="0" y="2575"/>
                    </a:cubicBezTo>
                    <a:lnTo>
                      <a:pt x="0" y="3765"/>
                    </a:lnTo>
                    <a:cubicBezTo>
                      <a:pt x="76" y="3684"/>
                      <a:pt x="165" y="3640"/>
                      <a:pt x="261" y="3640"/>
                    </a:cubicBezTo>
                    <a:cubicBezTo>
                      <a:pt x="521" y="3640"/>
                      <a:pt x="734" y="3997"/>
                      <a:pt x="734" y="4441"/>
                    </a:cubicBezTo>
                    <a:cubicBezTo>
                      <a:pt x="734" y="4890"/>
                      <a:pt x="521" y="5247"/>
                      <a:pt x="261" y="5247"/>
                    </a:cubicBezTo>
                    <a:cubicBezTo>
                      <a:pt x="165" y="5247"/>
                      <a:pt x="76" y="5198"/>
                      <a:pt x="0" y="5117"/>
                    </a:cubicBezTo>
                    <a:lnTo>
                      <a:pt x="0" y="6307"/>
                    </a:lnTo>
                    <a:cubicBezTo>
                      <a:pt x="76" y="6226"/>
                      <a:pt x="165" y="6183"/>
                      <a:pt x="261" y="6183"/>
                    </a:cubicBezTo>
                    <a:cubicBezTo>
                      <a:pt x="521" y="6183"/>
                      <a:pt x="734" y="6540"/>
                      <a:pt x="734" y="6984"/>
                    </a:cubicBezTo>
                    <a:cubicBezTo>
                      <a:pt x="734" y="7433"/>
                      <a:pt x="521" y="7790"/>
                      <a:pt x="261" y="7790"/>
                    </a:cubicBezTo>
                    <a:cubicBezTo>
                      <a:pt x="165" y="7790"/>
                      <a:pt x="76" y="7741"/>
                      <a:pt x="0" y="7660"/>
                    </a:cubicBezTo>
                    <a:lnTo>
                      <a:pt x="0" y="8850"/>
                    </a:lnTo>
                    <a:cubicBezTo>
                      <a:pt x="76" y="8769"/>
                      <a:pt x="165" y="8726"/>
                      <a:pt x="261" y="8726"/>
                    </a:cubicBezTo>
                    <a:cubicBezTo>
                      <a:pt x="521" y="8726"/>
                      <a:pt x="734" y="9083"/>
                      <a:pt x="734" y="9526"/>
                    </a:cubicBezTo>
                    <a:cubicBezTo>
                      <a:pt x="734" y="9975"/>
                      <a:pt x="521" y="10332"/>
                      <a:pt x="261" y="10332"/>
                    </a:cubicBezTo>
                    <a:cubicBezTo>
                      <a:pt x="165" y="10332"/>
                      <a:pt x="76" y="10283"/>
                      <a:pt x="0" y="10202"/>
                    </a:cubicBezTo>
                    <a:lnTo>
                      <a:pt x="0" y="11392"/>
                    </a:lnTo>
                    <a:cubicBezTo>
                      <a:pt x="76" y="11311"/>
                      <a:pt x="165" y="11268"/>
                      <a:pt x="261" y="11268"/>
                    </a:cubicBezTo>
                    <a:cubicBezTo>
                      <a:pt x="521" y="11268"/>
                      <a:pt x="734" y="11625"/>
                      <a:pt x="734" y="12068"/>
                    </a:cubicBezTo>
                    <a:cubicBezTo>
                      <a:pt x="734" y="12517"/>
                      <a:pt x="521" y="12874"/>
                      <a:pt x="261" y="12874"/>
                    </a:cubicBezTo>
                    <a:cubicBezTo>
                      <a:pt x="165" y="12874"/>
                      <a:pt x="76" y="12826"/>
                      <a:pt x="0" y="12745"/>
                    </a:cubicBezTo>
                    <a:lnTo>
                      <a:pt x="0" y="13935"/>
                    </a:lnTo>
                    <a:cubicBezTo>
                      <a:pt x="76" y="13854"/>
                      <a:pt x="165" y="13810"/>
                      <a:pt x="261" y="13810"/>
                    </a:cubicBezTo>
                    <a:cubicBezTo>
                      <a:pt x="521" y="13810"/>
                      <a:pt x="734" y="14167"/>
                      <a:pt x="734" y="14611"/>
                    </a:cubicBezTo>
                    <a:cubicBezTo>
                      <a:pt x="734" y="15060"/>
                      <a:pt x="521" y="15417"/>
                      <a:pt x="261" y="15417"/>
                    </a:cubicBezTo>
                    <a:cubicBezTo>
                      <a:pt x="165" y="15417"/>
                      <a:pt x="76" y="15368"/>
                      <a:pt x="0" y="15287"/>
                    </a:cubicBezTo>
                    <a:lnTo>
                      <a:pt x="0" y="16477"/>
                    </a:lnTo>
                    <a:cubicBezTo>
                      <a:pt x="76" y="16396"/>
                      <a:pt x="165" y="16353"/>
                      <a:pt x="261" y="16353"/>
                    </a:cubicBezTo>
                    <a:cubicBezTo>
                      <a:pt x="521" y="16353"/>
                      <a:pt x="734" y="16710"/>
                      <a:pt x="734" y="17153"/>
                    </a:cubicBezTo>
                    <a:cubicBezTo>
                      <a:pt x="734" y="17602"/>
                      <a:pt x="521" y="17959"/>
                      <a:pt x="261" y="17959"/>
                    </a:cubicBezTo>
                    <a:cubicBezTo>
                      <a:pt x="165" y="17959"/>
                      <a:pt x="76" y="17911"/>
                      <a:pt x="0" y="17830"/>
                    </a:cubicBezTo>
                    <a:lnTo>
                      <a:pt x="0" y="19020"/>
                    </a:lnTo>
                    <a:cubicBezTo>
                      <a:pt x="76" y="18938"/>
                      <a:pt x="165" y="18895"/>
                      <a:pt x="261" y="18895"/>
                    </a:cubicBezTo>
                    <a:cubicBezTo>
                      <a:pt x="521" y="18895"/>
                      <a:pt x="734" y="19252"/>
                      <a:pt x="734" y="19696"/>
                    </a:cubicBezTo>
                    <a:cubicBezTo>
                      <a:pt x="734" y="20145"/>
                      <a:pt x="521" y="20502"/>
                      <a:pt x="261" y="20502"/>
                    </a:cubicBezTo>
                    <a:cubicBezTo>
                      <a:pt x="165" y="20502"/>
                      <a:pt x="76" y="20453"/>
                      <a:pt x="0" y="20372"/>
                    </a:cubicBezTo>
                    <a:lnTo>
                      <a:pt x="0" y="21600"/>
                    </a:lnTo>
                    <a:lnTo>
                      <a:pt x="20703" y="21600"/>
                    </a:lnTo>
                    <a:cubicBezTo>
                      <a:pt x="21196" y="21600"/>
                      <a:pt x="21597" y="20913"/>
                      <a:pt x="21597" y="20074"/>
                    </a:cubicBezTo>
                    <a:lnTo>
                      <a:pt x="21597" y="1520"/>
                    </a:lnTo>
                    <a:cubicBezTo>
                      <a:pt x="21600" y="681"/>
                      <a:pt x="21199" y="0"/>
                      <a:pt x="207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1" name="Google Shape;3053;p57"/>
              <p:cNvSpPr/>
              <p:nvPr/>
            </p:nvSpPr>
            <p:spPr>
              <a:xfrm>
                <a:off x="486842" y="635099"/>
                <a:ext cx="1621703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2" name="Google Shape;3054;p57"/>
              <p:cNvSpPr/>
              <p:nvPr/>
            </p:nvSpPr>
            <p:spPr>
              <a:xfrm>
                <a:off x="318" y="1301269"/>
                <a:ext cx="1670403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3" name="Google Shape;3055;p57"/>
              <p:cNvSpPr/>
              <p:nvPr/>
            </p:nvSpPr>
            <p:spPr>
              <a:xfrm>
                <a:off x="558397" y="1946232"/>
                <a:ext cx="1614650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4" name="Google Shape;3056;p57"/>
              <p:cNvSpPr/>
              <p:nvPr/>
            </p:nvSpPr>
            <p:spPr>
              <a:xfrm>
                <a:off x="582" y="2605932"/>
                <a:ext cx="16761130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5" name="Google Shape;3057;p57"/>
              <p:cNvSpPr/>
              <p:nvPr/>
            </p:nvSpPr>
            <p:spPr>
              <a:xfrm>
                <a:off x="559517" y="3264900"/>
                <a:ext cx="1620192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6" name="Google Shape;3058;p57"/>
              <p:cNvSpPr/>
              <p:nvPr/>
            </p:nvSpPr>
            <p:spPr>
              <a:xfrm>
                <a:off x="116" y="3922278"/>
                <a:ext cx="1676113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7" name="Google Shape;3059;p57"/>
              <p:cNvSpPr/>
              <p:nvPr/>
            </p:nvSpPr>
            <p:spPr>
              <a:xfrm>
                <a:off x="478583" y="4576619"/>
                <a:ext cx="162825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8" name="Google Shape;3060;p57"/>
              <p:cNvSpPr/>
              <p:nvPr/>
            </p:nvSpPr>
            <p:spPr>
              <a:xfrm>
                <a:off x="466182" y="5234764"/>
                <a:ext cx="1629596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9" name="Google Shape;3061;p57"/>
              <p:cNvSpPr/>
              <p:nvPr/>
            </p:nvSpPr>
            <p:spPr>
              <a:xfrm>
                <a:off x="252" y="5901893"/>
                <a:ext cx="1676113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0" name="Google Shape;3062;p57"/>
              <p:cNvSpPr/>
              <p:nvPr/>
            </p:nvSpPr>
            <p:spPr>
              <a:xfrm>
                <a:off x="559517" y="6549483"/>
                <a:ext cx="1620192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1" name="Google Shape;3063;p57"/>
              <p:cNvSpPr/>
              <p:nvPr/>
            </p:nvSpPr>
            <p:spPr>
              <a:xfrm>
                <a:off x="784" y="7201644"/>
                <a:ext cx="16761130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2" name="Google Shape;3064;p57"/>
              <p:cNvSpPr/>
              <p:nvPr/>
            </p:nvSpPr>
            <p:spPr>
              <a:xfrm>
                <a:off x="557626" y="7866831"/>
                <a:ext cx="1614650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3" name="Google Shape;3065;p57"/>
              <p:cNvSpPr/>
              <p:nvPr/>
            </p:nvSpPr>
            <p:spPr>
              <a:xfrm>
                <a:off x="252" y="8523499"/>
                <a:ext cx="1670403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4" name="Google Shape;3066;p57"/>
              <p:cNvSpPr/>
              <p:nvPr/>
            </p:nvSpPr>
            <p:spPr>
              <a:xfrm>
                <a:off x="497049" y="9177032"/>
                <a:ext cx="1620192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5" name="Google Shape;3067;p57"/>
              <p:cNvSpPr/>
              <p:nvPr/>
            </p:nvSpPr>
            <p:spPr>
              <a:xfrm flipV="1">
                <a:off x="659310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6" name="Google Shape;3068;p57"/>
              <p:cNvSpPr/>
              <p:nvPr/>
            </p:nvSpPr>
            <p:spPr>
              <a:xfrm flipV="1">
                <a:off x="1318400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7" name="Google Shape;3069;p57"/>
              <p:cNvSpPr/>
              <p:nvPr/>
            </p:nvSpPr>
            <p:spPr>
              <a:xfrm flipV="1">
                <a:off x="1974903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8" name="Google Shape;3070;p57"/>
              <p:cNvSpPr/>
              <p:nvPr/>
            </p:nvSpPr>
            <p:spPr>
              <a:xfrm flipV="1">
                <a:off x="2633993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9" name="Google Shape;3071;p57"/>
              <p:cNvSpPr/>
              <p:nvPr/>
            </p:nvSpPr>
            <p:spPr>
              <a:xfrm flipV="1">
                <a:off x="3288147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0" name="Google Shape;3072;p57"/>
              <p:cNvSpPr/>
              <p:nvPr/>
            </p:nvSpPr>
            <p:spPr>
              <a:xfrm flipV="1">
                <a:off x="394465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1" name="Google Shape;3073;p57"/>
              <p:cNvSpPr/>
              <p:nvPr/>
            </p:nvSpPr>
            <p:spPr>
              <a:xfrm flipV="1">
                <a:off x="4603740" y="116"/>
                <a:ext cx="1" cy="9836279"/>
              </a:xfrm>
              <a:prstGeom prst="line">
                <a:avLst/>
              </a:prstGeom>
              <a:noFill/>
              <a:ln w="254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2" name="Google Shape;3074;p57"/>
              <p:cNvSpPr/>
              <p:nvPr/>
            </p:nvSpPr>
            <p:spPr>
              <a:xfrm flipV="1">
                <a:off x="5260244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3" name="Google Shape;3075;p57"/>
              <p:cNvSpPr/>
              <p:nvPr/>
            </p:nvSpPr>
            <p:spPr>
              <a:xfrm flipV="1">
                <a:off x="5916866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4" name="Google Shape;3076;p57"/>
              <p:cNvSpPr/>
              <p:nvPr/>
            </p:nvSpPr>
            <p:spPr>
              <a:xfrm flipV="1">
                <a:off x="6573370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5" name="Google Shape;3077;p57"/>
              <p:cNvSpPr/>
              <p:nvPr/>
            </p:nvSpPr>
            <p:spPr>
              <a:xfrm flipV="1">
                <a:off x="7229992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6" name="Google Shape;3078;p57"/>
              <p:cNvSpPr/>
              <p:nvPr/>
            </p:nvSpPr>
            <p:spPr>
              <a:xfrm flipV="1">
                <a:off x="788908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7" name="Google Shape;3079;p57"/>
              <p:cNvSpPr/>
              <p:nvPr/>
            </p:nvSpPr>
            <p:spPr>
              <a:xfrm flipV="1">
                <a:off x="8548054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8" name="Google Shape;3080;p57"/>
              <p:cNvSpPr/>
              <p:nvPr/>
            </p:nvSpPr>
            <p:spPr>
              <a:xfrm flipV="1">
                <a:off x="9202207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9" name="Google Shape;3081;p57"/>
              <p:cNvSpPr/>
              <p:nvPr/>
            </p:nvSpPr>
            <p:spPr>
              <a:xfrm flipV="1">
                <a:off x="985871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0" name="Google Shape;3082;p57"/>
              <p:cNvSpPr/>
              <p:nvPr/>
            </p:nvSpPr>
            <p:spPr>
              <a:xfrm flipV="1">
                <a:off x="1051780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1" name="Google Shape;3083;p57"/>
              <p:cNvSpPr/>
              <p:nvPr/>
            </p:nvSpPr>
            <p:spPr>
              <a:xfrm flipV="1">
                <a:off x="11174422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2" name="Google Shape;3084;p57"/>
              <p:cNvSpPr/>
              <p:nvPr/>
            </p:nvSpPr>
            <p:spPr>
              <a:xfrm flipV="1">
                <a:off x="11830926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3" name="Google Shape;3085;p57"/>
              <p:cNvSpPr/>
              <p:nvPr/>
            </p:nvSpPr>
            <p:spPr>
              <a:xfrm flipV="1">
                <a:off x="12487548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4" name="Google Shape;3086;p57"/>
              <p:cNvSpPr/>
              <p:nvPr/>
            </p:nvSpPr>
            <p:spPr>
              <a:xfrm flipV="1">
                <a:off x="1314405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5" name="Google Shape;3087;p57"/>
              <p:cNvSpPr/>
              <p:nvPr/>
            </p:nvSpPr>
            <p:spPr>
              <a:xfrm flipV="1">
                <a:off x="1380314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6" name="Google Shape;3088;p57"/>
              <p:cNvSpPr/>
              <p:nvPr/>
            </p:nvSpPr>
            <p:spPr>
              <a:xfrm flipV="1">
                <a:off x="14457295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7" name="Google Shape;3089;p57"/>
              <p:cNvSpPr/>
              <p:nvPr/>
            </p:nvSpPr>
            <p:spPr>
              <a:xfrm flipV="1">
                <a:off x="15116268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8" name="Google Shape;3090;p57"/>
              <p:cNvSpPr/>
              <p:nvPr/>
            </p:nvSpPr>
            <p:spPr>
              <a:xfrm flipV="1">
                <a:off x="15772889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9" name="Google Shape;3091;p57"/>
              <p:cNvSpPr/>
              <p:nvPr/>
            </p:nvSpPr>
            <p:spPr>
              <a:xfrm flipV="1">
                <a:off x="16427508" y="126812"/>
                <a:ext cx="1" cy="9562828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0" name="Google Shape;3092;p57"/>
              <p:cNvSpPr/>
              <p:nvPr/>
            </p:nvSpPr>
            <p:spPr>
              <a:xfrm flipH="1">
                <a:off x="2951197" y="117"/>
                <a:ext cx="1" cy="9806779"/>
              </a:xfrm>
              <a:prstGeom prst="line">
                <a:avLst/>
              </a:prstGeom>
              <a:noFill/>
              <a:ln w="12700" cap="flat">
                <a:solidFill>
                  <a:srgbClr val="FC6460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225" name="Google Shape;3095;p57"/>
          <p:cNvGrpSpPr/>
          <p:nvPr/>
        </p:nvGrpSpPr>
        <p:grpSpPr>
          <a:xfrm>
            <a:off x="14379043" y="3755307"/>
            <a:ext cx="6514608" cy="6143017"/>
            <a:chOff x="0" y="0"/>
            <a:chExt cx="6514606" cy="6143016"/>
          </a:xfrm>
        </p:grpSpPr>
        <p:sp>
          <p:nvSpPr>
            <p:cNvPr id="223" name="Google Shape;3096;p57"/>
            <p:cNvSpPr/>
            <p:nvPr/>
          </p:nvSpPr>
          <p:spPr>
            <a:xfrm flipH="1" rot="21187310">
              <a:off x="308391" y="373143"/>
              <a:ext cx="5328990" cy="5470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11" y="0"/>
                  </a:moveTo>
                  <a:lnTo>
                    <a:pt x="13706" y="18971"/>
                  </a:lnTo>
                  <a:lnTo>
                    <a:pt x="0" y="21112"/>
                  </a:lnTo>
                  <a:lnTo>
                    <a:pt x="0" y="21600"/>
                  </a:lnTo>
                  <a:lnTo>
                    <a:pt x="21600" y="18729"/>
                  </a:lnTo>
                  <a:lnTo>
                    <a:pt x="17311" y="0"/>
                  </a:ln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4" name="Google Shape;3097;p57"/>
            <p:cNvSpPr/>
            <p:nvPr/>
          </p:nvSpPr>
          <p:spPr>
            <a:xfrm flipH="1" rot="21187310">
              <a:off x="693734" y="311870"/>
              <a:ext cx="5525103" cy="5271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51" y="0"/>
                  </a:moveTo>
                  <a:lnTo>
                    <a:pt x="0" y="2764"/>
                  </a:lnTo>
                  <a:lnTo>
                    <a:pt x="2344" y="21600"/>
                  </a:lnTo>
                  <a:cubicBezTo>
                    <a:pt x="2344" y="21600"/>
                    <a:pt x="5626" y="21411"/>
                    <a:pt x="13112" y="20612"/>
                  </a:cubicBezTo>
                  <a:cubicBezTo>
                    <a:pt x="20604" y="19814"/>
                    <a:pt x="21600" y="17485"/>
                    <a:pt x="21600" y="17485"/>
                  </a:cubicBezTo>
                  <a:cubicBezTo>
                    <a:pt x="20780" y="14787"/>
                    <a:pt x="18851" y="0"/>
                    <a:pt x="18851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26" name="Google Shape;3098;p57"/>
          <p:cNvSpPr txBox="1"/>
          <p:nvPr/>
        </p:nvSpPr>
        <p:spPr>
          <a:xfrm>
            <a:off x="15157766" y="3836890"/>
            <a:ext cx="5443975" cy="5235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438400">
              <a:defRPr b="1" sz="6600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حل الواجب</a:t>
            </a:r>
          </a:p>
        </p:txBody>
      </p:sp>
      <p:sp>
        <p:nvSpPr>
          <p:cNvPr id="227" name="Google Shape;3099;p57"/>
          <p:cNvSpPr/>
          <p:nvPr/>
        </p:nvSpPr>
        <p:spPr>
          <a:xfrm flipH="1" rot="4930230">
            <a:off x="20045670" y="7911885"/>
            <a:ext cx="604569" cy="1632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9933" y="0"/>
                </a:moveTo>
                <a:cubicBezTo>
                  <a:pt x="9628" y="0"/>
                  <a:pt x="9315" y="4"/>
                  <a:pt x="8994" y="12"/>
                </a:cubicBezTo>
                <a:cubicBezTo>
                  <a:pt x="8885" y="12"/>
                  <a:pt x="8815" y="26"/>
                  <a:pt x="8742" y="39"/>
                </a:cubicBezTo>
                <a:lnTo>
                  <a:pt x="8488" y="39"/>
                </a:lnTo>
                <a:cubicBezTo>
                  <a:pt x="1699" y="400"/>
                  <a:pt x="-36" y="2317"/>
                  <a:pt x="0" y="3295"/>
                </a:cubicBezTo>
                <a:lnTo>
                  <a:pt x="0" y="3348"/>
                </a:lnTo>
                <a:lnTo>
                  <a:pt x="2384" y="11414"/>
                </a:lnTo>
                <a:lnTo>
                  <a:pt x="4732" y="19278"/>
                </a:lnTo>
                <a:lnTo>
                  <a:pt x="4732" y="19332"/>
                </a:lnTo>
                <a:cubicBezTo>
                  <a:pt x="5140" y="20152"/>
                  <a:pt x="7149" y="21600"/>
                  <a:pt x="11478" y="21600"/>
                </a:cubicBezTo>
                <a:cubicBezTo>
                  <a:pt x="11749" y="21600"/>
                  <a:pt x="12029" y="21595"/>
                  <a:pt x="12316" y="21582"/>
                </a:cubicBezTo>
                <a:cubicBezTo>
                  <a:pt x="17229" y="21381"/>
                  <a:pt x="18456" y="19667"/>
                  <a:pt x="18420" y="18782"/>
                </a:cubicBezTo>
                <a:lnTo>
                  <a:pt x="18420" y="18729"/>
                </a:lnTo>
                <a:lnTo>
                  <a:pt x="14991" y="7193"/>
                </a:lnTo>
                <a:lnTo>
                  <a:pt x="11847" y="7327"/>
                </a:lnTo>
                <a:lnTo>
                  <a:pt x="15242" y="18823"/>
                </a:lnTo>
                <a:cubicBezTo>
                  <a:pt x="15242" y="19051"/>
                  <a:pt x="15061" y="20283"/>
                  <a:pt x="11992" y="20404"/>
                </a:cubicBezTo>
                <a:cubicBezTo>
                  <a:pt x="11844" y="20410"/>
                  <a:pt x="11699" y="20412"/>
                  <a:pt x="11562" y="20412"/>
                </a:cubicBezTo>
                <a:cubicBezTo>
                  <a:pt x="8840" y="20412"/>
                  <a:pt x="8049" y="19334"/>
                  <a:pt x="7909" y="19117"/>
                </a:cubicBezTo>
                <a:lnTo>
                  <a:pt x="5562" y="11280"/>
                </a:lnTo>
                <a:lnTo>
                  <a:pt x="3214" y="3254"/>
                </a:lnTo>
                <a:cubicBezTo>
                  <a:pt x="3214" y="2987"/>
                  <a:pt x="3578" y="1459"/>
                  <a:pt x="9066" y="1191"/>
                </a:cubicBezTo>
                <a:cubicBezTo>
                  <a:pt x="9376" y="1182"/>
                  <a:pt x="9673" y="1177"/>
                  <a:pt x="9955" y="1177"/>
                </a:cubicBezTo>
                <a:cubicBezTo>
                  <a:pt x="14731" y="1177"/>
                  <a:pt x="15866" y="2491"/>
                  <a:pt x="16000" y="2732"/>
                </a:cubicBezTo>
                <a:lnTo>
                  <a:pt x="18456" y="10972"/>
                </a:lnTo>
                <a:lnTo>
                  <a:pt x="21564" y="10972"/>
                </a:lnTo>
                <a:lnTo>
                  <a:pt x="19180" y="2571"/>
                </a:lnTo>
                <a:lnTo>
                  <a:pt x="19144" y="2531"/>
                </a:lnTo>
                <a:cubicBezTo>
                  <a:pt x="18627" y="1612"/>
                  <a:pt x="16047" y="0"/>
                  <a:pt x="9933" y="0"/>
                </a:cubicBezTo>
                <a:close/>
              </a:path>
            </a:pathLst>
          </a:custGeom>
          <a:solidFill>
            <a:srgbClr val="FC8E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8" name="Google Shape;3100;p57"/>
          <p:cNvSpPr/>
          <p:nvPr/>
        </p:nvSpPr>
        <p:spPr>
          <a:xfrm>
            <a:off x="9582909" y="3333924"/>
            <a:ext cx="6402614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40" name="Google Shape;3101;p57"/>
          <p:cNvGrpSpPr/>
          <p:nvPr/>
        </p:nvGrpSpPr>
        <p:grpSpPr>
          <a:xfrm>
            <a:off x="15694473" y="7451720"/>
            <a:ext cx="1339555" cy="1396694"/>
            <a:chOff x="0" y="0"/>
            <a:chExt cx="1339554" cy="1396693"/>
          </a:xfrm>
        </p:grpSpPr>
        <p:sp>
          <p:nvSpPr>
            <p:cNvPr id="229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0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1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2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3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4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5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6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7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8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9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47" name="Google Shape;3113;p57"/>
          <p:cNvGrpSpPr/>
          <p:nvPr/>
        </p:nvGrpSpPr>
        <p:grpSpPr>
          <a:xfrm>
            <a:off x="4457999" y="2756399"/>
            <a:ext cx="1351396" cy="1350512"/>
            <a:chOff x="0" y="0"/>
            <a:chExt cx="1351394" cy="1350510"/>
          </a:xfrm>
        </p:grpSpPr>
        <p:sp>
          <p:nvSpPr>
            <p:cNvPr id="241" name="Google Shape;3114;p57"/>
            <p:cNvSpPr/>
            <p:nvPr/>
          </p:nvSpPr>
          <p:spPr>
            <a:xfrm>
              <a:off x="-1" y="0"/>
              <a:ext cx="1351396" cy="1350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9501" y="0"/>
                  </a:moveTo>
                  <a:cubicBezTo>
                    <a:pt x="6567" y="0"/>
                    <a:pt x="3670" y="1548"/>
                    <a:pt x="1806" y="4471"/>
                  </a:cubicBezTo>
                  <a:cubicBezTo>
                    <a:pt x="-1285" y="9322"/>
                    <a:pt x="-308" y="16067"/>
                    <a:pt x="3962" y="19532"/>
                  </a:cubicBezTo>
                  <a:cubicBezTo>
                    <a:pt x="5644" y="20927"/>
                    <a:pt x="7595" y="21600"/>
                    <a:pt x="9529" y="21600"/>
                  </a:cubicBezTo>
                  <a:cubicBezTo>
                    <a:pt x="12463" y="21600"/>
                    <a:pt x="15360" y="20053"/>
                    <a:pt x="17224" y="17129"/>
                  </a:cubicBezTo>
                  <a:cubicBezTo>
                    <a:pt x="20315" y="12279"/>
                    <a:pt x="19338" y="5534"/>
                    <a:pt x="15068" y="2069"/>
                  </a:cubicBezTo>
                  <a:cubicBezTo>
                    <a:pt x="13386" y="673"/>
                    <a:pt x="11435" y="0"/>
                    <a:pt x="9501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2" name="Google Shape;3115;p57"/>
            <p:cNvSpPr/>
            <p:nvPr/>
          </p:nvSpPr>
          <p:spPr>
            <a:xfrm>
              <a:off x="47421" y="184790"/>
              <a:ext cx="1109038" cy="950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600" fill="norm" stroke="1" extrusionOk="0">
                  <a:moveTo>
                    <a:pt x="9373" y="2052"/>
                  </a:moveTo>
                  <a:cubicBezTo>
                    <a:pt x="7039" y="4617"/>
                    <a:pt x="5071" y="7566"/>
                    <a:pt x="3040" y="10523"/>
                  </a:cubicBezTo>
                  <a:cubicBezTo>
                    <a:pt x="4715" y="7438"/>
                    <a:pt x="6648" y="4668"/>
                    <a:pt x="9066" y="2264"/>
                  </a:cubicBezTo>
                  <a:cubicBezTo>
                    <a:pt x="9168" y="2191"/>
                    <a:pt x="9270" y="2120"/>
                    <a:pt x="9373" y="2052"/>
                  </a:cubicBezTo>
                  <a:close/>
                  <a:moveTo>
                    <a:pt x="9347" y="10488"/>
                  </a:moveTo>
                  <a:cubicBezTo>
                    <a:pt x="7892" y="12289"/>
                    <a:pt x="6490" y="14156"/>
                    <a:pt x="5096" y="16016"/>
                  </a:cubicBezTo>
                  <a:cubicBezTo>
                    <a:pt x="5293" y="15603"/>
                    <a:pt x="5521" y="15197"/>
                    <a:pt x="5775" y="14798"/>
                  </a:cubicBezTo>
                  <a:cubicBezTo>
                    <a:pt x="5912" y="14591"/>
                    <a:pt x="6051" y="14386"/>
                    <a:pt x="6193" y="14179"/>
                  </a:cubicBezTo>
                  <a:cubicBezTo>
                    <a:pt x="7143" y="12835"/>
                    <a:pt x="8320" y="11587"/>
                    <a:pt x="9347" y="10488"/>
                  </a:cubicBezTo>
                  <a:close/>
                  <a:moveTo>
                    <a:pt x="3750" y="14991"/>
                  </a:moveTo>
                  <a:cubicBezTo>
                    <a:pt x="3568" y="15310"/>
                    <a:pt x="3393" y="15636"/>
                    <a:pt x="3224" y="15971"/>
                  </a:cubicBezTo>
                  <a:cubicBezTo>
                    <a:pt x="3156" y="16009"/>
                    <a:pt x="3087" y="16042"/>
                    <a:pt x="3019" y="16074"/>
                  </a:cubicBezTo>
                  <a:cubicBezTo>
                    <a:pt x="3261" y="15709"/>
                    <a:pt x="3505" y="15349"/>
                    <a:pt x="3750" y="14991"/>
                  </a:cubicBezTo>
                  <a:close/>
                  <a:moveTo>
                    <a:pt x="11460" y="0"/>
                  </a:moveTo>
                  <a:cubicBezTo>
                    <a:pt x="11427" y="0"/>
                    <a:pt x="11394" y="16"/>
                    <a:pt x="11362" y="53"/>
                  </a:cubicBezTo>
                  <a:cubicBezTo>
                    <a:pt x="10963" y="417"/>
                    <a:pt x="10574" y="791"/>
                    <a:pt x="10196" y="1177"/>
                  </a:cubicBezTo>
                  <a:lnTo>
                    <a:pt x="10168" y="1112"/>
                  </a:lnTo>
                  <a:cubicBezTo>
                    <a:pt x="10196" y="945"/>
                    <a:pt x="10103" y="788"/>
                    <a:pt x="9981" y="788"/>
                  </a:cubicBezTo>
                  <a:cubicBezTo>
                    <a:pt x="9943" y="788"/>
                    <a:pt x="9901" y="803"/>
                    <a:pt x="9859" y="841"/>
                  </a:cubicBezTo>
                  <a:cubicBezTo>
                    <a:pt x="6183" y="3270"/>
                    <a:pt x="2842" y="6292"/>
                    <a:pt x="0" y="10035"/>
                  </a:cubicBezTo>
                  <a:cubicBezTo>
                    <a:pt x="47" y="10254"/>
                    <a:pt x="207" y="10382"/>
                    <a:pt x="292" y="10382"/>
                  </a:cubicBezTo>
                  <a:cubicBezTo>
                    <a:pt x="311" y="10382"/>
                    <a:pt x="326" y="10376"/>
                    <a:pt x="334" y="10364"/>
                  </a:cubicBezTo>
                  <a:cubicBezTo>
                    <a:pt x="2638" y="7647"/>
                    <a:pt x="5106" y="5239"/>
                    <a:pt x="7785" y="3199"/>
                  </a:cubicBezTo>
                  <a:cubicBezTo>
                    <a:pt x="5470" y="5731"/>
                    <a:pt x="3451" y="8679"/>
                    <a:pt x="2040" y="11968"/>
                  </a:cubicBezTo>
                  <a:cubicBezTo>
                    <a:pt x="1862" y="12222"/>
                    <a:pt x="1685" y="12476"/>
                    <a:pt x="1504" y="12728"/>
                  </a:cubicBezTo>
                  <a:cubicBezTo>
                    <a:pt x="1591" y="12780"/>
                    <a:pt x="1678" y="12831"/>
                    <a:pt x="1740" y="12914"/>
                  </a:cubicBezTo>
                  <a:cubicBezTo>
                    <a:pt x="1775" y="13020"/>
                    <a:pt x="1857" y="13101"/>
                    <a:pt x="1933" y="13101"/>
                  </a:cubicBezTo>
                  <a:cubicBezTo>
                    <a:pt x="1982" y="13101"/>
                    <a:pt x="2029" y="13067"/>
                    <a:pt x="2062" y="12990"/>
                  </a:cubicBezTo>
                  <a:cubicBezTo>
                    <a:pt x="4251" y="9173"/>
                    <a:pt x="6775" y="5487"/>
                    <a:pt x="9759" y="2437"/>
                  </a:cubicBezTo>
                  <a:cubicBezTo>
                    <a:pt x="6951" y="6040"/>
                    <a:pt x="3919" y="9758"/>
                    <a:pt x="2134" y="14115"/>
                  </a:cubicBezTo>
                  <a:cubicBezTo>
                    <a:pt x="1962" y="14355"/>
                    <a:pt x="1790" y="14593"/>
                    <a:pt x="1616" y="14829"/>
                  </a:cubicBezTo>
                  <a:cubicBezTo>
                    <a:pt x="1678" y="14878"/>
                    <a:pt x="1738" y="14926"/>
                    <a:pt x="1803" y="14971"/>
                  </a:cubicBezTo>
                  <a:cubicBezTo>
                    <a:pt x="1797" y="14991"/>
                    <a:pt x="1790" y="15008"/>
                    <a:pt x="1783" y="15026"/>
                  </a:cubicBezTo>
                  <a:cubicBezTo>
                    <a:pt x="1705" y="15258"/>
                    <a:pt x="1932" y="15491"/>
                    <a:pt x="2130" y="15491"/>
                  </a:cubicBezTo>
                  <a:cubicBezTo>
                    <a:pt x="2214" y="15491"/>
                    <a:pt x="2291" y="15451"/>
                    <a:pt x="2339" y="15355"/>
                  </a:cubicBezTo>
                  <a:cubicBezTo>
                    <a:pt x="5097" y="11236"/>
                    <a:pt x="7817" y="6716"/>
                    <a:pt x="11282" y="3304"/>
                  </a:cubicBezTo>
                  <a:cubicBezTo>
                    <a:pt x="8978" y="6269"/>
                    <a:pt x="6705" y="9252"/>
                    <a:pt x="4578" y="12402"/>
                  </a:cubicBezTo>
                  <a:cubicBezTo>
                    <a:pt x="3767" y="13516"/>
                    <a:pt x="2982" y="14654"/>
                    <a:pt x="2229" y="15816"/>
                  </a:cubicBezTo>
                  <a:cubicBezTo>
                    <a:pt x="2252" y="15859"/>
                    <a:pt x="2282" y="15898"/>
                    <a:pt x="2317" y="15938"/>
                  </a:cubicBezTo>
                  <a:cubicBezTo>
                    <a:pt x="2247" y="16176"/>
                    <a:pt x="2454" y="16453"/>
                    <a:pt x="2651" y="16453"/>
                  </a:cubicBezTo>
                  <a:cubicBezTo>
                    <a:pt x="2720" y="16453"/>
                    <a:pt x="2787" y="16420"/>
                    <a:pt x="2842" y="16341"/>
                  </a:cubicBezTo>
                  <a:cubicBezTo>
                    <a:pt x="2897" y="16255"/>
                    <a:pt x="2954" y="16170"/>
                    <a:pt x="3010" y="16085"/>
                  </a:cubicBezTo>
                  <a:cubicBezTo>
                    <a:pt x="3034" y="16138"/>
                    <a:pt x="3059" y="16192"/>
                    <a:pt x="3085" y="16245"/>
                  </a:cubicBezTo>
                  <a:cubicBezTo>
                    <a:pt x="3060" y="16298"/>
                    <a:pt x="3034" y="16353"/>
                    <a:pt x="3009" y="16406"/>
                  </a:cubicBezTo>
                  <a:cubicBezTo>
                    <a:pt x="2857" y="16702"/>
                    <a:pt x="3069" y="17213"/>
                    <a:pt x="3358" y="17213"/>
                  </a:cubicBezTo>
                  <a:cubicBezTo>
                    <a:pt x="3389" y="17213"/>
                    <a:pt x="3421" y="17208"/>
                    <a:pt x="3453" y="17194"/>
                  </a:cubicBezTo>
                  <a:cubicBezTo>
                    <a:pt x="3780" y="17022"/>
                    <a:pt x="4059" y="16832"/>
                    <a:pt x="4309" y="16619"/>
                  </a:cubicBezTo>
                  <a:cubicBezTo>
                    <a:pt x="4212" y="16873"/>
                    <a:pt x="4129" y="17135"/>
                    <a:pt x="4057" y="17400"/>
                  </a:cubicBezTo>
                  <a:cubicBezTo>
                    <a:pt x="3912" y="17595"/>
                    <a:pt x="3767" y="17788"/>
                    <a:pt x="3621" y="17983"/>
                  </a:cubicBezTo>
                  <a:cubicBezTo>
                    <a:pt x="3715" y="18048"/>
                    <a:pt x="3808" y="18099"/>
                    <a:pt x="3900" y="18145"/>
                  </a:cubicBezTo>
                  <a:cubicBezTo>
                    <a:pt x="3877" y="18284"/>
                    <a:pt x="3859" y="18428"/>
                    <a:pt x="3843" y="18574"/>
                  </a:cubicBezTo>
                  <a:cubicBezTo>
                    <a:pt x="3767" y="18891"/>
                    <a:pt x="4061" y="19113"/>
                    <a:pt x="4306" y="19113"/>
                  </a:cubicBezTo>
                  <a:cubicBezTo>
                    <a:pt x="4416" y="19113"/>
                    <a:pt x="4516" y="19070"/>
                    <a:pt x="4568" y="18968"/>
                  </a:cubicBezTo>
                  <a:cubicBezTo>
                    <a:pt x="4817" y="18637"/>
                    <a:pt x="5064" y="18306"/>
                    <a:pt x="5313" y="17973"/>
                  </a:cubicBezTo>
                  <a:cubicBezTo>
                    <a:pt x="5281" y="18060"/>
                    <a:pt x="5251" y="18149"/>
                    <a:pt x="5219" y="18237"/>
                  </a:cubicBezTo>
                  <a:cubicBezTo>
                    <a:pt x="5132" y="18328"/>
                    <a:pt x="5046" y="18418"/>
                    <a:pt x="4957" y="18507"/>
                  </a:cubicBezTo>
                  <a:cubicBezTo>
                    <a:pt x="5007" y="18531"/>
                    <a:pt x="5057" y="18556"/>
                    <a:pt x="5107" y="18584"/>
                  </a:cubicBezTo>
                  <a:cubicBezTo>
                    <a:pt x="5074" y="18690"/>
                    <a:pt x="5044" y="18794"/>
                    <a:pt x="5012" y="18903"/>
                  </a:cubicBezTo>
                  <a:cubicBezTo>
                    <a:pt x="4895" y="19320"/>
                    <a:pt x="5194" y="19606"/>
                    <a:pt x="5480" y="19621"/>
                  </a:cubicBezTo>
                  <a:cubicBezTo>
                    <a:pt x="5420" y="19706"/>
                    <a:pt x="5361" y="19791"/>
                    <a:pt x="5303" y="19875"/>
                  </a:cubicBezTo>
                  <a:cubicBezTo>
                    <a:pt x="5281" y="19879"/>
                    <a:pt x="5258" y="19883"/>
                    <a:pt x="5236" y="19887"/>
                  </a:cubicBezTo>
                  <a:cubicBezTo>
                    <a:pt x="5243" y="19905"/>
                    <a:pt x="5249" y="19925"/>
                    <a:pt x="5256" y="19942"/>
                  </a:cubicBezTo>
                  <a:cubicBezTo>
                    <a:pt x="5194" y="20033"/>
                    <a:pt x="5131" y="20125"/>
                    <a:pt x="5069" y="20216"/>
                  </a:cubicBezTo>
                  <a:cubicBezTo>
                    <a:pt x="4752" y="20651"/>
                    <a:pt x="5036" y="21206"/>
                    <a:pt x="5493" y="21206"/>
                  </a:cubicBezTo>
                  <a:cubicBezTo>
                    <a:pt x="5518" y="21206"/>
                    <a:pt x="5545" y="21204"/>
                    <a:pt x="5570" y="21200"/>
                  </a:cubicBezTo>
                  <a:cubicBezTo>
                    <a:pt x="6962" y="20938"/>
                    <a:pt x="7742" y="19690"/>
                    <a:pt x="8577" y="18507"/>
                  </a:cubicBezTo>
                  <a:cubicBezTo>
                    <a:pt x="9691" y="16932"/>
                    <a:pt x="10861" y="15422"/>
                    <a:pt x="12086" y="14042"/>
                  </a:cubicBezTo>
                  <a:cubicBezTo>
                    <a:pt x="13080" y="12943"/>
                    <a:pt x="14105" y="11925"/>
                    <a:pt x="15167" y="10976"/>
                  </a:cubicBezTo>
                  <a:cubicBezTo>
                    <a:pt x="14396" y="11787"/>
                    <a:pt x="13628" y="12612"/>
                    <a:pt x="12866" y="13451"/>
                  </a:cubicBezTo>
                  <a:cubicBezTo>
                    <a:pt x="11153" y="15469"/>
                    <a:pt x="9031" y="17428"/>
                    <a:pt x="8373" y="20257"/>
                  </a:cubicBezTo>
                  <a:cubicBezTo>
                    <a:pt x="8367" y="20265"/>
                    <a:pt x="8360" y="20273"/>
                    <a:pt x="8355" y="20281"/>
                  </a:cubicBezTo>
                  <a:cubicBezTo>
                    <a:pt x="8358" y="20283"/>
                    <a:pt x="8362" y="20287"/>
                    <a:pt x="8365" y="20289"/>
                  </a:cubicBezTo>
                  <a:cubicBezTo>
                    <a:pt x="8341" y="20393"/>
                    <a:pt x="8320" y="20501"/>
                    <a:pt x="8300" y="20610"/>
                  </a:cubicBezTo>
                  <a:cubicBezTo>
                    <a:pt x="8220" y="21027"/>
                    <a:pt x="8475" y="21444"/>
                    <a:pt x="8789" y="21444"/>
                  </a:cubicBezTo>
                  <a:cubicBezTo>
                    <a:pt x="8919" y="21444"/>
                    <a:pt x="9059" y="21374"/>
                    <a:pt x="9190" y="21200"/>
                  </a:cubicBezTo>
                  <a:cubicBezTo>
                    <a:pt x="9832" y="20285"/>
                    <a:pt x="10484" y="19367"/>
                    <a:pt x="11151" y="18464"/>
                  </a:cubicBezTo>
                  <a:cubicBezTo>
                    <a:pt x="10474" y="19834"/>
                    <a:pt x="10348" y="20954"/>
                    <a:pt x="11195" y="21529"/>
                  </a:cubicBezTo>
                  <a:cubicBezTo>
                    <a:pt x="11280" y="21578"/>
                    <a:pt x="11374" y="21600"/>
                    <a:pt x="11462" y="21600"/>
                  </a:cubicBezTo>
                  <a:cubicBezTo>
                    <a:pt x="11606" y="21600"/>
                    <a:pt x="11739" y="21545"/>
                    <a:pt x="11808" y="21462"/>
                  </a:cubicBezTo>
                  <a:cubicBezTo>
                    <a:pt x="12265" y="20925"/>
                    <a:pt x="12723" y="20391"/>
                    <a:pt x="13182" y="19862"/>
                  </a:cubicBezTo>
                  <a:cubicBezTo>
                    <a:pt x="13092" y="20084"/>
                    <a:pt x="13005" y="20312"/>
                    <a:pt x="12921" y="20543"/>
                  </a:cubicBezTo>
                  <a:cubicBezTo>
                    <a:pt x="12866" y="20872"/>
                    <a:pt x="13088" y="21265"/>
                    <a:pt x="13312" y="21265"/>
                  </a:cubicBezTo>
                  <a:cubicBezTo>
                    <a:pt x="13466" y="21301"/>
                    <a:pt x="13612" y="21316"/>
                    <a:pt x="13753" y="21316"/>
                  </a:cubicBezTo>
                  <a:cubicBezTo>
                    <a:pt x="14224" y="21316"/>
                    <a:pt x="14624" y="21135"/>
                    <a:pt x="14988" y="20854"/>
                  </a:cubicBezTo>
                  <a:cubicBezTo>
                    <a:pt x="15080" y="20915"/>
                    <a:pt x="15190" y="20948"/>
                    <a:pt x="15302" y="20948"/>
                  </a:cubicBezTo>
                  <a:cubicBezTo>
                    <a:pt x="15514" y="20948"/>
                    <a:pt x="15731" y="20826"/>
                    <a:pt x="15818" y="20543"/>
                  </a:cubicBezTo>
                  <a:cubicBezTo>
                    <a:pt x="15925" y="20210"/>
                    <a:pt x="16043" y="19883"/>
                    <a:pt x="16172" y="19564"/>
                  </a:cubicBezTo>
                  <a:cubicBezTo>
                    <a:pt x="16277" y="19430"/>
                    <a:pt x="16381" y="19296"/>
                    <a:pt x="16486" y="19165"/>
                  </a:cubicBezTo>
                  <a:cubicBezTo>
                    <a:pt x="18045" y="17326"/>
                    <a:pt x="19550" y="15422"/>
                    <a:pt x="21109" y="13648"/>
                  </a:cubicBezTo>
                  <a:cubicBezTo>
                    <a:pt x="21435" y="13209"/>
                    <a:pt x="21099" y="12585"/>
                    <a:pt x="20687" y="12585"/>
                  </a:cubicBezTo>
                  <a:cubicBezTo>
                    <a:pt x="20607" y="12585"/>
                    <a:pt x="20523" y="12608"/>
                    <a:pt x="20440" y="12663"/>
                  </a:cubicBezTo>
                  <a:cubicBezTo>
                    <a:pt x="20405" y="12685"/>
                    <a:pt x="20368" y="12709"/>
                    <a:pt x="20331" y="12732"/>
                  </a:cubicBezTo>
                  <a:lnTo>
                    <a:pt x="20329" y="12728"/>
                  </a:lnTo>
                  <a:cubicBezTo>
                    <a:pt x="20326" y="12732"/>
                    <a:pt x="20323" y="12734"/>
                    <a:pt x="20321" y="12738"/>
                  </a:cubicBezTo>
                  <a:cubicBezTo>
                    <a:pt x="18124" y="14154"/>
                    <a:pt x="16446" y="16272"/>
                    <a:pt x="15321" y="18893"/>
                  </a:cubicBezTo>
                  <a:cubicBezTo>
                    <a:pt x="14948" y="19291"/>
                    <a:pt x="14569" y="19633"/>
                    <a:pt x="14222" y="19838"/>
                  </a:cubicBezTo>
                  <a:cubicBezTo>
                    <a:pt x="14639" y="18800"/>
                    <a:pt x="15162" y="17836"/>
                    <a:pt x="15755" y="16930"/>
                  </a:cubicBezTo>
                  <a:cubicBezTo>
                    <a:pt x="17414" y="15060"/>
                    <a:pt x="19076" y="13215"/>
                    <a:pt x="20718" y="11348"/>
                  </a:cubicBezTo>
                  <a:cubicBezTo>
                    <a:pt x="21114" y="10935"/>
                    <a:pt x="20782" y="10356"/>
                    <a:pt x="20378" y="10356"/>
                  </a:cubicBezTo>
                  <a:cubicBezTo>
                    <a:pt x="20269" y="10356"/>
                    <a:pt x="20156" y="10397"/>
                    <a:pt x="20051" y="10496"/>
                  </a:cubicBezTo>
                  <a:cubicBezTo>
                    <a:pt x="20031" y="10516"/>
                    <a:pt x="20011" y="10535"/>
                    <a:pt x="19990" y="10557"/>
                  </a:cubicBezTo>
                  <a:lnTo>
                    <a:pt x="19884" y="10429"/>
                  </a:lnTo>
                  <a:cubicBezTo>
                    <a:pt x="17140" y="13544"/>
                    <a:pt x="14397" y="16713"/>
                    <a:pt x="11564" y="19781"/>
                  </a:cubicBezTo>
                  <a:cubicBezTo>
                    <a:pt x="12454" y="17706"/>
                    <a:pt x="18702" y="10880"/>
                    <a:pt x="20683" y="8763"/>
                  </a:cubicBezTo>
                  <a:cubicBezTo>
                    <a:pt x="20879" y="8637"/>
                    <a:pt x="21076" y="8513"/>
                    <a:pt x="21276" y="8393"/>
                  </a:cubicBezTo>
                  <a:cubicBezTo>
                    <a:pt x="21248" y="8338"/>
                    <a:pt x="21218" y="8285"/>
                    <a:pt x="21186" y="8232"/>
                  </a:cubicBezTo>
                  <a:cubicBezTo>
                    <a:pt x="21199" y="8218"/>
                    <a:pt x="21209" y="8208"/>
                    <a:pt x="21219" y="8196"/>
                  </a:cubicBezTo>
                  <a:cubicBezTo>
                    <a:pt x="21600" y="7862"/>
                    <a:pt x="21251" y="7287"/>
                    <a:pt x="20864" y="7287"/>
                  </a:cubicBezTo>
                  <a:cubicBezTo>
                    <a:pt x="20797" y="7287"/>
                    <a:pt x="20728" y="7304"/>
                    <a:pt x="20663" y="7344"/>
                  </a:cubicBezTo>
                  <a:cubicBezTo>
                    <a:pt x="20072" y="7698"/>
                    <a:pt x="19500" y="8082"/>
                    <a:pt x="18944" y="8490"/>
                  </a:cubicBezTo>
                  <a:cubicBezTo>
                    <a:pt x="19421" y="7995"/>
                    <a:pt x="19900" y="7503"/>
                    <a:pt x="20380" y="7009"/>
                  </a:cubicBezTo>
                  <a:cubicBezTo>
                    <a:pt x="20548" y="6901"/>
                    <a:pt x="20717" y="6792"/>
                    <a:pt x="20885" y="6686"/>
                  </a:cubicBezTo>
                  <a:cubicBezTo>
                    <a:pt x="20859" y="6647"/>
                    <a:pt x="20834" y="6607"/>
                    <a:pt x="20809" y="6568"/>
                  </a:cubicBezTo>
                  <a:cubicBezTo>
                    <a:pt x="20834" y="6542"/>
                    <a:pt x="20860" y="6515"/>
                    <a:pt x="20885" y="6489"/>
                  </a:cubicBezTo>
                  <a:cubicBezTo>
                    <a:pt x="21231" y="6141"/>
                    <a:pt x="20835" y="5536"/>
                    <a:pt x="20470" y="5536"/>
                  </a:cubicBezTo>
                  <a:cubicBezTo>
                    <a:pt x="20421" y="5536"/>
                    <a:pt x="20374" y="5546"/>
                    <a:pt x="20329" y="5570"/>
                  </a:cubicBezTo>
                  <a:cubicBezTo>
                    <a:pt x="17875" y="7224"/>
                    <a:pt x="15556" y="9035"/>
                    <a:pt x="13374" y="11104"/>
                  </a:cubicBezTo>
                  <a:cubicBezTo>
                    <a:pt x="15229" y="9023"/>
                    <a:pt x="17164" y="7039"/>
                    <a:pt x="19174" y="5182"/>
                  </a:cubicBezTo>
                  <a:cubicBezTo>
                    <a:pt x="19389" y="5064"/>
                    <a:pt x="19606" y="4954"/>
                    <a:pt x="19827" y="4847"/>
                  </a:cubicBezTo>
                  <a:cubicBezTo>
                    <a:pt x="19805" y="4780"/>
                    <a:pt x="19782" y="4713"/>
                    <a:pt x="19760" y="4646"/>
                  </a:cubicBezTo>
                  <a:cubicBezTo>
                    <a:pt x="19782" y="4627"/>
                    <a:pt x="19805" y="4605"/>
                    <a:pt x="19827" y="4585"/>
                  </a:cubicBezTo>
                  <a:cubicBezTo>
                    <a:pt x="20127" y="4290"/>
                    <a:pt x="20024" y="3569"/>
                    <a:pt x="19635" y="3569"/>
                  </a:cubicBezTo>
                  <a:cubicBezTo>
                    <a:pt x="19591" y="3569"/>
                    <a:pt x="19545" y="3579"/>
                    <a:pt x="19493" y="3599"/>
                  </a:cubicBezTo>
                  <a:cubicBezTo>
                    <a:pt x="14095" y="6180"/>
                    <a:pt x="10734" y="11866"/>
                    <a:pt x="6744" y="16546"/>
                  </a:cubicBezTo>
                  <a:cubicBezTo>
                    <a:pt x="8071" y="14115"/>
                    <a:pt x="10011" y="12089"/>
                    <a:pt x="11696" y="10102"/>
                  </a:cubicBezTo>
                  <a:cubicBezTo>
                    <a:pt x="13471" y="8060"/>
                    <a:pt x="15312" y="6137"/>
                    <a:pt x="17169" y="4180"/>
                  </a:cubicBezTo>
                  <a:cubicBezTo>
                    <a:pt x="17762" y="3678"/>
                    <a:pt x="18369" y="3199"/>
                    <a:pt x="18992" y="2747"/>
                  </a:cubicBezTo>
                  <a:cubicBezTo>
                    <a:pt x="18915" y="2656"/>
                    <a:pt x="18852" y="2558"/>
                    <a:pt x="18793" y="2457"/>
                  </a:cubicBezTo>
                  <a:cubicBezTo>
                    <a:pt x="19086" y="2118"/>
                    <a:pt x="18777" y="1573"/>
                    <a:pt x="18411" y="1573"/>
                  </a:cubicBezTo>
                  <a:cubicBezTo>
                    <a:pt x="18346" y="1573"/>
                    <a:pt x="18279" y="1591"/>
                    <a:pt x="18212" y="1630"/>
                  </a:cubicBezTo>
                  <a:cubicBezTo>
                    <a:pt x="16175" y="3123"/>
                    <a:pt x="14305" y="4873"/>
                    <a:pt x="12542" y="6773"/>
                  </a:cubicBezTo>
                  <a:cubicBezTo>
                    <a:pt x="13447" y="5731"/>
                    <a:pt x="14369" y="4702"/>
                    <a:pt x="15285" y="3694"/>
                  </a:cubicBezTo>
                  <a:cubicBezTo>
                    <a:pt x="15880" y="3166"/>
                    <a:pt x="16484" y="2652"/>
                    <a:pt x="17099" y="2154"/>
                  </a:cubicBezTo>
                  <a:cubicBezTo>
                    <a:pt x="17059" y="2061"/>
                    <a:pt x="17005" y="1967"/>
                    <a:pt x="16947" y="1876"/>
                  </a:cubicBezTo>
                  <a:cubicBezTo>
                    <a:pt x="17196" y="1603"/>
                    <a:pt x="16910" y="1087"/>
                    <a:pt x="16619" y="1087"/>
                  </a:cubicBezTo>
                  <a:cubicBezTo>
                    <a:pt x="16554" y="1087"/>
                    <a:pt x="16489" y="1110"/>
                    <a:pt x="16431" y="1169"/>
                  </a:cubicBezTo>
                  <a:cubicBezTo>
                    <a:pt x="15344" y="2093"/>
                    <a:pt x="14280" y="3030"/>
                    <a:pt x="13252" y="4005"/>
                  </a:cubicBezTo>
                  <a:cubicBezTo>
                    <a:pt x="13678" y="3438"/>
                    <a:pt x="14090" y="2857"/>
                    <a:pt x="14482" y="2256"/>
                  </a:cubicBezTo>
                  <a:cubicBezTo>
                    <a:pt x="14611" y="2134"/>
                    <a:pt x="14741" y="2012"/>
                    <a:pt x="14871" y="1892"/>
                  </a:cubicBezTo>
                  <a:cubicBezTo>
                    <a:pt x="14838" y="1866"/>
                    <a:pt x="14805" y="1837"/>
                    <a:pt x="14771" y="1807"/>
                  </a:cubicBezTo>
                  <a:cubicBezTo>
                    <a:pt x="14957" y="1473"/>
                    <a:pt x="14708" y="1179"/>
                    <a:pt x="14454" y="1179"/>
                  </a:cubicBezTo>
                  <a:cubicBezTo>
                    <a:pt x="14364" y="1179"/>
                    <a:pt x="14274" y="1217"/>
                    <a:pt x="14202" y="1301"/>
                  </a:cubicBezTo>
                  <a:cubicBezTo>
                    <a:pt x="12876" y="2609"/>
                    <a:pt x="11574" y="3963"/>
                    <a:pt x="10310" y="5363"/>
                  </a:cubicBezTo>
                  <a:cubicBezTo>
                    <a:pt x="11218" y="4142"/>
                    <a:pt x="12135" y="2932"/>
                    <a:pt x="13046" y="1725"/>
                  </a:cubicBezTo>
                  <a:cubicBezTo>
                    <a:pt x="13227" y="1579"/>
                    <a:pt x="13407" y="1439"/>
                    <a:pt x="13589" y="1301"/>
                  </a:cubicBezTo>
                  <a:cubicBezTo>
                    <a:pt x="13531" y="1254"/>
                    <a:pt x="13486" y="1199"/>
                    <a:pt x="13444" y="1142"/>
                  </a:cubicBezTo>
                  <a:cubicBezTo>
                    <a:pt x="13474" y="963"/>
                    <a:pt x="13349" y="788"/>
                    <a:pt x="13187" y="788"/>
                  </a:cubicBezTo>
                  <a:cubicBezTo>
                    <a:pt x="13138" y="788"/>
                    <a:pt x="13085" y="803"/>
                    <a:pt x="13033" y="841"/>
                  </a:cubicBezTo>
                  <a:cubicBezTo>
                    <a:pt x="9276" y="3776"/>
                    <a:pt x="6403" y="8013"/>
                    <a:pt x="3575" y="12069"/>
                  </a:cubicBezTo>
                  <a:cubicBezTo>
                    <a:pt x="4496" y="10441"/>
                    <a:pt x="5602" y="8958"/>
                    <a:pt x="6684" y="7474"/>
                  </a:cubicBezTo>
                  <a:cubicBezTo>
                    <a:pt x="8263" y="5302"/>
                    <a:pt x="9841" y="3071"/>
                    <a:pt x="11374" y="894"/>
                  </a:cubicBezTo>
                  <a:cubicBezTo>
                    <a:pt x="11517" y="766"/>
                    <a:pt x="11662" y="638"/>
                    <a:pt x="11808" y="512"/>
                  </a:cubicBezTo>
                  <a:cubicBezTo>
                    <a:pt x="11773" y="390"/>
                    <a:pt x="11716" y="291"/>
                    <a:pt x="11652" y="221"/>
                  </a:cubicBezTo>
                  <a:cubicBezTo>
                    <a:pt x="11617" y="96"/>
                    <a:pt x="11540" y="0"/>
                    <a:pt x="11460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3" name="Google Shape;3116;p57"/>
            <p:cNvSpPr/>
            <p:nvPr/>
          </p:nvSpPr>
          <p:spPr>
            <a:xfrm>
              <a:off x="442438" y="473061"/>
              <a:ext cx="99691" cy="106945"/>
            </a:xfrm>
            <a:prstGeom prst="ellipse">
              <a:avLst/>
            </a:pr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4" name="Google Shape;3117;p57"/>
            <p:cNvSpPr/>
            <p:nvPr/>
          </p:nvSpPr>
          <p:spPr>
            <a:xfrm>
              <a:off x="654745" y="406642"/>
              <a:ext cx="108330" cy="109801"/>
            </a:xfrm>
            <a:prstGeom prst="ellipse">
              <a:avLst/>
            </a:pr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5" name="Google Shape;3118;p57"/>
            <p:cNvSpPr/>
            <p:nvPr/>
          </p:nvSpPr>
          <p:spPr>
            <a:xfrm>
              <a:off x="336295" y="398072"/>
              <a:ext cx="664729" cy="39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0345" y="0"/>
                  </a:moveTo>
                  <a:cubicBezTo>
                    <a:pt x="19956" y="0"/>
                    <a:pt x="19600" y="379"/>
                    <a:pt x="19527" y="1260"/>
                  </a:cubicBezTo>
                  <a:cubicBezTo>
                    <a:pt x="18275" y="12541"/>
                    <a:pt x="12584" y="17530"/>
                    <a:pt x="6599" y="17530"/>
                  </a:cubicBezTo>
                  <a:cubicBezTo>
                    <a:pt x="4535" y="17530"/>
                    <a:pt x="2434" y="16933"/>
                    <a:pt x="468" y="15801"/>
                  </a:cubicBezTo>
                  <a:cubicBezTo>
                    <a:pt x="420" y="15772"/>
                    <a:pt x="373" y="15758"/>
                    <a:pt x="330" y="15758"/>
                  </a:cubicBezTo>
                  <a:cubicBezTo>
                    <a:pt x="129" y="15758"/>
                    <a:pt x="0" y="16066"/>
                    <a:pt x="0" y="16592"/>
                  </a:cubicBezTo>
                  <a:cubicBezTo>
                    <a:pt x="515" y="20510"/>
                    <a:pt x="2991" y="21600"/>
                    <a:pt x="5593" y="21600"/>
                  </a:cubicBezTo>
                  <a:cubicBezTo>
                    <a:pt x="7711" y="21600"/>
                    <a:pt x="9912" y="20880"/>
                    <a:pt x="11212" y="20382"/>
                  </a:cubicBezTo>
                  <a:cubicBezTo>
                    <a:pt x="16724" y="18326"/>
                    <a:pt x="20555" y="11532"/>
                    <a:pt x="21488" y="2208"/>
                  </a:cubicBezTo>
                  <a:cubicBezTo>
                    <a:pt x="21600" y="877"/>
                    <a:pt x="20933" y="0"/>
                    <a:pt x="2034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6" name="Google Shape;3119;p57"/>
            <p:cNvSpPr/>
            <p:nvPr/>
          </p:nvSpPr>
          <p:spPr>
            <a:xfrm>
              <a:off x="153322" y="206091"/>
              <a:ext cx="1021001" cy="945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2" h="21600" fill="norm" stroke="1" extrusionOk="0">
                  <a:moveTo>
                    <a:pt x="10847" y="1176"/>
                  </a:moveTo>
                  <a:cubicBezTo>
                    <a:pt x="11349" y="1176"/>
                    <a:pt x="11846" y="1212"/>
                    <a:pt x="12336" y="1281"/>
                  </a:cubicBezTo>
                  <a:cubicBezTo>
                    <a:pt x="14696" y="1611"/>
                    <a:pt x="16825" y="2470"/>
                    <a:pt x="18033" y="4910"/>
                  </a:cubicBezTo>
                  <a:cubicBezTo>
                    <a:pt x="19299" y="7350"/>
                    <a:pt x="19358" y="10252"/>
                    <a:pt x="18666" y="12955"/>
                  </a:cubicBezTo>
                  <a:cubicBezTo>
                    <a:pt x="17227" y="18167"/>
                    <a:pt x="13142" y="19816"/>
                    <a:pt x="8825" y="20079"/>
                  </a:cubicBezTo>
                  <a:cubicBezTo>
                    <a:pt x="8746" y="20079"/>
                    <a:pt x="8673" y="20099"/>
                    <a:pt x="8609" y="20133"/>
                  </a:cubicBezTo>
                  <a:cubicBezTo>
                    <a:pt x="8592" y="20066"/>
                    <a:pt x="8551" y="20000"/>
                    <a:pt x="8480" y="19947"/>
                  </a:cubicBezTo>
                  <a:cubicBezTo>
                    <a:pt x="3646" y="19749"/>
                    <a:pt x="135" y="13946"/>
                    <a:pt x="1172" y="8668"/>
                  </a:cubicBezTo>
                  <a:cubicBezTo>
                    <a:pt x="2200" y="3658"/>
                    <a:pt x="6630" y="1176"/>
                    <a:pt x="10847" y="1176"/>
                  </a:cubicBezTo>
                  <a:close/>
                  <a:moveTo>
                    <a:pt x="11126" y="0"/>
                  </a:moveTo>
                  <a:cubicBezTo>
                    <a:pt x="5946" y="0"/>
                    <a:pt x="513" y="3593"/>
                    <a:pt x="21" y="9987"/>
                  </a:cubicBezTo>
                  <a:cubicBezTo>
                    <a:pt x="-286" y="14146"/>
                    <a:pt x="2854" y="20744"/>
                    <a:pt x="6944" y="20744"/>
                  </a:cubicBezTo>
                  <a:cubicBezTo>
                    <a:pt x="7396" y="20744"/>
                    <a:pt x="7859" y="20665"/>
                    <a:pt x="8332" y="20491"/>
                  </a:cubicBezTo>
                  <a:cubicBezTo>
                    <a:pt x="8242" y="20779"/>
                    <a:pt x="8328" y="21127"/>
                    <a:pt x="8652" y="21201"/>
                  </a:cubicBezTo>
                  <a:cubicBezTo>
                    <a:pt x="9408" y="21473"/>
                    <a:pt x="10159" y="21600"/>
                    <a:pt x="10894" y="21600"/>
                  </a:cubicBezTo>
                  <a:cubicBezTo>
                    <a:pt x="15312" y="21600"/>
                    <a:pt x="19168" y="17028"/>
                    <a:pt x="20105" y="12164"/>
                  </a:cubicBezTo>
                  <a:cubicBezTo>
                    <a:pt x="21314" y="5370"/>
                    <a:pt x="17803" y="490"/>
                    <a:pt x="11932" y="28"/>
                  </a:cubicBezTo>
                  <a:cubicBezTo>
                    <a:pt x="11665" y="10"/>
                    <a:pt x="11397" y="0"/>
                    <a:pt x="1112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248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48" t="647" r="6779" b="5017"/>
          <a:stretch>
            <a:fillRect/>
          </a:stretch>
        </p:blipFill>
        <p:spPr>
          <a:xfrm>
            <a:off x="1504590" y="11971597"/>
            <a:ext cx="1292814" cy="1295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358" fill="norm" stroke="1" extrusionOk="0">
                <a:moveTo>
                  <a:pt x="11058" y="5"/>
                </a:moveTo>
                <a:cubicBezTo>
                  <a:pt x="10229" y="-19"/>
                  <a:pt x="9394" y="39"/>
                  <a:pt x="8641" y="188"/>
                </a:cubicBezTo>
                <a:cubicBezTo>
                  <a:pt x="5364" y="835"/>
                  <a:pt x="2603" y="2911"/>
                  <a:pt x="1099" y="5860"/>
                </a:cubicBezTo>
                <a:cubicBezTo>
                  <a:pt x="580" y="6879"/>
                  <a:pt x="302" y="7692"/>
                  <a:pt x="66" y="8955"/>
                </a:cubicBezTo>
                <a:cubicBezTo>
                  <a:pt x="-3" y="9323"/>
                  <a:pt x="-1" y="9623"/>
                  <a:pt x="0" y="10669"/>
                </a:cubicBezTo>
                <a:cubicBezTo>
                  <a:pt x="1" y="12063"/>
                  <a:pt x="36" y="12496"/>
                  <a:pt x="331" y="13542"/>
                </a:cubicBezTo>
                <a:cubicBezTo>
                  <a:pt x="1548" y="17857"/>
                  <a:pt x="5352" y="20954"/>
                  <a:pt x="9846" y="21321"/>
                </a:cubicBezTo>
                <a:cubicBezTo>
                  <a:pt x="13033" y="21581"/>
                  <a:pt x="16163" y="20452"/>
                  <a:pt x="18421" y="18226"/>
                </a:cubicBezTo>
                <a:cubicBezTo>
                  <a:pt x="20092" y="16577"/>
                  <a:pt x="21186" y="14410"/>
                  <a:pt x="21493" y="12089"/>
                </a:cubicBezTo>
                <a:cubicBezTo>
                  <a:pt x="21575" y="11471"/>
                  <a:pt x="21597" y="10025"/>
                  <a:pt x="21526" y="9420"/>
                </a:cubicBezTo>
                <a:cubicBezTo>
                  <a:pt x="21159" y="6310"/>
                  <a:pt x="19396" y="3502"/>
                  <a:pt x="16752" y="1771"/>
                </a:cubicBezTo>
                <a:cubicBezTo>
                  <a:pt x="15805" y="1151"/>
                  <a:pt x="14526" y="589"/>
                  <a:pt x="13448" y="319"/>
                </a:cubicBezTo>
                <a:cubicBezTo>
                  <a:pt x="12708" y="133"/>
                  <a:pt x="11886" y="28"/>
                  <a:pt x="11058" y="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9" name="Google Shape;23099;p131"/>
          <p:cNvSpPr/>
          <p:nvPr/>
        </p:nvSpPr>
        <p:spPr>
          <a:xfrm>
            <a:off x="14702626" y="3836890"/>
            <a:ext cx="910283" cy="910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0" h="21600" fill="norm" stroke="1" extrusionOk="0">
                <a:moveTo>
                  <a:pt x="18004" y="1339"/>
                </a:moveTo>
                <a:cubicBezTo>
                  <a:pt x="18478" y="1339"/>
                  <a:pt x="18952" y="1525"/>
                  <a:pt x="19313" y="1894"/>
                </a:cubicBezTo>
                <a:cubicBezTo>
                  <a:pt x="20038" y="2631"/>
                  <a:pt x="20038" y="3828"/>
                  <a:pt x="19313" y="4567"/>
                </a:cubicBezTo>
                <a:lnTo>
                  <a:pt x="17985" y="5923"/>
                </a:lnTo>
                <a:lnTo>
                  <a:pt x="15365" y="3249"/>
                </a:lnTo>
                <a:lnTo>
                  <a:pt x="16693" y="1894"/>
                </a:lnTo>
                <a:cubicBezTo>
                  <a:pt x="17056" y="1525"/>
                  <a:pt x="17530" y="1339"/>
                  <a:pt x="18004" y="1339"/>
                </a:cubicBezTo>
                <a:close/>
                <a:moveTo>
                  <a:pt x="14488" y="4141"/>
                </a:moveTo>
                <a:lnTo>
                  <a:pt x="15361" y="5032"/>
                </a:lnTo>
                <a:lnTo>
                  <a:pt x="4908" y="15697"/>
                </a:lnTo>
                <a:cubicBezTo>
                  <a:pt x="4546" y="15436"/>
                  <a:pt x="4141" y="15248"/>
                  <a:pt x="3709" y="15139"/>
                </a:cubicBezTo>
                <a:lnTo>
                  <a:pt x="14431" y="4197"/>
                </a:lnTo>
                <a:lnTo>
                  <a:pt x="14488" y="4141"/>
                </a:lnTo>
                <a:close/>
                <a:moveTo>
                  <a:pt x="16238" y="5926"/>
                </a:moveTo>
                <a:lnTo>
                  <a:pt x="17111" y="6817"/>
                </a:lnTo>
                <a:lnTo>
                  <a:pt x="17056" y="6874"/>
                </a:lnTo>
                <a:lnTo>
                  <a:pt x="6329" y="17813"/>
                </a:lnTo>
                <a:cubicBezTo>
                  <a:pt x="6224" y="17372"/>
                  <a:pt x="6039" y="16959"/>
                  <a:pt x="5782" y="16590"/>
                </a:cubicBezTo>
                <a:lnTo>
                  <a:pt x="16238" y="5926"/>
                </a:lnTo>
                <a:close/>
                <a:moveTo>
                  <a:pt x="2853" y="16293"/>
                </a:moveTo>
                <a:cubicBezTo>
                  <a:pt x="4186" y="16293"/>
                  <a:pt x="5262" y="17434"/>
                  <a:pt x="5196" y="18808"/>
                </a:cubicBezTo>
                <a:lnTo>
                  <a:pt x="3979" y="19209"/>
                </a:lnTo>
                <a:cubicBezTo>
                  <a:pt x="3666" y="18455"/>
                  <a:pt x="3079" y="17857"/>
                  <a:pt x="2341" y="17537"/>
                </a:cubicBezTo>
                <a:lnTo>
                  <a:pt x="2733" y="16297"/>
                </a:lnTo>
                <a:cubicBezTo>
                  <a:pt x="2773" y="16294"/>
                  <a:pt x="2812" y="16293"/>
                  <a:pt x="2853" y="16293"/>
                </a:cubicBezTo>
                <a:close/>
                <a:moveTo>
                  <a:pt x="1962" y="18748"/>
                </a:moveTo>
                <a:cubicBezTo>
                  <a:pt x="2321" y="18933"/>
                  <a:pt x="2612" y="19229"/>
                  <a:pt x="2793" y="19595"/>
                </a:cubicBezTo>
                <a:lnTo>
                  <a:pt x="1569" y="19995"/>
                </a:lnTo>
                <a:lnTo>
                  <a:pt x="1962" y="18748"/>
                </a:lnTo>
                <a:close/>
                <a:moveTo>
                  <a:pt x="18082" y="0"/>
                </a:moveTo>
                <a:cubicBezTo>
                  <a:pt x="17255" y="0"/>
                  <a:pt x="16430" y="335"/>
                  <a:pt x="15819" y="1002"/>
                </a:cubicBezTo>
                <a:lnTo>
                  <a:pt x="12684" y="4197"/>
                </a:lnTo>
                <a:lnTo>
                  <a:pt x="1955" y="15146"/>
                </a:lnTo>
                <a:cubicBezTo>
                  <a:pt x="1933" y="15166"/>
                  <a:pt x="1912" y="15191"/>
                  <a:pt x="1895" y="15214"/>
                </a:cubicBezTo>
                <a:lnTo>
                  <a:pt x="1876" y="15231"/>
                </a:lnTo>
                <a:lnTo>
                  <a:pt x="1853" y="15251"/>
                </a:lnTo>
                <a:cubicBezTo>
                  <a:pt x="1846" y="15258"/>
                  <a:pt x="1836" y="15264"/>
                  <a:pt x="1830" y="15274"/>
                </a:cubicBezTo>
                <a:cubicBezTo>
                  <a:pt x="1823" y="15281"/>
                  <a:pt x="1817" y="15284"/>
                  <a:pt x="1814" y="15291"/>
                </a:cubicBezTo>
                <a:cubicBezTo>
                  <a:pt x="1807" y="15298"/>
                  <a:pt x="1797" y="15308"/>
                  <a:pt x="1787" y="15318"/>
                </a:cubicBezTo>
                <a:lnTo>
                  <a:pt x="1774" y="15338"/>
                </a:lnTo>
                <a:cubicBezTo>
                  <a:pt x="1768" y="15348"/>
                  <a:pt x="1761" y="15356"/>
                  <a:pt x="1755" y="15369"/>
                </a:cubicBezTo>
                <a:cubicBezTo>
                  <a:pt x="1744" y="15379"/>
                  <a:pt x="1744" y="15382"/>
                  <a:pt x="1740" y="15389"/>
                </a:cubicBezTo>
                <a:cubicBezTo>
                  <a:pt x="1734" y="15396"/>
                  <a:pt x="1727" y="15409"/>
                  <a:pt x="1721" y="15419"/>
                </a:cubicBezTo>
                <a:cubicBezTo>
                  <a:pt x="1714" y="15429"/>
                  <a:pt x="1711" y="15436"/>
                  <a:pt x="1708" y="15446"/>
                </a:cubicBezTo>
                <a:cubicBezTo>
                  <a:pt x="1704" y="15456"/>
                  <a:pt x="1698" y="15462"/>
                  <a:pt x="1695" y="15472"/>
                </a:cubicBezTo>
                <a:cubicBezTo>
                  <a:pt x="1691" y="15483"/>
                  <a:pt x="1685" y="15499"/>
                  <a:pt x="1681" y="15516"/>
                </a:cubicBezTo>
                <a:cubicBezTo>
                  <a:pt x="1681" y="15519"/>
                  <a:pt x="1675" y="15523"/>
                  <a:pt x="1675" y="15527"/>
                </a:cubicBezTo>
                <a:lnTo>
                  <a:pt x="1675" y="15534"/>
                </a:lnTo>
                <a:cubicBezTo>
                  <a:pt x="1675" y="15534"/>
                  <a:pt x="1675" y="15537"/>
                  <a:pt x="1675" y="15537"/>
                </a:cubicBezTo>
                <a:lnTo>
                  <a:pt x="30" y="20776"/>
                </a:lnTo>
                <a:cubicBezTo>
                  <a:pt x="-98" y="21182"/>
                  <a:pt x="198" y="21597"/>
                  <a:pt x="617" y="21600"/>
                </a:cubicBezTo>
                <a:cubicBezTo>
                  <a:pt x="679" y="21600"/>
                  <a:pt x="743" y="21590"/>
                  <a:pt x="805" y="21569"/>
                </a:cubicBezTo>
                <a:lnTo>
                  <a:pt x="5947" y="19888"/>
                </a:lnTo>
                <a:lnTo>
                  <a:pt x="5956" y="19885"/>
                </a:lnTo>
                <a:cubicBezTo>
                  <a:pt x="5970" y="19882"/>
                  <a:pt x="5983" y="19875"/>
                  <a:pt x="5997" y="19872"/>
                </a:cubicBezTo>
                <a:lnTo>
                  <a:pt x="6013" y="19865"/>
                </a:lnTo>
                <a:cubicBezTo>
                  <a:pt x="6026" y="19858"/>
                  <a:pt x="6039" y="19852"/>
                  <a:pt x="6053" y="19844"/>
                </a:cubicBezTo>
                <a:cubicBezTo>
                  <a:pt x="6069" y="19834"/>
                  <a:pt x="6072" y="19834"/>
                  <a:pt x="6079" y="19827"/>
                </a:cubicBezTo>
                <a:cubicBezTo>
                  <a:pt x="6089" y="19820"/>
                  <a:pt x="6102" y="19814"/>
                  <a:pt x="6111" y="19807"/>
                </a:cubicBezTo>
                <a:cubicBezTo>
                  <a:pt x="6121" y="19800"/>
                  <a:pt x="6125" y="19797"/>
                  <a:pt x="6134" y="19790"/>
                </a:cubicBezTo>
                <a:lnTo>
                  <a:pt x="6154" y="19774"/>
                </a:lnTo>
                <a:lnTo>
                  <a:pt x="6178" y="19754"/>
                </a:lnTo>
                <a:cubicBezTo>
                  <a:pt x="6185" y="19747"/>
                  <a:pt x="6191" y="19740"/>
                  <a:pt x="6198" y="19733"/>
                </a:cubicBezTo>
                <a:cubicBezTo>
                  <a:pt x="6204" y="19727"/>
                  <a:pt x="6211" y="19720"/>
                  <a:pt x="6214" y="19713"/>
                </a:cubicBezTo>
                <a:lnTo>
                  <a:pt x="6230" y="19697"/>
                </a:lnTo>
                <a:cubicBezTo>
                  <a:pt x="6244" y="19687"/>
                  <a:pt x="6253" y="19677"/>
                  <a:pt x="6263" y="19666"/>
                </a:cubicBezTo>
                <a:lnTo>
                  <a:pt x="17056" y="8660"/>
                </a:lnTo>
                <a:lnTo>
                  <a:pt x="20187" y="5458"/>
                </a:lnTo>
                <a:cubicBezTo>
                  <a:pt x="21466" y="4241"/>
                  <a:pt x="21502" y="2183"/>
                  <a:pt x="20266" y="922"/>
                </a:cubicBezTo>
                <a:cubicBezTo>
                  <a:pt x="19663" y="306"/>
                  <a:pt x="18872" y="0"/>
                  <a:pt x="18082" y="0"/>
                </a:cubicBezTo>
                <a:close/>
              </a:path>
            </a:pathLst>
          </a:custGeom>
          <a:solidFill>
            <a:srgbClr val="5F7D9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52" name="تجميع"/>
          <p:cNvGrpSpPr/>
          <p:nvPr/>
        </p:nvGrpSpPr>
        <p:grpSpPr>
          <a:xfrm>
            <a:off x="216066" y="8657607"/>
            <a:ext cx="857101" cy="3313622"/>
            <a:chOff x="176594" y="0"/>
            <a:chExt cx="857100" cy="3313620"/>
          </a:xfrm>
        </p:grpSpPr>
        <p:sp>
          <p:nvSpPr>
            <p:cNvPr id="250" name="Google Shape;632;p19"/>
            <p:cNvSpPr/>
            <p:nvPr/>
          </p:nvSpPr>
          <p:spPr>
            <a:xfrm rot="5400000">
              <a:off x="-369365" y="1910561"/>
              <a:ext cx="280611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7" tIns="243797" rIns="243797" bIns="243797" numCol="1" anchor="t">
              <a:spAutoFit/>
            </a:bodyPr>
            <a:lstStyle>
              <a:lvl1pPr algn="l" defTabSz="2438400" rtl="0">
                <a:defRPr sz="3600">
                  <a:solidFill>
                    <a:srgbClr val="B6CCC9"/>
                  </a:solidFill>
                  <a:latin typeface="Barlow Condensed"/>
                  <a:ea typeface="Barlow Condensed"/>
                  <a:cs typeface="Barlow Condensed"/>
                  <a:sym typeface="Barlow Condensed"/>
                </a:defRPr>
              </a:lvl1pPr>
            </a:lstStyle>
            <a:p>
              <a:pPr/>
              <a:r>
                <a:t>hasnaa-2</a:t>
              </a:r>
            </a:p>
          </p:txBody>
        </p:sp>
        <p:sp>
          <p:nvSpPr>
            <p:cNvPr id="251" name="Google Shape;1105;p42"/>
            <p:cNvSpPr/>
            <p:nvPr/>
          </p:nvSpPr>
          <p:spPr>
            <a:xfrm>
              <a:off x="176594" y="0"/>
              <a:ext cx="650865" cy="58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1651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55" name="تجميع"/>
          <p:cNvGrpSpPr/>
          <p:nvPr/>
        </p:nvGrpSpPr>
        <p:grpSpPr>
          <a:xfrm>
            <a:off x="4249961" y="2421026"/>
            <a:ext cx="2203057" cy="2203057"/>
            <a:chOff x="0" y="0"/>
            <a:chExt cx="2203056" cy="2203056"/>
          </a:xfrm>
        </p:grpSpPr>
        <p:sp>
          <p:nvSpPr>
            <p:cNvPr id="253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254" name="IMG_9018.jpeg" descr="IMG_901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64" name="Google Shape;4600;p60"/>
          <p:cNvGrpSpPr/>
          <p:nvPr/>
        </p:nvGrpSpPr>
        <p:grpSpPr>
          <a:xfrm rot="18900000">
            <a:off x="204728" y="-1215907"/>
            <a:ext cx="5184991" cy="3772028"/>
            <a:chOff x="0" y="0"/>
            <a:chExt cx="5184989" cy="3772027"/>
          </a:xfrm>
        </p:grpSpPr>
        <p:sp>
          <p:nvSpPr>
            <p:cNvPr id="256" name="Google Shape;4601;p60"/>
            <p:cNvSpPr/>
            <p:nvPr/>
          </p:nvSpPr>
          <p:spPr>
            <a:xfrm flipH="1" rot="18398503">
              <a:off x="739963" y="-60638"/>
              <a:ext cx="1037669" cy="236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7" name="Google Shape;4602;p60"/>
            <p:cNvSpPr/>
            <p:nvPr/>
          </p:nvSpPr>
          <p:spPr>
            <a:xfrm flipH="1" rot="18398503">
              <a:off x="3122384" y="1174311"/>
              <a:ext cx="404570" cy="426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8" name="Google Shape;4603;p60"/>
            <p:cNvSpPr/>
            <p:nvPr/>
          </p:nvSpPr>
          <p:spPr>
            <a:xfrm flipH="1" rot="18398503">
              <a:off x="1074713" y="308373"/>
              <a:ext cx="404669" cy="723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9" name="Google Shape;4604;p60"/>
            <p:cNvSpPr/>
            <p:nvPr/>
          </p:nvSpPr>
          <p:spPr>
            <a:xfrm flipH="1" rot="18398503">
              <a:off x="1761479" y="414150"/>
              <a:ext cx="419051" cy="950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0" name="Google Shape;4605;p60"/>
            <p:cNvSpPr/>
            <p:nvPr/>
          </p:nvSpPr>
          <p:spPr>
            <a:xfrm flipH="1" rot="18398503">
              <a:off x="2516797" y="595731"/>
              <a:ext cx="272862" cy="89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1" name="Google Shape;4606;p60"/>
            <p:cNvSpPr/>
            <p:nvPr/>
          </p:nvSpPr>
          <p:spPr>
            <a:xfrm flipH="1" rot="18398503">
              <a:off x="2353069" y="2094116"/>
              <a:ext cx="732098" cy="216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2" name="Google Shape;4607;p60"/>
            <p:cNvSpPr/>
            <p:nvPr/>
          </p:nvSpPr>
          <p:spPr>
            <a:xfrm flipH="1" rot="18398503">
              <a:off x="2085299" y="712331"/>
              <a:ext cx="2617620" cy="251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3" name="Google Shape;4608;p60"/>
            <p:cNvSpPr/>
            <p:nvPr/>
          </p:nvSpPr>
          <p:spPr>
            <a:xfrm flipH="1" rot="18398503">
              <a:off x="2881675" y="1921428"/>
              <a:ext cx="1031042" cy="226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67" name="تجميع"/>
          <p:cNvGrpSpPr/>
          <p:nvPr/>
        </p:nvGrpSpPr>
        <p:grpSpPr>
          <a:xfrm>
            <a:off x="908066" y="3266555"/>
            <a:ext cx="13955236" cy="10347847"/>
            <a:chOff x="-165100" y="-165099"/>
            <a:chExt cx="13955235" cy="10347846"/>
          </a:xfrm>
        </p:grpSpPr>
        <p:pic>
          <p:nvPicPr>
            <p:cNvPr id="265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-165101" y="9852545"/>
              <a:ext cx="13955237" cy="330201"/>
            </a:xfrm>
            <a:prstGeom prst="rect">
              <a:avLst/>
            </a:prstGeom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</p:pic>
        <p:pic>
          <p:nvPicPr>
            <p:cNvPr id="266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5173923" y="4843722"/>
              <a:ext cx="10347846" cy="330201"/>
            </a:xfrm>
            <a:prstGeom prst="rect">
              <a:avLst/>
            </a:prstGeom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5" grpId="2"/>
      <p:bldP build="whole" bldLvl="1" animBg="1" rev="0" advAuto="0" spid="240" grpId="4"/>
      <p:bldP build="whole" bldLvl="1" animBg="1" rev="0" advAuto="0" spid="228" grpId="1"/>
      <p:bldP build="whole" bldLvl="1" animBg="1" rev="0" advAuto="0" spid="226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1" name="تجميع"/>
          <p:cNvGrpSpPr/>
          <p:nvPr/>
        </p:nvGrpSpPr>
        <p:grpSpPr>
          <a:xfrm>
            <a:off x="13956153" y="2669478"/>
            <a:ext cx="5942150" cy="1451460"/>
            <a:chOff x="0" y="0"/>
            <a:chExt cx="5942148" cy="1451458"/>
          </a:xfrm>
        </p:grpSpPr>
        <p:grpSp>
          <p:nvGrpSpPr>
            <p:cNvPr id="859" name="Google Shape;4333;p67"/>
            <p:cNvGrpSpPr/>
            <p:nvPr/>
          </p:nvGrpSpPr>
          <p:grpSpPr>
            <a:xfrm>
              <a:off x="0" y="-1"/>
              <a:ext cx="5942149" cy="974947"/>
              <a:chOff x="0" y="0"/>
              <a:chExt cx="5942148" cy="974945"/>
            </a:xfrm>
          </p:grpSpPr>
          <p:sp>
            <p:nvSpPr>
              <p:cNvPr id="855" name="Google Shape;4334;p67"/>
              <p:cNvSpPr/>
              <p:nvPr/>
            </p:nvSpPr>
            <p:spPr>
              <a:xfrm>
                <a:off x="5596452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6" name="Google Shape;4336;p67"/>
              <p:cNvSpPr/>
              <p:nvPr/>
            </p:nvSpPr>
            <p:spPr>
              <a:xfrm>
                <a:off x="5596452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7" name="Google Shape;4337;p67"/>
              <p:cNvSpPr/>
              <p:nvPr/>
            </p:nvSpPr>
            <p:spPr>
              <a:xfrm>
                <a:off x="0" y="116217"/>
                <a:ext cx="5942149" cy="858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8" name="Google Shape;4338;p67"/>
              <p:cNvSpPr/>
              <p:nvPr/>
            </p:nvSpPr>
            <p:spPr>
              <a:xfrm>
                <a:off x="5596452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60" name="بنك الاسئلة في منصة مدرستي"/>
            <p:cNvSpPr/>
            <p:nvPr/>
          </p:nvSpPr>
          <p:spPr>
            <a:xfrm>
              <a:off x="2730947" y="18145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بنك الاسئلة في منصة مدرستي</a:t>
              </a:r>
            </a:p>
          </p:txBody>
        </p:sp>
      </p:grpSp>
      <p:pic>
        <p:nvPicPr>
          <p:cNvPr id="862" name="IMG_9133.png" descr="IMG_9133.png"/>
          <p:cNvPicPr>
            <a:picLocks noChangeAspect="1"/>
          </p:cNvPicPr>
          <p:nvPr/>
        </p:nvPicPr>
        <p:blipFill>
          <a:blip r:embed="rId2">
            <a:extLst/>
          </a:blip>
          <a:srcRect l="42812" t="33520" r="19498" b="62382"/>
          <a:stretch>
            <a:fillRect/>
          </a:stretch>
        </p:blipFill>
        <p:spPr>
          <a:xfrm>
            <a:off x="2368050" y="4290951"/>
            <a:ext cx="15548161" cy="1267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863" name="IMG_0474.png" descr="IMG_047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7999" y="965935"/>
            <a:ext cx="5275843" cy="52758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68" name="تجميع"/>
          <p:cNvGrpSpPr/>
          <p:nvPr/>
        </p:nvGrpSpPr>
        <p:grpSpPr>
          <a:xfrm>
            <a:off x="2792258" y="5757390"/>
            <a:ext cx="15671522" cy="3532711"/>
            <a:chOff x="0" y="0"/>
            <a:chExt cx="15671521" cy="3532710"/>
          </a:xfrm>
        </p:grpSpPr>
        <p:pic>
          <p:nvPicPr>
            <p:cNvPr id="864" name="IMG_9133.png" descr="IMG_913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1195" t="39842" r="20509" b="38799"/>
            <a:stretch>
              <a:fillRect/>
            </a:stretch>
          </p:blipFill>
          <p:spPr>
            <a:xfrm>
              <a:off x="11717571" y="0"/>
              <a:ext cx="3953951" cy="34620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5" name="IMG_9134.png" descr="IMG_913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2111" t="47241" r="20186" b="34506"/>
            <a:stretch>
              <a:fillRect/>
            </a:stretch>
          </p:blipFill>
          <p:spPr>
            <a:xfrm>
              <a:off x="7375836" y="64293"/>
              <a:ext cx="4310335" cy="3333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6" name="IMG_9135.png" descr="IMG_9135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60180" t="26550" r="20361" b="52662"/>
            <a:stretch>
              <a:fillRect/>
            </a:stretch>
          </p:blipFill>
          <p:spPr>
            <a:xfrm>
              <a:off x="3660323" y="198040"/>
              <a:ext cx="3993681" cy="31997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7" name="IMG_9135.png" descr="IMG_9135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61328" t="47561" r="20723" b="31077"/>
            <a:stretch>
              <a:fillRect/>
            </a:stretch>
          </p:blipFill>
          <p:spPr>
            <a:xfrm>
              <a:off x="0" y="198040"/>
              <a:ext cx="3735920" cy="33346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69" name="مستطيل"/>
          <p:cNvSpPr/>
          <p:nvPr/>
        </p:nvSpPr>
        <p:spPr>
          <a:xfrm>
            <a:off x="14426917" y="5580162"/>
            <a:ext cx="4099686" cy="3754966"/>
          </a:xfrm>
          <a:prstGeom prst="rect">
            <a:avLst/>
          </a:prstGeom>
          <a:ln w="88900">
            <a:solidFill>
              <a:srgbClr val="B51A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870" name="مستطيل"/>
          <p:cNvSpPr/>
          <p:nvPr/>
        </p:nvSpPr>
        <p:spPr>
          <a:xfrm>
            <a:off x="2412500" y="5678741"/>
            <a:ext cx="4207867" cy="3878064"/>
          </a:xfrm>
          <a:prstGeom prst="rect">
            <a:avLst/>
          </a:prstGeom>
          <a:ln w="88900">
            <a:solidFill>
              <a:srgbClr val="B51A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" dur="10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20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20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mph" nodeType="afterEffect" presetSubtype="0" presetID="35" grpId="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69" grpId="6"/>
      <p:bldP build="whole" bldLvl="1" animBg="1" rev="0" advAuto="0" spid="869" grpId="5"/>
      <p:bldP build="whole" bldLvl="1" animBg="1" rev="0" advAuto="0" spid="862" grpId="2"/>
      <p:bldP build="whole" bldLvl="1" animBg="1" rev="0" advAuto="0" spid="863" grpId="1"/>
      <p:bldP build="whole" bldLvl="1" animBg="1" rev="0" advAuto="0" spid="870" grpId="7"/>
      <p:bldP build="whole" bldLvl="1" animBg="1" rev="0" advAuto="0" spid="870" grpId="8"/>
      <p:bldP build="whole" bldLvl="1" animBg="1" rev="0" advAuto="0" spid="870" grpId="9"/>
      <p:bldP build="whole" bldLvl="1" animBg="1" rev="0" advAuto="0" spid="868" grpId="3"/>
      <p:bldP build="whole" bldLvl="1" animBg="1" rev="0" advAuto="0" spid="869" grpId="4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٢٥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٢٥</a:t>
            </a:r>
          </a:p>
        </p:txBody>
      </p:sp>
      <p:grpSp>
        <p:nvGrpSpPr>
          <p:cNvPr id="879" name="تجميع"/>
          <p:cNvGrpSpPr/>
          <p:nvPr/>
        </p:nvGrpSpPr>
        <p:grpSpPr>
          <a:xfrm>
            <a:off x="14254846" y="2586947"/>
            <a:ext cx="5036134" cy="934379"/>
            <a:chOff x="0" y="0"/>
            <a:chExt cx="5036132" cy="934378"/>
          </a:xfrm>
        </p:grpSpPr>
        <p:grpSp>
          <p:nvGrpSpPr>
            <p:cNvPr id="877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873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74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75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76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78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880" name="IMG_9149.png" descr="IMG_9149.png"/>
          <p:cNvPicPr>
            <a:picLocks noChangeAspect="1"/>
          </p:cNvPicPr>
          <p:nvPr/>
        </p:nvPicPr>
        <p:blipFill>
          <a:blip r:embed="rId2">
            <a:extLst/>
          </a:blip>
          <a:srcRect l="17524" t="70689" r="32304" b="24869"/>
          <a:stretch>
            <a:fillRect/>
          </a:stretch>
        </p:blipFill>
        <p:spPr>
          <a:xfrm>
            <a:off x="2287066" y="3777059"/>
            <a:ext cx="17004089" cy="11289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4" name="Google Shape;4622;p49"/>
          <p:cNvGrpSpPr/>
          <p:nvPr/>
        </p:nvGrpSpPr>
        <p:grpSpPr>
          <a:xfrm rot="21451959">
            <a:off x="13783432" y="2629584"/>
            <a:ext cx="5618342" cy="1619729"/>
            <a:chOff x="0" y="0"/>
            <a:chExt cx="5618341" cy="1619727"/>
          </a:xfrm>
        </p:grpSpPr>
        <p:sp>
          <p:nvSpPr>
            <p:cNvPr id="883" name="Google Shape;4622;p49"/>
            <p:cNvSpPr/>
            <p:nvPr/>
          </p:nvSpPr>
          <p:spPr>
            <a:xfrm>
              <a:off x="215900" y="139700"/>
              <a:ext cx="5186542" cy="1060928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882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5618343" cy="1619728"/>
            </a:xfrm>
            <a:prstGeom prst="rect">
              <a:avLst/>
            </a:prstGeom>
            <a:effectLst/>
          </p:spPr>
        </p:pic>
      </p:grpSp>
      <p:sp>
        <p:nvSpPr>
          <p:cNvPr id="885" name="٢٥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٢٥</a:t>
            </a:r>
          </a:p>
        </p:txBody>
      </p:sp>
      <p:pic>
        <p:nvPicPr>
          <p:cNvPr id="88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20774" y="6236781"/>
            <a:ext cx="4963827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891" name="تجميع"/>
          <p:cNvGrpSpPr/>
          <p:nvPr/>
        </p:nvGrpSpPr>
        <p:grpSpPr>
          <a:xfrm>
            <a:off x="18449847" y="3262903"/>
            <a:ext cx="984187" cy="984187"/>
            <a:chOff x="0" y="0"/>
            <a:chExt cx="984185" cy="984185"/>
          </a:xfrm>
        </p:grpSpPr>
        <p:grpSp>
          <p:nvGrpSpPr>
            <p:cNvPr id="889" name="Google Shape;3617;p76"/>
            <p:cNvGrpSpPr/>
            <p:nvPr/>
          </p:nvGrpSpPr>
          <p:grpSpPr>
            <a:xfrm>
              <a:off x="0" y="0"/>
              <a:ext cx="984186" cy="984186"/>
              <a:chOff x="0" y="0"/>
              <a:chExt cx="984185" cy="984185"/>
            </a:xfrm>
          </p:grpSpPr>
          <p:sp>
            <p:nvSpPr>
              <p:cNvPr id="887" name="Google Shape;3618;p76"/>
              <p:cNvSpPr/>
              <p:nvPr/>
            </p:nvSpPr>
            <p:spPr>
              <a:xfrm>
                <a:off x="-1" y="-1"/>
                <a:ext cx="984187" cy="98418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888" name="Google Shape;3619;p76" descr="Google Shape;3619;p76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4592" y="11705"/>
                <a:ext cx="928883" cy="9288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890" name="Google Shape;3636;p76"/>
            <p:cNvSpPr/>
            <p:nvPr/>
          </p:nvSpPr>
          <p:spPr>
            <a:xfrm>
              <a:off x="231111" y="260934"/>
              <a:ext cx="521963" cy="521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892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67765" y="4521677"/>
            <a:ext cx="11678970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89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47187" y="6046142"/>
            <a:ext cx="3564309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94" name="ماذا نعرف"/>
          <p:cNvSpPr txBox="1"/>
          <p:nvPr/>
        </p:nvSpPr>
        <p:spPr>
          <a:xfrm>
            <a:off x="15732859" y="5872078"/>
            <a:ext cx="4319357" cy="831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895" name="تجميع"/>
          <p:cNvSpPr/>
          <p:nvPr/>
        </p:nvSpPr>
        <p:spPr>
          <a:xfrm rot="27000000">
            <a:off x="9982211" y="3840725"/>
            <a:ext cx="640954" cy="4938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9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668477" y="6141644"/>
            <a:ext cx="3400215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97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98" name="تجميع"/>
          <p:cNvSpPr/>
          <p:nvPr/>
        </p:nvSpPr>
        <p:spPr>
          <a:xfrm rot="27000000">
            <a:off x="14048915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99" name="ماذا تعلمنا"/>
          <p:cNvSpPr txBox="1"/>
          <p:nvPr/>
        </p:nvSpPr>
        <p:spPr>
          <a:xfrm>
            <a:off x="8970095" y="5974300"/>
            <a:ext cx="2665185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900" name="ماذا نعرف"/>
          <p:cNvSpPr txBox="1"/>
          <p:nvPr/>
        </p:nvSpPr>
        <p:spPr>
          <a:xfrm>
            <a:off x="15732859" y="5791185"/>
            <a:ext cx="4319357" cy="83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901" name="ماذاسنتعلم"/>
          <p:cNvSpPr txBox="1"/>
          <p:nvPr/>
        </p:nvSpPr>
        <p:spPr>
          <a:xfrm>
            <a:off x="13016831" y="5812052"/>
            <a:ext cx="2471098" cy="797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902" name="حل…"/>
          <p:cNvSpPr txBox="1"/>
          <p:nvPr/>
        </p:nvSpPr>
        <p:spPr>
          <a:xfrm>
            <a:off x="16111494" y="6630415"/>
            <a:ext cx="3229069" cy="4181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حل</a:t>
            </a:r>
          </a:p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المعادلات </a:t>
            </a:r>
          </a:p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التربيعية بالتحليل الى العوامل</a:t>
            </a:r>
          </a:p>
        </p:txBody>
      </p:sp>
      <p:sp>
        <p:nvSpPr>
          <p:cNvPr id="903" name="🎯 حل المعادلات التربيعية بيانًا…"/>
          <p:cNvSpPr txBox="1"/>
          <p:nvPr/>
        </p:nvSpPr>
        <p:spPr>
          <a:xfrm>
            <a:off x="12957867" y="7024575"/>
            <a:ext cx="2967661" cy="3218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حل المعادلات التربيعية بيانًا 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تقدير حلول  المعادلات التربيعية من تمثيلها البياني </a:t>
            </a:r>
          </a:p>
        </p:txBody>
      </p:sp>
      <p:sp>
        <p:nvSpPr>
          <p:cNvPr id="904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1559676" y="11039668"/>
            <a:ext cx="17486023" cy="784153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905" name="Google Shape;4248;p88" descr="Google Shape;4248;p88"/>
          <p:cNvPicPr>
            <a:picLocks noChangeAspect="1"/>
          </p:cNvPicPr>
          <p:nvPr/>
        </p:nvPicPr>
        <p:blipFill>
          <a:blip r:embed="rId8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3372607" y="4512157"/>
            <a:ext cx="4098853" cy="5571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906" name="IMG_0474.png" descr="IMG_047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39883" y="3898230"/>
            <a:ext cx="5343455" cy="534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907" name="Google Shape;4625;p49" descr="Google Shape;4625;p49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660775" y="3640456"/>
            <a:ext cx="3522590" cy="1512890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908" name="عزيزتي الطالبة…"/>
          <p:cNvSpPr txBox="1"/>
          <p:nvPr/>
        </p:nvSpPr>
        <p:spPr>
          <a:xfrm>
            <a:off x="4006292" y="7665191"/>
            <a:ext cx="2477046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grpSp>
        <p:nvGrpSpPr>
          <p:cNvPr id="916" name="تجميع"/>
          <p:cNvGrpSpPr/>
          <p:nvPr/>
        </p:nvGrpSpPr>
        <p:grpSpPr>
          <a:xfrm>
            <a:off x="6378773" y="3949803"/>
            <a:ext cx="1124709" cy="1124708"/>
            <a:chOff x="0" y="0"/>
            <a:chExt cx="1124707" cy="1124707"/>
          </a:xfrm>
        </p:grpSpPr>
        <p:grpSp>
          <p:nvGrpSpPr>
            <p:cNvPr id="911" name="Google Shape;3633;p76"/>
            <p:cNvGrpSpPr/>
            <p:nvPr/>
          </p:nvGrpSpPr>
          <p:grpSpPr>
            <a:xfrm>
              <a:off x="0" y="0"/>
              <a:ext cx="1124708" cy="1124708"/>
              <a:chOff x="0" y="0"/>
              <a:chExt cx="1124707" cy="1124707"/>
            </a:xfrm>
          </p:grpSpPr>
          <p:sp>
            <p:nvSpPr>
              <p:cNvPr id="909" name="Google Shape;3634;p76"/>
              <p:cNvSpPr/>
              <p:nvPr/>
            </p:nvSpPr>
            <p:spPr>
              <a:xfrm>
                <a:off x="-1" y="-1"/>
                <a:ext cx="1124709" cy="11247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910" name="Google Shape;3635;p76" descr="Google Shape;3635;p76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28104" y="13376"/>
                <a:ext cx="1061507" cy="1061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5" name="تجميع"/>
            <p:cNvGrpSpPr/>
            <p:nvPr/>
          </p:nvGrpSpPr>
          <p:grpSpPr>
            <a:xfrm>
              <a:off x="283688" y="288542"/>
              <a:ext cx="548753" cy="499524"/>
              <a:chOff x="0" y="0"/>
              <a:chExt cx="548752" cy="499523"/>
            </a:xfrm>
          </p:grpSpPr>
          <p:sp>
            <p:nvSpPr>
              <p:cNvPr id="912" name="Google Shape;3598;p76"/>
              <p:cNvSpPr/>
              <p:nvPr/>
            </p:nvSpPr>
            <p:spPr>
              <a:xfrm>
                <a:off x="135731" y="0"/>
                <a:ext cx="413022" cy="413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13" name="Google Shape;3599;p76"/>
              <p:cNvSpPr/>
              <p:nvPr/>
            </p:nvSpPr>
            <p:spPr>
              <a:xfrm>
                <a:off x="79921" y="259812"/>
                <a:ext cx="205647" cy="205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14" name="Google Shape;3600;p76"/>
              <p:cNvSpPr/>
              <p:nvPr/>
            </p:nvSpPr>
            <p:spPr>
              <a:xfrm>
                <a:off x="0" y="420499"/>
                <a:ext cx="128945" cy="7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917" name="IMG_0491.jpeg" descr="IMG_0491.jpeg"/>
          <p:cNvPicPr>
            <a:picLocks noChangeAspect="1"/>
          </p:cNvPicPr>
          <p:nvPr/>
        </p:nvPicPr>
        <p:blipFill>
          <a:blip r:embed="rId12">
            <a:extLst/>
          </a:blip>
          <a:srcRect l="2032" t="2213" r="1694" b="1643"/>
          <a:stretch>
            <a:fillRect/>
          </a:stretch>
        </p:blipFill>
        <p:spPr>
          <a:xfrm>
            <a:off x="5996905" y="914756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5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920" name="IMG_9156.jpeg"/>
          <p:cNvGrpSpPr/>
          <p:nvPr/>
        </p:nvGrpSpPr>
        <p:grpSpPr>
          <a:xfrm>
            <a:off x="8038317" y="7281858"/>
            <a:ext cx="4629151" cy="2500314"/>
            <a:chOff x="0" y="0"/>
            <a:chExt cx="4629150" cy="2500312"/>
          </a:xfrm>
        </p:grpSpPr>
        <p:pic>
          <p:nvPicPr>
            <p:cNvPr id="919" name="IMG_9156.jpeg" descr="IMG_9156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193" t="0" r="0" b="6414"/>
            <a:stretch>
              <a:fillRect/>
            </a:stretch>
          </p:blipFill>
          <p:spPr>
            <a:xfrm>
              <a:off x="44449" y="44450"/>
              <a:ext cx="4540153" cy="241147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18" name="IMG_9156.jpeg" descr="IMG_9156.jpeg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4629150" cy="2500313"/>
            </a:xfrm>
            <a:prstGeom prst="rect">
              <a:avLst/>
            </a:prstGeom>
            <a:effectLst/>
          </p:spPr>
        </p:pic>
      </p:grpSp>
      <p:sp>
        <p:nvSpPr>
          <p:cNvPr id="921" name="الاستفسارات"/>
          <p:cNvSpPr txBox="1"/>
          <p:nvPr>
            <p:ph type="ctrTitle" idx="4294967295"/>
          </p:nvPr>
        </p:nvSpPr>
        <p:spPr>
          <a:xfrm>
            <a:off x="14964619" y="2764015"/>
            <a:ext cx="3255965" cy="102929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/>
          <a:lstStyle>
            <a:lvl1pPr algn="l" defTabSz="777240" rtl="0">
              <a:lnSpc>
                <a:spcPct val="80000"/>
              </a:lnSpc>
              <a:defRPr b="1" sz="476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9" dur="10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Class="entr" nodeType="after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10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1" dur="10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5" dur="10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9" dur="10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6" grpId="8"/>
      <p:bldP build="whole" bldLvl="1" animBg="1" rev="0" advAuto="0" spid="905" grpId="9"/>
      <p:bldP build="whole" bldLvl="1" animBg="1" rev="0" advAuto="0" spid="917" grpId="11"/>
      <p:bldP build="whole" bldLvl="1" animBg="1" rev="0" advAuto="0" spid="891" grpId="2"/>
      <p:bldP build="whole" bldLvl="1" animBg="1" rev="0" advAuto="0" spid="906" grpId="7"/>
      <p:bldP build="whole" bldLvl="1" animBg="1" rev="0" advAuto="0" spid="907" grpId="6"/>
      <p:bldP build="whole" bldLvl="1" animBg="1" rev="0" advAuto="0" spid="899" grpId="3"/>
      <p:bldP build="whole" bldLvl="1" animBg="1" rev="0" advAuto="0" spid="908" grpId="10"/>
      <p:bldP build="whole" bldLvl="1" animBg="1" rev="0" advAuto="0" spid="921" grpId="1"/>
      <p:bldP build="whole" bldLvl="1" animBg="1" rev="0" advAuto="0" spid="886" grpId="4"/>
      <p:bldP build="whole" bldLvl="1" animBg="1" rev="0" advAuto="0" spid="920" grpId="5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https://linktr.ee/Refa2">
            <a:hlinkClick r:id="rId2" invalidUrl="" action="" tgtFrame="" tooltip="" history="1" highlightClick="0" endSnd="0"/>
          </p:cNvPr>
          <p:cNvSpPr txBox="1"/>
          <p:nvPr/>
        </p:nvSpPr>
        <p:spPr>
          <a:xfrm rot="609871">
            <a:off x="6792323" y="3388849"/>
            <a:ext cx="5379940" cy="702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3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924" name="https://t.me/hasna_math">
            <a:hlinkClick r:id="rId3" invalidUrl="" action="" tgtFrame="" tooltip="" history="1" highlightClick="0" endSnd="0"/>
          </p:cNvPr>
          <p:cNvSpPr txBox="1"/>
          <p:nvPr/>
        </p:nvSpPr>
        <p:spPr>
          <a:xfrm rot="417164">
            <a:off x="11904697" y="8478261"/>
            <a:ext cx="8177058" cy="157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342900" rtl="0">
              <a:defRPr b="1" sz="44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https://t.me/hasna_math</a:t>
            </a:r>
          </a:p>
        </p:txBody>
      </p:sp>
      <p:pic>
        <p:nvPicPr>
          <p:cNvPr id="925" name="IMG_7841.png" descr="IMG_7841.png"/>
          <p:cNvPicPr>
            <a:picLocks noChangeAspect="1"/>
          </p:cNvPicPr>
          <p:nvPr/>
        </p:nvPicPr>
        <p:blipFill>
          <a:blip r:embed="rId4">
            <a:extLst/>
          </a:blip>
          <a:srcRect l="63041" t="30755" r="1786" b="0"/>
          <a:stretch>
            <a:fillRect/>
          </a:stretch>
        </p:blipFill>
        <p:spPr>
          <a:xfrm>
            <a:off x="18208602" y="9266276"/>
            <a:ext cx="511224" cy="511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6" name="IMG_7841.png" descr="IMG_7841.png"/>
          <p:cNvPicPr>
            <a:picLocks noChangeAspect="1"/>
          </p:cNvPicPr>
          <p:nvPr/>
        </p:nvPicPr>
        <p:blipFill>
          <a:blip r:embed="rId4">
            <a:extLst/>
          </a:blip>
          <a:srcRect l="64505" t="31864" r="3202" b="6099"/>
          <a:stretch>
            <a:fillRect/>
          </a:stretch>
        </p:blipFill>
        <p:spPr>
          <a:xfrm>
            <a:off x="11839373" y="4216144"/>
            <a:ext cx="705254" cy="688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4" h="21584" fill="norm" stroke="1" extrusionOk="0">
                <a:moveTo>
                  <a:pt x="3937" y="0"/>
                </a:moveTo>
                <a:cubicBezTo>
                  <a:pt x="3900" y="3"/>
                  <a:pt x="3964" y="226"/>
                  <a:pt x="4101" y="685"/>
                </a:cubicBezTo>
                <a:cubicBezTo>
                  <a:pt x="4259" y="1216"/>
                  <a:pt x="4407" y="1927"/>
                  <a:pt x="4429" y="2265"/>
                </a:cubicBezTo>
                <a:cubicBezTo>
                  <a:pt x="4457" y="2710"/>
                  <a:pt x="4532" y="2702"/>
                  <a:pt x="4709" y="2241"/>
                </a:cubicBezTo>
                <a:cubicBezTo>
                  <a:pt x="4845" y="1889"/>
                  <a:pt x="4697" y="1178"/>
                  <a:pt x="4382" y="660"/>
                </a:cubicBezTo>
                <a:cubicBezTo>
                  <a:pt x="4110" y="212"/>
                  <a:pt x="3975" y="-3"/>
                  <a:pt x="3937" y="0"/>
                </a:cubicBezTo>
                <a:close/>
                <a:moveTo>
                  <a:pt x="8712" y="635"/>
                </a:moveTo>
                <a:cubicBezTo>
                  <a:pt x="8638" y="670"/>
                  <a:pt x="8531" y="792"/>
                  <a:pt x="8384" y="1033"/>
                </a:cubicBezTo>
                <a:cubicBezTo>
                  <a:pt x="8118" y="1468"/>
                  <a:pt x="7912" y="2179"/>
                  <a:pt x="7928" y="2614"/>
                </a:cubicBezTo>
                <a:cubicBezTo>
                  <a:pt x="7946" y="3135"/>
                  <a:pt x="8101" y="3048"/>
                  <a:pt x="8384" y="2353"/>
                </a:cubicBezTo>
                <a:cubicBezTo>
                  <a:pt x="8826" y="1266"/>
                  <a:pt x="8933" y="530"/>
                  <a:pt x="8712" y="635"/>
                </a:cubicBezTo>
                <a:close/>
                <a:moveTo>
                  <a:pt x="672" y="3697"/>
                </a:moveTo>
                <a:cubicBezTo>
                  <a:pt x="382" y="3707"/>
                  <a:pt x="700" y="4054"/>
                  <a:pt x="1386" y="4469"/>
                </a:cubicBezTo>
                <a:cubicBezTo>
                  <a:pt x="3003" y="5445"/>
                  <a:pt x="3403" y="5428"/>
                  <a:pt x="2170" y="4444"/>
                </a:cubicBezTo>
                <a:cubicBezTo>
                  <a:pt x="1637" y="4018"/>
                  <a:pt x="963" y="3687"/>
                  <a:pt x="672" y="3697"/>
                </a:cubicBezTo>
                <a:close/>
                <a:moveTo>
                  <a:pt x="11672" y="4394"/>
                </a:moveTo>
                <a:cubicBezTo>
                  <a:pt x="10839" y="4580"/>
                  <a:pt x="9379" y="5210"/>
                  <a:pt x="9379" y="5477"/>
                </a:cubicBezTo>
                <a:cubicBezTo>
                  <a:pt x="9379" y="5614"/>
                  <a:pt x="10062" y="5474"/>
                  <a:pt x="10900" y="5166"/>
                </a:cubicBezTo>
                <a:cubicBezTo>
                  <a:pt x="11737" y="4857"/>
                  <a:pt x="12335" y="4514"/>
                  <a:pt x="12222" y="4394"/>
                </a:cubicBezTo>
                <a:cubicBezTo>
                  <a:pt x="12160" y="4329"/>
                  <a:pt x="11950" y="4332"/>
                  <a:pt x="11672" y="4394"/>
                </a:cubicBezTo>
                <a:close/>
                <a:moveTo>
                  <a:pt x="5903" y="5278"/>
                </a:moveTo>
                <a:cubicBezTo>
                  <a:pt x="5316" y="5190"/>
                  <a:pt x="4885" y="5528"/>
                  <a:pt x="4885" y="6336"/>
                </a:cubicBezTo>
                <a:cubicBezTo>
                  <a:pt x="4885" y="6930"/>
                  <a:pt x="5668" y="8708"/>
                  <a:pt x="6629" y="10294"/>
                </a:cubicBezTo>
                <a:cubicBezTo>
                  <a:pt x="7590" y="11880"/>
                  <a:pt x="8384" y="13309"/>
                  <a:pt x="8384" y="13456"/>
                </a:cubicBezTo>
                <a:cubicBezTo>
                  <a:pt x="8384" y="13602"/>
                  <a:pt x="7818" y="13939"/>
                  <a:pt x="7132" y="14215"/>
                </a:cubicBezTo>
                <a:cubicBezTo>
                  <a:pt x="5106" y="15028"/>
                  <a:pt x="5682" y="16120"/>
                  <a:pt x="9004" y="17775"/>
                </a:cubicBezTo>
                <a:cubicBezTo>
                  <a:pt x="10720" y="18630"/>
                  <a:pt x="12683" y="19839"/>
                  <a:pt x="13369" y="20451"/>
                </a:cubicBezTo>
                <a:cubicBezTo>
                  <a:pt x="14055" y="21063"/>
                  <a:pt x="14737" y="21574"/>
                  <a:pt x="14878" y="21584"/>
                </a:cubicBezTo>
                <a:cubicBezTo>
                  <a:pt x="15073" y="21597"/>
                  <a:pt x="19881" y="18364"/>
                  <a:pt x="20764" y="17625"/>
                </a:cubicBezTo>
                <a:cubicBezTo>
                  <a:pt x="21079" y="17363"/>
                  <a:pt x="18848" y="10894"/>
                  <a:pt x="17862" y="9211"/>
                </a:cubicBezTo>
                <a:cubicBezTo>
                  <a:pt x="16510" y="6900"/>
                  <a:pt x="15921" y="6736"/>
                  <a:pt x="12105" y="7580"/>
                </a:cubicBezTo>
                <a:lnTo>
                  <a:pt x="8864" y="8290"/>
                </a:lnTo>
                <a:lnTo>
                  <a:pt x="7834" y="6771"/>
                </a:lnTo>
                <a:cubicBezTo>
                  <a:pt x="7229" y="5874"/>
                  <a:pt x="6490" y="5365"/>
                  <a:pt x="5903" y="5278"/>
                </a:cubicBezTo>
                <a:close/>
                <a:moveTo>
                  <a:pt x="1889" y="7941"/>
                </a:moveTo>
                <a:cubicBezTo>
                  <a:pt x="1478" y="7925"/>
                  <a:pt x="803" y="8133"/>
                  <a:pt x="391" y="8414"/>
                </a:cubicBezTo>
                <a:cubicBezTo>
                  <a:pt x="-521" y="9037"/>
                  <a:pt x="271" y="9037"/>
                  <a:pt x="1644" y="8414"/>
                </a:cubicBezTo>
                <a:cubicBezTo>
                  <a:pt x="2302" y="8116"/>
                  <a:pt x="2383" y="7961"/>
                  <a:pt x="1889" y="7941"/>
                </a:cubicBezTo>
                <a:close/>
                <a:moveTo>
                  <a:pt x="4265" y="10020"/>
                </a:moveTo>
                <a:cubicBezTo>
                  <a:pt x="4220" y="10016"/>
                  <a:pt x="4151" y="10189"/>
                  <a:pt x="4031" y="10530"/>
                </a:cubicBezTo>
                <a:cubicBezTo>
                  <a:pt x="3878" y="10965"/>
                  <a:pt x="3546" y="11793"/>
                  <a:pt x="3294" y="12373"/>
                </a:cubicBezTo>
                <a:cubicBezTo>
                  <a:pt x="2842" y="13410"/>
                  <a:pt x="2846" y="13404"/>
                  <a:pt x="3610" y="12398"/>
                </a:cubicBezTo>
                <a:cubicBezTo>
                  <a:pt x="4036" y="11835"/>
                  <a:pt x="4368" y="11007"/>
                  <a:pt x="4347" y="10555"/>
                </a:cubicBezTo>
                <a:cubicBezTo>
                  <a:pt x="4330" y="10200"/>
                  <a:pt x="4310" y="10025"/>
                  <a:pt x="4265" y="1002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828;p33"/>
          <p:cNvSpPr txBox="1"/>
          <p:nvPr/>
        </p:nvSpPr>
        <p:spPr>
          <a:xfrm>
            <a:off x="6900461" y="4071469"/>
            <a:ext cx="15185302" cy="1381764"/>
          </a:xfrm>
          <a:prstGeom prst="rect">
            <a:avLst/>
          </a:prstGeom>
          <a:solidFill>
            <a:srgbClr val="FFFFFF"/>
          </a:solidFill>
          <a:ln w="50800">
            <a:solidFill>
              <a:srgbClr val="EE719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5500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المقطع الصادي في المعادلة ص=-س٢+٢س+١ هو ٢</a:t>
            </a:r>
          </a:p>
        </p:txBody>
      </p:sp>
      <p:sp>
        <p:nvSpPr>
          <p:cNvPr id="270" name="Google Shape;2952;p55"/>
          <p:cNvSpPr txBox="1"/>
          <p:nvPr/>
        </p:nvSpPr>
        <p:spPr>
          <a:xfrm>
            <a:off x="20625365" y="4210342"/>
            <a:ext cx="1578440" cy="1345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914400">
              <a:defRPr b="1" sz="6000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grpSp>
        <p:nvGrpSpPr>
          <p:cNvPr id="275" name="Google Shape;1599;p45"/>
          <p:cNvGrpSpPr/>
          <p:nvPr/>
        </p:nvGrpSpPr>
        <p:grpSpPr>
          <a:xfrm>
            <a:off x="4877585" y="4066198"/>
            <a:ext cx="1392306" cy="1392306"/>
            <a:chOff x="0" y="0"/>
            <a:chExt cx="1392305" cy="1392305"/>
          </a:xfrm>
        </p:grpSpPr>
        <p:grpSp>
          <p:nvGrpSpPr>
            <p:cNvPr id="273" name="Google Shape;1600;p45"/>
            <p:cNvGrpSpPr/>
            <p:nvPr/>
          </p:nvGrpSpPr>
          <p:grpSpPr>
            <a:xfrm>
              <a:off x="-1" y="-1"/>
              <a:ext cx="1392307" cy="1392307"/>
              <a:chOff x="0" y="0"/>
              <a:chExt cx="1392305" cy="1392305"/>
            </a:xfrm>
          </p:grpSpPr>
          <p:sp>
            <p:nvSpPr>
              <p:cNvPr id="271" name="Google Shape;1601;p45"/>
              <p:cNvSpPr/>
              <p:nvPr/>
            </p:nvSpPr>
            <p:spPr>
              <a:xfrm>
                <a:off x="-1" y="-1"/>
                <a:ext cx="1392307" cy="139230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272" name="Google Shape;1602;p45" descr="Google Shape;1602;p45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34791" y="16559"/>
                <a:ext cx="1314067" cy="13140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74" name="Google Shape;1603;p45"/>
            <p:cNvSpPr/>
            <p:nvPr/>
          </p:nvSpPr>
          <p:spPr>
            <a:xfrm>
              <a:off x="370285" y="370163"/>
              <a:ext cx="651735" cy="652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76" name="Google Shape;828;p33"/>
          <p:cNvSpPr txBox="1"/>
          <p:nvPr/>
        </p:nvSpPr>
        <p:spPr>
          <a:xfrm>
            <a:off x="6906811" y="5802582"/>
            <a:ext cx="15172602" cy="1349514"/>
          </a:xfrm>
          <a:prstGeom prst="rect">
            <a:avLst/>
          </a:prstGeom>
          <a:solidFill>
            <a:srgbClr val="FFFFFF"/>
          </a:solidFill>
          <a:ln w="63500">
            <a:solidFill>
              <a:srgbClr val="52A2A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55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للدالة ص=-٢س٢-٤س+٦ قيمة صغرى </a:t>
            </a:r>
          </a:p>
        </p:txBody>
      </p:sp>
      <p:sp>
        <p:nvSpPr>
          <p:cNvPr id="277" name="Google Shape;2956;p55"/>
          <p:cNvSpPr txBox="1"/>
          <p:nvPr/>
        </p:nvSpPr>
        <p:spPr>
          <a:xfrm>
            <a:off x="20397568" y="6093303"/>
            <a:ext cx="1804150" cy="90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594359">
              <a:defRPr b="1" sz="5849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grpSp>
        <p:nvGrpSpPr>
          <p:cNvPr id="282" name="Google Shape;1599;p45"/>
          <p:cNvGrpSpPr/>
          <p:nvPr/>
        </p:nvGrpSpPr>
        <p:grpSpPr>
          <a:xfrm>
            <a:off x="4778065" y="5770832"/>
            <a:ext cx="1413014" cy="1413014"/>
            <a:chOff x="0" y="0"/>
            <a:chExt cx="1413013" cy="1413013"/>
          </a:xfrm>
        </p:grpSpPr>
        <p:grpSp>
          <p:nvGrpSpPr>
            <p:cNvPr id="280" name="Google Shape;1600;p45"/>
            <p:cNvGrpSpPr/>
            <p:nvPr/>
          </p:nvGrpSpPr>
          <p:grpSpPr>
            <a:xfrm>
              <a:off x="-1" y="-1"/>
              <a:ext cx="1413015" cy="1413015"/>
              <a:chOff x="0" y="0"/>
              <a:chExt cx="1413013" cy="1413013"/>
            </a:xfrm>
          </p:grpSpPr>
          <p:sp>
            <p:nvSpPr>
              <p:cNvPr id="278" name="Google Shape;1601;p45"/>
              <p:cNvSpPr/>
              <p:nvPr/>
            </p:nvSpPr>
            <p:spPr>
              <a:xfrm>
                <a:off x="-1" y="-1"/>
                <a:ext cx="1413015" cy="141301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279" name="Google Shape;1602;p45" descr="Google Shape;1602;p45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35308" y="16805"/>
                <a:ext cx="1333613" cy="13336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81" name="Google Shape;1603;p45"/>
            <p:cNvSpPr/>
            <p:nvPr/>
          </p:nvSpPr>
          <p:spPr>
            <a:xfrm>
              <a:off x="375793" y="375668"/>
              <a:ext cx="661428" cy="66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91" name="تجميع"/>
          <p:cNvGrpSpPr/>
          <p:nvPr/>
        </p:nvGrpSpPr>
        <p:grpSpPr>
          <a:xfrm>
            <a:off x="8858337" y="1986477"/>
            <a:ext cx="7593605" cy="1156918"/>
            <a:chOff x="0" y="0"/>
            <a:chExt cx="7593603" cy="1156917"/>
          </a:xfrm>
        </p:grpSpPr>
        <p:sp>
          <p:nvSpPr>
            <p:cNvPr id="283" name="Google Shape;1742;p25"/>
            <p:cNvSpPr txBox="1"/>
            <p:nvPr/>
          </p:nvSpPr>
          <p:spPr>
            <a:xfrm>
              <a:off x="0" y="9657"/>
              <a:ext cx="6161830" cy="114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899" tIns="121899" rIns="121899" bIns="121899" numCol="1" anchor="t">
              <a:normAutofit fontScale="100000" lnSpcReduction="0"/>
            </a:bodyPr>
            <a:lstStyle>
              <a:lvl1pPr defTabSz="914400" rtl="0">
                <a:lnSpc>
                  <a:spcPct val="80000"/>
                </a:lnSpc>
                <a:defRPr sz="7000">
                  <a:solidFill>
                    <a:srgbClr val="CF7373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/>
              <a:r>
                <a:t>ضع علامة صح او خطا </a:t>
              </a:r>
            </a:p>
          </p:txBody>
        </p:sp>
        <p:grpSp>
          <p:nvGrpSpPr>
            <p:cNvPr id="290" name="تجميع"/>
            <p:cNvGrpSpPr/>
            <p:nvPr/>
          </p:nvGrpSpPr>
          <p:grpSpPr>
            <a:xfrm>
              <a:off x="6724526" y="-1"/>
              <a:ext cx="869078" cy="1017827"/>
              <a:chOff x="0" y="0"/>
              <a:chExt cx="869076" cy="1017825"/>
            </a:xfrm>
          </p:grpSpPr>
          <p:sp>
            <p:nvSpPr>
              <p:cNvPr id="284" name="Google Shape;9887;p102"/>
              <p:cNvSpPr/>
              <p:nvPr/>
            </p:nvSpPr>
            <p:spPr>
              <a:xfrm>
                <a:off x="50979" y="0"/>
                <a:ext cx="611827" cy="10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2" y="5038"/>
                    </a:moveTo>
                    <a:cubicBezTo>
                      <a:pt x="10168" y="5038"/>
                      <a:pt x="10391" y="5095"/>
                      <a:pt x="10555" y="5211"/>
                    </a:cubicBezTo>
                    <a:cubicBezTo>
                      <a:pt x="11045" y="5502"/>
                      <a:pt x="11045" y="5849"/>
                      <a:pt x="10638" y="6138"/>
                    </a:cubicBezTo>
                    <a:lnTo>
                      <a:pt x="6955" y="8628"/>
                    </a:lnTo>
                    <a:cubicBezTo>
                      <a:pt x="6791" y="8803"/>
                      <a:pt x="6545" y="8860"/>
                      <a:pt x="6381" y="8860"/>
                    </a:cubicBezTo>
                    <a:cubicBezTo>
                      <a:pt x="6137" y="8860"/>
                      <a:pt x="5890" y="8803"/>
                      <a:pt x="5727" y="8628"/>
                    </a:cubicBezTo>
                    <a:lnTo>
                      <a:pt x="3927" y="7354"/>
                    </a:lnTo>
                    <a:cubicBezTo>
                      <a:pt x="3600" y="7123"/>
                      <a:pt x="3600" y="6717"/>
                      <a:pt x="3927" y="6485"/>
                    </a:cubicBezTo>
                    <a:cubicBezTo>
                      <a:pt x="4090" y="6369"/>
                      <a:pt x="4316" y="6312"/>
                      <a:pt x="4542" y="6312"/>
                    </a:cubicBezTo>
                    <a:cubicBezTo>
                      <a:pt x="4766" y="6312"/>
                      <a:pt x="4992" y="6369"/>
                      <a:pt x="5155" y="6485"/>
                    </a:cubicBezTo>
                    <a:lnTo>
                      <a:pt x="6301" y="7297"/>
                    </a:lnTo>
                    <a:lnTo>
                      <a:pt x="9329" y="5211"/>
                    </a:lnTo>
                    <a:cubicBezTo>
                      <a:pt x="9492" y="5095"/>
                      <a:pt x="9716" y="5038"/>
                      <a:pt x="9942" y="5038"/>
                    </a:cubicBezTo>
                    <a:close/>
                    <a:moveTo>
                      <a:pt x="9942" y="8803"/>
                    </a:moveTo>
                    <a:cubicBezTo>
                      <a:pt x="10168" y="8803"/>
                      <a:pt x="10391" y="8860"/>
                      <a:pt x="10555" y="8976"/>
                    </a:cubicBezTo>
                    <a:cubicBezTo>
                      <a:pt x="11045" y="9266"/>
                      <a:pt x="11045" y="9670"/>
                      <a:pt x="10638" y="9902"/>
                    </a:cubicBezTo>
                    <a:lnTo>
                      <a:pt x="6955" y="12450"/>
                    </a:lnTo>
                    <a:cubicBezTo>
                      <a:pt x="6791" y="12566"/>
                      <a:pt x="6545" y="12624"/>
                      <a:pt x="6381" y="12624"/>
                    </a:cubicBezTo>
                    <a:cubicBezTo>
                      <a:pt x="6137" y="12624"/>
                      <a:pt x="5890" y="12566"/>
                      <a:pt x="5727" y="12450"/>
                    </a:cubicBezTo>
                    <a:lnTo>
                      <a:pt x="3927" y="11119"/>
                    </a:lnTo>
                    <a:cubicBezTo>
                      <a:pt x="3600" y="10887"/>
                      <a:pt x="3600" y="10481"/>
                      <a:pt x="3927" y="10249"/>
                    </a:cubicBezTo>
                    <a:cubicBezTo>
                      <a:pt x="4090" y="10134"/>
                      <a:pt x="4316" y="10077"/>
                      <a:pt x="4542" y="10077"/>
                    </a:cubicBezTo>
                    <a:cubicBezTo>
                      <a:pt x="4766" y="10077"/>
                      <a:pt x="4992" y="10134"/>
                      <a:pt x="5155" y="10249"/>
                    </a:cubicBezTo>
                    <a:lnTo>
                      <a:pt x="6301" y="11060"/>
                    </a:lnTo>
                    <a:lnTo>
                      <a:pt x="9329" y="8976"/>
                    </a:lnTo>
                    <a:cubicBezTo>
                      <a:pt x="9492" y="8860"/>
                      <a:pt x="9716" y="8803"/>
                      <a:pt x="9942" y="8803"/>
                    </a:cubicBezTo>
                    <a:close/>
                    <a:moveTo>
                      <a:pt x="9942" y="12624"/>
                    </a:moveTo>
                    <a:cubicBezTo>
                      <a:pt x="10168" y="12624"/>
                      <a:pt x="10391" y="12681"/>
                      <a:pt x="10555" y="12797"/>
                    </a:cubicBezTo>
                    <a:cubicBezTo>
                      <a:pt x="11045" y="13088"/>
                      <a:pt x="11045" y="13494"/>
                      <a:pt x="10638" y="13725"/>
                    </a:cubicBezTo>
                    <a:lnTo>
                      <a:pt x="6955" y="16273"/>
                    </a:lnTo>
                    <a:cubicBezTo>
                      <a:pt x="6791" y="16389"/>
                      <a:pt x="6545" y="16505"/>
                      <a:pt x="6381" y="16505"/>
                    </a:cubicBezTo>
                    <a:cubicBezTo>
                      <a:pt x="6137" y="16505"/>
                      <a:pt x="5890" y="16389"/>
                      <a:pt x="5727" y="16273"/>
                    </a:cubicBezTo>
                    <a:lnTo>
                      <a:pt x="3927" y="14940"/>
                    </a:lnTo>
                    <a:cubicBezTo>
                      <a:pt x="3600" y="14709"/>
                      <a:pt x="3600" y="14304"/>
                      <a:pt x="3927" y="14073"/>
                    </a:cubicBezTo>
                    <a:cubicBezTo>
                      <a:pt x="4090" y="13957"/>
                      <a:pt x="4316" y="13898"/>
                      <a:pt x="4542" y="13898"/>
                    </a:cubicBezTo>
                    <a:cubicBezTo>
                      <a:pt x="4766" y="13898"/>
                      <a:pt x="4992" y="13957"/>
                      <a:pt x="5155" y="14073"/>
                    </a:cubicBezTo>
                    <a:lnTo>
                      <a:pt x="6301" y="14883"/>
                    </a:lnTo>
                    <a:lnTo>
                      <a:pt x="9329" y="12797"/>
                    </a:lnTo>
                    <a:cubicBezTo>
                      <a:pt x="9492" y="12681"/>
                      <a:pt x="9716" y="12624"/>
                      <a:pt x="9942" y="12624"/>
                    </a:cubicBezTo>
                    <a:close/>
                    <a:moveTo>
                      <a:pt x="901" y="0"/>
                    </a:moveTo>
                    <a:cubicBezTo>
                      <a:pt x="410" y="0"/>
                      <a:pt x="0" y="289"/>
                      <a:pt x="0" y="636"/>
                    </a:cubicBezTo>
                    <a:lnTo>
                      <a:pt x="0" y="17779"/>
                    </a:lnTo>
                    <a:lnTo>
                      <a:pt x="16364" y="17779"/>
                    </a:lnTo>
                    <a:lnTo>
                      <a:pt x="16364" y="19747"/>
                    </a:lnTo>
                    <a:lnTo>
                      <a:pt x="16284" y="19747"/>
                    </a:lnTo>
                    <a:cubicBezTo>
                      <a:pt x="16284" y="20848"/>
                      <a:pt x="17510" y="21600"/>
                      <a:pt x="18902" y="21600"/>
                    </a:cubicBezTo>
                    <a:cubicBezTo>
                      <a:pt x="20455" y="21600"/>
                      <a:pt x="21600" y="20732"/>
                      <a:pt x="21600" y="19747"/>
                    </a:cubicBezTo>
                    <a:lnTo>
                      <a:pt x="21600" y="14652"/>
                    </a:lnTo>
                    <a:lnTo>
                      <a:pt x="19473" y="16214"/>
                    </a:lnTo>
                    <a:lnTo>
                      <a:pt x="14564" y="17547"/>
                    </a:lnTo>
                    <a:cubicBezTo>
                      <a:pt x="14276" y="17600"/>
                      <a:pt x="13998" y="17626"/>
                      <a:pt x="13733" y="17626"/>
                    </a:cubicBezTo>
                    <a:cubicBezTo>
                      <a:pt x="12866" y="17626"/>
                      <a:pt x="12139" y="17352"/>
                      <a:pt x="11700" y="16909"/>
                    </a:cubicBezTo>
                    <a:cubicBezTo>
                      <a:pt x="11209" y="16505"/>
                      <a:pt x="10965" y="15926"/>
                      <a:pt x="11209" y="15172"/>
                    </a:cubicBezTo>
                    <a:lnTo>
                      <a:pt x="13092" y="11698"/>
                    </a:lnTo>
                    <a:lnTo>
                      <a:pt x="21600" y="5674"/>
                    </a:lnTo>
                    <a:lnTo>
                      <a:pt x="21600" y="5095"/>
                    </a:lnTo>
                    <a:lnTo>
                      <a:pt x="15299" y="5095"/>
                    </a:lnTo>
                    <a:cubicBezTo>
                      <a:pt x="14728" y="5095"/>
                      <a:pt x="14318" y="4807"/>
                      <a:pt x="14318" y="4459"/>
                    </a:cubicBezTo>
                    <a:lnTo>
                      <a:pt x="143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5" name="Google Shape;9888;p102"/>
              <p:cNvSpPr/>
              <p:nvPr/>
            </p:nvSpPr>
            <p:spPr>
              <a:xfrm>
                <a:off x="704515" y="237414"/>
                <a:ext cx="164562" cy="193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8" h="21600" fill="norm" stroke="1" extrusionOk="0">
                    <a:moveTo>
                      <a:pt x="10067" y="0"/>
                    </a:moveTo>
                    <a:cubicBezTo>
                      <a:pt x="8358" y="0"/>
                      <a:pt x="6658" y="608"/>
                      <a:pt x="5334" y="1825"/>
                    </a:cubicBezTo>
                    <a:lnTo>
                      <a:pt x="0" y="7599"/>
                    </a:lnTo>
                    <a:lnTo>
                      <a:pt x="13617" y="21600"/>
                    </a:lnTo>
                    <a:lnTo>
                      <a:pt x="19233" y="15816"/>
                    </a:lnTo>
                    <a:cubicBezTo>
                      <a:pt x="21600" y="13383"/>
                      <a:pt x="21600" y="9125"/>
                      <a:pt x="19233" y="6382"/>
                    </a:cubicBezTo>
                    <a:lnTo>
                      <a:pt x="14801" y="1825"/>
                    </a:lnTo>
                    <a:cubicBezTo>
                      <a:pt x="13467" y="608"/>
                      <a:pt x="11767" y="0"/>
                      <a:pt x="1006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6" name="Google Shape;9889;p102"/>
              <p:cNvSpPr/>
              <p:nvPr/>
            </p:nvSpPr>
            <p:spPr>
              <a:xfrm>
                <a:off x="421000" y="611249"/>
                <a:ext cx="132932" cy="155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6359" y="0"/>
                    </a:moveTo>
                    <a:lnTo>
                      <a:pt x="129" y="16641"/>
                    </a:lnTo>
                    <a:cubicBezTo>
                      <a:pt x="-558" y="19451"/>
                      <a:pt x="1608" y="21600"/>
                      <a:pt x="4263" y="21600"/>
                    </a:cubicBezTo>
                    <a:cubicBezTo>
                      <a:pt x="4472" y="21600"/>
                      <a:pt x="4682" y="21588"/>
                      <a:pt x="4891" y="21564"/>
                    </a:cubicBezTo>
                    <a:lnTo>
                      <a:pt x="21042" y="15128"/>
                    </a:lnTo>
                    <a:lnTo>
                      <a:pt x="63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7" name="Google Shape;9890;p102"/>
              <p:cNvSpPr/>
              <p:nvPr/>
            </p:nvSpPr>
            <p:spPr>
              <a:xfrm>
                <a:off x="489048" y="349322"/>
                <a:ext cx="287339" cy="338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10" y="0"/>
                    </a:moveTo>
                    <a:lnTo>
                      <a:pt x="0" y="13587"/>
                    </a:lnTo>
                    <a:lnTo>
                      <a:pt x="8013" y="21600"/>
                    </a:lnTo>
                    <a:lnTo>
                      <a:pt x="21600" y="8184"/>
                    </a:lnTo>
                    <a:lnTo>
                      <a:pt x="1341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8" name="Google Shape;9891;p102"/>
              <p:cNvSpPr/>
              <p:nvPr/>
            </p:nvSpPr>
            <p:spPr>
              <a:xfrm>
                <a:off x="512221" y="13598"/>
                <a:ext cx="139036" cy="163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9" name="Google Shape;9892;p102"/>
              <p:cNvSpPr/>
              <p:nvPr/>
            </p:nvSpPr>
            <p:spPr>
              <a:xfrm>
                <a:off x="0" y="900460"/>
                <a:ext cx="489050" cy="117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7" y="0"/>
                    </a:moveTo>
                    <a:cubicBezTo>
                      <a:pt x="510" y="0"/>
                      <a:pt x="0" y="3029"/>
                      <a:pt x="0" y="5532"/>
                    </a:cubicBezTo>
                    <a:lnTo>
                      <a:pt x="0" y="11063"/>
                    </a:lnTo>
                    <a:cubicBezTo>
                      <a:pt x="0" y="16579"/>
                      <a:pt x="1023" y="21600"/>
                      <a:pt x="2252" y="21600"/>
                    </a:cubicBezTo>
                    <a:lnTo>
                      <a:pt x="21600" y="21600"/>
                    </a:lnTo>
                    <a:cubicBezTo>
                      <a:pt x="20882" y="17583"/>
                      <a:pt x="20473" y="11557"/>
                      <a:pt x="20473" y="5532"/>
                    </a:cubicBezTo>
                    <a:lnTo>
                      <a:pt x="2047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292" name="Google Shape;2989;p55"/>
          <p:cNvSpPr/>
          <p:nvPr/>
        </p:nvSpPr>
        <p:spPr>
          <a:xfrm>
            <a:off x="20961619" y="4210342"/>
            <a:ext cx="905932" cy="11040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9589" y="20452"/>
                </a:moveTo>
                <a:cubicBezTo>
                  <a:pt x="9053" y="20452"/>
                  <a:pt x="8517" y="20408"/>
                  <a:pt x="7987" y="20327"/>
                </a:cubicBezTo>
                <a:cubicBezTo>
                  <a:pt x="2818" y="19588"/>
                  <a:pt x="125" y="14539"/>
                  <a:pt x="1740" y="8630"/>
                </a:cubicBezTo>
                <a:cubicBezTo>
                  <a:pt x="3141" y="3459"/>
                  <a:pt x="7232" y="1857"/>
                  <a:pt x="11542" y="1613"/>
                </a:cubicBezTo>
                <a:cubicBezTo>
                  <a:pt x="11629" y="1613"/>
                  <a:pt x="11707" y="1587"/>
                  <a:pt x="11771" y="1539"/>
                </a:cubicBezTo>
                <a:cubicBezTo>
                  <a:pt x="11817" y="1583"/>
                  <a:pt x="11881" y="1613"/>
                  <a:pt x="11971" y="1613"/>
                </a:cubicBezTo>
                <a:cubicBezTo>
                  <a:pt x="16601" y="1857"/>
                  <a:pt x="20373" y="7644"/>
                  <a:pt x="19188" y="12941"/>
                </a:cubicBezTo>
                <a:cubicBezTo>
                  <a:pt x="18135" y="17861"/>
                  <a:pt x="13854" y="20452"/>
                  <a:pt x="9589" y="20452"/>
                </a:cubicBezTo>
                <a:close/>
                <a:moveTo>
                  <a:pt x="9382" y="21600"/>
                </a:moveTo>
                <a:cubicBezTo>
                  <a:pt x="14500" y="21600"/>
                  <a:pt x="19859" y="17957"/>
                  <a:pt x="20266" y="11586"/>
                </a:cubicBezTo>
                <a:cubicBezTo>
                  <a:pt x="20647" y="7341"/>
                  <a:pt x="17577" y="886"/>
                  <a:pt x="13441" y="886"/>
                </a:cubicBezTo>
                <a:cubicBezTo>
                  <a:pt x="12969" y="886"/>
                  <a:pt x="12485" y="971"/>
                  <a:pt x="11991" y="1152"/>
                </a:cubicBezTo>
                <a:cubicBezTo>
                  <a:pt x="12043" y="860"/>
                  <a:pt x="11939" y="513"/>
                  <a:pt x="11649" y="380"/>
                </a:cubicBezTo>
                <a:cubicBezTo>
                  <a:pt x="10906" y="122"/>
                  <a:pt x="10170" y="0"/>
                  <a:pt x="9447" y="0"/>
                </a:cubicBezTo>
                <a:cubicBezTo>
                  <a:pt x="5027" y="0"/>
                  <a:pt x="1159" y="4518"/>
                  <a:pt x="232" y="9493"/>
                </a:cubicBezTo>
                <a:cubicBezTo>
                  <a:pt x="-953" y="16263"/>
                  <a:pt x="2495" y="21190"/>
                  <a:pt x="8417" y="21559"/>
                </a:cubicBezTo>
                <a:cubicBezTo>
                  <a:pt x="8736" y="21589"/>
                  <a:pt x="9059" y="21600"/>
                  <a:pt x="9382" y="21600"/>
                </a:cubicBezTo>
                <a:close/>
              </a:path>
            </a:pathLst>
          </a:custGeom>
          <a:solidFill>
            <a:srgbClr val="76D9C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60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3" name="Google Shape;2990;p55"/>
          <p:cNvSpPr/>
          <p:nvPr/>
        </p:nvSpPr>
        <p:spPr>
          <a:xfrm>
            <a:off x="20850533" y="5951824"/>
            <a:ext cx="932631" cy="1051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10709" y="1148"/>
                </a:moveTo>
                <a:cubicBezTo>
                  <a:pt x="11245" y="1148"/>
                  <a:pt x="11781" y="1192"/>
                  <a:pt x="12311" y="1273"/>
                </a:cubicBezTo>
                <a:cubicBezTo>
                  <a:pt x="17480" y="2012"/>
                  <a:pt x="20173" y="7061"/>
                  <a:pt x="18558" y="12970"/>
                </a:cubicBezTo>
                <a:cubicBezTo>
                  <a:pt x="17157" y="18141"/>
                  <a:pt x="13066" y="19743"/>
                  <a:pt x="8756" y="19987"/>
                </a:cubicBezTo>
                <a:cubicBezTo>
                  <a:pt x="8669" y="19987"/>
                  <a:pt x="8591" y="20013"/>
                  <a:pt x="8527" y="20061"/>
                </a:cubicBezTo>
                <a:cubicBezTo>
                  <a:pt x="8481" y="20017"/>
                  <a:pt x="8417" y="19987"/>
                  <a:pt x="8327" y="19987"/>
                </a:cubicBezTo>
                <a:cubicBezTo>
                  <a:pt x="3697" y="19743"/>
                  <a:pt x="-75" y="13956"/>
                  <a:pt x="1110" y="8659"/>
                </a:cubicBezTo>
                <a:cubicBezTo>
                  <a:pt x="2163" y="3739"/>
                  <a:pt x="6444" y="1148"/>
                  <a:pt x="10709" y="1148"/>
                </a:cubicBezTo>
                <a:close/>
                <a:moveTo>
                  <a:pt x="10916" y="0"/>
                </a:moveTo>
                <a:cubicBezTo>
                  <a:pt x="5798" y="0"/>
                  <a:pt x="439" y="3643"/>
                  <a:pt x="32" y="10014"/>
                </a:cubicBezTo>
                <a:cubicBezTo>
                  <a:pt x="-349" y="14259"/>
                  <a:pt x="2721" y="20714"/>
                  <a:pt x="6857" y="20714"/>
                </a:cubicBezTo>
                <a:cubicBezTo>
                  <a:pt x="7329" y="20714"/>
                  <a:pt x="7813" y="20629"/>
                  <a:pt x="8307" y="20448"/>
                </a:cubicBezTo>
                <a:cubicBezTo>
                  <a:pt x="8255" y="20740"/>
                  <a:pt x="8359" y="21087"/>
                  <a:pt x="8649" y="21220"/>
                </a:cubicBezTo>
                <a:cubicBezTo>
                  <a:pt x="9392" y="21478"/>
                  <a:pt x="10128" y="21600"/>
                  <a:pt x="10851" y="21600"/>
                </a:cubicBezTo>
                <a:cubicBezTo>
                  <a:pt x="15271" y="21600"/>
                  <a:pt x="19139" y="17082"/>
                  <a:pt x="20066" y="12107"/>
                </a:cubicBezTo>
                <a:cubicBezTo>
                  <a:pt x="21251" y="5337"/>
                  <a:pt x="17803" y="410"/>
                  <a:pt x="11881" y="41"/>
                </a:cubicBezTo>
                <a:cubicBezTo>
                  <a:pt x="11562" y="11"/>
                  <a:pt x="11239" y="0"/>
                  <a:pt x="10916" y="0"/>
                </a:cubicBezTo>
                <a:close/>
              </a:path>
            </a:pathLst>
          </a:custGeom>
          <a:solidFill>
            <a:srgbClr val="76D9C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4" name="Google Shape;828;p33"/>
          <p:cNvSpPr txBox="1"/>
          <p:nvPr/>
        </p:nvSpPr>
        <p:spPr>
          <a:xfrm>
            <a:off x="6906812" y="7813547"/>
            <a:ext cx="15172602" cy="1371182"/>
          </a:xfrm>
          <a:prstGeom prst="rect">
            <a:avLst/>
          </a:prstGeom>
          <a:solidFill>
            <a:srgbClr val="FFFFFF"/>
          </a:solidFill>
          <a:ln w="63500">
            <a:solidFill>
              <a:srgbClr val="FFA57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55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مجال  ص=-٢س٢-٤س+٦ مجموعة الاعداد الحقيقية </a:t>
            </a:r>
          </a:p>
        </p:txBody>
      </p:sp>
      <p:sp>
        <p:nvSpPr>
          <p:cNvPr id="295" name="Google Shape;2956;p55"/>
          <p:cNvSpPr txBox="1"/>
          <p:nvPr/>
        </p:nvSpPr>
        <p:spPr>
          <a:xfrm>
            <a:off x="20499161" y="7923290"/>
            <a:ext cx="1804149" cy="90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594359">
              <a:defRPr b="1" sz="5849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296" name="Google Shape;2990;p55"/>
          <p:cNvSpPr/>
          <p:nvPr/>
        </p:nvSpPr>
        <p:spPr>
          <a:xfrm>
            <a:off x="20934920" y="7923290"/>
            <a:ext cx="932631" cy="1051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10709" y="1148"/>
                </a:moveTo>
                <a:cubicBezTo>
                  <a:pt x="11245" y="1148"/>
                  <a:pt x="11781" y="1192"/>
                  <a:pt x="12311" y="1273"/>
                </a:cubicBezTo>
                <a:cubicBezTo>
                  <a:pt x="17480" y="2012"/>
                  <a:pt x="20173" y="7061"/>
                  <a:pt x="18558" y="12970"/>
                </a:cubicBezTo>
                <a:cubicBezTo>
                  <a:pt x="17157" y="18141"/>
                  <a:pt x="13066" y="19743"/>
                  <a:pt x="8756" y="19987"/>
                </a:cubicBezTo>
                <a:cubicBezTo>
                  <a:pt x="8669" y="19987"/>
                  <a:pt x="8591" y="20013"/>
                  <a:pt x="8527" y="20061"/>
                </a:cubicBezTo>
                <a:cubicBezTo>
                  <a:pt x="8481" y="20017"/>
                  <a:pt x="8417" y="19987"/>
                  <a:pt x="8327" y="19987"/>
                </a:cubicBezTo>
                <a:cubicBezTo>
                  <a:pt x="3697" y="19743"/>
                  <a:pt x="-75" y="13956"/>
                  <a:pt x="1110" y="8659"/>
                </a:cubicBezTo>
                <a:cubicBezTo>
                  <a:pt x="2163" y="3739"/>
                  <a:pt x="6444" y="1148"/>
                  <a:pt x="10709" y="1148"/>
                </a:cubicBezTo>
                <a:close/>
                <a:moveTo>
                  <a:pt x="10916" y="0"/>
                </a:moveTo>
                <a:cubicBezTo>
                  <a:pt x="5798" y="0"/>
                  <a:pt x="439" y="3643"/>
                  <a:pt x="32" y="10014"/>
                </a:cubicBezTo>
                <a:cubicBezTo>
                  <a:pt x="-349" y="14259"/>
                  <a:pt x="2721" y="20714"/>
                  <a:pt x="6857" y="20714"/>
                </a:cubicBezTo>
                <a:cubicBezTo>
                  <a:pt x="7329" y="20714"/>
                  <a:pt x="7813" y="20629"/>
                  <a:pt x="8307" y="20448"/>
                </a:cubicBezTo>
                <a:cubicBezTo>
                  <a:pt x="8255" y="20740"/>
                  <a:pt x="8359" y="21087"/>
                  <a:pt x="8649" y="21220"/>
                </a:cubicBezTo>
                <a:cubicBezTo>
                  <a:pt x="9392" y="21478"/>
                  <a:pt x="10128" y="21600"/>
                  <a:pt x="10851" y="21600"/>
                </a:cubicBezTo>
                <a:cubicBezTo>
                  <a:pt x="15271" y="21600"/>
                  <a:pt x="19139" y="17082"/>
                  <a:pt x="20066" y="12107"/>
                </a:cubicBezTo>
                <a:cubicBezTo>
                  <a:pt x="21251" y="5337"/>
                  <a:pt x="17803" y="410"/>
                  <a:pt x="11881" y="41"/>
                </a:cubicBezTo>
                <a:cubicBezTo>
                  <a:pt x="11562" y="11"/>
                  <a:pt x="11239" y="0"/>
                  <a:pt x="10916" y="0"/>
                </a:cubicBezTo>
                <a:close/>
              </a:path>
            </a:pathLst>
          </a:custGeom>
          <a:solidFill>
            <a:srgbClr val="76D9C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01" name="تجميع"/>
          <p:cNvGrpSpPr/>
          <p:nvPr/>
        </p:nvGrpSpPr>
        <p:grpSpPr>
          <a:xfrm>
            <a:off x="4749122" y="7727826"/>
            <a:ext cx="1441957" cy="1441958"/>
            <a:chOff x="0" y="0"/>
            <a:chExt cx="1441956" cy="1441956"/>
          </a:xfrm>
        </p:grpSpPr>
        <p:grpSp>
          <p:nvGrpSpPr>
            <p:cNvPr id="299" name="Google Shape;1638;p45"/>
            <p:cNvGrpSpPr/>
            <p:nvPr/>
          </p:nvGrpSpPr>
          <p:grpSpPr>
            <a:xfrm>
              <a:off x="0" y="0"/>
              <a:ext cx="1441957" cy="1441957"/>
              <a:chOff x="0" y="0"/>
              <a:chExt cx="1441956" cy="1441956"/>
            </a:xfrm>
          </p:grpSpPr>
          <p:sp>
            <p:nvSpPr>
              <p:cNvPr id="297" name="Google Shape;1640;p45"/>
              <p:cNvSpPr/>
              <p:nvPr/>
            </p:nvSpPr>
            <p:spPr>
              <a:xfrm>
                <a:off x="-1" y="-1"/>
                <a:ext cx="1441958" cy="144195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298" name="Google Shape;1641;p45" descr="Google Shape;1641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6031" y="17150"/>
                <a:ext cx="1360930" cy="13609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00" name="Google Shape;1642;p45"/>
            <p:cNvSpPr/>
            <p:nvPr/>
          </p:nvSpPr>
          <p:spPr>
            <a:xfrm>
              <a:off x="361199" y="492333"/>
              <a:ext cx="626664" cy="428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02" name="Google Shape;8331;p78"/>
          <p:cNvSpPr/>
          <p:nvPr/>
        </p:nvSpPr>
        <p:spPr>
          <a:xfrm rot="15902692">
            <a:off x="19862835" y="9549322"/>
            <a:ext cx="963785" cy="963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E63B7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3" name="Google Shape;8332;p78"/>
          <p:cNvSpPr/>
          <p:nvPr/>
        </p:nvSpPr>
        <p:spPr>
          <a:xfrm rot="15902692">
            <a:off x="5476716" y="2166887"/>
            <a:ext cx="967402" cy="967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blipFill>
            <a:blip r:embed="rId4"/>
          </a:blip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4" name="Google Shape;8333;p78"/>
          <p:cNvSpPr/>
          <p:nvPr/>
        </p:nvSpPr>
        <p:spPr>
          <a:xfrm rot="15902692">
            <a:off x="12185204" y="11935328"/>
            <a:ext cx="836930" cy="836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5EAEA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5" name="Google Shape;8333;p78"/>
          <p:cNvSpPr/>
          <p:nvPr/>
        </p:nvSpPr>
        <p:spPr>
          <a:xfrm rot="15902692">
            <a:off x="17639537" y="2909062"/>
            <a:ext cx="836930" cy="836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5EAEA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5" grpId="9"/>
      <p:bldP build="whole" bldLvl="1" animBg="1" rev="0" advAuto="0" spid="269" grpId="2"/>
      <p:bldP build="whole" bldLvl="1" animBg="1" rev="0" advAuto="0" spid="294" grpId="8"/>
      <p:bldP build="whole" bldLvl="1" animBg="1" rev="0" advAuto="0" spid="293" grpId="5"/>
      <p:bldP build="whole" bldLvl="1" animBg="1" rev="0" advAuto="0" spid="275" grpId="3"/>
      <p:bldP build="whole" bldLvl="1" animBg="1" rev="0" advAuto="0" spid="296" grpId="10"/>
      <p:bldP build="whole" bldLvl="1" animBg="1" rev="0" advAuto="0" spid="301" grpId="11"/>
      <p:bldP build="whole" bldLvl="1" animBg="1" rev="0" advAuto="0" spid="277" grpId="6"/>
      <p:bldP build="whole" bldLvl="1" animBg="1" rev="0" advAuto="0" spid="282" grpId="7"/>
      <p:bldP build="whole" bldLvl="1" animBg="1" rev="0" advAuto="0" spid="276" grpId="4"/>
      <p:bldP build="whole" bldLvl="1" animBg="1" rev="0" advAuto="0" spid="27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6439;p66"/>
          <p:cNvSpPr/>
          <p:nvPr/>
        </p:nvSpPr>
        <p:spPr>
          <a:xfrm rot="10800000">
            <a:off x="19956558" y="5293390"/>
            <a:ext cx="2584856" cy="2315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76D9CA"/>
          </a:solidFill>
          <a:ln>
            <a:solidFill>
              <a:srgbClr val="76D9CA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8" name="Google Shape;6446;p66"/>
          <p:cNvSpPr/>
          <p:nvPr/>
        </p:nvSpPr>
        <p:spPr>
          <a:xfrm rot="10800000">
            <a:off x="19856429" y="2822986"/>
            <a:ext cx="2584253" cy="2314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76D9CA"/>
          </a:solidFill>
          <a:ln>
            <a:solidFill>
              <a:srgbClr val="76D9CA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09" name="Google Shape;450;p23"/>
          <p:cNvSpPr/>
          <p:nvPr/>
        </p:nvSpPr>
        <p:spPr>
          <a:xfrm>
            <a:off x="15180439" y="9517170"/>
            <a:ext cx="3553322" cy="1945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10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24" t="26276" r="10596" b="29540"/>
          <a:stretch>
            <a:fillRect/>
          </a:stretch>
        </p:blipFill>
        <p:spPr>
          <a:xfrm>
            <a:off x="18252735" y="10373821"/>
            <a:ext cx="2895821" cy="1656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6" y="4"/>
                </a:moveTo>
                <a:cubicBezTo>
                  <a:pt x="18" y="45"/>
                  <a:pt x="0" y="5169"/>
                  <a:pt x="0" y="10286"/>
                </a:cubicBezTo>
                <a:cubicBezTo>
                  <a:pt x="0" y="15403"/>
                  <a:pt x="18" y="20511"/>
                  <a:pt x="56" y="20511"/>
                </a:cubicBezTo>
                <a:cubicBezTo>
                  <a:pt x="87" y="20511"/>
                  <a:pt x="113" y="20243"/>
                  <a:pt x="115" y="19912"/>
                </a:cubicBezTo>
                <a:cubicBezTo>
                  <a:pt x="120" y="19203"/>
                  <a:pt x="151" y="18867"/>
                  <a:pt x="222" y="18744"/>
                </a:cubicBezTo>
                <a:cubicBezTo>
                  <a:pt x="394" y="18444"/>
                  <a:pt x="2930" y="17820"/>
                  <a:pt x="5227" y="17514"/>
                </a:cubicBezTo>
                <a:cubicBezTo>
                  <a:pt x="6480" y="17348"/>
                  <a:pt x="10361" y="17348"/>
                  <a:pt x="11438" y="17514"/>
                </a:cubicBezTo>
                <a:cubicBezTo>
                  <a:pt x="13577" y="17844"/>
                  <a:pt x="15118" y="18275"/>
                  <a:pt x="17032" y="19075"/>
                </a:cubicBezTo>
                <a:cubicBezTo>
                  <a:pt x="18461" y="19672"/>
                  <a:pt x="20561" y="20802"/>
                  <a:pt x="21292" y="21369"/>
                </a:cubicBezTo>
                <a:cubicBezTo>
                  <a:pt x="21422" y="21470"/>
                  <a:pt x="21547" y="21556"/>
                  <a:pt x="21567" y="21560"/>
                </a:cubicBezTo>
                <a:cubicBezTo>
                  <a:pt x="21600" y="21566"/>
                  <a:pt x="21464" y="21028"/>
                  <a:pt x="20863" y="18734"/>
                </a:cubicBezTo>
                <a:cubicBezTo>
                  <a:pt x="20424" y="17055"/>
                  <a:pt x="19246" y="12156"/>
                  <a:pt x="19246" y="12006"/>
                </a:cubicBezTo>
                <a:cubicBezTo>
                  <a:pt x="19246" y="11931"/>
                  <a:pt x="20586" y="7669"/>
                  <a:pt x="21050" y="6271"/>
                </a:cubicBezTo>
                <a:lnTo>
                  <a:pt x="21168" y="5910"/>
                </a:lnTo>
                <a:lnTo>
                  <a:pt x="20964" y="5760"/>
                </a:lnTo>
                <a:cubicBezTo>
                  <a:pt x="20851" y="5677"/>
                  <a:pt x="20703" y="5547"/>
                  <a:pt x="20636" y="5470"/>
                </a:cubicBezTo>
                <a:lnTo>
                  <a:pt x="20514" y="5331"/>
                </a:lnTo>
                <a:lnTo>
                  <a:pt x="20656" y="4876"/>
                </a:lnTo>
                <a:cubicBezTo>
                  <a:pt x="20735" y="4626"/>
                  <a:pt x="20845" y="4286"/>
                  <a:pt x="20902" y="4122"/>
                </a:cubicBezTo>
                <a:lnTo>
                  <a:pt x="21005" y="3822"/>
                </a:lnTo>
                <a:lnTo>
                  <a:pt x="20251" y="3336"/>
                </a:lnTo>
                <a:cubicBezTo>
                  <a:pt x="18238" y="2050"/>
                  <a:pt x="16144" y="1118"/>
                  <a:pt x="14176" y="624"/>
                </a:cubicBezTo>
                <a:cubicBezTo>
                  <a:pt x="12295" y="152"/>
                  <a:pt x="10910" y="16"/>
                  <a:pt x="8636" y="81"/>
                </a:cubicBezTo>
                <a:cubicBezTo>
                  <a:pt x="6038" y="156"/>
                  <a:pt x="4215" y="479"/>
                  <a:pt x="1395" y="1363"/>
                </a:cubicBezTo>
                <a:cubicBezTo>
                  <a:pt x="785" y="1554"/>
                  <a:pt x="246" y="1684"/>
                  <a:pt x="198" y="1652"/>
                </a:cubicBezTo>
                <a:cubicBezTo>
                  <a:pt x="128" y="1605"/>
                  <a:pt x="112" y="1431"/>
                  <a:pt x="112" y="769"/>
                </a:cubicBezTo>
                <a:cubicBezTo>
                  <a:pt x="112" y="243"/>
                  <a:pt x="91" y="-34"/>
                  <a:pt x="56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1" name="Google Shape;828;p33"/>
          <p:cNvSpPr txBox="1"/>
          <p:nvPr/>
        </p:nvSpPr>
        <p:spPr>
          <a:xfrm>
            <a:off x="16245261" y="8240034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 rtl="0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grpSp>
        <p:nvGrpSpPr>
          <p:cNvPr id="319" name="Google Shape;2422;p43"/>
          <p:cNvGrpSpPr/>
          <p:nvPr/>
        </p:nvGrpSpPr>
        <p:grpSpPr>
          <a:xfrm>
            <a:off x="21032623" y="7917819"/>
            <a:ext cx="1252877" cy="1661525"/>
            <a:chOff x="0" y="70"/>
            <a:chExt cx="1252876" cy="1661523"/>
          </a:xfrm>
        </p:grpSpPr>
        <p:sp>
          <p:nvSpPr>
            <p:cNvPr id="312" name="Google Shape;2423;p43"/>
            <p:cNvSpPr/>
            <p:nvPr/>
          </p:nvSpPr>
          <p:spPr>
            <a:xfrm>
              <a:off x="0" y="1322716"/>
              <a:ext cx="1252877" cy="338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3" name="Google Shape;2424;p43"/>
            <p:cNvSpPr/>
            <p:nvPr/>
          </p:nvSpPr>
          <p:spPr>
            <a:xfrm>
              <a:off x="0" y="1157800"/>
              <a:ext cx="1252877" cy="39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4" name="Google Shape;2425;p43"/>
            <p:cNvSpPr/>
            <p:nvPr/>
          </p:nvSpPr>
          <p:spPr>
            <a:xfrm>
              <a:off x="-1" y="70"/>
              <a:ext cx="169440" cy="149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5" name="Google Shape;2426;p43"/>
            <p:cNvSpPr/>
            <p:nvPr/>
          </p:nvSpPr>
          <p:spPr>
            <a:xfrm>
              <a:off x="163504" y="1525956"/>
              <a:ext cx="1089373" cy="423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6" name="Google Shape;2427;p43"/>
            <p:cNvSpPr/>
            <p:nvPr/>
          </p:nvSpPr>
          <p:spPr>
            <a:xfrm>
              <a:off x="460745" y="1416375"/>
              <a:ext cx="792131" cy="431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7" name="Google Shape;2428;p43"/>
            <p:cNvSpPr/>
            <p:nvPr/>
          </p:nvSpPr>
          <p:spPr>
            <a:xfrm>
              <a:off x="169438" y="70"/>
              <a:ext cx="1083434" cy="1322643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8" name="Google Shape;2429;p43"/>
            <p:cNvSpPr/>
            <p:nvPr/>
          </p:nvSpPr>
          <p:spPr>
            <a:xfrm>
              <a:off x="243736" y="75850"/>
              <a:ext cx="933295" cy="1172575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20" name="التاريخ"/>
          <p:cNvSpPr txBox="1"/>
          <p:nvPr/>
        </p:nvSpPr>
        <p:spPr>
          <a:xfrm>
            <a:off x="19828543" y="3334695"/>
            <a:ext cx="2728218" cy="1333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8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321" name="الحصة"/>
          <p:cNvSpPr txBox="1"/>
          <p:nvPr/>
        </p:nvSpPr>
        <p:spPr>
          <a:xfrm>
            <a:off x="19956558" y="5972492"/>
            <a:ext cx="2600203" cy="125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9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الحصة</a:t>
            </a:r>
          </a:p>
        </p:txBody>
      </p:sp>
      <p:sp>
        <p:nvSpPr>
          <p:cNvPr id="322" name="صفحة…"/>
          <p:cNvSpPr txBox="1"/>
          <p:nvPr/>
        </p:nvSpPr>
        <p:spPr>
          <a:xfrm>
            <a:off x="17287259" y="10489724"/>
            <a:ext cx="4826771" cy="1302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٢٢</a:t>
            </a:r>
          </a:p>
        </p:txBody>
      </p:sp>
      <p:pic>
        <p:nvPicPr>
          <p:cNvPr id="323" name="IMG_9112.png" descr="IMG_9112.png"/>
          <p:cNvPicPr>
            <a:picLocks noChangeAspect="1"/>
          </p:cNvPicPr>
          <p:nvPr/>
        </p:nvPicPr>
        <p:blipFill>
          <a:blip r:embed="rId3">
            <a:extLst/>
          </a:blip>
          <a:srcRect l="46288" t="51858" r="7985" b="42689"/>
          <a:stretch>
            <a:fillRect/>
          </a:stretch>
        </p:blipFill>
        <p:spPr>
          <a:xfrm>
            <a:off x="2723456" y="4763692"/>
            <a:ext cx="8362394" cy="747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IMG_9112.png" descr="IMG_9112.png"/>
          <p:cNvPicPr>
            <a:picLocks noChangeAspect="1"/>
          </p:cNvPicPr>
          <p:nvPr/>
        </p:nvPicPr>
        <p:blipFill>
          <a:blip r:embed="rId3">
            <a:extLst/>
          </a:blip>
          <a:srcRect l="71206" t="58562" r="13162" b="36182"/>
          <a:stretch>
            <a:fillRect/>
          </a:stretch>
        </p:blipFill>
        <p:spPr>
          <a:xfrm>
            <a:off x="4868048" y="5932090"/>
            <a:ext cx="4261123" cy="10743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75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1" grpId="4"/>
      <p:bldP build="whole" bldLvl="1" animBg="1" rev="0" advAuto="0" spid="310" grpId="6"/>
      <p:bldP build="whole" bldLvl="1" animBg="1" rev="0" advAuto="0" spid="309" grpId="5"/>
      <p:bldP build="whole" bldLvl="1" animBg="1" rev="0" advAuto="0" spid="307" grpId="1"/>
      <p:bldP build="whole" bldLvl="1" animBg="1" rev="0" advAuto="0" spid="319" grpId="3"/>
      <p:bldP build="whole" bldLvl="1" animBg="1" rev="0" advAuto="0" spid="308" grpId="2"/>
      <p:bldP build="whole" bldLvl="1" animBg="1" rev="0" advAuto="0" spid="322" grpId="7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المفردات"/>
          <p:cNvSpPr txBox="1"/>
          <p:nvPr/>
        </p:nvSpPr>
        <p:spPr>
          <a:xfrm>
            <a:off x="21124938" y="5494223"/>
            <a:ext cx="182753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>
                <a:solidFill>
                  <a:srgbClr val="99244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المفردات </a:t>
            </a:r>
          </a:p>
        </p:txBody>
      </p:sp>
      <p:sp>
        <p:nvSpPr>
          <p:cNvPr id="327" name="الجذر المكرر"/>
          <p:cNvSpPr txBox="1"/>
          <p:nvPr/>
        </p:nvSpPr>
        <p:spPr>
          <a:xfrm>
            <a:off x="18433192" y="6438785"/>
            <a:ext cx="4666795" cy="48716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الجذر المكرر</a:t>
            </a:r>
          </a:p>
        </p:txBody>
      </p:sp>
      <p:sp>
        <p:nvSpPr>
          <p:cNvPr id="328" name="حل"/>
          <p:cNvSpPr txBox="1"/>
          <p:nvPr/>
        </p:nvSpPr>
        <p:spPr>
          <a:xfrm>
            <a:off x="11008868" y="2733289"/>
            <a:ext cx="2194298" cy="977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200">
                <a:solidFill>
                  <a:srgbClr val="0061F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حل      </a:t>
            </a:r>
          </a:p>
        </p:txBody>
      </p:sp>
      <p:pic>
        <p:nvPicPr>
          <p:cNvPr id="32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74527" y="6439885"/>
            <a:ext cx="5074080" cy="54697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3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23205" y="6421323"/>
            <a:ext cx="4359944" cy="538124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3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9172" y="6439885"/>
            <a:ext cx="4890756" cy="54697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32" name="ماذا نعرف"/>
          <p:cNvSpPr txBox="1"/>
          <p:nvPr/>
        </p:nvSpPr>
        <p:spPr>
          <a:xfrm>
            <a:off x="11821710" y="5615849"/>
            <a:ext cx="2668660" cy="9832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333" name="ماذاسنتعلم"/>
          <p:cNvSpPr txBox="1"/>
          <p:nvPr/>
        </p:nvSpPr>
        <p:spPr>
          <a:xfrm>
            <a:off x="7576018" y="5541672"/>
            <a:ext cx="2471098" cy="7237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334" name="ماذا تعلمنا"/>
          <p:cNvSpPr txBox="1"/>
          <p:nvPr/>
        </p:nvSpPr>
        <p:spPr>
          <a:xfrm>
            <a:off x="2819456" y="5710246"/>
            <a:ext cx="2665184" cy="7237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335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93397" y="3887167"/>
            <a:ext cx="13036339" cy="148007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36" name="حل…"/>
          <p:cNvSpPr txBox="1"/>
          <p:nvPr/>
        </p:nvSpPr>
        <p:spPr>
          <a:xfrm>
            <a:off x="11482506" y="6858000"/>
            <a:ext cx="4041343" cy="4041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حل</a:t>
            </a:r>
          </a:p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المعادلات </a:t>
            </a:r>
          </a:p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التربيعية بالتحليل الى العوامل</a:t>
            </a:r>
          </a:p>
        </p:txBody>
      </p:sp>
      <p:sp>
        <p:nvSpPr>
          <p:cNvPr id="337" name="🎯 حل المعادلات التربيعية بيانًا…"/>
          <p:cNvSpPr txBox="1"/>
          <p:nvPr/>
        </p:nvSpPr>
        <p:spPr>
          <a:xfrm>
            <a:off x="6490492" y="7456319"/>
            <a:ext cx="4539126" cy="271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حل المعادلات التربيعية بيانًا 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تقدير حلول  المعادلات التربيعية من تمثيلها البياني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9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1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1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2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0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5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6" grpId="9"/>
      <p:bldP build="whole" bldLvl="1" animBg="1" rev="0" advAuto="0" spid="329" grpId="3"/>
      <p:bldP build="whole" bldLvl="1" animBg="1" rev="0" advAuto="0" spid="332" grpId="2"/>
      <p:bldP build="whole" bldLvl="1" animBg="1" rev="0" advAuto="0" spid="328" grpId="1"/>
      <p:bldP build="whole" bldLvl="1" animBg="1" rev="0" advAuto="0" spid="337" grpId="10"/>
      <p:bldP build="whole" bldLvl="1" animBg="1" rev="0" advAuto="0" spid="334" grpId="7"/>
      <p:bldP build="whole" bldLvl="1" animBg="1" rev="0" advAuto="0" spid="335" grpId="8"/>
      <p:bldP build="whole" bldLvl="1" animBg="1" rev="0" advAuto="0" spid="333" grpId="4"/>
      <p:bldP build="whole" bldLvl="1" animBg="1" rev="0" advAuto="0" spid="331" grpId="6"/>
      <p:bldP build="whole" bldLvl="1" animBg="1" rev="0" advAuto="0" spid="330" grpId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لماذا ؟"/>
          <p:cNvSpPr txBox="1"/>
          <p:nvPr/>
        </p:nvSpPr>
        <p:spPr>
          <a:xfrm>
            <a:off x="6239266" y="2615026"/>
            <a:ext cx="11228863" cy="956414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b="1" sz="67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لماذا ؟</a:t>
            </a:r>
          </a:p>
        </p:txBody>
      </p:sp>
      <p:sp>
        <p:nvSpPr>
          <p:cNvPr id="340" name="٢٢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٢٢</a:t>
            </a:r>
          </a:p>
        </p:txBody>
      </p:sp>
      <p:pic>
        <p:nvPicPr>
          <p:cNvPr id="341" name="IMG_8030.jpeg" descr="IMG_8030.jpeg"/>
          <p:cNvPicPr>
            <a:picLocks noChangeAspect="1"/>
          </p:cNvPicPr>
          <p:nvPr/>
        </p:nvPicPr>
        <p:blipFill>
          <a:blip r:embed="rId2">
            <a:extLst/>
          </a:blip>
          <a:srcRect l="13405" t="20547" r="14480" b="26124"/>
          <a:stretch>
            <a:fillRect/>
          </a:stretch>
        </p:blipFill>
        <p:spPr>
          <a:xfrm>
            <a:off x="18475999" y="6979053"/>
            <a:ext cx="1485929" cy="1098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6" h="21407" fill="norm" stroke="1" extrusionOk="0">
                <a:moveTo>
                  <a:pt x="16934" y="0"/>
                </a:moveTo>
                <a:cubicBezTo>
                  <a:pt x="16598" y="0"/>
                  <a:pt x="15493" y="618"/>
                  <a:pt x="14479" y="1369"/>
                </a:cubicBezTo>
                <a:cubicBezTo>
                  <a:pt x="12680" y="2700"/>
                  <a:pt x="12586" y="2711"/>
                  <a:pt x="10724" y="1863"/>
                </a:cubicBezTo>
                <a:cubicBezTo>
                  <a:pt x="8959" y="1059"/>
                  <a:pt x="8658" y="1067"/>
                  <a:pt x="6720" y="1956"/>
                </a:cubicBezTo>
                <a:cubicBezTo>
                  <a:pt x="5441" y="2543"/>
                  <a:pt x="4113" y="3671"/>
                  <a:pt x="3304" y="4856"/>
                </a:cubicBezTo>
                <a:cubicBezTo>
                  <a:pt x="2163" y="6528"/>
                  <a:pt x="2014" y="7063"/>
                  <a:pt x="2210" y="8745"/>
                </a:cubicBezTo>
                <a:cubicBezTo>
                  <a:pt x="2403" y="10406"/>
                  <a:pt x="2254" y="10957"/>
                  <a:pt x="1221" y="12441"/>
                </a:cubicBezTo>
                <a:cubicBezTo>
                  <a:pt x="-770" y="15300"/>
                  <a:pt x="-256" y="19489"/>
                  <a:pt x="2260" y="20923"/>
                </a:cubicBezTo>
                <a:cubicBezTo>
                  <a:pt x="3208" y="21463"/>
                  <a:pt x="6251" y="21600"/>
                  <a:pt x="5881" y="21085"/>
                </a:cubicBezTo>
                <a:cubicBezTo>
                  <a:pt x="5738" y="20886"/>
                  <a:pt x="5822" y="20393"/>
                  <a:pt x="6064" y="19987"/>
                </a:cubicBezTo>
                <a:cubicBezTo>
                  <a:pt x="6355" y="19500"/>
                  <a:pt x="7431" y="19245"/>
                  <a:pt x="9241" y="19245"/>
                </a:cubicBezTo>
                <a:cubicBezTo>
                  <a:pt x="10749" y="19245"/>
                  <a:pt x="11889" y="19032"/>
                  <a:pt x="11774" y="18773"/>
                </a:cubicBezTo>
                <a:cubicBezTo>
                  <a:pt x="11659" y="18515"/>
                  <a:pt x="12022" y="17712"/>
                  <a:pt x="12580" y="16987"/>
                </a:cubicBezTo>
                <a:cubicBezTo>
                  <a:pt x="13137" y="16263"/>
                  <a:pt x="13831" y="15033"/>
                  <a:pt x="14124" y="14250"/>
                </a:cubicBezTo>
                <a:cubicBezTo>
                  <a:pt x="14623" y="12916"/>
                  <a:pt x="14799" y="12845"/>
                  <a:pt x="16951" y="13083"/>
                </a:cubicBezTo>
                <a:cubicBezTo>
                  <a:pt x="18213" y="13222"/>
                  <a:pt x="19110" y="13139"/>
                  <a:pt x="18945" y="12897"/>
                </a:cubicBezTo>
                <a:cubicBezTo>
                  <a:pt x="18780" y="12655"/>
                  <a:pt x="19027" y="11889"/>
                  <a:pt x="19495" y="11196"/>
                </a:cubicBezTo>
                <a:cubicBezTo>
                  <a:pt x="20285" y="10024"/>
                  <a:pt x="20830" y="7060"/>
                  <a:pt x="20794" y="4863"/>
                </a:cubicBezTo>
                <a:cubicBezTo>
                  <a:pt x="20782" y="4131"/>
                  <a:pt x="20703" y="3482"/>
                  <a:pt x="20550" y="3015"/>
                </a:cubicBezTo>
                <a:cubicBezTo>
                  <a:pt x="20119" y="1700"/>
                  <a:pt x="18082" y="0"/>
                  <a:pt x="1693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2" name="▪️ما معادلة محور التماثل ؟"/>
          <p:cNvSpPr txBox="1"/>
          <p:nvPr/>
        </p:nvSpPr>
        <p:spPr>
          <a:xfrm>
            <a:off x="10921948" y="7528465"/>
            <a:ext cx="8297017" cy="107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▪️ما معادلة محور التماثل ؟</a:t>
            </a:r>
          </a:p>
        </p:txBody>
      </p:sp>
      <p:sp>
        <p:nvSpPr>
          <p:cNvPr id="343" name="▪️ما المسافة بين نقطتي التقاء القطع المكافئ بالارض؟"/>
          <p:cNvSpPr txBox="1"/>
          <p:nvPr/>
        </p:nvSpPr>
        <p:spPr>
          <a:xfrm>
            <a:off x="10921948" y="10562656"/>
            <a:ext cx="7796271" cy="1943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▪️ما المسافة بين نقطتي التقاء القطع المكافئ بالارض؟</a:t>
            </a:r>
          </a:p>
        </p:txBody>
      </p:sp>
      <p:pic>
        <p:nvPicPr>
          <p:cNvPr id="344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0758" t="55795" r="1722" b="41386"/>
          <a:stretch>
            <a:fillRect/>
          </a:stretch>
        </p:blipFill>
        <p:spPr>
          <a:xfrm>
            <a:off x="20121029" y="8945936"/>
            <a:ext cx="2430401" cy="683272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55" name="تجميع"/>
          <p:cNvGrpSpPr/>
          <p:nvPr/>
        </p:nvGrpSpPr>
        <p:grpSpPr>
          <a:xfrm>
            <a:off x="1333341" y="2686619"/>
            <a:ext cx="4917883" cy="5187381"/>
            <a:chOff x="46142" y="57719"/>
            <a:chExt cx="4917882" cy="5187380"/>
          </a:xfrm>
        </p:grpSpPr>
        <p:grpSp>
          <p:nvGrpSpPr>
            <p:cNvPr id="353" name="تجميع"/>
            <p:cNvGrpSpPr/>
            <p:nvPr/>
          </p:nvGrpSpPr>
          <p:grpSpPr>
            <a:xfrm>
              <a:off x="46142" y="57719"/>
              <a:ext cx="4917883" cy="5187381"/>
              <a:chOff x="0" y="0"/>
              <a:chExt cx="4917882" cy="5187380"/>
            </a:xfrm>
          </p:grpSpPr>
          <p:grpSp>
            <p:nvGrpSpPr>
              <p:cNvPr id="350" name="Google Shape;4377;p67"/>
              <p:cNvGrpSpPr/>
              <p:nvPr/>
            </p:nvGrpSpPr>
            <p:grpSpPr>
              <a:xfrm>
                <a:off x="0" y="-1"/>
                <a:ext cx="4917883" cy="5187382"/>
                <a:chOff x="0" y="0"/>
                <a:chExt cx="4917882" cy="5187380"/>
              </a:xfrm>
            </p:grpSpPr>
            <p:sp>
              <p:nvSpPr>
                <p:cNvPr id="345" name="Google Shape;4378;p67"/>
                <p:cNvSpPr/>
                <p:nvPr/>
              </p:nvSpPr>
              <p:spPr>
                <a:xfrm>
                  <a:off x="0" y="0"/>
                  <a:ext cx="4917883" cy="51873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7" h="21600" fill="norm" stroke="1" extrusionOk="0">
                      <a:moveTo>
                        <a:pt x="11565" y="4169"/>
                      </a:moveTo>
                      <a:lnTo>
                        <a:pt x="13168" y="7141"/>
                      </a:lnTo>
                      <a:cubicBezTo>
                        <a:pt x="11663" y="7263"/>
                        <a:pt x="10159" y="7373"/>
                        <a:pt x="8654" y="7472"/>
                      </a:cubicBezTo>
                      <a:cubicBezTo>
                        <a:pt x="9091" y="6533"/>
                        <a:pt x="9625" y="5360"/>
                        <a:pt x="10105" y="4311"/>
                      </a:cubicBezTo>
                      <a:cubicBezTo>
                        <a:pt x="10295" y="4551"/>
                        <a:pt x="10518" y="4685"/>
                        <a:pt x="10749" y="4685"/>
                      </a:cubicBezTo>
                      <a:cubicBezTo>
                        <a:pt x="10759" y="4685"/>
                        <a:pt x="10769" y="4685"/>
                        <a:pt x="10779" y="4685"/>
                      </a:cubicBezTo>
                      <a:cubicBezTo>
                        <a:pt x="10877" y="4678"/>
                        <a:pt x="10972" y="4655"/>
                        <a:pt x="11066" y="4611"/>
                      </a:cubicBezTo>
                      <a:cubicBezTo>
                        <a:pt x="11248" y="4538"/>
                        <a:pt x="11418" y="4384"/>
                        <a:pt x="11565" y="4169"/>
                      </a:cubicBezTo>
                      <a:close/>
                      <a:moveTo>
                        <a:pt x="10824" y="0"/>
                      </a:moveTo>
                      <a:cubicBezTo>
                        <a:pt x="10334" y="0"/>
                        <a:pt x="9840" y="506"/>
                        <a:pt x="9651" y="1516"/>
                      </a:cubicBezTo>
                      <a:cubicBezTo>
                        <a:pt x="9472" y="2493"/>
                        <a:pt x="9599" y="3353"/>
                        <a:pt x="9873" y="3930"/>
                      </a:cubicBezTo>
                      <a:cubicBezTo>
                        <a:pt x="9286" y="5219"/>
                        <a:pt x="8674" y="6551"/>
                        <a:pt x="8237" y="7503"/>
                      </a:cubicBezTo>
                      <a:cubicBezTo>
                        <a:pt x="5645" y="7675"/>
                        <a:pt x="3071" y="7822"/>
                        <a:pt x="525" y="7932"/>
                      </a:cubicBezTo>
                      <a:lnTo>
                        <a:pt x="258" y="7944"/>
                      </a:lnTo>
                      <a:lnTo>
                        <a:pt x="225" y="8448"/>
                      </a:lnTo>
                      <a:cubicBezTo>
                        <a:pt x="199" y="8891"/>
                        <a:pt x="173" y="9333"/>
                        <a:pt x="150" y="9774"/>
                      </a:cubicBezTo>
                      <a:cubicBezTo>
                        <a:pt x="127" y="10186"/>
                        <a:pt x="107" y="10597"/>
                        <a:pt x="91" y="11003"/>
                      </a:cubicBezTo>
                      <a:cubicBezTo>
                        <a:pt x="36" y="12280"/>
                        <a:pt x="7" y="13422"/>
                        <a:pt x="0" y="14489"/>
                      </a:cubicBezTo>
                      <a:cubicBezTo>
                        <a:pt x="0" y="15245"/>
                        <a:pt x="39" y="15975"/>
                        <a:pt x="62" y="16731"/>
                      </a:cubicBezTo>
                      <a:cubicBezTo>
                        <a:pt x="85" y="17511"/>
                        <a:pt x="95" y="18284"/>
                        <a:pt x="147" y="19057"/>
                      </a:cubicBezTo>
                      <a:cubicBezTo>
                        <a:pt x="180" y="19506"/>
                        <a:pt x="212" y="19875"/>
                        <a:pt x="245" y="20224"/>
                      </a:cubicBezTo>
                      <a:lnTo>
                        <a:pt x="290" y="20685"/>
                      </a:lnTo>
                      <a:lnTo>
                        <a:pt x="538" y="20703"/>
                      </a:lnTo>
                      <a:cubicBezTo>
                        <a:pt x="1917" y="20802"/>
                        <a:pt x="3370" y="20894"/>
                        <a:pt x="5117" y="20997"/>
                      </a:cubicBezTo>
                      <a:lnTo>
                        <a:pt x="5336" y="21010"/>
                      </a:lnTo>
                      <a:cubicBezTo>
                        <a:pt x="5336" y="21010"/>
                        <a:pt x="5420" y="20593"/>
                        <a:pt x="5424" y="20580"/>
                      </a:cubicBezTo>
                      <a:lnTo>
                        <a:pt x="5476" y="21022"/>
                      </a:lnTo>
                      <a:lnTo>
                        <a:pt x="5717" y="21035"/>
                      </a:lnTo>
                      <a:cubicBezTo>
                        <a:pt x="10802" y="21329"/>
                        <a:pt x="15945" y="21513"/>
                        <a:pt x="21011" y="21600"/>
                      </a:cubicBezTo>
                      <a:lnTo>
                        <a:pt x="21287" y="21600"/>
                      </a:lnTo>
                      <a:lnTo>
                        <a:pt x="21320" y="21084"/>
                      </a:lnTo>
                      <a:cubicBezTo>
                        <a:pt x="21356" y="20556"/>
                        <a:pt x="21388" y="20022"/>
                        <a:pt x="21421" y="19494"/>
                      </a:cubicBezTo>
                      <a:cubicBezTo>
                        <a:pt x="21447" y="19033"/>
                        <a:pt x="21470" y="18573"/>
                        <a:pt x="21493" y="18112"/>
                      </a:cubicBezTo>
                      <a:cubicBezTo>
                        <a:pt x="21558" y="16700"/>
                        <a:pt x="21591" y="15436"/>
                        <a:pt x="21597" y="14232"/>
                      </a:cubicBezTo>
                      <a:cubicBezTo>
                        <a:pt x="21600" y="13163"/>
                        <a:pt x="21574" y="12071"/>
                        <a:pt x="21522" y="10984"/>
                      </a:cubicBezTo>
                      <a:lnTo>
                        <a:pt x="21515" y="10806"/>
                      </a:lnTo>
                      <a:lnTo>
                        <a:pt x="21519" y="10806"/>
                      </a:lnTo>
                      <a:lnTo>
                        <a:pt x="21490" y="10340"/>
                      </a:lnTo>
                      <a:cubicBezTo>
                        <a:pt x="21463" y="9904"/>
                        <a:pt x="21437" y="9517"/>
                        <a:pt x="21408" y="9154"/>
                      </a:cubicBezTo>
                      <a:lnTo>
                        <a:pt x="21369" y="8707"/>
                      </a:lnTo>
                      <a:lnTo>
                        <a:pt x="21242" y="8682"/>
                      </a:lnTo>
                      <a:lnTo>
                        <a:pt x="21363" y="8620"/>
                      </a:lnTo>
                      <a:lnTo>
                        <a:pt x="21307" y="8086"/>
                      </a:lnTo>
                      <a:cubicBezTo>
                        <a:pt x="21255" y="7620"/>
                        <a:pt x="21209" y="7239"/>
                        <a:pt x="21160" y="6882"/>
                      </a:cubicBezTo>
                      <a:lnTo>
                        <a:pt x="21095" y="6423"/>
                      </a:lnTo>
                      <a:lnTo>
                        <a:pt x="20844" y="6447"/>
                      </a:lnTo>
                      <a:cubicBezTo>
                        <a:pt x="19074" y="6625"/>
                        <a:pt x="17217" y="6802"/>
                        <a:pt x="15319" y="6969"/>
                      </a:cubicBezTo>
                      <a:lnTo>
                        <a:pt x="15082" y="6987"/>
                      </a:lnTo>
                      <a:lnTo>
                        <a:pt x="15033" y="7430"/>
                      </a:lnTo>
                      <a:cubicBezTo>
                        <a:pt x="15029" y="7503"/>
                        <a:pt x="15013" y="7577"/>
                        <a:pt x="14990" y="7632"/>
                      </a:cubicBezTo>
                      <a:cubicBezTo>
                        <a:pt x="14961" y="7577"/>
                        <a:pt x="14941" y="7510"/>
                        <a:pt x="14931" y="7430"/>
                      </a:cubicBezTo>
                      <a:lnTo>
                        <a:pt x="14860" y="7006"/>
                      </a:lnTo>
                      <a:lnTo>
                        <a:pt x="14622" y="7024"/>
                      </a:lnTo>
                      <a:lnTo>
                        <a:pt x="13592" y="7111"/>
                      </a:lnTo>
                      <a:lnTo>
                        <a:pt x="11783" y="3758"/>
                      </a:lnTo>
                      <a:cubicBezTo>
                        <a:pt x="11796" y="3727"/>
                        <a:pt x="11809" y="3690"/>
                        <a:pt x="11826" y="3653"/>
                      </a:cubicBezTo>
                      <a:cubicBezTo>
                        <a:pt x="11988" y="3174"/>
                        <a:pt x="12060" y="2603"/>
                        <a:pt x="12024" y="2039"/>
                      </a:cubicBezTo>
                      <a:cubicBezTo>
                        <a:pt x="11950" y="678"/>
                        <a:pt x="11390" y="0"/>
                        <a:pt x="108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03200" cap="flat">
                  <a:solidFill>
                    <a:srgbClr val="CDE8B5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50800" dir="5400000">
                    <a:srgbClr val="000000">
                      <a:alpha val="2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6" name="Google Shape;4379;p67"/>
                <p:cNvSpPr/>
                <p:nvPr/>
              </p:nvSpPr>
              <p:spPr>
                <a:xfrm>
                  <a:off x="1986793" y="717112"/>
                  <a:ext cx="912727" cy="12962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116" y="0"/>
                      </a:moveTo>
                      <a:lnTo>
                        <a:pt x="9771" y="687"/>
                      </a:lnTo>
                      <a:cubicBezTo>
                        <a:pt x="6034" y="8259"/>
                        <a:pt x="354" y="19709"/>
                        <a:pt x="0" y="20287"/>
                      </a:cubicBezTo>
                      <a:lnTo>
                        <a:pt x="333" y="20917"/>
                      </a:lnTo>
                      <a:lnTo>
                        <a:pt x="633" y="21600"/>
                      </a:lnTo>
                      <a:cubicBezTo>
                        <a:pt x="924" y="21204"/>
                        <a:pt x="7144" y="8638"/>
                        <a:pt x="10176" y="2525"/>
                      </a:cubicBezTo>
                      <a:lnTo>
                        <a:pt x="20904" y="20824"/>
                      </a:lnTo>
                      <a:lnTo>
                        <a:pt x="21600" y="19600"/>
                      </a:lnTo>
                      <a:lnTo>
                        <a:pt x="10116" y="0"/>
                      </a:lnTo>
                      <a:close/>
                    </a:path>
                  </a:pathLst>
                </a:custGeom>
                <a:solidFill>
                  <a:srgbClr val="E6AA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7" name="Google Shape;4380;p67"/>
                <p:cNvSpPr/>
                <p:nvPr/>
              </p:nvSpPr>
              <p:spPr>
                <a:xfrm>
                  <a:off x="156370" y="1595320"/>
                  <a:ext cx="4573573" cy="3502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7" h="21600" fill="norm" stroke="1" extrusionOk="0">
                      <a:moveTo>
                        <a:pt x="21156" y="0"/>
                      </a:moveTo>
                      <a:cubicBezTo>
                        <a:pt x="19261" y="295"/>
                        <a:pt x="17365" y="561"/>
                        <a:pt x="15469" y="797"/>
                      </a:cubicBezTo>
                      <a:cubicBezTo>
                        <a:pt x="15452" y="1073"/>
                        <a:pt x="15412" y="1328"/>
                        <a:pt x="15348" y="1536"/>
                      </a:cubicBezTo>
                      <a:cubicBezTo>
                        <a:pt x="15287" y="1732"/>
                        <a:pt x="15201" y="1836"/>
                        <a:pt x="15113" y="1836"/>
                      </a:cubicBezTo>
                      <a:cubicBezTo>
                        <a:pt x="15056" y="1836"/>
                        <a:pt x="14997" y="1791"/>
                        <a:pt x="14946" y="1698"/>
                      </a:cubicBezTo>
                      <a:cubicBezTo>
                        <a:pt x="14852" y="1536"/>
                        <a:pt x="14788" y="1243"/>
                        <a:pt x="14747" y="892"/>
                      </a:cubicBezTo>
                      <a:cubicBezTo>
                        <a:pt x="9909" y="1509"/>
                        <a:pt x="5067" y="1974"/>
                        <a:pt x="228" y="2295"/>
                      </a:cubicBezTo>
                      <a:cubicBezTo>
                        <a:pt x="198" y="2979"/>
                        <a:pt x="171" y="3652"/>
                        <a:pt x="147" y="4334"/>
                      </a:cubicBezTo>
                      <a:cubicBezTo>
                        <a:pt x="365" y="4581"/>
                        <a:pt x="611" y="4762"/>
                        <a:pt x="785" y="5235"/>
                      </a:cubicBezTo>
                      <a:cubicBezTo>
                        <a:pt x="802" y="5282"/>
                        <a:pt x="802" y="5348"/>
                        <a:pt x="785" y="5397"/>
                      </a:cubicBezTo>
                      <a:cubicBezTo>
                        <a:pt x="611" y="5964"/>
                        <a:pt x="332" y="6079"/>
                        <a:pt x="91" y="6211"/>
                      </a:cubicBezTo>
                      <a:cubicBezTo>
                        <a:pt x="37" y="7974"/>
                        <a:pt x="7" y="9748"/>
                        <a:pt x="0" y="11531"/>
                      </a:cubicBezTo>
                      <a:cubicBezTo>
                        <a:pt x="0" y="12147"/>
                        <a:pt x="0" y="12772"/>
                        <a:pt x="7" y="13399"/>
                      </a:cubicBezTo>
                      <a:cubicBezTo>
                        <a:pt x="168" y="13445"/>
                        <a:pt x="339" y="13541"/>
                        <a:pt x="450" y="13911"/>
                      </a:cubicBezTo>
                      <a:cubicBezTo>
                        <a:pt x="527" y="14157"/>
                        <a:pt x="527" y="14527"/>
                        <a:pt x="450" y="14782"/>
                      </a:cubicBezTo>
                      <a:cubicBezTo>
                        <a:pt x="346" y="15132"/>
                        <a:pt x="191" y="15228"/>
                        <a:pt x="37" y="15285"/>
                      </a:cubicBezTo>
                      <a:cubicBezTo>
                        <a:pt x="47" y="15674"/>
                        <a:pt x="57" y="16071"/>
                        <a:pt x="71" y="16460"/>
                      </a:cubicBezTo>
                      <a:cubicBezTo>
                        <a:pt x="503" y="16649"/>
                        <a:pt x="933" y="17057"/>
                        <a:pt x="1064" y="17353"/>
                      </a:cubicBezTo>
                      <a:cubicBezTo>
                        <a:pt x="1138" y="17504"/>
                        <a:pt x="1138" y="17826"/>
                        <a:pt x="1064" y="17988"/>
                      </a:cubicBezTo>
                      <a:cubicBezTo>
                        <a:pt x="841" y="18394"/>
                        <a:pt x="562" y="18466"/>
                        <a:pt x="286" y="18466"/>
                      </a:cubicBezTo>
                      <a:cubicBezTo>
                        <a:pt x="241" y="18466"/>
                        <a:pt x="196" y="18464"/>
                        <a:pt x="151" y="18462"/>
                      </a:cubicBezTo>
                      <a:cubicBezTo>
                        <a:pt x="178" y="19048"/>
                        <a:pt x="208" y="19637"/>
                        <a:pt x="248" y="20215"/>
                      </a:cubicBezTo>
                      <a:cubicBezTo>
                        <a:pt x="1819" y="20387"/>
                        <a:pt x="3389" y="20538"/>
                        <a:pt x="4959" y="20671"/>
                      </a:cubicBezTo>
                      <a:cubicBezTo>
                        <a:pt x="4979" y="20510"/>
                        <a:pt x="5003" y="20357"/>
                        <a:pt x="5030" y="20206"/>
                      </a:cubicBezTo>
                      <a:cubicBezTo>
                        <a:pt x="5084" y="19909"/>
                        <a:pt x="5166" y="19781"/>
                        <a:pt x="5250" y="19781"/>
                      </a:cubicBezTo>
                      <a:cubicBezTo>
                        <a:pt x="5370" y="19781"/>
                        <a:pt x="5492" y="20036"/>
                        <a:pt x="5543" y="20414"/>
                      </a:cubicBezTo>
                      <a:cubicBezTo>
                        <a:pt x="5557" y="20519"/>
                        <a:pt x="5571" y="20623"/>
                        <a:pt x="5577" y="20727"/>
                      </a:cubicBezTo>
                      <a:cubicBezTo>
                        <a:pt x="10825" y="21184"/>
                        <a:pt x="16069" y="21466"/>
                        <a:pt x="21314" y="21600"/>
                      </a:cubicBezTo>
                      <a:cubicBezTo>
                        <a:pt x="21351" y="20784"/>
                        <a:pt x="21385" y="19968"/>
                        <a:pt x="21415" y="19154"/>
                      </a:cubicBezTo>
                      <a:cubicBezTo>
                        <a:pt x="21406" y="19154"/>
                        <a:pt x="21397" y="19154"/>
                        <a:pt x="21389" y="19154"/>
                      </a:cubicBezTo>
                      <a:cubicBezTo>
                        <a:pt x="21077" y="19154"/>
                        <a:pt x="20744" y="18984"/>
                        <a:pt x="20623" y="18073"/>
                      </a:cubicBezTo>
                      <a:cubicBezTo>
                        <a:pt x="20610" y="17920"/>
                        <a:pt x="20623" y="17761"/>
                        <a:pt x="20660" y="17637"/>
                      </a:cubicBezTo>
                      <a:cubicBezTo>
                        <a:pt x="20804" y="17219"/>
                        <a:pt x="20962" y="17210"/>
                        <a:pt x="21150" y="17153"/>
                      </a:cubicBezTo>
                      <a:cubicBezTo>
                        <a:pt x="21264" y="17115"/>
                        <a:pt x="21375" y="17076"/>
                        <a:pt x="21489" y="17030"/>
                      </a:cubicBezTo>
                      <a:cubicBezTo>
                        <a:pt x="21550" y="15066"/>
                        <a:pt x="21589" y="13095"/>
                        <a:pt x="21596" y="11112"/>
                      </a:cubicBezTo>
                      <a:cubicBezTo>
                        <a:pt x="21600" y="9472"/>
                        <a:pt x="21573" y="7823"/>
                        <a:pt x="21523" y="6191"/>
                      </a:cubicBezTo>
                      <a:cubicBezTo>
                        <a:pt x="21435" y="6106"/>
                        <a:pt x="21365" y="5936"/>
                        <a:pt x="21321" y="5718"/>
                      </a:cubicBezTo>
                      <a:cubicBezTo>
                        <a:pt x="21301" y="5614"/>
                        <a:pt x="21311" y="5490"/>
                        <a:pt x="21344" y="5424"/>
                      </a:cubicBezTo>
                      <a:cubicBezTo>
                        <a:pt x="21388" y="5329"/>
                        <a:pt x="21438" y="5263"/>
                        <a:pt x="21489" y="5206"/>
                      </a:cubicBezTo>
                      <a:cubicBezTo>
                        <a:pt x="21465" y="4609"/>
                        <a:pt x="21438" y="4011"/>
                        <a:pt x="21405" y="3414"/>
                      </a:cubicBezTo>
                      <a:cubicBezTo>
                        <a:pt x="21254" y="3387"/>
                        <a:pt x="21103" y="3291"/>
                        <a:pt x="20959" y="3140"/>
                      </a:cubicBezTo>
                      <a:cubicBezTo>
                        <a:pt x="20801" y="2960"/>
                        <a:pt x="20801" y="2314"/>
                        <a:pt x="20959" y="2135"/>
                      </a:cubicBezTo>
                      <a:cubicBezTo>
                        <a:pt x="21073" y="2012"/>
                        <a:pt x="21187" y="1897"/>
                        <a:pt x="21304" y="1812"/>
                      </a:cubicBezTo>
                      <a:cubicBezTo>
                        <a:pt x="21261" y="1205"/>
                        <a:pt x="21213" y="599"/>
                        <a:pt x="21156" y="0"/>
                      </a:cubicBezTo>
                      <a:close/>
                    </a:path>
                  </a:pathLst>
                </a:custGeom>
                <a:solidFill>
                  <a:srgbClr val="FFEBBA"/>
                </a:solidFill>
                <a:ln w="12700" cap="flat">
                  <a:solidFill>
                    <a:srgbClr val="7A4A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8" name="Google Shape;4381;p67"/>
                <p:cNvSpPr/>
                <p:nvPr/>
              </p:nvSpPr>
              <p:spPr>
                <a:xfrm>
                  <a:off x="2193174" y="45637"/>
                  <a:ext cx="531535" cy="909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3" h="21600" fill="norm" stroke="1" extrusionOk="0">
                      <a:moveTo>
                        <a:pt x="9935" y="0"/>
                      </a:moveTo>
                      <a:cubicBezTo>
                        <a:pt x="6067" y="0"/>
                        <a:pt x="2164" y="2339"/>
                        <a:pt x="671" y="6993"/>
                      </a:cubicBezTo>
                      <a:cubicBezTo>
                        <a:pt x="-1940" y="15133"/>
                        <a:pt x="3519" y="21600"/>
                        <a:pt x="9313" y="21600"/>
                      </a:cubicBezTo>
                      <a:cubicBezTo>
                        <a:pt x="9399" y="21600"/>
                        <a:pt x="9485" y="21594"/>
                        <a:pt x="9572" y="21594"/>
                      </a:cubicBezTo>
                      <a:cubicBezTo>
                        <a:pt x="10344" y="21562"/>
                        <a:pt x="11094" y="21454"/>
                        <a:pt x="11837" y="21283"/>
                      </a:cubicBezTo>
                      <a:cubicBezTo>
                        <a:pt x="14282" y="20687"/>
                        <a:pt x="16391" y="19102"/>
                        <a:pt x="17804" y="16839"/>
                      </a:cubicBezTo>
                      <a:cubicBezTo>
                        <a:pt x="19118" y="14632"/>
                        <a:pt x="19660" y="12001"/>
                        <a:pt x="19401" y="9370"/>
                      </a:cubicBezTo>
                      <a:cubicBezTo>
                        <a:pt x="18818" y="3119"/>
                        <a:pt x="14403" y="0"/>
                        <a:pt x="9935" y="0"/>
                      </a:cubicBezTo>
                      <a:close/>
                    </a:path>
                  </a:pathLst>
                </a:custGeom>
                <a:solidFill>
                  <a:srgbClr val="4E4E4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9" name="Google Shape;4383;p67"/>
                <p:cNvSpPr/>
                <p:nvPr/>
              </p:nvSpPr>
              <p:spPr>
                <a:xfrm>
                  <a:off x="3633862" y="1677418"/>
                  <a:ext cx="298405" cy="330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4" h="21600" fill="norm" stroke="1" extrusionOk="0">
                      <a:moveTo>
                        <a:pt x="10456" y="8073"/>
                      </a:moveTo>
                      <a:cubicBezTo>
                        <a:pt x="10819" y="8073"/>
                        <a:pt x="11182" y="8140"/>
                        <a:pt x="11525" y="8269"/>
                      </a:cubicBezTo>
                      <a:cubicBezTo>
                        <a:pt x="12149" y="8505"/>
                        <a:pt x="12671" y="8925"/>
                        <a:pt x="12990" y="9482"/>
                      </a:cubicBezTo>
                      <a:cubicBezTo>
                        <a:pt x="13445" y="10200"/>
                        <a:pt x="13551" y="11074"/>
                        <a:pt x="13251" y="11890"/>
                      </a:cubicBezTo>
                      <a:cubicBezTo>
                        <a:pt x="12782" y="13068"/>
                        <a:pt x="11578" y="13661"/>
                        <a:pt x="10422" y="13661"/>
                      </a:cubicBezTo>
                      <a:cubicBezTo>
                        <a:pt x="9392" y="13661"/>
                        <a:pt x="8406" y="13188"/>
                        <a:pt x="8029" y="12229"/>
                      </a:cubicBezTo>
                      <a:cubicBezTo>
                        <a:pt x="7729" y="11632"/>
                        <a:pt x="7618" y="10954"/>
                        <a:pt x="7685" y="10298"/>
                      </a:cubicBezTo>
                      <a:cubicBezTo>
                        <a:pt x="7855" y="9402"/>
                        <a:pt x="8503" y="8626"/>
                        <a:pt x="9388" y="8269"/>
                      </a:cubicBezTo>
                      <a:cubicBezTo>
                        <a:pt x="9736" y="8140"/>
                        <a:pt x="10094" y="8073"/>
                        <a:pt x="10456" y="8073"/>
                      </a:cubicBezTo>
                      <a:close/>
                      <a:moveTo>
                        <a:pt x="10741" y="0"/>
                      </a:moveTo>
                      <a:cubicBezTo>
                        <a:pt x="9774" y="0"/>
                        <a:pt x="8802" y="517"/>
                        <a:pt x="8203" y="1262"/>
                      </a:cubicBezTo>
                      <a:cubicBezTo>
                        <a:pt x="7468" y="2199"/>
                        <a:pt x="7250" y="3394"/>
                        <a:pt x="7231" y="4545"/>
                      </a:cubicBezTo>
                      <a:cubicBezTo>
                        <a:pt x="7231" y="4884"/>
                        <a:pt x="7231" y="5245"/>
                        <a:pt x="7274" y="5602"/>
                      </a:cubicBezTo>
                      <a:cubicBezTo>
                        <a:pt x="6583" y="5183"/>
                        <a:pt x="5872" y="4826"/>
                        <a:pt x="5118" y="4545"/>
                      </a:cubicBezTo>
                      <a:cubicBezTo>
                        <a:pt x="4422" y="4291"/>
                        <a:pt x="3643" y="4112"/>
                        <a:pt x="2898" y="4112"/>
                      </a:cubicBezTo>
                      <a:cubicBezTo>
                        <a:pt x="2188" y="4112"/>
                        <a:pt x="1511" y="4277"/>
                        <a:pt x="974" y="4705"/>
                      </a:cubicBezTo>
                      <a:cubicBezTo>
                        <a:pt x="45" y="5481"/>
                        <a:pt x="-85" y="6855"/>
                        <a:pt x="432" y="7912"/>
                      </a:cubicBezTo>
                      <a:cubicBezTo>
                        <a:pt x="950" y="8947"/>
                        <a:pt x="1946" y="9723"/>
                        <a:pt x="3024" y="10321"/>
                      </a:cubicBezTo>
                      <a:cubicBezTo>
                        <a:pt x="3348" y="10499"/>
                        <a:pt x="3691" y="10677"/>
                        <a:pt x="4040" y="10816"/>
                      </a:cubicBezTo>
                      <a:cubicBezTo>
                        <a:pt x="3305" y="11155"/>
                        <a:pt x="2613" y="11552"/>
                        <a:pt x="1965" y="12029"/>
                      </a:cubicBezTo>
                      <a:cubicBezTo>
                        <a:pt x="824" y="12845"/>
                        <a:pt x="-235" y="14080"/>
                        <a:pt x="45" y="15392"/>
                      </a:cubicBezTo>
                      <a:cubicBezTo>
                        <a:pt x="307" y="16529"/>
                        <a:pt x="1511" y="17305"/>
                        <a:pt x="2763" y="17425"/>
                      </a:cubicBezTo>
                      <a:cubicBezTo>
                        <a:pt x="2908" y="17439"/>
                        <a:pt x="3053" y="17443"/>
                        <a:pt x="3198" y="17443"/>
                      </a:cubicBezTo>
                      <a:cubicBezTo>
                        <a:pt x="4301" y="17443"/>
                        <a:pt x="5369" y="17064"/>
                        <a:pt x="6327" y="16587"/>
                      </a:cubicBezTo>
                      <a:cubicBezTo>
                        <a:pt x="6670" y="16409"/>
                        <a:pt x="6994" y="16230"/>
                        <a:pt x="7318" y="16029"/>
                      </a:cubicBezTo>
                      <a:cubicBezTo>
                        <a:pt x="7250" y="16765"/>
                        <a:pt x="7274" y="17524"/>
                        <a:pt x="7381" y="18259"/>
                      </a:cubicBezTo>
                      <a:cubicBezTo>
                        <a:pt x="7598" y="19593"/>
                        <a:pt x="8222" y="21065"/>
                        <a:pt x="9605" y="21484"/>
                      </a:cubicBezTo>
                      <a:cubicBezTo>
                        <a:pt x="9857" y="21564"/>
                        <a:pt x="10113" y="21600"/>
                        <a:pt x="10374" y="21600"/>
                      </a:cubicBezTo>
                      <a:cubicBezTo>
                        <a:pt x="11336" y="21600"/>
                        <a:pt x="12303" y="21087"/>
                        <a:pt x="12864" y="20351"/>
                      </a:cubicBezTo>
                      <a:cubicBezTo>
                        <a:pt x="13594" y="19432"/>
                        <a:pt x="13831" y="18219"/>
                        <a:pt x="13875" y="17064"/>
                      </a:cubicBezTo>
                      <a:cubicBezTo>
                        <a:pt x="13875" y="16707"/>
                        <a:pt x="13875" y="16368"/>
                        <a:pt x="13856" y="16012"/>
                      </a:cubicBezTo>
                      <a:cubicBezTo>
                        <a:pt x="14523" y="16449"/>
                        <a:pt x="15238" y="16805"/>
                        <a:pt x="16012" y="17086"/>
                      </a:cubicBezTo>
                      <a:cubicBezTo>
                        <a:pt x="16684" y="17341"/>
                        <a:pt x="17458" y="17519"/>
                        <a:pt x="18203" y="17519"/>
                      </a:cubicBezTo>
                      <a:cubicBezTo>
                        <a:pt x="18913" y="17519"/>
                        <a:pt x="19595" y="17354"/>
                        <a:pt x="20137" y="16926"/>
                      </a:cubicBezTo>
                      <a:cubicBezTo>
                        <a:pt x="21060" y="16168"/>
                        <a:pt x="21191" y="14798"/>
                        <a:pt x="20698" y="13724"/>
                      </a:cubicBezTo>
                      <a:cubicBezTo>
                        <a:pt x="20200" y="12689"/>
                        <a:pt x="19184" y="11913"/>
                        <a:pt x="18106" y="11315"/>
                      </a:cubicBezTo>
                      <a:cubicBezTo>
                        <a:pt x="17763" y="11114"/>
                        <a:pt x="17414" y="10936"/>
                        <a:pt x="17047" y="10775"/>
                      </a:cubicBezTo>
                      <a:cubicBezTo>
                        <a:pt x="17806" y="10437"/>
                        <a:pt x="18517" y="10022"/>
                        <a:pt x="19165" y="9562"/>
                      </a:cubicBezTo>
                      <a:cubicBezTo>
                        <a:pt x="20306" y="8728"/>
                        <a:pt x="21365" y="7471"/>
                        <a:pt x="21060" y="6159"/>
                      </a:cubicBezTo>
                      <a:cubicBezTo>
                        <a:pt x="20804" y="5044"/>
                        <a:pt x="19571" y="4268"/>
                        <a:pt x="18343" y="4130"/>
                      </a:cubicBezTo>
                      <a:cubicBezTo>
                        <a:pt x="18203" y="4117"/>
                        <a:pt x="18062" y="4108"/>
                        <a:pt x="17922" y="4108"/>
                      </a:cubicBezTo>
                      <a:cubicBezTo>
                        <a:pt x="16820" y="4108"/>
                        <a:pt x="15741" y="4509"/>
                        <a:pt x="14784" y="5004"/>
                      </a:cubicBezTo>
                      <a:cubicBezTo>
                        <a:pt x="14436" y="5165"/>
                        <a:pt x="14112" y="5343"/>
                        <a:pt x="13812" y="5562"/>
                      </a:cubicBezTo>
                      <a:cubicBezTo>
                        <a:pt x="13831" y="4803"/>
                        <a:pt x="13812" y="4068"/>
                        <a:pt x="13706" y="3314"/>
                      </a:cubicBezTo>
                      <a:cubicBezTo>
                        <a:pt x="13512" y="1998"/>
                        <a:pt x="12864" y="526"/>
                        <a:pt x="11481" y="107"/>
                      </a:cubicBezTo>
                      <a:cubicBezTo>
                        <a:pt x="11240" y="36"/>
                        <a:pt x="10988" y="0"/>
                        <a:pt x="10741" y="0"/>
                      </a:cubicBezTo>
                      <a:close/>
                    </a:path>
                  </a:pathLst>
                </a:custGeom>
                <a:solidFill>
                  <a:srgbClr val="B8A5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pic>
            <p:nvPicPr>
              <p:cNvPr id="351" name="IMG_8028.jpeg" descr="IMG_8028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3404890" y="2828204"/>
                <a:ext cx="1153972" cy="6680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2" name="IMG_8029.jpeg" descr="IMG_8029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34925" b="0"/>
              <a:stretch>
                <a:fillRect/>
              </a:stretch>
            </p:blipFill>
            <p:spPr>
              <a:xfrm>
                <a:off x="3933528" y="1680623"/>
                <a:ext cx="625379" cy="4569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54" name="المصدر : كتاب الربط بالدين والوطن والواقع لمجموعة رِفعة"/>
            <p:cNvSpPr txBox="1"/>
            <p:nvPr/>
          </p:nvSpPr>
          <p:spPr>
            <a:xfrm rot="121809">
              <a:off x="496475" y="4560940"/>
              <a:ext cx="3924933" cy="321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300">
                  <a:solidFill>
                    <a:srgbClr val="5E5E5E"/>
                  </a:solidFill>
                </a:defRPr>
              </a:lvl1pPr>
            </a:lstStyle>
            <a:p>
              <a:pPr rtl="0">
                <a:defRPr/>
              </a:pPr>
              <a:r>
                <a:t>المصدر : كتاب الربط بالدين والوطن والواقع لمجموعة رِفعة </a:t>
              </a:r>
            </a:p>
          </p:txBody>
        </p:sp>
      </p:grpSp>
      <p:pic>
        <p:nvPicPr>
          <p:cNvPr id="356" name="IMG_9113.png" descr="IMG_9113.png"/>
          <p:cNvPicPr>
            <a:picLocks noChangeAspect="1"/>
          </p:cNvPicPr>
          <p:nvPr/>
        </p:nvPicPr>
        <p:blipFill>
          <a:blip r:embed="rId6">
            <a:extLst/>
          </a:blip>
          <a:srcRect l="40567" t="29478" r="18657" b="41013"/>
          <a:stretch>
            <a:fillRect/>
          </a:stretch>
        </p:blipFill>
        <p:spPr>
          <a:xfrm>
            <a:off x="11768811" y="3897592"/>
            <a:ext cx="6707066" cy="36403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9" name="IMG_9113.png"/>
          <p:cNvGrpSpPr/>
          <p:nvPr/>
        </p:nvGrpSpPr>
        <p:grpSpPr>
          <a:xfrm>
            <a:off x="6489603" y="3897592"/>
            <a:ext cx="3758187" cy="3640298"/>
            <a:chOff x="0" y="0"/>
            <a:chExt cx="3758186" cy="3640297"/>
          </a:xfrm>
        </p:grpSpPr>
        <p:pic>
          <p:nvPicPr>
            <p:cNvPr id="358" name="IMG_9113.png" descr="IMG_9113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3209" t="29281" r="64598" b="42767"/>
            <a:stretch>
              <a:fillRect/>
            </a:stretch>
          </p:blipFill>
          <p:spPr>
            <a:xfrm>
              <a:off x="127000" y="88900"/>
              <a:ext cx="3504187" cy="331009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7" name="IMG_9113.png" descr="IMG_9113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1"/>
              <a:ext cx="3758187" cy="3640299"/>
            </a:xfrm>
            <a:prstGeom prst="rect">
              <a:avLst/>
            </a:prstGeom>
            <a:effectLst/>
          </p:spPr>
        </p:pic>
      </p:grpSp>
      <p:sp>
        <p:nvSpPr>
          <p:cNvPr id="360" name="س = ٩"/>
          <p:cNvSpPr txBox="1"/>
          <p:nvPr/>
        </p:nvSpPr>
        <p:spPr>
          <a:xfrm>
            <a:off x="12922732" y="8346959"/>
            <a:ext cx="4808180" cy="9406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س = ٩</a:t>
            </a:r>
          </a:p>
        </p:txBody>
      </p:sp>
      <p:grpSp>
        <p:nvGrpSpPr>
          <p:cNvPr id="363" name="IMG_9117.png"/>
          <p:cNvGrpSpPr/>
          <p:nvPr/>
        </p:nvGrpSpPr>
        <p:grpSpPr>
          <a:xfrm>
            <a:off x="5995626" y="7538126"/>
            <a:ext cx="4468948" cy="5145991"/>
            <a:chOff x="0" y="0"/>
            <a:chExt cx="4468946" cy="5145990"/>
          </a:xfrm>
        </p:grpSpPr>
        <p:pic>
          <p:nvPicPr>
            <p:cNvPr id="362" name="IMG_9117.png" descr="IMG_9117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35122" t="8577" r="20656" b="24056"/>
            <a:stretch>
              <a:fillRect/>
            </a:stretch>
          </p:blipFill>
          <p:spPr>
            <a:xfrm>
              <a:off x="127000" y="88900"/>
              <a:ext cx="4214947" cy="48157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1" name="IMG_9117.png" descr="IMG_9117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0"/>
              <a:ext cx="4468948" cy="5145991"/>
            </a:xfrm>
            <a:prstGeom prst="rect">
              <a:avLst/>
            </a:prstGeom>
            <a:effectLst/>
          </p:spPr>
        </p:pic>
      </p:grpSp>
      <p:pic>
        <p:nvPicPr>
          <p:cNvPr id="364" name="خط خط" descr="خط خط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769107" y="11811334"/>
            <a:ext cx="1036635" cy="114301"/>
          </a:xfrm>
          <a:prstGeom prst="rect">
            <a:avLst/>
          </a:prstGeom>
        </p:spPr>
      </p:pic>
      <p:sp>
        <p:nvSpPr>
          <p:cNvPr id="366" name="١٨"/>
          <p:cNvSpPr txBox="1"/>
          <p:nvPr/>
        </p:nvSpPr>
        <p:spPr>
          <a:xfrm>
            <a:off x="8067015" y="11743430"/>
            <a:ext cx="979063" cy="9406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١٨</a:t>
            </a:r>
          </a:p>
        </p:txBody>
      </p:sp>
      <p:sp>
        <p:nvSpPr>
          <p:cNvPr id="367" name="▪️اوجد المقطع الصادي ؟"/>
          <p:cNvSpPr txBox="1"/>
          <p:nvPr/>
        </p:nvSpPr>
        <p:spPr>
          <a:xfrm>
            <a:off x="11178314" y="9045561"/>
            <a:ext cx="8297017" cy="107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▪️اوجد المقطع الصادي ؟</a:t>
            </a:r>
          </a:p>
        </p:txBody>
      </p:sp>
      <p:sp>
        <p:nvSpPr>
          <p:cNvPr id="368" name="ج = ٠"/>
          <p:cNvSpPr txBox="1"/>
          <p:nvPr/>
        </p:nvSpPr>
        <p:spPr>
          <a:xfrm>
            <a:off x="12718316" y="9794663"/>
            <a:ext cx="4808180" cy="9406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ج = ٠</a:t>
            </a:r>
          </a:p>
        </p:txBody>
      </p:sp>
      <p:pic>
        <p:nvPicPr>
          <p:cNvPr id="369" name="IMG_9150.png" descr="IMG_9150.png"/>
          <p:cNvPicPr>
            <a:picLocks noChangeAspect="1"/>
          </p:cNvPicPr>
          <p:nvPr/>
        </p:nvPicPr>
        <p:blipFill>
          <a:blip r:embed="rId11">
            <a:extLst/>
          </a:blip>
          <a:srcRect l="27432" t="36478" r="27432" b="52449"/>
          <a:stretch>
            <a:fillRect/>
          </a:stretch>
        </p:blipFill>
        <p:spPr>
          <a:xfrm>
            <a:off x="1579432" y="4835369"/>
            <a:ext cx="3479776" cy="640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IMG_9150.png" descr="IMG_9150.png"/>
          <p:cNvPicPr>
            <a:picLocks noChangeAspect="1"/>
          </p:cNvPicPr>
          <p:nvPr/>
        </p:nvPicPr>
        <p:blipFill>
          <a:blip r:embed="rId11">
            <a:extLst/>
          </a:blip>
          <a:srcRect l="32120" t="53768" r="27432" b="35027"/>
          <a:stretch>
            <a:fillRect/>
          </a:stretch>
        </p:blipFill>
        <p:spPr>
          <a:xfrm>
            <a:off x="1579432" y="5605432"/>
            <a:ext cx="3118330" cy="647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IMG_9150.png" descr="IMG_9150.png"/>
          <p:cNvPicPr>
            <a:picLocks noChangeAspect="1"/>
          </p:cNvPicPr>
          <p:nvPr/>
        </p:nvPicPr>
        <p:blipFill>
          <a:blip r:embed="rId11">
            <a:extLst/>
          </a:blip>
          <a:srcRect l="37407" t="74781" r="27332" b="18136"/>
          <a:stretch>
            <a:fillRect/>
          </a:stretch>
        </p:blipFill>
        <p:spPr>
          <a:xfrm>
            <a:off x="1787132" y="6569479"/>
            <a:ext cx="2718431" cy="409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IMG_9150.png" descr="IMG_9150.png"/>
          <p:cNvPicPr>
            <a:picLocks noChangeAspect="1"/>
          </p:cNvPicPr>
          <p:nvPr/>
        </p:nvPicPr>
        <p:blipFill>
          <a:blip r:embed="rId11">
            <a:extLst/>
          </a:blip>
          <a:srcRect l="25338" t="81748" r="51234" b="3107"/>
          <a:stretch>
            <a:fillRect/>
          </a:stretch>
        </p:blipFill>
        <p:spPr>
          <a:xfrm>
            <a:off x="4653792" y="6383035"/>
            <a:ext cx="1341707" cy="6504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5" presetID="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30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4" dur="2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8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path" nodeType="after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07682 -0.010926 0.015364 -0.021852 0.023548 -0.029808 C 0.031731 -0.037765 0.040415 -0.042753 0.049667 -0.045841 C 0.058919 -0.048929 0.068739 -0.050116 0.078592 -0.047741 C 0.088446 -0.045366 0.098332 -0.039428 0.104645 -0.033727 C 0.110958 -0.028027 0.113697 -0.022564 0.116436 -0.017101" origin="layout" pathEditMode="relative">
                                      <p:cBhvr>
                                        <p:cTn id="41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4" grpId="7"/>
      <p:bldP build="whole" bldLvl="1" animBg="1" rev="0" advAuto="0" spid="368" grpId="4"/>
      <p:bldP build="whole" bldLvl="1" animBg="1" rev="0" advAuto="0" spid="360" grpId="2"/>
      <p:bldP build="whole" bldLvl="1" animBg="1" rev="0" advAuto="0" spid="367" grpId="3"/>
      <p:bldP build="whole" bldLvl="1" animBg="1" rev="0" advAuto="0" spid="363" grpId="6"/>
      <p:bldP build="whole" bldLvl="1" animBg="1" rev="0" advAuto="0" spid="366" grpId="8"/>
      <p:bldP build="whole" bldLvl="1" animBg="1" rev="0" advAuto="0" spid="343" grpId="5"/>
      <p:bldP build="whole" bldLvl="1" animBg="1" rev="0" advAuto="0" spid="34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IMG_9114.png" descr="IMG_9114.png"/>
          <p:cNvPicPr>
            <a:picLocks noChangeAspect="1"/>
          </p:cNvPicPr>
          <p:nvPr/>
        </p:nvPicPr>
        <p:blipFill>
          <a:blip r:embed="rId2">
            <a:extLst/>
          </a:blip>
          <a:srcRect l="11091" t="20901" r="14049" b="62308"/>
          <a:stretch>
            <a:fillRect/>
          </a:stretch>
        </p:blipFill>
        <p:spPr>
          <a:xfrm>
            <a:off x="6232590" y="1518962"/>
            <a:ext cx="12351430" cy="2077686"/>
          </a:xfrm>
          <a:prstGeom prst="rect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375" name="IMG_9119.jpeg" descr="IMG_9119.jpeg"/>
          <p:cNvPicPr>
            <a:picLocks noChangeAspect="1"/>
          </p:cNvPicPr>
          <p:nvPr/>
        </p:nvPicPr>
        <p:blipFill>
          <a:blip r:embed="rId3">
            <a:extLst/>
          </a:blip>
          <a:srcRect l="6519" t="0" r="12417" b="25030"/>
          <a:stretch>
            <a:fillRect/>
          </a:stretch>
        </p:blipFill>
        <p:spPr>
          <a:xfrm>
            <a:off x="15554803" y="6275959"/>
            <a:ext cx="5133422" cy="4117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IMG_9120.jpeg" descr="IMG_9120.jpeg"/>
          <p:cNvPicPr>
            <a:picLocks noChangeAspect="1"/>
          </p:cNvPicPr>
          <p:nvPr/>
        </p:nvPicPr>
        <p:blipFill>
          <a:blip r:embed="rId4">
            <a:extLst/>
          </a:blip>
          <a:srcRect l="13507" t="0" r="7316" b="24856"/>
          <a:stretch>
            <a:fillRect/>
          </a:stretch>
        </p:blipFill>
        <p:spPr>
          <a:xfrm>
            <a:off x="9690365" y="6183672"/>
            <a:ext cx="5245643" cy="4127113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● سَ"/>
          <p:cNvSpPr txBox="1"/>
          <p:nvPr/>
        </p:nvSpPr>
        <p:spPr>
          <a:xfrm>
            <a:off x="16958730" y="7294724"/>
            <a:ext cx="1384602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685800">
              <a:defRPr sz="5600">
                <a:solidFill>
                  <a:srgbClr val="E63B7A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 </a:t>
            </a:r>
          </a:p>
        </p:txBody>
      </p:sp>
      <p:pic>
        <p:nvPicPr>
          <p:cNvPr id="378" name="IMG_9121.jpeg" descr="IMG_9121.jpeg"/>
          <p:cNvPicPr>
            <a:picLocks noChangeAspect="1"/>
          </p:cNvPicPr>
          <p:nvPr/>
        </p:nvPicPr>
        <p:blipFill>
          <a:blip r:embed="rId5">
            <a:extLst/>
          </a:blip>
          <a:srcRect l="0" t="4200" r="12223" b="23521"/>
          <a:stretch>
            <a:fillRect/>
          </a:stretch>
        </p:blipFill>
        <p:spPr>
          <a:xfrm>
            <a:off x="3619156" y="6346206"/>
            <a:ext cx="5581172" cy="4047291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● سَ"/>
          <p:cNvSpPr txBox="1"/>
          <p:nvPr/>
        </p:nvSpPr>
        <p:spPr>
          <a:xfrm>
            <a:off x="18121591" y="7294724"/>
            <a:ext cx="104203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685800">
              <a:defRPr sz="5600">
                <a:solidFill>
                  <a:srgbClr val="E63B7A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 </a:t>
            </a:r>
          </a:p>
        </p:txBody>
      </p:sp>
      <p:sp>
        <p:nvSpPr>
          <p:cNvPr id="380" name="● سَ"/>
          <p:cNvSpPr txBox="1"/>
          <p:nvPr/>
        </p:nvSpPr>
        <p:spPr>
          <a:xfrm>
            <a:off x="10717965" y="8919782"/>
            <a:ext cx="2061124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685800">
              <a:defRPr sz="5600">
                <a:solidFill>
                  <a:srgbClr val="E63B7A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 </a:t>
            </a:r>
          </a:p>
        </p:txBody>
      </p:sp>
      <p:pic>
        <p:nvPicPr>
          <p:cNvPr id="381" name="IMG_9119.jpeg" descr="IMG_9119.jpeg"/>
          <p:cNvPicPr>
            <a:picLocks noChangeAspect="1"/>
          </p:cNvPicPr>
          <p:nvPr/>
        </p:nvPicPr>
        <p:blipFill>
          <a:blip r:embed="rId3">
            <a:extLst/>
          </a:blip>
          <a:srcRect l="11993" t="83843" r="18936" b="0"/>
          <a:stretch>
            <a:fillRect/>
          </a:stretch>
        </p:blipFill>
        <p:spPr>
          <a:xfrm>
            <a:off x="15554802" y="10804364"/>
            <a:ext cx="5133785" cy="10415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2" name="IMG_9120.jpeg" descr="IMG_9120.jpeg"/>
          <p:cNvPicPr>
            <a:picLocks noChangeAspect="1"/>
          </p:cNvPicPr>
          <p:nvPr/>
        </p:nvPicPr>
        <p:blipFill>
          <a:blip r:embed="rId4">
            <a:extLst/>
          </a:blip>
          <a:srcRect l="25588" t="86409" r="21402" b="1447"/>
          <a:stretch>
            <a:fillRect/>
          </a:stretch>
        </p:blipFill>
        <p:spPr>
          <a:xfrm>
            <a:off x="9690364" y="10824804"/>
            <a:ext cx="5267692" cy="10003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3" name="IMG_9121.jpeg" descr="IMG_9121.jpeg"/>
          <p:cNvPicPr>
            <a:picLocks noChangeAspect="1"/>
          </p:cNvPicPr>
          <p:nvPr/>
        </p:nvPicPr>
        <p:blipFill>
          <a:blip r:embed="rId5">
            <a:extLst/>
          </a:blip>
          <a:srcRect l="9374" t="85753" r="19167" b="0"/>
          <a:stretch>
            <a:fillRect/>
          </a:stretch>
        </p:blipFill>
        <p:spPr>
          <a:xfrm>
            <a:off x="3619156" y="10884533"/>
            <a:ext cx="5474509" cy="9611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84" name="مستطيل"/>
          <p:cNvSpPr/>
          <p:nvPr/>
        </p:nvSpPr>
        <p:spPr>
          <a:xfrm>
            <a:off x="9093650" y="2557782"/>
            <a:ext cx="2654878" cy="520574"/>
          </a:xfrm>
          <a:prstGeom prst="rect">
            <a:avLst/>
          </a:prstGeom>
          <a:ln w="63500">
            <a:solidFill>
              <a:srgbClr val="B51A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387" name="تجميع"/>
          <p:cNvGrpSpPr/>
          <p:nvPr/>
        </p:nvGrpSpPr>
        <p:grpSpPr>
          <a:xfrm>
            <a:off x="4101626" y="4070101"/>
            <a:ext cx="16422975" cy="1153576"/>
            <a:chOff x="0" y="0"/>
            <a:chExt cx="16422974" cy="1153575"/>
          </a:xfrm>
        </p:grpSpPr>
        <p:pic>
          <p:nvPicPr>
            <p:cNvPr id="385" name="IMG_9114.png" descr="IMG_911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3182" t="42788" r="36010" b="54066"/>
            <a:stretch>
              <a:fillRect/>
            </a:stretch>
          </p:blipFill>
          <p:spPr>
            <a:xfrm>
              <a:off x="6842521" y="33734"/>
              <a:ext cx="9580454" cy="108620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pic>
          <p:nvPicPr>
            <p:cNvPr id="386" name="IMG_9156.jpeg" descr="IMG_9156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54537" b="82643"/>
            <a:stretch>
              <a:fillRect/>
            </a:stretch>
          </p:blipFill>
          <p:spPr>
            <a:xfrm>
              <a:off x="0" y="0"/>
              <a:ext cx="6842675" cy="11535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Class="entr" nodeType="afterEffect" presetSubtype="2" presetID="2" grpId="6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300"/>
                            </p:stCondLst>
                            <p:childTnLst>
                              <p:par>
                                <p:cTn id="32" presetClass="entr" nodeType="afterEffect" presetSubtype="2" presetID="2" grpId="7" fill="hold">
                                  <p:stCondLst>
                                    <p:cond delay="12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50"/>
                            </p:stCondLst>
                            <p:childTnLst>
                              <p:par>
                                <p:cTn id="37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50"/>
                            </p:stCondLst>
                            <p:childTnLst>
                              <p:par>
                                <p:cTn id="41" presetClass="entr" nodeType="afterEffect" presetSubtype="2" presetID="2" grpId="9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850"/>
                            </p:stCondLst>
                            <p:childTnLst>
                              <p:par>
                                <p:cTn id="46" presetClass="entr" nodeType="afterEffect" presetSubtype="2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850"/>
                            </p:stCondLst>
                            <p:childTnLst>
                              <p:par>
                                <p:cTn id="51" presetClass="entr" nodeType="afterEffect" presetSubtype="2" presetID="2" grpId="11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7" grpId="2"/>
      <p:bldP build="whole" bldLvl="1" animBg="1" rev="0" advAuto="0" spid="379" grpId="4"/>
      <p:bldP build="whole" bldLvl="1" animBg="1" rev="0" advAuto="0" spid="377" grpId="5"/>
      <p:bldP build="whole" bldLvl="1" animBg="1" rev="0" advAuto="0" spid="378" grpId="10"/>
      <p:bldP build="whole" bldLvl="1" animBg="1" rev="0" advAuto="0" spid="383" grpId="11"/>
      <p:bldP build="whole" bldLvl="1" animBg="1" rev="0" advAuto="0" spid="380" grpId="8"/>
      <p:bldP build="whole" bldLvl="1" animBg="1" rev="0" advAuto="0" spid="382" grpId="9"/>
      <p:bldP build="whole" bldLvl="1" animBg="1" rev="0" advAuto="0" spid="381" grpId="6"/>
      <p:bldP build="whole" bldLvl="1" animBg="1" rev="0" advAuto="0" spid="384" grpId="1"/>
      <p:bldP build="whole" bldLvl="1" animBg="1" rev="0" advAuto="0" spid="375" grpId="3"/>
      <p:bldP build="whole" bldLvl="1" animBg="1" rev="0" advAuto="0" spid="376" grpId="7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تجميع"/>
          <p:cNvGrpSpPr/>
          <p:nvPr/>
        </p:nvGrpSpPr>
        <p:grpSpPr>
          <a:xfrm>
            <a:off x="6354705" y="2536330"/>
            <a:ext cx="11612514" cy="9104769"/>
            <a:chOff x="0" y="0"/>
            <a:chExt cx="11612513" cy="9104768"/>
          </a:xfrm>
        </p:grpSpPr>
        <p:grpSp>
          <p:nvGrpSpPr>
            <p:cNvPr id="392" name="Google Shape;3367;p59"/>
            <p:cNvGrpSpPr/>
            <p:nvPr/>
          </p:nvGrpSpPr>
          <p:grpSpPr>
            <a:xfrm>
              <a:off x="8111250" y="7239488"/>
              <a:ext cx="1613627" cy="1865281"/>
              <a:chOff x="0" y="0"/>
              <a:chExt cx="1613625" cy="1865279"/>
            </a:xfrm>
          </p:grpSpPr>
          <p:sp>
            <p:nvSpPr>
              <p:cNvPr id="389" name="Google Shape;3368;p59"/>
              <p:cNvSpPr/>
              <p:nvPr/>
            </p:nvSpPr>
            <p:spPr>
              <a:xfrm rot="14520909">
                <a:off x="988823" y="100138"/>
                <a:ext cx="538655" cy="518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0" name="Google Shape;3369;p59"/>
              <p:cNvSpPr/>
              <p:nvPr/>
            </p:nvSpPr>
            <p:spPr>
              <a:xfrm rot="14520829">
                <a:off x="909626" y="1474607"/>
                <a:ext cx="324797" cy="336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1" name="Google Shape;3370;p59"/>
              <p:cNvSpPr/>
              <p:nvPr/>
            </p:nvSpPr>
            <p:spPr>
              <a:xfrm rot="14520829">
                <a:off x="62421" y="879367"/>
                <a:ext cx="324796" cy="336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396" name="Google Shape;3367;p59"/>
            <p:cNvGrpSpPr/>
            <p:nvPr/>
          </p:nvGrpSpPr>
          <p:grpSpPr>
            <a:xfrm>
              <a:off x="0" y="0"/>
              <a:ext cx="2239973" cy="2589311"/>
              <a:chOff x="0" y="0"/>
              <a:chExt cx="2239972" cy="2589309"/>
            </a:xfrm>
          </p:grpSpPr>
          <p:sp>
            <p:nvSpPr>
              <p:cNvPr id="393" name="Google Shape;3368;p59"/>
              <p:cNvSpPr/>
              <p:nvPr/>
            </p:nvSpPr>
            <p:spPr>
              <a:xfrm rot="14520909">
                <a:off x="1372647" y="139008"/>
                <a:ext cx="747739" cy="720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4" name="Google Shape;3369;p59"/>
              <p:cNvSpPr/>
              <p:nvPr/>
            </p:nvSpPr>
            <p:spPr>
              <a:xfrm rot="14520829">
                <a:off x="1262709" y="204699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5" name="Google Shape;3370;p59"/>
              <p:cNvSpPr/>
              <p:nvPr/>
            </p:nvSpPr>
            <p:spPr>
              <a:xfrm rot="14520829">
                <a:off x="86651" y="122070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400" name="Google Shape;3367;p59"/>
            <p:cNvGrpSpPr/>
            <p:nvPr/>
          </p:nvGrpSpPr>
          <p:grpSpPr>
            <a:xfrm>
              <a:off x="9724876" y="0"/>
              <a:ext cx="1887638" cy="2182027"/>
              <a:chOff x="0" y="0"/>
              <a:chExt cx="1887637" cy="2182026"/>
            </a:xfrm>
          </p:grpSpPr>
          <p:sp>
            <p:nvSpPr>
              <p:cNvPr id="397" name="Google Shape;3368;p59"/>
              <p:cNvSpPr/>
              <p:nvPr/>
            </p:nvSpPr>
            <p:spPr>
              <a:xfrm rot="14520909">
                <a:off x="1156737" y="117143"/>
                <a:ext cx="630124" cy="606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8" name="Google Shape;3369;p59"/>
              <p:cNvSpPr/>
              <p:nvPr/>
            </p:nvSpPr>
            <p:spPr>
              <a:xfrm rot="14520829">
                <a:off x="1064091" y="1725013"/>
                <a:ext cx="379951" cy="393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9" name="Google Shape;3370;p59"/>
              <p:cNvSpPr/>
              <p:nvPr/>
            </p:nvSpPr>
            <p:spPr>
              <a:xfrm rot="14520829">
                <a:off x="73021" y="1028693"/>
                <a:ext cx="379950" cy="393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10" name="Google Shape;4600;p60"/>
          <p:cNvGrpSpPr/>
          <p:nvPr/>
        </p:nvGrpSpPr>
        <p:grpSpPr>
          <a:xfrm rot="1859454">
            <a:off x="1912473" y="11430609"/>
            <a:ext cx="3704164" cy="2694742"/>
            <a:chOff x="0" y="0"/>
            <a:chExt cx="3704162" cy="2694740"/>
          </a:xfrm>
        </p:grpSpPr>
        <p:sp>
          <p:nvSpPr>
            <p:cNvPr id="402" name="Google Shape;4601;p60"/>
            <p:cNvSpPr/>
            <p:nvPr/>
          </p:nvSpPr>
          <p:spPr>
            <a:xfrm flipH="1" rot="18398503">
              <a:off x="528631" y="-43320"/>
              <a:ext cx="741311" cy="169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3" name="Google Shape;4602;p60"/>
            <p:cNvSpPr/>
            <p:nvPr/>
          </p:nvSpPr>
          <p:spPr>
            <a:xfrm flipH="1" rot="18398503">
              <a:off x="2230634" y="838929"/>
              <a:ext cx="289026" cy="30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4" name="Google Shape;4603;p60"/>
            <p:cNvSpPr/>
            <p:nvPr/>
          </p:nvSpPr>
          <p:spPr>
            <a:xfrm flipH="1" rot="18398503">
              <a:off x="767776" y="220302"/>
              <a:ext cx="289096" cy="516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5" name="Google Shape;4604;p60"/>
            <p:cNvSpPr/>
            <p:nvPr/>
          </p:nvSpPr>
          <p:spPr>
            <a:xfrm flipH="1" rot="18398503">
              <a:off x="1258403" y="295869"/>
              <a:ext cx="299370" cy="678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6" name="Google Shape;4605;p60"/>
            <p:cNvSpPr/>
            <p:nvPr/>
          </p:nvSpPr>
          <p:spPr>
            <a:xfrm flipH="1" rot="18398503">
              <a:off x="1798002" y="425591"/>
              <a:ext cx="194934" cy="640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7" name="Google Shape;4606;p60"/>
            <p:cNvSpPr/>
            <p:nvPr/>
          </p:nvSpPr>
          <p:spPr>
            <a:xfrm flipH="1" rot="18398503">
              <a:off x="1681035" y="1496039"/>
              <a:ext cx="523012" cy="15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8" name="Google Shape;4607;p60"/>
            <p:cNvSpPr/>
            <p:nvPr/>
          </p:nvSpPr>
          <p:spPr>
            <a:xfrm flipH="1" rot="18398503">
              <a:off x="1489739" y="508890"/>
              <a:ext cx="1870032" cy="1798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9" name="Google Shape;4608;p60"/>
            <p:cNvSpPr/>
            <p:nvPr/>
          </p:nvSpPr>
          <p:spPr>
            <a:xfrm flipH="1" rot="18398503">
              <a:off x="2058671" y="1372670"/>
              <a:ext cx="736579" cy="1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411" name="IMG_9125.png" descr="IMG_9125.png"/>
          <p:cNvPicPr>
            <a:picLocks noChangeAspect="1"/>
          </p:cNvPicPr>
          <p:nvPr/>
        </p:nvPicPr>
        <p:blipFill>
          <a:blip r:embed="rId2">
            <a:extLst/>
          </a:blip>
          <a:srcRect l="52683" t="64166" r="24124" b="31200"/>
          <a:stretch>
            <a:fillRect/>
          </a:stretch>
        </p:blipFill>
        <p:spPr>
          <a:xfrm>
            <a:off x="8262482" y="6425253"/>
            <a:ext cx="7797093" cy="11683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4" name="IMG_9119.jpeg"/>
          <p:cNvGrpSpPr/>
          <p:nvPr/>
        </p:nvGrpSpPr>
        <p:grpSpPr>
          <a:xfrm>
            <a:off x="9977284" y="7593652"/>
            <a:ext cx="4367356" cy="3897907"/>
            <a:chOff x="0" y="0"/>
            <a:chExt cx="4367354" cy="3897905"/>
          </a:xfrm>
        </p:grpSpPr>
        <p:pic>
          <p:nvPicPr>
            <p:cNvPr id="413" name="IMG_9119.jpeg" descr="IMG_9119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4113355" cy="35677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2" name="IMG_9119.jpeg" descr="IMG_9119.jpe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367355" cy="389790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