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26kFNsaSkj8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ضرب عدد من رقمين في عدد من رقم واحد…"/>
          <p:cNvSpPr txBox="1"/>
          <p:nvPr/>
        </p:nvSpPr>
        <p:spPr>
          <a:xfrm>
            <a:off x="2040201" y="4323088"/>
            <a:ext cx="8924398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5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رقمين في عدد من رقم واحد</a:t>
            </a:r>
          </a:p>
          <a:p>
            <a:pPr rtl="0">
              <a:defRPr sz="75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دون إعادة التجميع 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2212.png" descr="IMG_2212.png"/>
          <p:cNvPicPr>
            <a:picLocks noChangeAspect="1"/>
          </p:cNvPicPr>
          <p:nvPr/>
        </p:nvPicPr>
        <p:blipFill>
          <a:blip r:embed="rId2">
            <a:extLst/>
          </a:blip>
          <a:srcRect l="7714" t="22481" r="5040" b="15901"/>
          <a:stretch>
            <a:fillRect/>
          </a:stretch>
        </p:blipFill>
        <p:spPr>
          <a:xfrm>
            <a:off x="527157" y="1383233"/>
            <a:ext cx="11950617" cy="633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صفحة ٢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ضرب عددًا من رقمين…"/>
          <p:cNvSpPr txBox="1"/>
          <p:nvPr/>
        </p:nvSpPr>
        <p:spPr>
          <a:xfrm>
            <a:off x="6860158" y="3492499"/>
            <a:ext cx="4707757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أضرب عددًا من رقمين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في عدد من رقم واحد 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دون إعادة التجميع </a:t>
            </a:r>
          </a:p>
        </p:txBody>
      </p:sp>
      <p:sp>
        <p:nvSpPr>
          <p:cNvPr id="125" name="نواتج الضرب الجزئية"/>
          <p:cNvSpPr txBox="1"/>
          <p:nvPr/>
        </p:nvSpPr>
        <p:spPr>
          <a:xfrm>
            <a:off x="452055" y="4381500"/>
            <a:ext cx="451936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نواتج الضرب الجزئية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2207.png" descr="IMG_2207.png"/>
          <p:cNvPicPr>
            <a:picLocks noChangeAspect="1"/>
          </p:cNvPicPr>
          <p:nvPr/>
        </p:nvPicPr>
        <p:blipFill>
          <a:blip r:embed="rId2">
            <a:extLst/>
          </a:blip>
          <a:srcRect l="8923" t="33977" r="34283" b="16094"/>
          <a:stretch>
            <a:fillRect/>
          </a:stretch>
        </p:blipFill>
        <p:spPr>
          <a:xfrm>
            <a:off x="879581" y="2987476"/>
            <a:ext cx="8346387" cy="5505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2207.png" descr="IMG_2207.png"/>
          <p:cNvPicPr>
            <a:picLocks noChangeAspect="1"/>
          </p:cNvPicPr>
          <p:nvPr/>
        </p:nvPicPr>
        <p:blipFill>
          <a:blip r:embed="rId2">
            <a:extLst/>
          </a:blip>
          <a:srcRect l="65108" t="35094" r="8916" b="13998"/>
          <a:stretch>
            <a:fillRect/>
          </a:stretch>
        </p:blipFill>
        <p:spPr>
          <a:xfrm>
            <a:off x="9346871" y="3345745"/>
            <a:ext cx="3037795" cy="446715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ضرب عدد من رقمين في عدد من رقم واحد…"/>
          <p:cNvSpPr txBox="1"/>
          <p:nvPr/>
        </p:nvSpPr>
        <p:spPr>
          <a:xfrm>
            <a:off x="2040201" y="1297259"/>
            <a:ext cx="892439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رقمين في عدد من رقم واحد</a:t>
            </a:r>
          </a:p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دون إعادة التجميع  </a:t>
            </a:r>
          </a:p>
        </p:txBody>
      </p:sp>
      <p:sp>
        <p:nvSpPr>
          <p:cNvPr id="132" name="صفحة ٢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تجميع"/>
          <p:cNvGrpSpPr/>
          <p:nvPr/>
        </p:nvGrpSpPr>
        <p:grpSpPr>
          <a:xfrm>
            <a:off x="2577291" y="413926"/>
            <a:ext cx="7850218" cy="9060928"/>
            <a:chOff x="0" y="0"/>
            <a:chExt cx="7850217" cy="9060927"/>
          </a:xfrm>
        </p:grpSpPr>
        <p:pic>
          <p:nvPicPr>
            <p:cNvPr id="134" name="IMG_2208.png" descr="IMG_220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714" t="11440" r="34192" b="23750"/>
            <a:stretch>
              <a:fillRect/>
            </a:stretch>
          </p:blipFill>
          <p:spPr>
            <a:xfrm>
              <a:off x="0" y="0"/>
              <a:ext cx="7850218" cy="7620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G_2208.png" descr="IMG_220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176" t="76294" r="34192" b="11440"/>
            <a:stretch>
              <a:fillRect/>
            </a:stretch>
          </p:blipFill>
          <p:spPr>
            <a:xfrm>
              <a:off x="1482720" y="7618693"/>
              <a:ext cx="6367382" cy="14422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صفحة ٢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2209.png" descr="IMG_2209.png"/>
          <p:cNvPicPr>
            <a:picLocks noChangeAspect="1"/>
          </p:cNvPicPr>
          <p:nvPr/>
        </p:nvPicPr>
        <p:blipFill>
          <a:blip r:embed="rId2">
            <a:extLst/>
          </a:blip>
          <a:srcRect l="19508" t="18512" r="8681" b="14700"/>
          <a:stretch>
            <a:fillRect/>
          </a:stretch>
        </p:blipFill>
        <p:spPr>
          <a:xfrm>
            <a:off x="1151106" y="1265038"/>
            <a:ext cx="10702440" cy="746878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٢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2214.png" descr="IMG_2214.png"/>
          <p:cNvPicPr>
            <a:picLocks noChangeAspect="1"/>
          </p:cNvPicPr>
          <p:nvPr/>
        </p:nvPicPr>
        <p:blipFill>
          <a:blip r:embed="rId2">
            <a:extLst/>
          </a:blip>
          <a:srcRect l="13250" t="9941" r="31015" b="13603"/>
          <a:stretch>
            <a:fillRect/>
          </a:stretch>
        </p:blipFill>
        <p:spPr>
          <a:xfrm>
            <a:off x="1420101" y="332006"/>
            <a:ext cx="9319503" cy="959263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٢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2211.png" descr="IMG_2211.png"/>
          <p:cNvPicPr>
            <a:picLocks noChangeAspect="0"/>
          </p:cNvPicPr>
          <p:nvPr/>
        </p:nvPicPr>
        <p:blipFill>
          <a:blip r:embed="rId2">
            <a:extLst/>
          </a:blip>
          <a:srcRect l="8251" t="9909" r="12241" b="0"/>
          <a:stretch>
            <a:fillRect/>
          </a:stretch>
        </p:blipFill>
        <p:spPr>
          <a:xfrm>
            <a:off x="1017332" y="221214"/>
            <a:ext cx="12036653" cy="959270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٢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